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9F2-C4B5-4034-8E0F-31FDAF8E07E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300B-0AE8-4E62-BBBC-7FD9ACC194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1"/>
          <a:stretch/>
        </p:blipFill>
        <p:spPr>
          <a:xfrm>
            <a:off x="4181255" y="2952750"/>
            <a:ext cx="3752850" cy="64178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35468" y="2176103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Innovationspreis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42935" y="3909520"/>
            <a:ext cx="3829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Emissionsfreie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Mobilität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München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6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1"/>
          <a:stretch/>
        </p:blipFill>
        <p:spPr>
          <a:xfrm>
            <a:off x="4181254" y="2952750"/>
            <a:ext cx="3752850" cy="64178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38738" y="2176103"/>
            <a:ext cx="303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 Award by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42935" y="3909520"/>
            <a:ext cx="3829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“Emission-free mobility in Munich”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85" y="3695634"/>
            <a:ext cx="2955986" cy="92108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05522" y="2265215"/>
            <a:ext cx="43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Smart Country Startup Award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42934" y="2726880"/>
            <a:ext cx="382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“Smart City”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2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905522" y="2265215"/>
            <a:ext cx="430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Gründungspreis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</a:p>
          <a:p>
            <a:pPr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beim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87" y="3096212"/>
            <a:ext cx="4182981" cy="17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8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905522" y="2265215"/>
            <a:ext cx="430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Startup Award 2021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87" y="3096212"/>
            <a:ext cx="4182981" cy="17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5</cp:revision>
  <dcterms:created xsi:type="dcterms:W3CDTF">2021-11-25T10:28:40Z</dcterms:created>
  <dcterms:modified xsi:type="dcterms:W3CDTF">2021-11-25T10:52:18Z</dcterms:modified>
</cp:coreProperties>
</file>