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1586-CC91-4A27-91A8-36329D9DA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99B43-C584-4BC7-9D05-CBB34ECD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219DD-5622-46EF-9F50-38F603F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4B7EC-B6D6-47E3-BB1F-2E25A53B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7BE25-60FF-42EF-8496-B7D86A6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220EE-E3E6-481E-926E-8A4D3D75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1E4360-AF67-4B4B-B567-A901A351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666F7-A3DE-4935-A996-A66DA7C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C80BD-C07C-4EF9-8D71-E41A2C0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2A68D-45E0-42D0-8D22-999E0C6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90F0DD-9E0E-41F0-A562-E0CC1D3D7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FA7922-08B2-408C-809B-66312BA4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A6488-A7A2-41B1-AEA6-D9FD5796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14383-9678-4C74-A8F3-9CB12CA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18FA3-67E1-462D-866A-9617D7E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2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8F3C4-F9CD-4C8A-92AD-55FAFEDF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8DC1C-6775-4CFB-AC0F-E42E3083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E000E-9165-46C0-9FA6-AB2CCA77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5B93A0-ADC6-4BB6-AC92-472BB8B3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F4B65-C8FE-4F63-95FA-0927192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547F4-AB9F-4598-B9E9-07438605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23A4F-B23A-4B56-A1C9-46989DCA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47739-FF21-433E-B5E0-D7463276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507BF-810E-485D-B839-9DC9435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05FB4-AB2C-4692-8CA6-23A1721D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9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173EB-A2BC-4855-9713-AE1ECDD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6F503-54E7-4577-84C5-75A9B4A3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BF847-D7F9-4C16-8BE1-2D8CBE44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7D054-275D-4F36-BA4E-03684983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F9456-15F6-4537-9230-25E9454E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354D5F-EF26-4169-8527-3A61C95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24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BF3E0-28F4-4697-AEFB-F1FA77F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63C18-77F9-411B-94EA-A3292DBEB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79418F-8BEB-4B60-9074-3536220D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73424F-A840-4E75-9693-2350C2E9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7BD959-B1BC-42B0-8368-51AB69474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8C9955-B51A-4B67-B22E-FD1D03F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D6CE11-A699-44D7-B463-B4D4AC4B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A159-F82D-4274-A72E-8DF64C3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0767C-C4AB-4FF4-8F85-DFD09FEA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FA680-65D0-46EC-A121-9347A2CC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DBCBF0-4B82-4DA4-ACBF-01ACB1F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0FA83-1A04-4E57-BD2D-81E7DCD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99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959709-9A71-46FB-9321-27AC68EB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509FE2-87D6-4166-85AF-7AA7D370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DCDD9-0BD1-48AB-A074-FB0B3C34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94C41-15B4-4D94-A40F-4DD2AD7D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0AA0A-2CB2-455D-A95C-9BCF7C4C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C178F-5BA0-4DD9-AA2C-CBFD7E21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A50B2-7733-41B0-9271-4A96396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50D2A2-CA21-4DE7-90C3-AA6F5894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72322-0915-43CF-9553-E88FEA1E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7F971-4DC4-4426-97FE-29F8E4D2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49A537-AD57-4F22-B404-28C97F457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68108-DF99-49E4-A326-844F2161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A6FDDF-6E4E-4741-9DA6-60849ADC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29F665-DA37-4930-B50C-2BE94E1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70CC4-F89D-49BC-8FD6-F7BA5B0B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35ADAD-6D3B-46E2-B38B-229C813E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4F0F9-D893-4473-B5F9-3C40994B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1FBD1-8C0C-49BE-9773-CDA6D957D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F148-7CCD-4E56-A92C-47B937CB4DDB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02C74-D9F8-475A-836A-F41B8C73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1A357-0E00-42C6-8667-FC55D32BE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D8B2-B331-47B5-849F-D6335FB43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9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34CF7A-9F62-487C-9FCB-ED55F049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40049"/>
            <a:ext cx="6716272" cy="37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12EADF-F93B-4654-BF83-5C38021D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1952903"/>
            <a:ext cx="4172712" cy="29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2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Helga Haxhiu</dc:creator>
  <cp:lastModifiedBy>Helga Haxhiu</cp:lastModifiedBy>
  <cp:revision>1</cp:revision>
  <dcterms:created xsi:type="dcterms:W3CDTF">2021-04-06T04:13:22Z</dcterms:created>
  <dcterms:modified xsi:type="dcterms:W3CDTF">2021-04-06T04:18:38Z</dcterms:modified>
</cp:coreProperties>
</file>