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E3F8-7D53-4490-867E-40B0564429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ACA0-B7CB-483E-A156-FF60227857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4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E3F8-7D53-4490-867E-40B0564429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ACA0-B7CB-483E-A156-FF60227857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7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E3F8-7D53-4490-867E-40B0564429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ACA0-B7CB-483E-A156-FF60227857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3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E3F8-7D53-4490-867E-40B0564429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ACA0-B7CB-483E-A156-FF60227857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7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E3F8-7D53-4490-867E-40B0564429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ACA0-B7CB-483E-A156-FF60227857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0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E3F8-7D53-4490-867E-40B0564429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ACA0-B7CB-483E-A156-FF60227857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0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E3F8-7D53-4490-867E-40B0564429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ACA0-B7CB-483E-A156-FF60227857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6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E3F8-7D53-4490-867E-40B0564429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ACA0-B7CB-483E-A156-FF60227857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E3F8-7D53-4490-867E-40B0564429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ACA0-B7CB-483E-A156-FF60227857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9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E3F8-7D53-4490-867E-40B0564429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ACA0-B7CB-483E-A156-FF60227857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E3F8-7D53-4490-867E-40B0564429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ACA0-B7CB-483E-A156-FF60227857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8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E3F8-7D53-4490-867E-40B0564429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ACA0-B7CB-483E-A156-FF60227857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" y="616818"/>
            <a:ext cx="11009699" cy="550485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8390828" y="5813891"/>
            <a:ext cx="2686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Q</a:t>
            </a:r>
            <a:r>
              <a:rPr lang="en-US" sz="1400" dirty="0" smtClean="0">
                <a:solidFill>
                  <a:schemeClr val="bg1"/>
                </a:solidFill>
              </a:rPr>
              <a:t>uelle: Smart Country Convention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8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92" y="0"/>
            <a:ext cx="9143015" cy="6858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266768" y="6488668"/>
            <a:ext cx="3400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dirty="0" smtClean="0">
                <a:solidFill>
                  <a:schemeClr val="bg1"/>
                </a:solidFill>
              </a:rPr>
              <a:t>uelle: Smart Country Convention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39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" b="2737"/>
          <a:stretch/>
        </p:blipFill>
        <p:spPr>
          <a:xfrm>
            <a:off x="953143" y="356135"/>
            <a:ext cx="10285714" cy="631417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552609" y="6362530"/>
            <a:ext cx="2686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Q</a:t>
            </a:r>
            <a:r>
              <a:rPr lang="en-US" sz="1400" dirty="0" smtClean="0">
                <a:solidFill>
                  <a:schemeClr val="bg1"/>
                </a:solidFill>
              </a:rPr>
              <a:t>uelle: Smart Country Convention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7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0" b="2597"/>
          <a:stretch/>
        </p:blipFill>
        <p:spPr>
          <a:xfrm>
            <a:off x="953143" y="279132"/>
            <a:ext cx="10285714" cy="640080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552609" y="6372156"/>
            <a:ext cx="2686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Q</a:t>
            </a:r>
            <a:r>
              <a:rPr lang="en-US" sz="1400" dirty="0" smtClean="0">
                <a:solidFill>
                  <a:schemeClr val="bg1"/>
                </a:solidFill>
              </a:rPr>
              <a:t>uelle: Smart Country Convention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6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Jehle, Ulrike</dc:creator>
  <cp:lastModifiedBy>Jehle, Ulrike</cp:lastModifiedBy>
  <cp:revision>5</cp:revision>
  <dcterms:created xsi:type="dcterms:W3CDTF">2021-10-29T21:15:11Z</dcterms:created>
  <dcterms:modified xsi:type="dcterms:W3CDTF">2021-10-29T21:38:23Z</dcterms:modified>
</cp:coreProperties>
</file>