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381"/>
    <a:srgbClr val="28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2A1E-5D4D-44BA-9F1A-EA6D0544E0E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9AB4-FB32-453F-9819-1D1F83710B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t="29339" r="60415" b="28508"/>
          <a:stretch/>
        </p:blipFill>
        <p:spPr>
          <a:xfrm>
            <a:off x="3294935" y="1049380"/>
            <a:ext cx="1886989" cy="193730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7" y="1222674"/>
            <a:ext cx="2505075" cy="1476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7" y="1279847"/>
            <a:ext cx="1838474" cy="15931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7" y="3569992"/>
            <a:ext cx="2096957" cy="20969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19" y="4099838"/>
            <a:ext cx="2648340" cy="103726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54" y="3757352"/>
            <a:ext cx="1909596" cy="19095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26" y="1156222"/>
            <a:ext cx="1803162" cy="15428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27" y="1156222"/>
            <a:ext cx="1650794" cy="160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23903" r="23949" b="23782"/>
          <a:stretch/>
        </p:blipFill>
        <p:spPr>
          <a:xfrm>
            <a:off x="6603607" y="3933589"/>
            <a:ext cx="1656427" cy="16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ylinder 55">
            <a:extLst>
              <a:ext uri="{FF2B5EF4-FFF2-40B4-BE49-F238E27FC236}">
                <a16:creationId xmlns:a16="http://schemas.microsoft.com/office/drawing/2014/main" id="{5A1D4164-CA45-4146-84D2-6D40D8073D81}"/>
              </a:ext>
            </a:extLst>
          </p:cNvPr>
          <p:cNvSpPr/>
          <p:nvPr/>
        </p:nvSpPr>
        <p:spPr>
          <a:xfrm>
            <a:off x="8941802" y="2466163"/>
            <a:ext cx="2324815" cy="2708117"/>
          </a:xfrm>
          <a:prstGeom prst="can">
            <a:avLst/>
          </a:prstGeom>
          <a:solidFill>
            <a:srgbClr val="2BB381"/>
          </a:solidFill>
          <a:ln w="12700" cap="flat" cmpd="sng" algn="ctr">
            <a:solidFill>
              <a:srgbClr val="2BB38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0A9AAAFB-5637-4C78-98C7-FEEFFF9FA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54" b="68654" l="16775" r="37771">
                        <a14:foregroundMark x1="21753" y1="49423" x2="21753" y2="49423"/>
                        <a14:foregroundMark x1="25216" y1="48846" x2="25216" y2="48846"/>
                        <a14:foregroundMark x1="17857" y1="42308" x2="17857" y2="42308"/>
                        <a14:foregroundMark x1="16775" y1="38654" x2="16775" y2="38654"/>
                        <a14:foregroundMark x1="25541" y1="57692" x2="25541" y2="57692"/>
                        <a14:foregroundMark x1="27056" y1="55577" x2="27056" y2="55577"/>
                        <a14:foregroundMark x1="34848" y1="45962" x2="34848" y2="45962"/>
                        <a14:foregroundMark x1="32792" y1="45000" x2="32792" y2="45000"/>
                        <a14:foregroundMark x1="35390" y1="56154" x2="35390" y2="56154"/>
                        <a14:foregroundMark x1="30303" y1="68654" x2="30303" y2="68654"/>
                        <a14:foregroundMark x1="27489" y1="64808" x2="27489" y2="64808"/>
                        <a14:foregroundMark x1="26840" y1="62115" x2="26840" y2="62115"/>
                        <a14:foregroundMark x1="31277" y1="31346" x2="31277" y2="31346"/>
                        <a14:foregroundMark x1="20238" y1="31923" x2="20238" y2="31923"/>
                        <a14:foregroundMark x1="18074" y1="33846" x2="18074" y2="33846"/>
                        <a14:foregroundMark x1="18182" y1="50192" x2="18182" y2="50192"/>
                        <a14:foregroundMark x1="19372" y1="55962" x2="19372" y2="55962"/>
                        <a14:foregroundMark x1="21429" y1="58269" x2="21429" y2="58269"/>
                        <a14:foregroundMark x1="23052" y1="56923" x2="23052" y2="56923"/>
                        <a14:foregroundMark x1="37771" y1="54231" x2="37771" y2="54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0" t="29339" r="60415" b="28508"/>
          <a:stretch/>
        </p:blipFill>
        <p:spPr>
          <a:xfrm>
            <a:off x="9604311" y="3166740"/>
            <a:ext cx="886497" cy="910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DE94CC44-FC48-48F2-8827-9F7C431F3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1613" l="3042" r="96578">
                        <a14:foregroundMark x1="36882" y1="86452" x2="36882" y2="86452"/>
                        <a14:foregroundMark x1="36122" y1="93548" x2="36122" y2="93548"/>
                        <a14:foregroundMark x1="41825" y1="29677" x2="41825" y2="29677"/>
                        <a14:foregroundMark x1="36502" y1="16774" x2="36502" y2="16774"/>
                        <a14:foregroundMark x1="38403" y1="23226" x2="38403" y2="23226"/>
                        <a14:foregroundMark x1="50190" y1="24516" x2="50190" y2="24516"/>
                        <a14:foregroundMark x1="58935" y1="20645" x2="58935" y2="20645"/>
                        <a14:foregroundMark x1="70722" y1="25806" x2="70722" y2="25806"/>
                        <a14:foregroundMark x1="77947" y1="19355" x2="77947" y2="19355"/>
                        <a14:foregroundMark x1="79087" y1="3226" x2="79087" y2="3226"/>
                        <a14:foregroundMark x1="96578" y1="30968" x2="96578" y2="30968"/>
                        <a14:foregroundMark x1="90494" y1="18065" x2="90494" y2="18065"/>
                        <a14:foregroundMark x1="86312" y1="10968" x2="86312" y2="10968"/>
                        <a14:foregroundMark x1="88213" y1="33548" x2="88213" y2="33548"/>
                        <a14:foregroundMark x1="78707" y1="31613" x2="78707" y2="31613"/>
                        <a14:foregroundMark x1="66920" y1="36774" x2="66920" y2="36774"/>
                        <a14:foregroundMark x1="61217" y1="35484" x2="61217" y2="35484"/>
                        <a14:foregroundMark x1="61597" y1="9677" x2="61597" y2="9677"/>
                        <a14:foregroundMark x1="11787" y1="18065" x2="11787" y2="18065"/>
                        <a14:foregroundMark x1="3042" y1="24516" x2="3042" y2="24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93" y="4202526"/>
            <a:ext cx="1100146" cy="648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C910977D-9AF0-47D9-AFBF-776BBEAF28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85" y="3573844"/>
            <a:ext cx="906514" cy="743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2897674-1BD4-4306-9250-91C7AFFBB5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8" y="2484413"/>
            <a:ext cx="1683823" cy="1683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30821D8A-7F1E-48B6-B86B-F39871565D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24" y="4675637"/>
            <a:ext cx="1006634" cy="1015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BAAB7DB7-A6DB-4258-B5D9-36459558F2A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23903" r="23949" b="23782"/>
          <a:stretch/>
        </p:blipFill>
        <p:spPr>
          <a:xfrm>
            <a:off x="3565216" y="2311074"/>
            <a:ext cx="856651" cy="855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9B79DCF-B7BF-4301-A6DE-72DBC9B07936}"/>
              </a:ext>
            </a:extLst>
          </p:cNvPr>
          <p:cNvCxnSpPr/>
          <p:nvPr/>
        </p:nvCxnSpPr>
        <p:spPr>
          <a:xfrm>
            <a:off x="5032380" y="3850970"/>
            <a:ext cx="845421" cy="16971"/>
          </a:xfrm>
          <a:prstGeom prst="straightConnector1">
            <a:avLst/>
          </a:prstGeom>
          <a:noFill/>
          <a:ln w="57150" cap="flat" cmpd="sng" algn="ctr">
            <a:solidFill>
              <a:srgbClr val="2BB381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4" name="Textfeld 20">
            <a:extLst>
              <a:ext uri="{FF2B5EF4-FFF2-40B4-BE49-F238E27FC236}">
                <a16:creationId xmlns:a16="http://schemas.microsoft.com/office/drawing/2014/main" id="{C6503F0F-4AA3-4D95-ABA7-FC49A731D3C4}"/>
              </a:ext>
            </a:extLst>
          </p:cNvPr>
          <p:cNvSpPr txBox="1"/>
          <p:nvPr/>
        </p:nvSpPr>
        <p:spPr>
          <a:xfrm>
            <a:off x="5109483" y="2872548"/>
            <a:ext cx="69121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prstClr val="black"/>
                </a:solidFill>
                <a:latin typeface="Mulish"/>
              </a:rPr>
              <a:t>JSON</a:t>
            </a:r>
            <a:endParaRPr lang="en-US" sz="1600">
              <a:solidFill>
                <a:prstClr val="black"/>
              </a:solidFill>
              <a:latin typeface="Mulish"/>
            </a:endParaRPr>
          </a:p>
        </p:txBody>
      </p:sp>
      <p:sp>
        <p:nvSpPr>
          <p:cNvPr id="65" name="Textfeld 21">
            <a:extLst>
              <a:ext uri="{FF2B5EF4-FFF2-40B4-BE49-F238E27FC236}">
                <a16:creationId xmlns:a16="http://schemas.microsoft.com/office/drawing/2014/main" id="{C009EFAC-287E-4B8F-B0A7-3D018D9ABB70}"/>
              </a:ext>
            </a:extLst>
          </p:cNvPr>
          <p:cNvSpPr txBox="1"/>
          <p:nvPr/>
        </p:nvSpPr>
        <p:spPr>
          <a:xfrm>
            <a:off x="5017310" y="3217747"/>
            <a:ext cx="8755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prstClr val="black"/>
                </a:solidFill>
                <a:latin typeface="Mulish"/>
              </a:rPr>
              <a:t>Geobuf</a:t>
            </a:r>
            <a:endParaRPr lang="en-US" sz="1200" dirty="0">
              <a:solidFill>
                <a:prstClr val="black"/>
              </a:solidFill>
              <a:latin typeface="Mulish"/>
            </a:endParaRPr>
          </a:p>
        </p:txBody>
      </p:sp>
      <p:sp>
        <p:nvSpPr>
          <p:cNvPr id="66" name="Textfeld 22">
            <a:extLst>
              <a:ext uri="{FF2B5EF4-FFF2-40B4-BE49-F238E27FC236}">
                <a16:creationId xmlns:a16="http://schemas.microsoft.com/office/drawing/2014/main" id="{D9270272-901E-422B-9A35-821581D8B9B3}"/>
              </a:ext>
            </a:extLst>
          </p:cNvPr>
          <p:cNvSpPr txBox="1"/>
          <p:nvPr/>
        </p:nvSpPr>
        <p:spPr>
          <a:xfrm>
            <a:off x="5053377" y="4093708"/>
            <a:ext cx="80342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prstClr val="black"/>
                </a:solidFill>
                <a:latin typeface="Mulish"/>
              </a:rPr>
              <a:t>Vector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Mulish"/>
              </a:rPr>
              <a:t>tiles</a:t>
            </a:r>
          </a:p>
        </p:txBody>
      </p:sp>
      <p:sp>
        <p:nvSpPr>
          <p:cNvPr id="67" name="Textfeld 26">
            <a:extLst>
              <a:ext uri="{FF2B5EF4-FFF2-40B4-BE49-F238E27FC236}">
                <a16:creationId xmlns:a16="http://schemas.microsoft.com/office/drawing/2014/main" id="{D23BB9F0-1B4B-4C2A-BF57-8BE1FA87E0D5}"/>
              </a:ext>
            </a:extLst>
          </p:cNvPr>
          <p:cNvSpPr txBox="1"/>
          <p:nvPr/>
        </p:nvSpPr>
        <p:spPr>
          <a:xfrm>
            <a:off x="7660314" y="1656574"/>
            <a:ext cx="8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>
                <a:solidFill>
                  <a:srgbClr val="2BB381"/>
                </a:solidFill>
                <a:latin typeface="Mulish" pitchFamily="2" charset="0"/>
              </a:rPr>
              <a:t>Server</a:t>
            </a:r>
            <a:endParaRPr lang="en-US" sz="2000" b="1">
              <a:solidFill>
                <a:srgbClr val="2BB381"/>
              </a:solidFill>
              <a:latin typeface="Mulish" pitchFamily="2" charset="0"/>
            </a:endParaRPr>
          </a:p>
        </p:txBody>
      </p:sp>
      <p:sp>
        <p:nvSpPr>
          <p:cNvPr id="68" name="Textfeld 27">
            <a:extLst>
              <a:ext uri="{FF2B5EF4-FFF2-40B4-BE49-F238E27FC236}">
                <a16:creationId xmlns:a16="http://schemas.microsoft.com/office/drawing/2014/main" id="{18974CDA-8CB6-491C-8FD9-BEA76E92E598}"/>
              </a:ext>
            </a:extLst>
          </p:cNvPr>
          <p:cNvSpPr txBox="1"/>
          <p:nvPr/>
        </p:nvSpPr>
        <p:spPr>
          <a:xfrm>
            <a:off x="3599208" y="1656574"/>
            <a:ext cx="79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>
                <a:solidFill>
                  <a:srgbClr val="2BB381"/>
                </a:solidFill>
                <a:latin typeface="Mulish" pitchFamily="2" charset="0"/>
              </a:rPr>
              <a:t>Client</a:t>
            </a:r>
            <a:endParaRPr lang="en-US" sz="2000" b="1">
              <a:solidFill>
                <a:srgbClr val="2BB381"/>
              </a:solidFill>
              <a:latin typeface="Mulish" pitchFamily="2" charset="0"/>
            </a:endParaRP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AA0F021-B4CF-423E-A27C-1977D1C9AB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13" y="336545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Textfeld 35">
            <a:extLst>
              <a:ext uri="{FF2B5EF4-FFF2-40B4-BE49-F238E27FC236}">
                <a16:creationId xmlns:a16="http://schemas.microsoft.com/office/drawing/2014/main" id="{5532501D-DAFD-4B2F-B13A-CF862533A1C3}"/>
              </a:ext>
            </a:extLst>
          </p:cNvPr>
          <p:cNvSpPr txBox="1"/>
          <p:nvPr/>
        </p:nvSpPr>
        <p:spPr>
          <a:xfrm>
            <a:off x="1002399" y="165657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>
                <a:solidFill>
                  <a:srgbClr val="2BB381"/>
                </a:solidFill>
                <a:latin typeface="Mulish" pitchFamily="2" charset="0"/>
              </a:rPr>
              <a:t>User</a:t>
            </a:r>
            <a:endParaRPr lang="en-US" sz="2000" b="1">
              <a:solidFill>
                <a:srgbClr val="2BB381"/>
              </a:solidFill>
              <a:latin typeface="Mulish" pitchFamily="2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7B7F13B-D961-4494-AACA-23430B4E774F}"/>
              </a:ext>
            </a:extLst>
          </p:cNvPr>
          <p:cNvCxnSpPr/>
          <p:nvPr/>
        </p:nvCxnSpPr>
        <p:spPr>
          <a:xfrm>
            <a:off x="2070903" y="3850970"/>
            <a:ext cx="845421" cy="16971"/>
          </a:xfrm>
          <a:prstGeom prst="straightConnector1">
            <a:avLst/>
          </a:prstGeom>
          <a:noFill/>
          <a:ln w="57150" cap="flat" cmpd="sng" algn="ctr">
            <a:solidFill>
              <a:srgbClr val="2BB381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72" name="Grafik 71">
            <a:extLst>
              <a:ext uri="{FF2B5EF4-FFF2-40B4-BE49-F238E27FC236}">
                <a16:creationId xmlns:a16="http://schemas.microsoft.com/office/drawing/2014/main" id="{A428E9C5-6DC1-4EE7-A01E-C5B54F13FB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6120" y="4050701"/>
            <a:ext cx="1756423" cy="619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A78A1D3-0CF8-49B4-BC6C-E82EEE8F8365}"/>
              </a:ext>
            </a:extLst>
          </p:cNvPr>
          <p:cNvCxnSpPr>
            <a:cxnSpLocks/>
          </p:cNvCxnSpPr>
          <p:nvPr/>
        </p:nvCxnSpPr>
        <p:spPr>
          <a:xfrm>
            <a:off x="7847664" y="3850970"/>
            <a:ext cx="845421" cy="16971"/>
          </a:xfrm>
          <a:prstGeom prst="straightConnector1">
            <a:avLst/>
          </a:prstGeom>
          <a:noFill/>
          <a:ln w="57150" cap="flat" cmpd="sng" algn="ctr">
            <a:solidFill>
              <a:srgbClr val="2BB381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99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Mulish</vt:lpstr>
      <vt:lpstr>Mulish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Pajares, Elias</dc:creator>
  <cp:lastModifiedBy>Jehle, Ulrike</cp:lastModifiedBy>
  <cp:revision>9</cp:revision>
  <dcterms:created xsi:type="dcterms:W3CDTF">2021-04-21T09:34:46Z</dcterms:created>
  <dcterms:modified xsi:type="dcterms:W3CDTF">2022-08-06T12:21:27Z</dcterms:modified>
</cp:coreProperties>
</file>