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335" autoAdjust="0"/>
  </p:normalViewPr>
  <p:slideViewPr>
    <p:cSldViewPr>
      <p:cViewPr varScale="1">
        <p:scale>
          <a:sx n="106" d="100"/>
          <a:sy n="106" d="100"/>
        </p:scale>
        <p:origin x="-78" y="-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8F599A6-E125-4D67-BC3B-66FFA22576D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4486B7B-F5F1-436A-B80D-69B7DA115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99A6-E125-4D67-BC3B-66FFA22576D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6B7B-F5F1-436A-B80D-69B7DA115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99A6-E125-4D67-BC3B-66FFA22576D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6B7B-F5F1-436A-B80D-69B7DA115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99A6-E125-4D67-BC3B-66FFA22576D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6B7B-F5F1-436A-B80D-69B7DA115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99A6-E125-4D67-BC3B-66FFA22576D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6B7B-F5F1-436A-B80D-69B7DA115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99A6-E125-4D67-BC3B-66FFA22576D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6B7B-F5F1-436A-B80D-69B7DA115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F599A6-E125-4D67-BC3B-66FFA22576D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486B7B-F5F1-436A-B80D-69B7DA11505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8F599A6-E125-4D67-BC3B-66FFA22576D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4486B7B-F5F1-436A-B80D-69B7DA115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99A6-E125-4D67-BC3B-66FFA22576D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6B7B-F5F1-436A-B80D-69B7DA115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99A6-E125-4D67-BC3B-66FFA22576D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6B7B-F5F1-436A-B80D-69B7DA115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99A6-E125-4D67-BC3B-66FFA22576D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86B7B-F5F1-436A-B80D-69B7DA115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8F599A6-E125-4D67-BC3B-66FFA22576D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4486B7B-F5F1-436A-B80D-69B7DA1150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Colecţia </a:t>
            </a:r>
            <a:r>
              <a:rPr lang="ro-RO" dirty="0" smtClean="0"/>
              <a:t>mea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Simion</a:t>
            </a:r>
            <a:r>
              <a:rPr lang="en-US" dirty="0" smtClean="0">
                <a:latin typeface="+mj-lt"/>
              </a:rPr>
              <a:t> Ana-Maria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419600" cy="722376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Filtrarea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cartilor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dupa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anul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aparitiei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391400" cy="446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 smtClean="0"/>
              <a:t>https://msdn.microsoft.com</a:t>
            </a:r>
            <a:endParaRPr lang="en-US" dirty="0" smtClean="0"/>
          </a:p>
          <a:p>
            <a:r>
              <a:rPr lang="ro-RO" dirty="0" smtClean="0"/>
              <a:t>https://stackoverflow.com/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 action="ppaction://hlinksldjump"/>
              </a:rPr>
              <a:t>ARGUMENT</a:t>
            </a:r>
            <a:endParaRPr lang="en-US" dirty="0" smtClean="0"/>
          </a:p>
          <a:p>
            <a:r>
              <a:rPr lang="ro-RO" dirty="0" smtClean="0">
                <a:hlinkClick r:id="rId3" action="ppaction://hlinksldjump"/>
              </a:rPr>
              <a:t>INTERFAȚA</a:t>
            </a:r>
            <a:endParaRPr lang="en-US" dirty="0" smtClean="0"/>
          </a:p>
          <a:p>
            <a:r>
              <a:rPr lang="ro-RO" dirty="0" smtClean="0">
                <a:hlinkClick r:id="rId4" action="ppaction://hlinksldjump"/>
              </a:rPr>
              <a:t>FUNCȚII </a:t>
            </a:r>
            <a:r>
              <a:rPr lang="ro-RO" dirty="0" smtClean="0">
                <a:hlinkClick r:id="rId4" action="ppaction://hlinksldjump"/>
              </a:rPr>
              <a:t>- EXPLICAREA CODULUI </a:t>
            </a:r>
            <a:r>
              <a:rPr lang="ro-RO" dirty="0" smtClean="0">
                <a:hlinkClick r:id="rId4" action="ppaction://hlinksldjump"/>
              </a:rPr>
              <a:t>SURSĂ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FILTRE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BIBLIOGRAFIE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ro-RO" dirty="0" smtClean="0"/>
              <a:t>În cadrul acestui proiect este prezentată o aplicație cu ajutorul căreia ne putem organiza o colecție. Pentru acest proiect, în mod special, aplicația este folosită pentru organizarea unei biblioteci cu cărți.  </a:t>
            </a:r>
            <a:endParaRPr lang="en-US" dirty="0" smtClean="0"/>
          </a:p>
          <a:p>
            <a:r>
              <a:rPr lang="ro-RO" dirty="0" smtClean="0"/>
              <a:t>Proiectul este realizat în </a:t>
            </a:r>
            <a:r>
              <a:rPr lang="ro-RO" dirty="0" smtClean="0"/>
              <a:t>CodeBlocks. </a:t>
            </a:r>
            <a:r>
              <a:rPr lang="ro-RO" dirty="0" smtClean="0"/>
              <a:t>Codul este scris în limbajul de programare C++, iar interfața este realizată cu ajutorul librăriei windows.h.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ro-RO" sz="3200" dirty="0" smtClean="0"/>
              <a:t>INTERFAȚA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953000" y="1828800"/>
            <a:ext cx="4038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o-RO" dirty="0" smtClean="0"/>
              <a:t>1- În această secțiune putem adăuga o nouă carte în librărie. Prima fereastră este pentru titlu, a două pentru autor și a treia pentru anul publicării. Datele sunt adăugate când butonul "Adaugă" este apăsat. 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 2- În această secțiune introducem titlul pe care vrem să-l ștergem. Ștergerea are loc când butonul "Șterge" este apăsat. 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 3- Apăsarea butonului "Vizualizează colecția" încarcă titlurile deja existente în colecție în program și le afișează în fereastra 4. 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 4-Fereastră de afișare a titlurilor. 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 5-În această secțiune putem introduce un nume de autor după care titlurile o să fie filtrate. 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 6- În această secțiune putem introduce anul apariției după care titlurile o să fie filtarte. 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 7-Fereastră de afișare a titlurilor după aplicarea respectivelor filtre (5 sau 6). 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 8- Apăsarea butonului "Salvare" salvează toate modificările și închide programul.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0"/>
            <a:ext cx="4648200" cy="335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interfata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59811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o-RO" b="1" dirty="0" smtClean="0"/>
              <a:t>FUNCȚII - EXPLICAREA CODULUI SURSĂ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64736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Datele sunt reținute într-o structură cu trei vectori de caractere și o variabilă de tip int într-o listă alocată dinamic. 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  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struct nod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    char info[100],autor[100], an[10];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    int nr;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    nod *ant, *urm;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};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nod *start,*fin;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219200"/>
            <a:ext cx="5410200" cy="950976"/>
          </a:xfrm>
        </p:spPr>
        <p:txBody>
          <a:bodyPr/>
          <a:lstStyle/>
          <a:p>
            <a:pPr algn="just">
              <a:buNone/>
            </a:pPr>
            <a:r>
              <a:rPr lang="ro-RO" dirty="0" smtClean="0"/>
              <a:t>Funcția </a:t>
            </a:r>
            <a:r>
              <a:rPr lang="en-US" dirty="0" smtClean="0"/>
              <a:t>de </a:t>
            </a:r>
            <a:r>
              <a:rPr lang="ro-RO" dirty="0" smtClean="0"/>
              <a:t>adăugare </a:t>
            </a:r>
            <a:r>
              <a:rPr lang="ro-RO" dirty="0" smtClean="0"/>
              <a:t>a unui </a:t>
            </a:r>
            <a:r>
              <a:rPr lang="ro-RO" dirty="0" smtClean="0"/>
              <a:t>nou</a:t>
            </a:r>
            <a:r>
              <a:rPr lang="en-US" dirty="0" smtClean="0"/>
              <a:t> </a:t>
            </a:r>
            <a:r>
              <a:rPr lang="ro-RO" dirty="0" smtClean="0"/>
              <a:t>titlu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4038600" cy="8747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ro-RO" dirty="0" smtClean="0"/>
              <a:t>Funcția </a:t>
            </a:r>
            <a:r>
              <a:rPr lang="ro-RO" dirty="0" smtClean="0"/>
              <a:t>de sortare în ordine alfabetică după titlu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14600"/>
            <a:ext cx="4322069" cy="337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590800"/>
            <a:ext cx="3276600" cy="337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609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Funcţia</a:t>
            </a:r>
            <a:r>
              <a:rPr lang="en-US" dirty="0" smtClean="0"/>
              <a:t> de </a:t>
            </a:r>
            <a:r>
              <a:rPr lang="en-US" dirty="0" err="1" smtClean="0"/>
              <a:t>ştergere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4343400" cy="609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Funcţia</a:t>
            </a:r>
            <a:r>
              <a:rPr lang="en-US" dirty="0" smtClean="0"/>
              <a:t> de </a:t>
            </a:r>
            <a:r>
              <a:rPr lang="en-US" dirty="0" err="1" smtClean="0"/>
              <a:t>repregatire</a:t>
            </a:r>
            <a:r>
              <a:rPr lang="en-US" dirty="0" smtClean="0"/>
              <a:t> a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refolosire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458425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819400"/>
            <a:ext cx="3657600" cy="283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9144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  <a:latin typeface="+mj-lt"/>
              </a:rPr>
              <a:t>Filtrarea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</a:rPr>
              <a:t>cartilor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</a:rPr>
              <a:t>dupa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</a:rPr>
              <a:t>autor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7086600" cy="430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239</TotalTime>
  <Words>328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Colecţia mea</vt:lpstr>
      <vt:lpstr>Cuprins</vt:lpstr>
      <vt:lpstr>Slide 3</vt:lpstr>
      <vt:lpstr>INTERFAȚA</vt:lpstr>
      <vt:lpstr>Codul pentru interfata</vt:lpstr>
      <vt:lpstr>FUNCȚII - EXPLICAREA CODULUI SURSĂ</vt:lpstr>
      <vt:lpstr>Slide 7</vt:lpstr>
      <vt:lpstr>Slide 8</vt:lpstr>
      <vt:lpstr>Slide 9</vt:lpstr>
      <vt:lpstr>Slide 10</vt:lpstr>
      <vt:lpstr>Bibliografie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Colecţia mea</dc:title>
  <dc:creator>Ana</dc:creator>
  <cp:lastModifiedBy>Ana</cp:lastModifiedBy>
  <cp:revision>24</cp:revision>
  <dcterms:created xsi:type="dcterms:W3CDTF">2018-05-06T11:41:58Z</dcterms:created>
  <dcterms:modified xsi:type="dcterms:W3CDTF">2018-05-06T15:41:47Z</dcterms:modified>
</cp:coreProperties>
</file>