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98" r:id="rId8"/>
    <p:sldId id="283" r:id="rId9"/>
  </p:sldIdLst>
  <p:sldSz cx="9144000" cy="5143500" type="screen16x9"/>
  <p:notesSz cx="6858000" cy="9144000"/>
  <p:embeddedFontLst>
    <p:embeddedFont>
      <p:font typeface="Bebas Neue" panose="020B0604020202020204" charset="0"/>
      <p:regular r:id="rId11"/>
    </p:embeddedFont>
    <p:embeddedFont>
      <p:font typeface="Heebo" panose="020B0604020202020204" charset="-79"/>
      <p:regular r:id="rId12"/>
      <p:bold r:id="rId13"/>
    </p:embeddedFont>
    <p:embeddedFont>
      <p:font typeface="Archivo Black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A19E67-FCB8-43EC-A60C-768142DF4115}">
  <a:tblStyle styleId="{90A19E67-FCB8-43EC-A60C-768142DF4115}" styleName="Table_0">
    <a:wholeTbl>
      <a:tcTxStyle b="off" i="off">
        <a:font>
          <a:latin typeface="Arial"/>
          <a:ea typeface="Arial"/>
          <a:cs typeface="Arial"/>
        </a:font>
        <a:srgbClr val="3A3737"/>
      </a:tcTxStyle>
      <a:tcStyle>
        <a:tcBdr>
          <a:left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0856BA-8246-412E-9E4D-662A3C8091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240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6801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139bdcbd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139bdcbd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46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5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ddb9b815d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ddb9b815d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40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933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ddb9b815d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1ddb9b815d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67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1ddc3795b2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1ddc3795b2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14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Google Shape;3366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7" name="Google Shape;3367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05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135351"/>
            <a:ext cx="4593000" cy="2463300"/>
          </a:xfrm>
          <a:prstGeom prst="rect">
            <a:avLst/>
          </a:prstGeom>
          <a:effectLst>
            <a:outerShdw dist="28575" dir="1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598649"/>
            <a:ext cx="4593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390522" y="4189825"/>
            <a:ext cx="1814918" cy="837356"/>
          </a:xfrm>
          <a:custGeom>
            <a:avLst/>
            <a:gdLst/>
            <a:ahLst/>
            <a:cxnLst/>
            <a:rect l="l" t="t" r="r" b="b"/>
            <a:pathLst>
              <a:path w="38470" h="17750" extrusionOk="0">
                <a:moveTo>
                  <a:pt x="15135" y="208"/>
                </a:moveTo>
                <a:cubicBezTo>
                  <a:pt x="16178" y="208"/>
                  <a:pt x="16931" y="303"/>
                  <a:pt x="16945" y="307"/>
                </a:cubicBezTo>
                <a:lnTo>
                  <a:pt x="16964" y="307"/>
                </a:lnTo>
                <a:cubicBezTo>
                  <a:pt x="17156" y="298"/>
                  <a:pt x="17344" y="293"/>
                  <a:pt x="17528" y="293"/>
                </a:cubicBezTo>
                <a:cubicBezTo>
                  <a:pt x="20901" y="293"/>
                  <a:pt x="22808" y="1856"/>
                  <a:pt x="23352" y="5057"/>
                </a:cubicBezTo>
                <a:cubicBezTo>
                  <a:pt x="23461" y="5686"/>
                  <a:pt x="24253" y="5882"/>
                  <a:pt x="25411" y="5882"/>
                </a:cubicBezTo>
                <a:cubicBezTo>
                  <a:pt x="26312" y="5882"/>
                  <a:pt x="27435" y="5764"/>
                  <a:pt x="28629" y="5639"/>
                </a:cubicBezTo>
                <a:cubicBezTo>
                  <a:pt x="29864" y="5506"/>
                  <a:pt x="31180" y="5366"/>
                  <a:pt x="32312" y="5366"/>
                </a:cubicBezTo>
                <a:cubicBezTo>
                  <a:pt x="33426" y="5366"/>
                  <a:pt x="34361" y="5501"/>
                  <a:pt x="34867" y="5913"/>
                </a:cubicBezTo>
                <a:cubicBezTo>
                  <a:pt x="35109" y="6107"/>
                  <a:pt x="35237" y="6352"/>
                  <a:pt x="35269" y="6663"/>
                </a:cubicBezTo>
                <a:cubicBezTo>
                  <a:pt x="35427" y="8242"/>
                  <a:pt x="34447" y="8476"/>
                  <a:pt x="33408" y="8721"/>
                </a:cubicBezTo>
                <a:cubicBezTo>
                  <a:pt x="32359" y="8970"/>
                  <a:pt x="31276" y="9230"/>
                  <a:pt x="31470" y="10912"/>
                </a:cubicBezTo>
                <a:cubicBezTo>
                  <a:pt x="31633" y="12266"/>
                  <a:pt x="32775" y="12435"/>
                  <a:pt x="34028" y="12435"/>
                </a:cubicBezTo>
                <a:cubicBezTo>
                  <a:pt x="34240" y="12435"/>
                  <a:pt x="34456" y="12430"/>
                  <a:pt x="34670" y="12426"/>
                </a:cubicBezTo>
                <a:cubicBezTo>
                  <a:pt x="34896" y="12421"/>
                  <a:pt x="35124" y="12416"/>
                  <a:pt x="35349" y="12416"/>
                </a:cubicBezTo>
                <a:cubicBezTo>
                  <a:pt x="35975" y="12416"/>
                  <a:pt x="36580" y="12455"/>
                  <a:pt x="37072" y="12649"/>
                </a:cubicBezTo>
                <a:cubicBezTo>
                  <a:pt x="37815" y="12941"/>
                  <a:pt x="38188" y="13541"/>
                  <a:pt x="38235" y="14536"/>
                </a:cubicBezTo>
                <a:cubicBezTo>
                  <a:pt x="38261" y="14963"/>
                  <a:pt x="38107" y="15329"/>
                  <a:pt x="37785" y="15662"/>
                </a:cubicBezTo>
                <a:cubicBezTo>
                  <a:pt x="36791" y="16671"/>
                  <a:pt x="34249" y="17256"/>
                  <a:pt x="30004" y="17457"/>
                </a:cubicBezTo>
                <a:cubicBezTo>
                  <a:pt x="28799" y="17513"/>
                  <a:pt x="27524" y="17536"/>
                  <a:pt x="26218" y="17536"/>
                </a:cubicBezTo>
                <a:cubicBezTo>
                  <a:pt x="23525" y="17536"/>
                  <a:pt x="20704" y="17441"/>
                  <a:pt x="18116" y="17355"/>
                </a:cubicBezTo>
                <a:cubicBezTo>
                  <a:pt x="16507" y="17304"/>
                  <a:pt x="14985" y="17252"/>
                  <a:pt x="13651" y="17227"/>
                </a:cubicBezTo>
                <a:cubicBezTo>
                  <a:pt x="10751" y="17183"/>
                  <a:pt x="7968" y="16602"/>
                  <a:pt x="5599" y="15559"/>
                </a:cubicBezTo>
                <a:cubicBezTo>
                  <a:pt x="3372" y="14576"/>
                  <a:pt x="1708" y="13256"/>
                  <a:pt x="914" y="11841"/>
                </a:cubicBezTo>
                <a:cubicBezTo>
                  <a:pt x="234" y="10630"/>
                  <a:pt x="223" y="9398"/>
                  <a:pt x="881" y="8279"/>
                </a:cubicBezTo>
                <a:cubicBezTo>
                  <a:pt x="2044" y="6304"/>
                  <a:pt x="3785" y="6143"/>
                  <a:pt x="5324" y="6004"/>
                </a:cubicBezTo>
                <a:cubicBezTo>
                  <a:pt x="6930" y="5851"/>
                  <a:pt x="8451" y="5715"/>
                  <a:pt x="8816" y="3474"/>
                </a:cubicBezTo>
                <a:cubicBezTo>
                  <a:pt x="9102" y="1766"/>
                  <a:pt x="10542" y="713"/>
                  <a:pt x="13109" y="344"/>
                </a:cubicBezTo>
                <a:cubicBezTo>
                  <a:pt x="13823" y="238"/>
                  <a:pt x="14528" y="208"/>
                  <a:pt x="15135" y="208"/>
                </a:cubicBezTo>
                <a:close/>
                <a:moveTo>
                  <a:pt x="15139" y="1"/>
                </a:moveTo>
                <a:cubicBezTo>
                  <a:pt x="14523" y="1"/>
                  <a:pt x="13807" y="34"/>
                  <a:pt x="13084" y="139"/>
                </a:cubicBezTo>
                <a:cubicBezTo>
                  <a:pt x="10451" y="519"/>
                  <a:pt x="8904" y="1660"/>
                  <a:pt x="8612" y="3445"/>
                </a:cubicBezTo>
                <a:cubicBezTo>
                  <a:pt x="8268" y="5518"/>
                  <a:pt x="6962" y="5642"/>
                  <a:pt x="5306" y="5792"/>
                </a:cubicBezTo>
                <a:cubicBezTo>
                  <a:pt x="3715" y="5939"/>
                  <a:pt x="1916" y="6107"/>
                  <a:pt x="698" y="8173"/>
                </a:cubicBezTo>
                <a:cubicBezTo>
                  <a:pt x="0" y="9358"/>
                  <a:pt x="11" y="10667"/>
                  <a:pt x="728" y="11947"/>
                </a:cubicBezTo>
                <a:cubicBezTo>
                  <a:pt x="1540" y="13402"/>
                  <a:pt x="3240" y="14755"/>
                  <a:pt x="5507" y="15753"/>
                </a:cubicBezTo>
                <a:cubicBezTo>
                  <a:pt x="7902" y="16803"/>
                  <a:pt x="10714" y="17388"/>
                  <a:pt x="13640" y="17439"/>
                </a:cubicBezTo>
                <a:cubicBezTo>
                  <a:pt x="14971" y="17461"/>
                  <a:pt x="16492" y="17512"/>
                  <a:pt x="18101" y="17567"/>
                </a:cubicBezTo>
                <a:cubicBezTo>
                  <a:pt x="20712" y="17655"/>
                  <a:pt x="23531" y="17750"/>
                  <a:pt x="26219" y="17750"/>
                </a:cubicBezTo>
                <a:cubicBezTo>
                  <a:pt x="31576" y="17750"/>
                  <a:pt x="36396" y="17370"/>
                  <a:pt x="37935" y="15808"/>
                </a:cubicBezTo>
                <a:cubicBezTo>
                  <a:pt x="38301" y="15439"/>
                  <a:pt x="38469" y="15004"/>
                  <a:pt x="38447" y="14525"/>
                </a:cubicBezTo>
                <a:cubicBezTo>
                  <a:pt x="38339" y="12437"/>
                  <a:pt x="36850" y="12200"/>
                  <a:pt x="35334" y="12200"/>
                </a:cubicBezTo>
                <a:cubicBezTo>
                  <a:pt x="35111" y="12200"/>
                  <a:pt x="34886" y="12205"/>
                  <a:pt x="34666" y="12210"/>
                </a:cubicBezTo>
                <a:cubicBezTo>
                  <a:pt x="34430" y="12216"/>
                  <a:pt x="34199" y="12221"/>
                  <a:pt x="33977" y="12221"/>
                </a:cubicBezTo>
                <a:cubicBezTo>
                  <a:pt x="32773" y="12221"/>
                  <a:pt x="31821" y="12059"/>
                  <a:pt x="31682" y="10886"/>
                </a:cubicBezTo>
                <a:cubicBezTo>
                  <a:pt x="31507" y="9390"/>
                  <a:pt x="32414" y="9175"/>
                  <a:pt x="33459" y="8922"/>
                </a:cubicBezTo>
                <a:cubicBezTo>
                  <a:pt x="34487" y="8681"/>
                  <a:pt x="35653" y="8403"/>
                  <a:pt x="35482" y="6637"/>
                </a:cubicBezTo>
                <a:cubicBezTo>
                  <a:pt x="35445" y="6279"/>
                  <a:pt x="35284" y="5975"/>
                  <a:pt x="34999" y="5748"/>
                </a:cubicBezTo>
                <a:cubicBezTo>
                  <a:pt x="34448" y="5300"/>
                  <a:pt x="33482" y="5153"/>
                  <a:pt x="32324" y="5153"/>
                </a:cubicBezTo>
                <a:cubicBezTo>
                  <a:pt x="31199" y="5153"/>
                  <a:pt x="29892" y="5291"/>
                  <a:pt x="28607" y="5427"/>
                </a:cubicBezTo>
                <a:cubicBezTo>
                  <a:pt x="27477" y="5547"/>
                  <a:pt x="26328" y="5670"/>
                  <a:pt x="25412" y="5670"/>
                </a:cubicBezTo>
                <a:cubicBezTo>
                  <a:pt x="24381" y="5670"/>
                  <a:pt x="23645" y="5514"/>
                  <a:pt x="23564" y="5024"/>
                </a:cubicBezTo>
                <a:cubicBezTo>
                  <a:pt x="23312" y="3543"/>
                  <a:pt x="22793" y="2428"/>
                  <a:pt x="21970" y="1616"/>
                </a:cubicBezTo>
                <a:cubicBezTo>
                  <a:pt x="20940" y="600"/>
                  <a:pt x="19446" y="85"/>
                  <a:pt x="17519" y="85"/>
                </a:cubicBezTo>
                <a:cubicBezTo>
                  <a:pt x="17338" y="85"/>
                  <a:pt x="17153" y="90"/>
                  <a:pt x="16964" y="99"/>
                </a:cubicBezTo>
                <a:cubicBezTo>
                  <a:pt x="16871" y="87"/>
                  <a:pt x="16134" y="1"/>
                  <a:pt x="151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877725" y="4489549"/>
            <a:ext cx="2046444" cy="748843"/>
          </a:xfrm>
          <a:custGeom>
            <a:avLst/>
            <a:gdLst/>
            <a:ahLst/>
            <a:cxnLst/>
            <a:rect l="l" t="t" r="r" b="b"/>
            <a:pathLst>
              <a:path w="38467" h="14076" extrusionOk="0">
                <a:moveTo>
                  <a:pt x="15934" y="1"/>
                </a:moveTo>
                <a:cubicBezTo>
                  <a:pt x="15651" y="1"/>
                  <a:pt x="15368" y="3"/>
                  <a:pt x="15085" y="9"/>
                </a:cubicBezTo>
                <a:cubicBezTo>
                  <a:pt x="14182" y="27"/>
                  <a:pt x="13271" y="75"/>
                  <a:pt x="12372" y="173"/>
                </a:cubicBezTo>
                <a:cubicBezTo>
                  <a:pt x="11662" y="254"/>
                  <a:pt x="10817" y="331"/>
                  <a:pt x="10313" y="901"/>
                </a:cubicBezTo>
                <a:cubicBezTo>
                  <a:pt x="9867" y="1409"/>
                  <a:pt x="9995" y="2057"/>
                  <a:pt x="10540" y="2422"/>
                </a:cubicBezTo>
                <a:cubicBezTo>
                  <a:pt x="11216" y="2876"/>
                  <a:pt x="12086" y="2638"/>
                  <a:pt x="12792" y="3007"/>
                </a:cubicBezTo>
                <a:cubicBezTo>
                  <a:pt x="13026" y="3132"/>
                  <a:pt x="13256" y="3333"/>
                  <a:pt x="13249" y="3614"/>
                </a:cubicBezTo>
                <a:cubicBezTo>
                  <a:pt x="13246" y="3863"/>
                  <a:pt x="13081" y="4079"/>
                  <a:pt x="12902" y="4232"/>
                </a:cubicBezTo>
                <a:cubicBezTo>
                  <a:pt x="12642" y="4463"/>
                  <a:pt x="12317" y="4562"/>
                  <a:pt x="11988" y="4653"/>
                </a:cubicBezTo>
                <a:cubicBezTo>
                  <a:pt x="11585" y="4766"/>
                  <a:pt x="11168" y="4854"/>
                  <a:pt x="10759" y="4920"/>
                </a:cubicBezTo>
                <a:cubicBezTo>
                  <a:pt x="9102" y="5176"/>
                  <a:pt x="7420" y="5088"/>
                  <a:pt x="5760" y="5238"/>
                </a:cubicBezTo>
                <a:cubicBezTo>
                  <a:pt x="4330" y="5366"/>
                  <a:pt x="2721" y="5637"/>
                  <a:pt x="1643" y="6664"/>
                </a:cubicBezTo>
                <a:cubicBezTo>
                  <a:pt x="685" y="7575"/>
                  <a:pt x="264" y="8917"/>
                  <a:pt x="107" y="10197"/>
                </a:cubicBezTo>
                <a:cubicBezTo>
                  <a:pt x="1" y="11052"/>
                  <a:pt x="45" y="11912"/>
                  <a:pt x="246" y="12749"/>
                </a:cubicBezTo>
                <a:cubicBezTo>
                  <a:pt x="257" y="12802"/>
                  <a:pt x="298" y="12824"/>
                  <a:pt x="340" y="12824"/>
                </a:cubicBezTo>
                <a:cubicBezTo>
                  <a:pt x="403" y="12824"/>
                  <a:pt x="470" y="12773"/>
                  <a:pt x="451" y="12694"/>
                </a:cubicBezTo>
                <a:cubicBezTo>
                  <a:pt x="88" y="11191"/>
                  <a:pt x="235" y="9473"/>
                  <a:pt x="904" y="8068"/>
                </a:cubicBezTo>
                <a:cubicBezTo>
                  <a:pt x="1171" y="7502"/>
                  <a:pt x="1548" y="6990"/>
                  <a:pt x="2041" y="6595"/>
                </a:cubicBezTo>
                <a:cubicBezTo>
                  <a:pt x="2612" y="6145"/>
                  <a:pt x="3306" y="5900"/>
                  <a:pt x="4005" y="5728"/>
                </a:cubicBezTo>
                <a:cubicBezTo>
                  <a:pt x="5592" y="5333"/>
                  <a:pt x="7248" y="5377"/>
                  <a:pt x="8868" y="5297"/>
                </a:cubicBezTo>
                <a:cubicBezTo>
                  <a:pt x="9680" y="5260"/>
                  <a:pt x="10485" y="5194"/>
                  <a:pt x="11278" y="5037"/>
                </a:cubicBezTo>
                <a:cubicBezTo>
                  <a:pt x="11893" y="4920"/>
                  <a:pt x="12617" y="4792"/>
                  <a:pt x="13088" y="4353"/>
                </a:cubicBezTo>
                <a:cubicBezTo>
                  <a:pt x="13414" y="4053"/>
                  <a:pt x="13604" y="3574"/>
                  <a:pt x="13330" y="3176"/>
                </a:cubicBezTo>
                <a:cubicBezTo>
                  <a:pt x="12935" y="2605"/>
                  <a:pt x="12123" y="2602"/>
                  <a:pt x="11509" y="2517"/>
                </a:cubicBezTo>
                <a:cubicBezTo>
                  <a:pt x="11136" y="2474"/>
                  <a:pt x="10763" y="2371"/>
                  <a:pt x="10488" y="2108"/>
                </a:cubicBezTo>
                <a:cubicBezTo>
                  <a:pt x="10199" y="1830"/>
                  <a:pt x="10174" y="1439"/>
                  <a:pt x="10412" y="1117"/>
                </a:cubicBezTo>
                <a:cubicBezTo>
                  <a:pt x="10887" y="470"/>
                  <a:pt x="11867" y="429"/>
                  <a:pt x="12591" y="356"/>
                </a:cubicBezTo>
                <a:cubicBezTo>
                  <a:pt x="13690" y="243"/>
                  <a:pt x="14797" y="207"/>
                  <a:pt x="15903" y="207"/>
                </a:cubicBezTo>
                <a:cubicBezTo>
                  <a:pt x="16588" y="207"/>
                  <a:pt x="17273" y="221"/>
                  <a:pt x="17955" y="239"/>
                </a:cubicBezTo>
                <a:cubicBezTo>
                  <a:pt x="19773" y="283"/>
                  <a:pt x="21583" y="316"/>
                  <a:pt x="23397" y="320"/>
                </a:cubicBezTo>
                <a:cubicBezTo>
                  <a:pt x="24318" y="320"/>
                  <a:pt x="25243" y="323"/>
                  <a:pt x="26172" y="338"/>
                </a:cubicBezTo>
                <a:cubicBezTo>
                  <a:pt x="26783" y="349"/>
                  <a:pt x="27379" y="407"/>
                  <a:pt x="27916" y="726"/>
                </a:cubicBezTo>
                <a:cubicBezTo>
                  <a:pt x="28096" y="832"/>
                  <a:pt x="28319" y="993"/>
                  <a:pt x="28359" y="1212"/>
                </a:cubicBezTo>
                <a:cubicBezTo>
                  <a:pt x="28406" y="1486"/>
                  <a:pt x="28129" y="1691"/>
                  <a:pt x="27927" y="1819"/>
                </a:cubicBezTo>
                <a:cubicBezTo>
                  <a:pt x="27639" y="1998"/>
                  <a:pt x="27386" y="2035"/>
                  <a:pt x="27039" y="2075"/>
                </a:cubicBezTo>
                <a:cubicBezTo>
                  <a:pt x="26637" y="2126"/>
                  <a:pt x="26234" y="2170"/>
                  <a:pt x="25836" y="2243"/>
                </a:cubicBezTo>
                <a:cubicBezTo>
                  <a:pt x="25481" y="2309"/>
                  <a:pt x="25104" y="2389"/>
                  <a:pt x="24786" y="2569"/>
                </a:cubicBezTo>
                <a:cubicBezTo>
                  <a:pt x="24552" y="2700"/>
                  <a:pt x="24351" y="2916"/>
                  <a:pt x="24402" y="3205"/>
                </a:cubicBezTo>
                <a:cubicBezTo>
                  <a:pt x="24464" y="3556"/>
                  <a:pt x="24808" y="3841"/>
                  <a:pt x="25097" y="4013"/>
                </a:cubicBezTo>
                <a:cubicBezTo>
                  <a:pt x="25765" y="4416"/>
                  <a:pt x="26599" y="4508"/>
                  <a:pt x="27395" y="4508"/>
                </a:cubicBezTo>
                <a:cubicBezTo>
                  <a:pt x="27640" y="4508"/>
                  <a:pt x="27882" y="4500"/>
                  <a:pt x="28114" y="4488"/>
                </a:cubicBezTo>
                <a:cubicBezTo>
                  <a:pt x="29138" y="4445"/>
                  <a:pt x="30143" y="4280"/>
                  <a:pt x="31164" y="4192"/>
                </a:cubicBezTo>
                <a:cubicBezTo>
                  <a:pt x="31356" y="4175"/>
                  <a:pt x="31562" y="4159"/>
                  <a:pt x="31770" y="4159"/>
                </a:cubicBezTo>
                <a:cubicBezTo>
                  <a:pt x="32224" y="4159"/>
                  <a:pt x="32685" y="4235"/>
                  <a:pt x="33029" y="4536"/>
                </a:cubicBezTo>
                <a:cubicBezTo>
                  <a:pt x="33383" y="4850"/>
                  <a:pt x="33493" y="5253"/>
                  <a:pt x="33164" y="5626"/>
                </a:cubicBezTo>
                <a:cubicBezTo>
                  <a:pt x="32864" y="5973"/>
                  <a:pt x="32418" y="6200"/>
                  <a:pt x="32008" y="6383"/>
                </a:cubicBezTo>
                <a:cubicBezTo>
                  <a:pt x="31683" y="6529"/>
                  <a:pt x="31346" y="6650"/>
                  <a:pt x="31003" y="6737"/>
                </a:cubicBezTo>
                <a:cubicBezTo>
                  <a:pt x="30505" y="6862"/>
                  <a:pt x="29046" y="7103"/>
                  <a:pt x="29284" y="7904"/>
                </a:cubicBezTo>
                <a:cubicBezTo>
                  <a:pt x="29364" y="8178"/>
                  <a:pt x="29609" y="8350"/>
                  <a:pt x="29854" y="8471"/>
                </a:cubicBezTo>
                <a:cubicBezTo>
                  <a:pt x="30206" y="8639"/>
                  <a:pt x="30586" y="8759"/>
                  <a:pt x="30970" y="8844"/>
                </a:cubicBezTo>
                <a:cubicBezTo>
                  <a:pt x="31767" y="9026"/>
                  <a:pt x="32582" y="9070"/>
                  <a:pt x="33394" y="9114"/>
                </a:cubicBezTo>
                <a:cubicBezTo>
                  <a:pt x="34674" y="9187"/>
                  <a:pt x="36056" y="9301"/>
                  <a:pt x="37186" y="9974"/>
                </a:cubicBezTo>
                <a:cubicBezTo>
                  <a:pt x="37607" y="10226"/>
                  <a:pt x="38005" y="10588"/>
                  <a:pt x="38097" y="11092"/>
                </a:cubicBezTo>
                <a:cubicBezTo>
                  <a:pt x="38207" y="11703"/>
                  <a:pt x="37848" y="12420"/>
                  <a:pt x="37428" y="12837"/>
                </a:cubicBezTo>
                <a:cubicBezTo>
                  <a:pt x="37183" y="13078"/>
                  <a:pt x="36945" y="13378"/>
                  <a:pt x="36638" y="13539"/>
                </a:cubicBezTo>
                <a:cubicBezTo>
                  <a:pt x="36455" y="13634"/>
                  <a:pt x="36254" y="13689"/>
                  <a:pt x="36056" y="13755"/>
                </a:cubicBezTo>
                <a:cubicBezTo>
                  <a:pt x="35887" y="13806"/>
                  <a:pt x="35718" y="13884"/>
                  <a:pt x="35540" y="13884"/>
                </a:cubicBezTo>
                <a:cubicBezTo>
                  <a:pt x="35514" y="13884"/>
                  <a:pt x="35487" y="13883"/>
                  <a:pt x="35460" y="13879"/>
                </a:cubicBezTo>
                <a:cubicBezTo>
                  <a:pt x="35449" y="13876"/>
                  <a:pt x="35438" y="13875"/>
                  <a:pt x="35427" y="13875"/>
                </a:cubicBezTo>
                <a:cubicBezTo>
                  <a:pt x="35309" y="13875"/>
                  <a:pt x="35270" y="14049"/>
                  <a:pt x="35394" y="14065"/>
                </a:cubicBezTo>
                <a:cubicBezTo>
                  <a:pt x="35442" y="14073"/>
                  <a:pt x="35490" y="14076"/>
                  <a:pt x="35538" y="14076"/>
                </a:cubicBezTo>
                <a:cubicBezTo>
                  <a:pt x="35857" y="14076"/>
                  <a:pt x="36188" y="13932"/>
                  <a:pt x="36477" y="13820"/>
                </a:cubicBezTo>
                <a:cubicBezTo>
                  <a:pt x="36828" y="13685"/>
                  <a:pt x="37077" y="13462"/>
                  <a:pt x="37336" y="13199"/>
                </a:cubicBezTo>
                <a:cubicBezTo>
                  <a:pt x="37581" y="12950"/>
                  <a:pt x="37819" y="12723"/>
                  <a:pt x="37987" y="12416"/>
                </a:cubicBezTo>
                <a:cubicBezTo>
                  <a:pt x="38133" y="12142"/>
                  <a:pt x="38261" y="11838"/>
                  <a:pt x="38305" y="11535"/>
                </a:cubicBezTo>
                <a:cubicBezTo>
                  <a:pt x="38466" y="10423"/>
                  <a:pt x="37442" y="9765"/>
                  <a:pt x="36539" y="9425"/>
                </a:cubicBezTo>
                <a:cubicBezTo>
                  <a:pt x="35142" y="8906"/>
                  <a:pt x="33661" y="8950"/>
                  <a:pt x="32206" y="8814"/>
                </a:cubicBezTo>
                <a:cubicBezTo>
                  <a:pt x="31760" y="8774"/>
                  <a:pt x="31321" y="8708"/>
                  <a:pt x="30893" y="8599"/>
                </a:cubicBezTo>
                <a:cubicBezTo>
                  <a:pt x="30505" y="8500"/>
                  <a:pt x="30056" y="8379"/>
                  <a:pt x="29727" y="8141"/>
                </a:cubicBezTo>
                <a:cubicBezTo>
                  <a:pt x="29558" y="8017"/>
                  <a:pt x="29394" y="7794"/>
                  <a:pt x="29522" y="7589"/>
                </a:cubicBezTo>
                <a:cubicBezTo>
                  <a:pt x="29620" y="7425"/>
                  <a:pt x="29833" y="7322"/>
                  <a:pt x="30001" y="7249"/>
                </a:cubicBezTo>
                <a:cubicBezTo>
                  <a:pt x="30388" y="7085"/>
                  <a:pt x="30802" y="7012"/>
                  <a:pt x="31204" y="6898"/>
                </a:cubicBezTo>
                <a:cubicBezTo>
                  <a:pt x="31577" y="6792"/>
                  <a:pt x="31943" y="6642"/>
                  <a:pt x="32297" y="6478"/>
                </a:cubicBezTo>
                <a:cubicBezTo>
                  <a:pt x="32974" y="6152"/>
                  <a:pt x="34038" y="5439"/>
                  <a:pt x="33383" y="4594"/>
                </a:cubicBezTo>
                <a:cubicBezTo>
                  <a:pt x="32980" y="4073"/>
                  <a:pt x="32365" y="3934"/>
                  <a:pt x="31724" y="3934"/>
                </a:cubicBezTo>
                <a:cubicBezTo>
                  <a:pt x="31220" y="3934"/>
                  <a:pt x="30699" y="4020"/>
                  <a:pt x="30253" y="4072"/>
                </a:cubicBezTo>
                <a:cubicBezTo>
                  <a:pt x="29365" y="4178"/>
                  <a:pt x="28467" y="4287"/>
                  <a:pt x="27569" y="4287"/>
                </a:cubicBezTo>
                <a:cubicBezTo>
                  <a:pt x="27329" y="4287"/>
                  <a:pt x="27089" y="4279"/>
                  <a:pt x="26849" y="4262"/>
                </a:cubicBezTo>
                <a:cubicBezTo>
                  <a:pt x="26340" y="4218"/>
                  <a:pt x="25810" y="4137"/>
                  <a:pt x="25349" y="3903"/>
                </a:cubicBezTo>
                <a:cubicBezTo>
                  <a:pt x="25075" y="3768"/>
                  <a:pt x="24592" y="3454"/>
                  <a:pt x="24607" y="3092"/>
                </a:cubicBezTo>
                <a:cubicBezTo>
                  <a:pt x="24622" y="2806"/>
                  <a:pt x="25024" y="2675"/>
                  <a:pt x="25243" y="2602"/>
                </a:cubicBezTo>
                <a:cubicBezTo>
                  <a:pt x="25646" y="2474"/>
                  <a:pt x="26066" y="2408"/>
                  <a:pt x="26483" y="2357"/>
                </a:cubicBezTo>
                <a:cubicBezTo>
                  <a:pt x="26823" y="2309"/>
                  <a:pt x="27170" y="2283"/>
                  <a:pt x="27511" y="2221"/>
                </a:cubicBezTo>
                <a:cubicBezTo>
                  <a:pt x="27898" y="2155"/>
                  <a:pt x="28374" y="1870"/>
                  <a:pt x="28534" y="1497"/>
                </a:cubicBezTo>
                <a:cubicBezTo>
                  <a:pt x="28717" y="1066"/>
                  <a:pt x="28333" y="715"/>
                  <a:pt x="27990" y="521"/>
                </a:cubicBezTo>
                <a:cubicBezTo>
                  <a:pt x="27452" y="221"/>
                  <a:pt x="26856" y="137"/>
                  <a:pt x="26249" y="130"/>
                </a:cubicBezTo>
                <a:cubicBezTo>
                  <a:pt x="24373" y="100"/>
                  <a:pt x="22501" y="119"/>
                  <a:pt x="20625" y="97"/>
                </a:cubicBezTo>
                <a:cubicBezTo>
                  <a:pt x="19061" y="75"/>
                  <a:pt x="17497" y="1"/>
                  <a:pt x="159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8208721" y="91635"/>
            <a:ext cx="1294437" cy="995693"/>
          </a:xfrm>
          <a:custGeom>
            <a:avLst/>
            <a:gdLst/>
            <a:ahLst/>
            <a:cxnLst/>
            <a:rect l="l" t="t" r="r" b="b"/>
            <a:pathLst>
              <a:path w="14186" h="10912" extrusionOk="0">
                <a:moveTo>
                  <a:pt x="3697" y="0"/>
                </a:moveTo>
                <a:cubicBezTo>
                  <a:pt x="3584" y="0"/>
                  <a:pt x="3589" y="157"/>
                  <a:pt x="3690" y="161"/>
                </a:cubicBezTo>
                <a:cubicBezTo>
                  <a:pt x="4520" y="220"/>
                  <a:pt x="5361" y="146"/>
                  <a:pt x="6184" y="289"/>
                </a:cubicBezTo>
                <a:cubicBezTo>
                  <a:pt x="6568" y="355"/>
                  <a:pt x="6952" y="465"/>
                  <a:pt x="7300" y="640"/>
                </a:cubicBezTo>
                <a:cubicBezTo>
                  <a:pt x="7577" y="786"/>
                  <a:pt x="7863" y="984"/>
                  <a:pt x="8024" y="1262"/>
                </a:cubicBezTo>
                <a:cubicBezTo>
                  <a:pt x="8429" y="1967"/>
                  <a:pt x="7570" y="2487"/>
                  <a:pt x="7164" y="2933"/>
                </a:cubicBezTo>
                <a:cubicBezTo>
                  <a:pt x="6974" y="3134"/>
                  <a:pt x="6769" y="3416"/>
                  <a:pt x="6956" y="3686"/>
                </a:cubicBezTo>
                <a:cubicBezTo>
                  <a:pt x="7098" y="3891"/>
                  <a:pt x="7369" y="3993"/>
                  <a:pt x="7607" y="4037"/>
                </a:cubicBezTo>
                <a:cubicBezTo>
                  <a:pt x="7771" y="4070"/>
                  <a:pt x="7943" y="4074"/>
                  <a:pt x="8115" y="4085"/>
                </a:cubicBezTo>
                <a:cubicBezTo>
                  <a:pt x="8320" y="4092"/>
                  <a:pt x="8525" y="4096"/>
                  <a:pt x="8729" y="4121"/>
                </a:cubicBezTo>
                <a:cubicBezTo>
                  <a:pt x="8919" y="4140"/>
                  <a:pt x="9102" y="4183"/>
                  <a:pt x="9285" y="4231"/>
                </a:cubicBezTo>
                <a:cubicBezTo>
                  <a:pt x="9442" y="4268"/>
                  <a:pt x="9600" y="4304"/>
                  <a:pt x="9709" y="4436"/>
                </a:cubicBezTo>
                <a:cubicBezTo>
                  <a:pt x="9804" y="4553"/>
                  <a:pt x="9856" y="4706"/>
                  <a:pt x="9881" y="4853"/>
                </a:cubicBezTo>
                <a:cubicBezTo>
                  <a:pt x="9914" y="5021"/>
                  <a:pt x="9881" y="5182"/>
                  <a:pt x="9804" y="5335"/>
                </a:cubicBezTo>
                <a:cubicBezTo>
                  <a:pt x="9728" y="5493"/>
                  <a:pt x="9614" y="5628"/>
                  <a:pt x="9461" y="5723"/>
                </a:cubicBezTo>
                <a:cubicBezTo>
                  <a:pt x="9314" y="5814"/>
                  <a:pt x="9146" y="5862"/>
                  <a:pt x="8978" y="5902"/>
                </a:cubicBezTo>
                <a:cubicBezTo>
                  <a:pt x="8671" y="5972"/>
                  <a:pt x="8360" y="6030"/>
                  <a:pt x="8071" y="6154"/>
                </a:cubicBezTo>
                <a:cubicBezTo>
                  <a:pt x="7815" y="6264"/>
                  <a:pt x="7596" y="6443"/>
                  <a:pt x="7534" y="6725"/>
                </a:cubicBezTo>
                <a:cubicBezTo>
                  <a:pt x="7475" y="6999"/>
                  <a:pt x="7559" y="7259"/>
                  <a:pt x="7757" y="7453"/>
                </a:cubicBezTo>
                <a:cubicBezTo>
                  <a:pt x="7991" y="7679"/>
                  <a:pt x="8309" y="7815"/>
                  <a:pt x="8616" y="7917"/>
                </a:cubicBezTo>
                <a:cubicBezTo>
                  <a:pt x="9018" y="8052"/>
                  <a:pt x="9439" y="8136"/>
                  <a:pt x="9856" y="8206"/>
                </a:cubicBezTo>
                <a:cubicBezTo>
                  <a:pt x="10711" y="8345"/>
                  <a:pt x="11571" y="8407"/>
                  <a:pt x="12430" y="8498"/>
                </a:cubicBezTo>
                <a:cubicBezTo>
                  <a:pt x="12693" y="8528"/>
                  <a:pt x="12964" y="8550"/>
                  <a:pt x="13223" y="8626"/>
                </a:cubicBezTo>
                <a:cubicBezTo>
                  <a:pt x="13479" y="8703"/>
                  <a:pt x="13721" y="8838"/>
                  <a:pt x="13849" y="9076"/>
                </a:cubicBezTo>
                <a:cubicBezTo>
                  <a:pt x="13929" y="9222"/>
                  <a:pt x="13937" y="9380"/>
                  <a:pt x="13863" y="9522"/>
                </a:cubicBezTo>
                <a:cubicBezTo>
                  <a:pt x="13783" y="9683"/>
                  <a:pt x="13640" y="9811"/>
                  <a:pt x="13498" y="9910"/>
                </a:cubicBezTo>
                <a:cubicBezTo>
                  <a:pt x="13311" y="10038"/>
                  <a:pt x="13110" y="10144"/>
                  <a:pt x="12898" y="10232"/>
                </a:cubicBezTo>
                <a:cubicBezTo>
                  <a:pt x="12543" y="10382"/>
                  <a:pt x="12159" y="10506"/>
                  <a:pt x="11775" y="10564"/>
                </a:cubicBezTo>
                <a:cubicBezTo>
                  <a:pt x="11435" y="10619"/>
                  <a:pt x="11026" y="10641"/>
                  <a:pt x="10660" y="10670"/>
                </a:cubicBezTo>
                <a:cubicBezTo>
                  <a:pt x="10225" y="10700"/>
                  <a:pt x="9790" y="10718"/>
                  <a:pt x="9358" y="10733"/>
                </a:cubicBezTo>
                <a:cubicBezTo>
                  <a:pt x="8987" y="10745"/>
                  <a:pt x="8615" y="10750"/>
                  <a:pt x="8244" y="10750"/>
                </a:cubicBezTo>
                <a:cubicBezTo>
                  <a:pt x="7731" y="10750"/>
                  <a:pt x="7219" y="10740"/>
                  <a:pt x="6707" y="10725"/>
                </a:cubicBezTo>
                <a:cubicBezTo>
                  <a:pt x="4926" y="10670"/>
                  <a:pt x="3153" y="10535"/>
                  <a:pt x="1376" y="10436"/>
                </a:cubicBezTo>
                <a:cubicBezTo>
                  <a:pt x="951" y="10415"/>
                  <a:pt x="527" y="10389"/>
                  <a:pt x="99" y="10371"/>
                </a:cubicBezTo>
                <a:cubicBezTo>
                  <a:pt x="98" y="10371"/>
                  <a:pt x="97" y="10371"/>
                  <a:pt x="96" y="10371"/>
                </a:cubicBezTo>
                <a:cubicBezTo>
                  <a:pt x="1" y="10371"/>
                  <a:pt x="2" y="10528"/>
                  <a:pt x="99" y="10532"/>
                </a:cubicBezTo>
                <a:cubicBezTo>
                  <a:pt x="992" y="10572"/>
                  <a:pt x="1884" y="10627"/>
                  <a:pt x="2780" y="10681"/>
                </a:cubicBezTo>
                <a:cubicBezTo>
                  <a:pt x="3676" y="10736"/>
                  <a:pt x="4575" y="10798"/>
                  <a:pt x="5471" y="10839"/>
                </a:cubicBezTo>
                <a:cubicBezTo>
                  <a:pt x="6363" y="10879"/>
                  <a:pt x="7259" y="10912"/>
                  <a:pt x="8155" y="10912"/>
                </a:cubicBezTo>
                <a:cubicBezTo>
                  <a:pt x="9051" y="10912"/>
                  <a:pt x="9943" y="10890"/>
                  <a:pt x="10832" y="10820"/>
                </a:cubicBezTo>
                <a:cubicBezTo>
                  <a:pt x="11176" y="10791"/>
                  <a:pt x="11523" y="10773"/>
                  <a:pt x="11856" y="10714"/>
                </a:cubicBezTo>
                <a:cubicBezTo>
                  <a:pt x="12035" y="10681"/>
                  <a:pt x="12207" y="10638"/>
                  <a:pt x="12382" y="10586"/>
                </a:cubicBezTo>
                <a:cubicBezTo>
                  <a:pt x="12810" y="10458"/>
                  <a:pt x="13256" y="10287"/>
                  <a:pt x="13622" y="10016"/>
                </a:cubicBezTo>
                <a:cubicBezTo>
                  <a:pt x="13922" y="9786"/>
                  <a:pt x="14185" y="9449"/>
                  <a:pt x="14013" y="9054"/>
                </a:cubicBezTo>
                <a:cubicBezTo>
                  <a:pt x="13845" y="8659"/>
                  <a:pt x="13417" y="8484"/>
                  <a:pt x="13015" y="8414"/>
                </a:cubicBezTo>
                <a:cubicBezTo>
                  <a:pt x="12679" y="8356"/>
                  <a:pt x="12339" y="8330"/>
                  <a:pt x="11998" y="8294"/>
                </a:cubicBezTo>
                <a:cubicBezTo>
                  <a:pt x="11560" y="8250"/>
                  <a:pt x="11121" y="8210"/>
                  <a:pt x="10682" y="8155"/>
                </a:cubicBezTo>
                <a:cubicBezTo>
                  <a:pt x="10229" y="8100"/>
                  <a:pt x="9782" y="8038"/>
                  <a:pt x="9340" y="7939"/>
                </a:cubicBezTo>
                <a:cubicBezTo>
                  <a:pt x="8963" y="7858"/>
                  <a:pt x="8583" y="7763"/>
                  <a:pt x="8243" y="7588"/>
                </a:cubicBezTo>
                <a:cubicBezTo>
                  <a:pt x="8108" y="7518"/>
                  <a:pt x="7987" y="7442"/>
                  <a:pt x="7881" y="7347"/>
                </a:cubicBezTo>
                <a:cubicBezTo>
                  <a:pt x="7830" y="7295"/>
                  <a:pt x="7793" y="7255"/>
                  <a:pt x="7760" y="7204"/>
                </a:cubicBezTo>
                <a:cubicBezTo>
                  <a:pt x="7724" y="7145"/>
                  <a:pt x="7705" y="7112"/>
                  <a:pt x="7694" y="7054"/>
                </a:cubicBezTo>
                <a:cubicBezTo>
                  <a:pt x="7662" y="6933"/>
                  <a:pt x="7665" y="6816"/>
                  <a:pt x="7705" y="6692"/>
                </a:cubicBezTo>
                <a:cubicBezTo>
                  <a:pt x="7797" y="6399"/>
                  <a:pt x="8122" y="6282"/>
                  <a:pt x="8389" y="6198"/>
                </a:cubicBezTo>
                <a:cubicBezTo>
                  <a:pt x="8707" y="6100"/>
                  <a:pt x="9051" y="6070"/>
                  <a:pt x="9366" y="5942"/>
                </a:cubicBezTo>
                <a:cubicBezTo>
                  <a:pt x="9695" y="5811"/>
                  <a:pt x="9947" y="5533"/>
                  <a:pt x="10038" y="5189"/>
                </a:cubicBezTo>
                <a:cubicBezTo>
                  <a:pt x="10115" y="4893"/>
                  <a:pt x="10016" y="4509"/>
                  <a:pt x="9801" y="4282"/>
                </a:cubicBezTo>
                <a:cubicBezTo>
                  <a:pt x="9680" y="4161"/>
                  <a:pt x="9526" y="4114"/>
                  <a:pt x="9366" y="4077"/>
                </a:cubicBezTo>
                <a:cubicBezTo>
                  <a:pt x="9183" y="4037"/>
                  <a:pt x="9011" y="3990"/>
                  <a:pt x="8821" y="3968"/>
                </a:cubicBezTo>
                <a:cubicBezTo>
                  <a:pt x="8616" y="3942"/>
                  <a:pt x="8415" y="3935"/>
                  <a:pt x="8210" y="3927"/>
                </a:cubicBezTo>
                <a:cubicBezTo>
                  <a:pt x="8031" y="3916"/>
                  <a:pt x="7848" y="3924"/>
                  <a:pt x="7676" y="3891"/>
                </a:cubicBezTo>
                <a:cubicBezTo>
                  <a:pt x="7468" y="3854"/>
                  <a:pt x="7164" y="3763"/>
                  <a:pt x="7073" y="3547"/>
                </a:cubicBezTo>
                <a:cubicBezTo>
                  <a:pt x="7022" y="3423"/>
                  <a:pt x="7080" y="3306"/>
                  <a:pt x="7153" y="3207"/>
                </a:cubicBezTo>
                <a:cubicBezTo>
                  <a:pt x="7267" y="3046"/>
                  <a:pt x="7413" y="2907"/>
                  <a:pt x="7559" y="2776"/>
                </a:cubicBezTo>
                <a:cubicBezTo>
                  <a:pt x="7830" y="2523"/>
                  <a:pt x="8137" y="2267"/>
                  <a:pt x="8254" y="1902"/>
                </a:cubicBezTo>
                <a:cubicBezTo>
                  <a:pt x="8470" y="1240"/>
                  <a:pt x="7848" y="724"/>
                  <a:pt x="7318" y="468"/>
                </a:cubicBezTo>
                <a:cubicBezTo>
                  <a:pt x="6572" y="106"/>
                  <a:pt x="5738" y="51"/>
                  <a:pt x="4923" y="37"/>
                </a:cubicBezTo>
                <a:cubicBezTo>
                  <a:pt x="4517" y="33"/>
                  <a:pt x="4111" y="33"/>
                  <a:pt x="3701" y="0"/>
                </a:cubicBezTo>
                <a:cubicBezTo>
                  <a:pt x="3700" y="0"/>
                  <a:pt x="3699" y="0"/>
                  <a:pt x="36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20063" y="1942150"/>
            <a:ext cx="751476" cy="837346"/>
          </a:xfrm>
          <a:custGeom>
            <a:avLst/>
            <a:gdLst/>
            <a:ahLst/>
            <a:cxnLst/>
            <a:rect l="l" t="t" r="r" b="b"/>
            <a:pathLst>
              <a:path w="8130" h="9059" extrusionOk="0">
                <a:moveTo>
                  <a:pt x="8118" y="1"/>
                </a:moveTo>
                <a:cubicBezTo>
                  <a:pt x="8074" y="1"/>
                  <a:pt x="7036" y="59"/>
                  <a:pt x="5950" y="458"/>
                </a:cubicBezTo>
                <a:cubicBezTo>
                  <a:pt x="4487" y="992"/>
                  <a:pt x="3657" y="1888"/>
                  <a:pt x="3558" y="3054"/>
                </a:cubicBezTo>
                <a:cubicBezTo>
                  <a:pt x="3430" y="4473"/>
                  <a:pt x="2465" y="4872"/>
                  <a:pt x="1532" y="5259"/>
                </a:cubicBezTo>
                <a:cubicBezTo>
                  <a:pt x="746" y="5588"/>
                  <a:pt x="0" y="5895"/>
                  <a:pt x="0" y="6824"/>
                </a:cubicBezTo>
                <a:cubicBezTo>
                  <a:pt x="0" y="8788"/>
                  <a:pt x="3906" y="9059"/>
                  <a:pt x="8125" y="9059"/>
                </a:cubicBezTo>
                <a:lnTo>
                  <a:pt x="8125" y="8843"/>
                </a:lnTo>
                <a:cubicBezTo>
                  <a:pt x="4213" y="8843"/>
                  <a:pt x="212" y="8605"/>
                  <a:pt x="212" y="6824"/>
                </a:cubicBezTo>
                <a:cubicBezTo>
                  <a:pt x="212" y="6038"/>
                  <a:pt x="859" y="5767"/>
                  <a:pt x="1616" y="5457"/>
                </a:cubicBezTo>
                <a:cubicBezTo>
                  <a:pt x="2560" y="5065"/>
                  <a:pt x="3631" y="4619"/>
                  <a:pt x="3767" y="3072"/>
                </a:cubicBezTo>
                <a:cubicBezTo>
                  <a:pt x="3997" y="458"/>
                  <a:pt x="8089" y="209"/>
                  <a:pt x="8129" y="209"/>
                </a:cubicBezTo>
                <a:lnTo>
                  <a:pt x="8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69994" y="3470003"/>
            <a:ext cx="135427" cy="111971"/>
            <a:chOff x="554700" y="3251675"/>
            <a:chExt cx="142825" cy="118075"/>
          </a:xfrm>
        </p:grpSpPr>
        <p:sp>
          <p:nvSpPr>
            <p:cNvPr id="16" name="Google Shape;16;p2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-681230">
            <a:off x="5689403" y="4702482"/>
            <a:ext cx="179123" cy="148085"/>
            <a:chOff x="554700" y="3251675"/>
            <a:chExt cx="142825" cy="118075"/>
          </a:xfrm>
        </p:grpSpPr>
        <p:sp>
          <p:nvSpPr>
            <p:cNvPr id="19" name="Google Shape;19;p2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681230">
            <a:off x="1836078" y="217244"/>
            <a:ext cx="179123" cy="148085"/>
            <a:chOff x="554700" y="3251675"/>
            <a:chExt cx="142825" cy="118075"/>
          </a:xfrm>
        </p:grpSpPr>
        <p:sp>
          <p:nvSpPr>
            <p:cNvPr id="22" name="Google Shape;22;p2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8"/>
          <p:cNvSpPr/>
          <p:nvPr/>
        </p:nvSpPr>
        <p:spPr>
          <a:xfrm>
            <a:off x="8428899" y="3533050"/>
            <a:ext cx="1271035" cy="995711"/>
          </a:xfrm>
          <a:custGeom>
            <a:avLst/>
            <a:gdLst/>
            <a:ahLst/>
            <a:cxnLst/>
            <a:rect l="l" t="t" r="r" b="b"/>
            <a:pathLst>
              <a:path w="14862" h="11642" extrusionOk="0">
                <a:moveTo>
                  <a:pt x="6100" y="159"/>
                </a:moveTo>
                <a:cubicBezTo>
                  <a:pt x="6420" y="159"/>
                  <a:pt x="6661" y="172"/>
                  <a:pt x="6778" y="172"/>
                </a:cubicBezTo>
                <a:cubicBezTo>
                  <a:pt x="6828" y="172"/>
                  <a:pt x="6856" y="170"/>
                  <a:pt x="6857" y="163"/>
                </a:cubicBezTo>
                <a:lnTo>
                  <a:pt x="6868" y="163"/>
                </a:lnTo>
                <a:cubicBezTo>
                  <a:pt x="6932" y="163"/>
                  <a:pt x="7000" y="162"/>
                  <a:pt x="7071" y="162"/>
                </a:cubicBezTo>
                <a:cubicBezTo>
                  <a:pt x="7975" y="162"/>
                  <a:pt x="9383" y="208"/>
                  <a:pt x="10678" y="357"/>
                </a:cubicBezTo>
                <a:cubicBezTo>
                  <a:pt x="12360" y="547"/>
                  <a:pt x="13439" y="854"/>
                  <a:pt x="13794" y="1249"/>
                </a:cubicBezTo>
                <a:cubicBezTo>
                  <a:pt x="13885" y="1351"/>
                  <a:pt x="13925" y="1461"/>
                  <a:pt x="13911" y="1578"/>
                </a:cubicBezTo>
                <a:cubicBezTo>
                  <a:pt x="13854" y="2045"/>
                  <a:pt x="13228" y="2115"/>
                  <a:pt x="12518" y="2115"/>
                </a:cubicBezTo>
                <a:cubicBezTo>
                  <a:pt x="12360" y="2115"/>
                  <a:pt x="12199" y="2112"/>
                  <a:pt x="12038" y="2108"/>
                </a:cubicBezTo>
                <a:cubicBezTo>
                  <a:pt x="11874" y="2105"/>
                  <a:pt x="11713" y="2102"/>
                  <a:pt x="11557" y="2102"/>
                </a:cubicBezTo>
                <a:cubicBezTo>
                  <a:pt x="11013" y="2102"/>
                  <a:pt x="10546" y="2144"/>
                  <a:pt x="10312" y="2383"/>
                </a:cubicBezTo>
                <a:cubicBezTo>
                  <a:pt x="10214" y="2492"/>
                  <a:pt x="10162" y="2628"/>
                  <a:pt x="10173" y="2796"/>
                </a:cubicBezTo>
                <a:cubicBezTo>
                  <a:pt x="10202" y="3316"/>
                  <a:pt x="10809" y="3412"/>
                  <a:pt x="11576" y="3412"/>
                </a:cubicBezTo>
                <a:cubicBezTo>
                  <a:pt x="11802" y="3412"/>
                  <a:pt x="12041" y="3404"/>
                  <a:pt x="12283" y="3396"/>
                </a:cubicBezTo>
                <a:cubicBezTo>
                  <a:pt x="12530" y="3389"/>
                  <a:pt x="12780" y="3381"/>
                  <a:pt x="13020" y="3381"/>
                </a:cubicBezTo>
                <a:cubicBezTo>
                  <a:pt x="13668" y="3381"/>
                  <a:pt x="14247" y="3437"/>
                  <a:pt x="14525" y="3717"/>
                </a:cubicBezTo>
                <a:cubicBezTo>
                  <a:pt x="14646" y="3838"/>
                  <a:pt x="14700" y="4003"/>
                  <a:pt x="14693" y="4211"/>
                </a:cubicBezTo>
                <a:cubicBezTo>
                  <a:pt x="14657" y="5070"/>
                  <a:pt x="13450" y="5246"/>
                  <a:pt x="12280" y="5421"/>
                </a:cubicBezTo>
                <a:cubicBezTo>
                  <a:pt x="11402" y="5549"/>
                  <a:pt x="10572" y="5666"/>
                  <a:pt x="10276" y="6087"/>
                </a:cubicBezTo>
                <a:cubicBezTo>
                  <a:pt x="10170" y="6241"/>
                  <a:pt x="10140" y="6412"/>
                  <a:pt x="10177" y="6614"/>
                </a:cubicBezTo>
                <a:cubicBezTo>
                  <a:pt x="10312" y="7349"/>
                  <a:pt x="11120" y="7546"/>
                  <a:pt x="11983" y="7751"/>
                </a:cubicBezTo>
                <a:cubicBezTo>
                  <a:pt x="13088" y="8021"/>
                  <a:pt x="14236" y="8299"/>
                  <a:pt x="14148" y="9736"/>
                </a:cubicBezTo>
                <a:cubicBezTo>
                  <a:pt x="14130" y="10069"/>
                  <a:pt x="13852" y="10373"/>
                  <a:pt x="13325" y="10632"/>
                </a:cubicBezTo>
                <a:cubicBezTo>
                  <a:pt x="12154" y="11210"/>
                  <a:pt x="9994" y="11484"/>
                  <a:pt x="7759" y="11484"/>
                </a:cubicBezTo>
                <a:cubicBezTo>
                  <a:pt x="4915" y="11484"/>
                  <a:pt x="1949" y="11041"/>
                  <a:pt x="739" y="10215"/>
                </a:cubicBezTo>
                <a:cubicBezTo>
                  <a:pt x="355" y="9956"/>
                  <a:pt x="172" y="9667"/>
                  <a:pt x="194" y="9367"/>
                </a:cubicBezTo>
                <a:cubicBezTo>
                  <a:pt x="307" y="7923"/>
                  <a:pt x="1298" y="7553"/>
                  <a:pt x="2348" y="7158"/>
                </a:cubicBezTo>
                <a:cubicBezTo>
                  <a:pt x="3160" y="6859"/>
                  <a:pt x="4001" y="6540"/>
                  <a:pt x="4323" y="5670"/>
                </a:cubicBezTo>
                <a:cubicBezTo>
                  <a:pt x="4681" y="4690"/>
                  <a:pt x="3807" y="4321"/>
                  <a:pt x="2970" y="3970"/>
                </a:cubicBezTo>
                <a:cubicBezTo>
                  <a:pt x="2063" y="3589"/>
                  <a:pt x="1119" y="3194"/>
                  <a:pt x="1408" y="2054"/>
                </a:cubicBezTo>
                <a:cubicBezTo>
                  <a:pt x="1829" y="371"/>
                  <a:pt x="4699" y="159"/>
                  <a:pt x="6100" y="159"/>
                </a:cubicBezTo>
                <a:close/>
                <a:moveTo>
                  <a:pt x="6069" y="0"/>
                </a:moveTo>
                <a:cubicBezTo>
                  <a:pt x="5594" y="0"/>
                  <a:pt x="4960" y="24"/>
                  <a:pt x="4312" y="119"/>
                </a:cubicBezTo>
                <a:cubicBezTo>
                  <a:pt x="2560" y="379"/>
                  <a:pt x="1503" y="1033"/>
                  <a:pt x="1258" y="2017"/>
                </a:cubicBezTo>
                <a:cubicBezTo>
                  <a:pt x="936" y="3293"/>
                  <a:pt x="1986" y="3732"/>
                  <a:pt x="2907" y="4120"/>
                </a:cubicBezTo>
                <a:cubicBezTo>
                  <a:pt x="3748" y="4471"/>
                  <a:pt x="4480" y="4778"/>
                  <a:pt x="4169" y="5619"/>
                </a:cubicBezTo>
                <a:cubicBezTo>
                  <a:pt x="3876" y="6423"/>
                  <a:pt x="3105" y="6712"/>
                  <a:pt x="2293" y="7016"/>
                </a:cubicBezTo>
                <a:cubicBezTo>
                  <a:pt x="1240" y="7411"/>
                  <a:pt x="158" y="7817"/>
                  <a:pt x="33" y="9363"/>
                </a:cubicBezTo>
                <a:cubicBezTo>
                  <a:pt x="0" y="9729"/>
                  <a:pt x="205" y="10062"/>
                  <a:pt x="648" y="10358"/>
                </a:cubicBezTo>
                <a:cubicBezTo>
                  <a:pt x="1880" y="11188"/>
                  <a:pt x="4897" y="11642"/>
                  <a:pt x="7782" y="11642"/>
                </a:cubicBezTo>
                <a:cubicBezTo>
                  <a:pt x="10038" y="11642"/>
                  <a:pt x="12214" y="11364"/>
                  <a:pt x="13399" y="10786"/>
                </a:cubicBezTo>
                <a:cubicBezTo>
                  <a:pt x="13980" y="10501"/>
                  <a:pt x="14284" y="10157"/>
                  <a:pt x="14309" y="9758"/>
                </a:cubicBezTo>
                <a:cubicBezTo>
                  <a:pt x="14401" y="8186"/>
                  <a:pt x="13132" y="7882"/>
                  <a:pt x="12016" y="7612"/>
                </a:cubicBezTo>
                <a:cubicBezTo>
                  <a:pt x="11212" y="7414"/>
                  <a:pt x="10451" y="7232"/>
                  <a:pt x="10331" y="6595"/>
                </a:cubicBezTo>
                <a:cubicBezTo>
                  <a:pt x="10298" y="6438"/>
                  <a:pt x="10327" y="6303"/>
                  <a:pt x="10404" y="6193"/>
                </a:cubicBezTo>
                <a:cubicBezTo>
                  <a:pt x="10663" y="5835"/>
                  <a:pt x="11461" y="5714"/>
                  <a:pt x="12302" y="5590"/>
                </a:cubicBezTo>
                <a:cubicBezTo>
                  <a:pt x="13475" y="5418"/>
                  <a:pt x="14810" y="5220"/>
                  <a:pt x="14854" y="4229"/>
                </a:cubicBezTo>
                <a:cubicBezTo>
                  <a:pt x="14861" y="3977"/>
                  <a:pt x="14792" y="3772"/>
                  <a:pt x="14638" y="3615"/>
                </a:cubicBezTo>
                <a:cubicBezTo>
                  <a:pt x="14326" y="3297"/>
                  <a:pt x="13711" y="3233"/>
                  <a:pt x="13030" y="3233"/>
                </a:cubicBezTo>
                <a:cubicBezTo>
                  <a:pt x="12786" y="3233"/>
                  <a:pt x="12533" y="3242"/>
                  <a:pt x="12283" y="3249"/>
                </a:cubicBezTo>
                <a:cubicBezTo>
                  <a:pt x="12041" y="3257"/>
                  <a:pt x="11801" y="3266"/>
                  <a:pt x="11578" y="3266"/>
                </a:cubicBezTo>
                <a:cubicBezTo>
                  <a:pt x="10892" y="3266"/>
                  <a:pt x="10357" y="3189"/>
                  <a:pt x="10338" y="2803"/>
                </a:cubicBezTo>
                <a:cubicBezTo>
                  <a:pt x="10331" y="2675"/>
                  <a:pt x="10364" y="2580"/>
                  <a:pt x="10437" y="2507"/>
                </a:cubicBezTo>
                <a:cubicBezTo>
                  <a:pt x="10629" y="2309"/>
                  <a:pt x="11086" y="2275"/>
                  <a:pt x="11593" y="2275"/>
                </a:cubicBezTo>
                <a:cubicBezTo>
                  <a:pt x="11740" y="2275"/>
                  <a:pt x="11891" y="2278"/>
                  <a:pt x="12042" y="2280"/>
                </a:cubicBezTo>
                <a:cubicBezTo>
                  <a:pt x="12215" y="2285"/>
                  <a:pt x="12390" y="2289"/>
                  <a:pt x="12560" y="2289"/>
                </a:cubicBezTo>
                <a:cubicBezTo>
                  <a:pt x="13327" y="2289"/>
                  <a:pt x="14003" y="2198"/>
                  <a:pt x="14075" y="1611"/>
                </a:cubicBezTo>
                <a:cubicBezTo>
                  <a:pt x="14093" y="1450"/>
                  <a:pt x="14039" y="1293"/>
                  <a:pt x="13914" y="1158"/>
                </a:cubicBezTo>
                <a:cubicBezTo>
                  <a:pt x="13067" y="213"/>
                  <a:pt x="8949" y="23"/>
                  <a:pt x="7127" y="23"/>
                </a:cubicBezTo>
                <a:cubicBezTo>
                  <a:pt x="7037" y="23"/>
                  <a:pt x="6953" y="23"/>
                  <a:pt x="6875" y="24"/>
                </a:cubicBezTo>
                <a:cubicBezTo>
                  <a:pt x="6837" y="22"/>
                  <a:pt x="6526" y="0"/>
                  <a:pt x="60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8"/>
          <p:cNvSpPr/>
          <p:nvPr/>
        </p:nvSpPr>
        <p:spPr>
          <a:xfrm rot="10800000">
            <a:off x="-533404" y="-371558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8"/>
          <p:cNvSpPr/>
          <p:nvPr/>
        </p:nvSpPr>
        <p:spPr>
          <a:xfrm>
            <a:off x="-334029" y="4343292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8"/>
          <p:cNvSpPr/>
          <p:nvPr/>
        </p:nvSpPr>
        <p:spPr>
          <a:xfrm>
            <a:off x="8392513" y="480150"/>
            <a:ext cx="751476" cy="837346"/>
          </a:xfrm>
          <a:custGeom>
            <a:avLst/>
            <a:gdLst/>
            <a:ahLst/>
            <a:cxnLst/>
            <a:rect l="l" t="t" r="r" b="b"/>
            <a:pathLst>
              <a:path w="8130" h="9059" extrusionOk="0">
                <a:moveTo>
                  <a:pt x="8118" y="1"/>
                </a:moveTo>
                <a:cubicBezTo>
                  <a:pt x="8074" y="1"/>
                  <a:pt x="7036" y="59"/>
                  <a:pt x="5950" y="458"/>
                </a:cubicBezTo>
                <a:cubicBezTo>
                  <a:pt x="4487" y="992"/>
                  <a:pt x="3657" y="1888"/>
                  <a:pt x="3558" y="3054"/>
                </a:cubicBezTo>
                <a:cubicBezTo>
                  <a:pt x="3430" y="4473"/>
                  <a:pt x="2465" y="4872"/>
                  <a:pt x="1532" y="5259"/>
                </a:cubicBezTo>
                <a:cubicBezTo>
                  <a:pt x="746" y="5588"/>
                  <a:pt x="0" y="5895"/>
                  <a:pt x="0" y="6824"/>
                </a:cubicBezTo>
                <a:cubicBezTo>
                  <a:pt x="0" y="8788"/>
                  <a:pt x="3906" y="9059"/>
                  <a:pt x="8125" y="9059"/>
                </a:cubicBezTo>
                <a:lnTo>
                  <a:pt x="8125" y="8843"/>
                </a:lnTo>
                <a:cubicBezTo>
                  <a:pt x="4213" y="8843"/>
                  <a:pt x="212" y="8605"/>
                  <a:pt x="212" y="6824"/>
                </a:cubicBezTo>
                <a:cubicBezTo>
                  <a:pt x="212" y="6038"/>
                  <a:pt x="859" y="5767"/>
                  <a:pt x="1616" y="5457"/>
                </a:cubicBezTo>
                <a:cubicBezTo>
                  <a:pt x="2560" y="5065"/>
                  <a:pt x="3631" y="4619"/>
                  <a:pt x="3767" y="3072"/>
                </a:cubicBezTo>
                <a:cubicBezTo>
                  <a:pt x="3997" y="458"/>
                  <a:pt x="8089" y="209"/>
                  <a:pt x="8129" y="209"/>
                </a:cubicBezTo>
                <a:lnTo>
                  <a:pt x="8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28"/>
          <p:cNvGrpSpPr/>
          <p:nvPr/>
        </p:nvGrpSpPr>
        <p:grpSpPr>
          <a:xfrm rot="-681230">
            <a:off x="217478" y="3549232"/>
            <a:ext cx="179123" cy="148085"/>
            <a:chOff x="554700" y="3251675"/>
            <a:chExt cx="142825" cy="118075"/>
          </a:xfrm>
        </p:grpSpPr>
        <p:sp>
          <p:nvSpPr>
            <p:cNvPr id="473" name="Google Shape;473;p28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28"/>
          <p:cNvGrpSpPr/>
          <p:nvPr/>
        </p:nvGrpSpPr>
        <p:grpSpPr>
          <a:xfrm rot="-681230">
            <a:off x="7921415" y="150132"/>
            <a:ext cx="179123" cy="148085"/>
            <a:chOff x="554700" y="3251675"/>
            <a:chExt cx="142825" cy="118075"/>
          </a:xfrm>
        </p:grpSpPr>
        <p:sp>
          <p:nvSpPr>
            <p:cNvPr id="476" name="Google Shape;476;p28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28"/>
          <p:cNvGrpSpPr/>
          <p:nvPr/>
        </p:nvGrpSpPr>
        <p:grpSpPr>
          <a:xfrm rot="783868">
            <a:off x="7921306" y="4810104"/>
            <a:ext cx="179126" cy="148083"/>
            <a:chOff x="554700" y="3251675"/>
            <a:chExt cx="142825" cy="118075"/>
          </a:xfrm>
        </p:grpSpPr>
        <p:sp>
          <p:nvSpPr>
            <p:cNvPr id="479" name="Google Shape;479;p28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"/>
          <p:cNvSpPr/>
          <p:nvPr/>
        </p:nvSpPr>
        <p:spPr>
          <a:xfrm rot="10800000">
            <a:off x="8253296" y="610842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 rot="10800000">
            <a:off x="1190712" y="-267203"/>
            <a:ext cx="2192138" cy="802191"/>
          </a:xfrm>
          <a:custGeom>
            <a:avLst/>
            <a:gdLst/>
            <a:ahLst/>
            <a:cxnLst/>
            <a:rect l="l" t="t" r="r" b="b"/>
            <a:pathLst>
              <a:path w="38467" h="14076" extrusionOk="0">
                <a:moveTo>
                  <a:pt x="15934" y="1"/>
                </a:moveTo>
                <a:cubicBezTo>
                  <a:pt x="15651" y="1"/>
                  <a:pt x="15368" y="3"/>
                  <a:pt x="15085" y="9"/>
                </a:cubicBezTo>
                <a:cubicBezTo>
                  <a:pt x="14182" y="27"/>
                  <a:pt x="13271" y="75"/>
                  <a:pt x="12372" y="173"/>
                </a:cubicBezTo>
                <a:cubicBezTo>
                  <a:pt x="11662" y="254"/>
                  <a:pt x="10817" y="331"/>
                  <a:pt x="10313" y="901"/>
                </a:cubicBezTo>
                <a:cubicBezTo>
                  <a:pt x="9867" y="1409"/>
                  <a:pt x="9995" y="2057"/>
                  <a:pt x="10540" y="2422"/>
                </a:cubicBezTo>
                <a:cubicBezTo>
                  <a:pt x="11216" y="2876"/>
                  <a:pt x="12086" y="2638"/>
                  <a:pt x="12792" y="3007"/>
                </a:cubicBezTo>
                <a:cubicBezTo>
                  <a:pt x="13026" y="3132"/>
                  <a:pt x="13256" y="3333"/>
                  <a:pt x="13249" y="3614"/>
                </a:cubicBezTo>
                <a:cubicBezTo>
                  <a:pt x="13246" y="3863"/>
                  <a:pt x="13081" y="4079"/>
                  <a:pt x="12902" y="4232"/>
                </a:cubicBezTo>
                <a:cubicBezTo>
                  <a:pt x="12642" y="4463"/>
                  <a:pt x="12317" y="4562"/>
                  <a:pt x="11988" y="4653"/>
                </a:cubicBezTo>
                <a:cubicBezTo>
                  <a:pt x="11585" y="4766"/>
                  <a:pt x="11168" y="4854"/>
                  <a:pt x="10759" y="4920"/>
                </a:cubicBezTo>
                <a:cubicBezTo>
                  <a:pt x="9102" y="5176"/>
                  <a:pt x="7420" y="5088"/>
                  <a:pt x="5760" y="5238"/>
                </a:cubicBezTo>
                <a:cubicBezTo>
                  <a:pt x="4330" y="5366"/>
                  <a:pt x="2721" y="5637"/>
                  <a:pt x="1643" y="6664"/>
                </a:cubicBezTo>
                <a:cubicBezTo>
                  <a:pt x="685" y="7575"/>
                  <a:pt x="264" y="8917"/>
                  <a:pt x="107" y="10197"/>
                </a:cubicBezTo>
                <a:cubicBezTo>
                  <a:pt x="1" y="11052"/>
                  <a:pt x="45" y="11912"/>
                  <a:pt x="246" y="12749"/>
                </a:cubicBezTo>
                <a:cubicBezTo>
                  <a:pt x="257" y="12802"/>
                  <a:pt x="298" y="12824"/>
                  <a:pt x="340" y="12824"/>
                </a:cubicBezTo>
                <a:cubicBezTo>
                  <a:pt x="403" y="12824"/>
                  <a:pt x="470" y="12773"/>
                  <a:pt x="451" y="12694"/>
                </a:cubicBezTo>
                <a:cubicBezTo>
                  <a:pt x="88" y="11191"/>
                  <a:pt x="235" y="9473"/>
                  <a:pt x="904" y="8068"/>
                </a:cubicBezTo>
                <a:cubicBezTo>
                  <a:pt x="1171" y="7502"/>
                  <a:pt x="1548" y="6990"/>
                  <a:pt x="2041" y="6595"/>
                </a:cubicBezTo>
                <a:cubicBezTo>
                  <a:pt x="2612" y="6145"/>
                  <a:pt x="3306" y="5900"/>
                  <a:pt x="4005" y="5728"/>
                </a:cubicBezTo>
                <a:cubicBezTo>
                  <a:pt x="5592" y="5333"/>
                  <a:pt x="7248" y="5377"/>
                  <a:pt x="8868" y="5297"/>
                </a:cubicBezTo>
                <a:cubicBezTo>
                  <a:pt x="9680" y="5260"/>
                  <a:pt x="10485" y="5194"/>
                  <a:pt x="11278" y="5037"/>
                </a:cubicBezTo>
                <a:cubicBezTo>
                  <a:pt x="11893" y="4920"/>
                  <a:pt x="12617" y="4792"/>
                  <a:pt x="13088" y="4353"/>
                </a:cubicBezTo>
                <a:cubicBezTo>
                  <a:pt x="13414" y="4053"/>
                  <a:pt x="13604" y="3574"/>
                  <a:pt x="13330" y="3176"/>
                </a:cubicBezTo>
                <a:cubicBezTo>
                  <a:pt x="12935" y="2605"/>
                  <a:pt x="12123" y="2602"/>
                  <a:pt x="11509" y="2517"/>
                </a:cubicBezTo>
                <a:cubicBezTo>
                  <a:pt x="11136" y="2474"/>
                  <a:pt x="10763" y="2371"/>
                  <a:pt x="10488" y="2108"/>
                </a:cubicBezTo>
                <a:cubicBezTo>
                  <a:pt x="10199" y="1830"/>
                  <a:pt x="10174" y="1439"/>
                  <a:pt x="10412" y="1117"/>
                </a:cubicBezTo>
                <a:cubicBezTo>
                  <a:pt x="10887" y="470"/>
                  <a:pt x="11867" y="429"/>
                  <a:pt x="12591" y="356"/>
                </a:cubicBezTo>
                <a:cubicBezTo>
                  <a:pt x="13690" y="243"/>
                  <a:pt x="14797" y="207"/>
                  <a:pt x="15903" y="207"/>
                </a:cubicBezTo>
                <a:cubicBezTo>
                  <a:pt x="16588" y="207"/>
                  <a:pt x="17273" y="221"/>
                  <a:pt x="17955" y="239"/>
                </a:cubicBezTo>
                <a:cubicBezTo>
                  <a:pt x="19773" y="283"/>
                  <a:pt x="21583" y="316"/>
                  <a:pt x="23397" y="320"/>
                </a:cubicBezTo>
                <a:cubicBezTo>
                  <a:pt x="24318" y="320"/>
                  <a:pt x="25243" y="323"/>
                  <a:pt x="26172" y="338"/>
                </a:cubicBezTo>
                <a:cubicBezTo>
                  <a:pt x="26783" y="349"/>
                  <a:pt x="27379" y="407"/>
                  <a:pt x="27916" y="726"/>
                </a:cubicBezTo>
                <a:cubicBezTo>
                  <a:pt x="28096" y="832"/>
                  <a:pt x="28319" y="993"/>
                  <a:pt x="28359" y="1212"/>
                </a:cubicBezTo>
                <a:cubicBezTo>
                  <a:pt x="28406" y="1486"/>
                  <a:pt x="28129" y="1691"/>
                  <a:pt x="27927" y="1819"/>
                </a:cubicBezTo>
                <a:cubicBezTo>
                  <a:pt x="27639" y="1998"/>
                  <a:pt x="27386" y="2035"/>
                  <a:pt x="27039" y="2075"/>
                </a:cubicBezTo>
                <a:cubicBezTo>
                  <a:pt x="26637" y="2126"/>
                  <a:pt x="26234" y="2170"/>
                  <a:pt x="25836" y="2243"/>
                </a:cubicBezTo>
                <a:cubicBezTo>
                  <a:pt x="25481" y="2309"/>
                  <a:pt x="25104" y="2389"/>
                  <a:pt x="24786" y="2569"/>
                </a:cubicBezTo>
                <a:cubicBezTo>
                  <a:pt x="24552" y="2700"/>
                  <a:pt x="24351" y="2916"/>
                  <a:pt x="24402" y="3205"/>
                </a:cubicBezTo>
                <a:cubicBezTo>
                  <a:pt x="24464" y="3556"/>
                  <a:pt x="24808" y="3841"/>
                  <a:pt x="25097" y="4013"/>
                </a:cubicBezTo>
                <a:cubicBezTo>
                  <a:pt x="25765" y="4416"/>
                  <a:pt x="26599" y="4508"/>
                  <a:pt x="27395" y="4508"/>
                </a:cubicBezTo>
                <a:cubicBezTo>
                  <a:pt x="27640" y="4508"/>
                  <a:pt x="27882" y="4500"/>
                  <a:pt x="28114" y="4488"/>
                </a:cubicBezTo>
                <a:cubicBezTo>
                  <a:pt x="29138" y="4445"/>
                  <a:pt x="30143" y="4280"/>
                  <a:pt x="31164" y="4192"/>
                </a:cubicBezTo>
                <a:cubicBezTo>
                  <a:pt x="31356" y="4175"/>
                  <a:pt x="31562" y="4159"/>
                  <a:pt x="31770" y="4159"/>
                </a:cubicBezTo>
                <a:cubicBezTo>
                  <a:pt x="32224" y="4159"/>
                  <a:pt x="32685" y="4235"/>
                  <a:pt x="33029" y="4536"/>
                </a:cubicBezTo>
                <a:cubicBezTo>
                  <a:pt x="33383" y="4850"/>
                  <a:pt x="33493" y="5253"/>
                  <a:pt x="33164" y="5626"/>
                </a:cubicBezTo>
                <a:cubicBezTo>
                  <a:pt x="32864" y="5973"/>
                  <a:pt x="32418" y="6200"/>
                  <a:pt x="32008" y="6383"/>
                </a:cubicBezTo>
                <a:cubicBezTo>
                  <a:pt x="31683" y="6529"/>
                  <a:pt x="31346" y="6650"/>
                  <a:pt x="31003" y="6737"/>
                </a:cubicBezTo>
                <a:cubicBezTo>
                  <a:pt x="30505" y="6862"/>
                  <a:pt x="29046" y="7103"/>
                  <a:pt x="29284" y="7904"/>
                </a:cubicBezTo>
                <a:cubicBezTo>
                  <a:pt x="29364" y="8178"/>
                  <a:pt x="29609" y="8350"/>
                  <a:pt x="29854" y="8471"/>
                </a:cubicBezTo>
                <a:cubicBezTo>
                  <a:pt x="30206" y="8639"/>
                  <a:pt x="30586" y="8759"/>
                  <a:pt x="30970" y="8844"/>
                </a:cubicBezTo>
                <a:cubicBezTo>
                  <a:pt x="31767" y="9026"/>
                  <a:pt x="32582" y="9070"/>
                  <a:pt x="33394" y="9114"/>
                </a:cubicBezTo>
                <a:cubicBezTo>
                  <a:pt x="34674" y="9187"/>
                  <a:pt x="36056" y="9301"/>
                  <a:pt x="37186" y="9974"/>
                </a:cubicBezTo>
                <a:cubicBezTo>
                  <a:pt x="37607" y="10226"/>
                  <a:pt x="38005" y="10588"/>
                  <a:pt x="38097" y="11092"/>
                </a:cubicBezTo>
                <a:cubicBezTo>
                  <a:pt x="38207" y="11703"/>
                  <a:pt x="37848" y="12420"/>
                  <a:pt x="37428" y="12837"/>
                </a:cubicBezTo>
                <a:cubicBezTo>
                  <a:pt x="37183" y="13078"/>
                  <a:pt x="36945" y="13378"/>
                  <a:pt x="36638" y="13539"/>
                </a:cubicBezTo>
                <a:cubicBezTo>
                  <a:pt x="36455" y="13634"/>
                  <a:pt x="36254" y="13689"/>
                  <a:pt x="36056" y="13755"/>
                </a:cubicBezTo>
                <a:cubicBezTo>
                  <a:pt x="35887" y="13806"/>
                  <a:pt x="35718" y="13884"/>
                  <a:pt x="35540" y="13884"/>
                </a:cubicBezTo>
                <a:cubicBezTo>
                  <a:pt x="35514" y="13884"/>
                  <a:pt x="35487" y="13883"/>
                  <a:pt x="35460" y="13879"/>
                </a:cubicBezTo>
                <a:cubicBezTo>
                  <a:pt x="35449" y="13876"/>
                  <a:pt x="35438" y="13875"/>
                  <a:pt x="35427" y="13875"/>
                </a:cubicBezTo>
                <a:cubicBezTo>
                  <a:pt x="35309" y="13875"/>
                  <a:pt x="35270" y="14049"/>
                  <a:pt x="35394" y="14065"/>
                </a:cubicBezTo>
                <a:cubicBezTo>
                  <a:pt x="35442" y="14073"/>
                  <a:pt x="35490" y="14076"/>
                  <a:pt x="35538" y="14076"/>
                </a:cubicBezTo>
                <a:cubicBezTo>
                  <a:pt x="35857" y="14076"/>
                  <a:pt x="36188" y="13932"/>
                  <a:pt x="36477" y="13820"/>
                </a:cubicBezTo>
                <a:cubicBezTo>
                  <a:pt x="36828" y="13685"/>
                  <a:pt x="37077" y="13462"/>
                  <a:pt x="37336" y="13199"/>
                </a:cubicBezTo>
                <a:cubicBezTo>
                  <a:pt x="37581" y="12950"/>
                  <a:pt x="37819" y="12723"/>
                  <a:pt x="37987" y="12416"/>
                </a:cubicBezTo>
                <a:cubicBezTo>
                  <a:pt x="38133" y="12142"/>
                  <a:pt x="38261" y="11838"/>
                  <a:pt x="38305" y="11535"/>
                </a:cubicBezTo>
                <a:cubicBezTo>
                  <a:pt x="38466" y="10423"/>
                  <a:pt x="37442" y="9765"/>
                  <a:pt x="36539" y="9425"/>
                </a:cubicBezTo>
                <a:cubicBezTo>
                  <a:pt x="35142" y="8906"/>
                  <a:pt x="33661" y="8950"/>
                  <a:pt x="32206" y="8814"/>
                </a:cubicBezTo>
                <a:cubicBezTo>
                  <a:pt x="31760" y="8774"/>
                  <a:pt x="31321" y="8708"/>
                  <a:pt x="30893" y="8599"/>
                </a:cubicBezTo>
                <a:cubicBezTo>
                  <a:pt x="30505" y="8500"/>
                  <a:pt x="30056" y="8379"/>
                  <a:pt x="29727" y="8141"/>
                </a:cubicBezTo>
                <a:cubicBezTo>
                  <a:pt x="29558" y="8017"/>
                  <a:pt x="29394" y="7794"/>
                  <a:pt x="29522" y="7589"/>
                </a:cubicBezTo>
                <a:cubicBezTo>
                  <a:pt x="29620" y="7425"/>
                  <a:pt x="29833" y="7322"/>
                  <a:pt x="30001" y="7249"/>
                </a:cubicBezTo>
                <a:cubicBezTo>
                  <a:pt x="30388" y="7085"/>
                  <a:pt x="30802" y="7012"/>
                  <a:pt x="31204" y="6898"/>
                </a:cubicBezTo>
                <a:cubicBezTo>
                  <a:pt x="31577" y="6792"/>
                  <a:pt x="31943" y="6642"/>
                  <a:pt x="32297" y="6478"/>
                </a:cubicBezTo>
                <a:cubicBezTo>
                  <a:pt x="32974" y="6152"/>
                  <a:pt x="34038" y="5439"/>
                  <a:pt x="33383" y="4594"/>
                </a:cubicBezTo>
                <a:cubicBezTo>
                  <a:pt x="32980" y="4073"/>
                  <a:pt x="32365" y="3934"/>
                  <a:pt x="31724" y="3934"/>
                </a:cubicBezTo>
                <a:cubicBezTo>
                  <a:pt x="31220" y="3934"/>
                  <a:pt x="30699" y="4020"/>
                  <a:pt x="30253" y="4072"/>
                </a:cubicBezTo>
                <a:cubicBezTo>
                  <a:pt x="29365" y="4178"/>
                  <a:pt x="28467" y="4287"/>
                  <a:pt x="27569" y="4287"/>
                </a:cubicBezTo>
                <a:cubicBezTo>
                  <a:pt x="27329" y="4287"/>
                  <a:pt x="27089" y="4279"/>
                  <a:pt x="26849" y="4262"/>
                </a:cubicBezTo>
                <a:cubicBezTo>
                  <a:pt x="26340" y="4218"/>
                  <a:pt x="25810" y="4137"/>
                  <a:pt x="25349" y="3903"/>
                </a:cubicBezTo>
                <a:cubicBezTo>
                  <a:pt x="25075" y="3768"/>
                  <a:pt x="24592" y="3454"/>
                  <a:pt x="24607" y="3092"/>
                </a:cubicBezTo>
                <a:cubicBezTo>
                  <a:pt x="24622" y="2806"/>
                  <a:pt x="25024" y="2675"/>
                  <a:pt x="25243" y="2602"/>
                </a:cubicBezTo>
                <a:cubicBezTo>
                  <a:pt x="25646" y="2474"/>
                  <a:pt x="26066" y="2408"/>
                  <a:pt x="26483" y="2357"/>
                </a:cubicBezTo>
                <a:cubicBezTo>
                  <a:pt x="26823" y="2309"/>
                  <a:pt x="27170" y="2283"/>
                  <a:pt x="27511" y="2221"/>
                </a:cubicBezTo>
                <a:cubicBezTo>
                  <a:pt x="27898" y="2155"/>
                  <a:pt x="28374" y="1870"/>
                  <a:pt x="28534" y="1497"/>
                </a:cubicBezTo>
                <a:cubicBezTo>
                  <a:pt x="28717" y="1066"/>
                  <a:pt x="28333" y="715"/>
                  <a:pt x="27990" y="521"/>
                </a:cubicBezTo>
                <a:cubicBezTo>
                  <a:pt x="27452" y="221"/>
                  <a:pt x="26856" y="137"/>
                  <a:pt x="26249" y="130"/>
                </a:cubicBezTo>
                <a:cubicBezTo>
                  <a:pt x="24373" y="100"/>
                  <a:pt x="22501" y="119"/>
                  <a:pt x="20625" y="97"/>
                </a:cubicBezTo>
                <a:cubicBezTo>
                  <a:pt x="19061" y="75"/>
                  <a:pt x="17497" y="1"/>
                  <a:pt x="159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 flipH="1">
            <a:off x="-12" y="4148375"/>
            <a:ext cx="751476" cy="837346"/>
          </a:xfrm>
          <a:custGeom>
            <a:avLst/>
            <a:gdLst/>
            <a:ahLst/>
            <a:cxnLst/>
            <a:rect l="l" t="t" r="r" b="b"/>
            <a:pathLst>
              <a:path w="8130" h="9059" extrusionOk="0">
                <a:moveTo>
                  <a:pt x="8118" y="1"/>
                </a:moveTo>
                <a:cubicBezTo>
                  <a:pt x="8074" y="1"/>
                  <a:pt x="7036" y="59"/>
                  <a:pt x="5950" y="458"/>
                </a:cubicBezTo>
                <a:cubicBezTo>
                  <a:pt x="4487" y="992"/>
                  <a:pt x="3657" y="1888"/>
                  <a:pt x="3558" y="3054"/>
                </a:cubicBezTo>
                <a:cubicBezTo>
                  <a:pt x="3430" y="4473"/>
                  <a:pt x="2465" y="4872"/>
                  <a:pt x="1532" y="5259"/>
                </a:cubicBezTo>
                <a:cubicBezTo>
                  <a:pt x="746" y="5588"/>
                  <a:pt x="0" y="5895"/>
                  <a:pt x="0" y="6824"/>
                </a:cubicBezTo>
                <a:cubicBezTo>
                  <a:pt x="0" y="8788"/>
                  <a:pt x="3906" y="9059"/>
                  <a:pt x="8125" y="9059"/>
                </a:cubicBezTo>
                <a:lnTo>
                  <a:pt x="8125" y="8843"/>
                </a:lnTo>
                <a:cubicBezTo>
                  <a:pt x="4213" y="8843"/>
                  <a:pt x="212" y="8605"/>
                  <a:pt x="212" y="6824"/>
                </a:cubicBezTo>
                <a:cubicBezTo>
                  <a:pt x="212" y="6038"/>
                  <a:pt x="859" y="5767"/>
                  <a:pt x="1616" y="5457"/>
                </a:cubicBezTo>
                <a:cubicBezTo>
                  <a:pt x="2560" y="5065"/>
                  <a:pt x="3631" y="4619"/>
                  <a:pt x="3767" y="3072"/>
                </a:cubicBezTo>
                <a:cubicBezTo>
                  <a:pt x="3997" y="458"/>
                  <a:pt x="8089" y="209"/>
                  <a:pt x="8129" y="209"/>
                </a:cubicBezTo>
                <a:lnTo>
                  <a:pt x="8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4702012" y="4608497"/>
            <a:ext cx="2192138" cy="802191"/>
          </a:xfrm>
          <a:custGeom>
            <a:avLst/>
            <a:gdLst/>
            <a:ahLst/>
            <a:cxnLst/>
            <a:rect l="l" t="t" r="r" b="b"/>
            <a:pathLst>
              <a:path w="38467" h="14076" extrusionOk="0">
                <a:moveTo>
                  <a:pt x="15934" y="1"/>
                </a:moveTo>
                <a:cubicBezTo>
                  <a:pt x="15651" y="1"/>
                  <a:pt x="15368" y="3"/>
                  <a:pt x="15085" y="9"/>
                </a:cubicBezTo>
                <a:cubicBezTo>
                  <a:pt x="14182" y="27"/>
                  <a:pt x="13271" y="75"/>
                  <a:pt x="12372" y="173"/>
                </a:cubicBezTo>
                <a:cubicBezTo>
                  <a:pt x="11662" y="254"/>
                  <a:pt x="10817" y="331"/>
                  <a:pt x="10313" y="901"/>
                </a:cubicBezTo>
                <a:cubicBezTo>
                  <a:pt x="9867" y="1409"/>
                  <a:pt x="9995" y="2057"/>
                  <a:pt x="10540" y="2422"/>
                </a:cubicBezTo>
                <a:cubicBezTo>
                  <a:pt x="11216" y="2876"/>
                  <a:pt x="12086" y="2638"/>
                  <a:pt x="12792" y="3007"/>
                </a:cubicBezTo>
                <a:cubicBezTo>
                  <a:pt x="13026" y="3132"/>
                  <a:pt x="13256" y="3333"/>
                  <a:pt x="13249" y="3614"/>
                </a:cubicBezTo>
                <a:cubicBezTo>
                  <a:pt x="13246" y="3863"/>
                  <a:pt x="13081" y="4079"/>
                  <a:pt x="12902" y="4232"/>
                </a:cubicBezTo>
                <a:cubicBezTo>
                  <a:pt x="12642" y="4463"/>
                  <a:pt x="12317" y="4562"/>
                  <a:pt x="11988" y="4653"/>
                </a:cubicBezTo>
                <a:cubicBezTo>
                  <a:pt x="11585" y="4766"/>
                  <a:pt x="11168" y="4854"/>
                  <a:pt x="10759" y="4920"/>
                </a:cubicBezTo>
                <a:cubicBezTo>
                  <a:pt x="9102" y="5176"/>
                  <a:pt x="7420" y="5088"/>
                  <a:pt x="5760" y="5238"/>
                </a:cubicBezTo>
                <a:cubicBezTo>
                  <a:pt x="4330" y="5366"/>
                  <a:pt x="2721" y="5637"/>
                  <a:pt x="1643" y="6664"/>
                </a:cubicBezTo>
                <a:cubicBezTo>
                  <a:pt x="685" y="7575"/>
                  <a:pt x="264" y="8917"/>
                  <a:pt x="107" y="10197"/>
                </a:cubicBezTo>
                <a:cubicBezTo>
                  <a:pt x="1" y="11052"/>
                  <a:pt x="45" y="11912"/>
                  <a:pt x="246" y="12749"/>
                </a:cubicBezTo>
                <a:cubicBezTo>
                  <a:pt x="257" y="12802"/>
                  <a:pt x="298" y="12824"/>
                  <a:pt x="340" y="12824"/>
                </a:cubicBezTo>
                <a:cubicBezTo>
                  <a:pt x="403" y="12824"/>
                  <a:pt x="470" y="12773"/>
                  <a:pt x="451" y="12694"/>
                </a:cubicBezTo>
                <a:cubicBezTo>
                  <a:pt x="88" y="11191"/>
                  <a:pt x="235" y="9473"/>
                  <a:pt x="904" y="8068"/>
                </a:cubicBezTo>
                <a:cubicBezTo>
                  <a:pt x="1171" y="7502"/>
                  <a:pt x="1548" y="6990"/>
                  <a:pt x="2041" y="6595"/>
                </a:cubicBezTo>
                <a:cubicBezTo>
                  <a:pt x="2612" y="6145"/>
                  <a:pt x="3306" y="5900"/>
                  <a:pt x="4005" y="5728"/>
                </a:cubicBezTo>
                <a:cubicBezTo>
                  <a:pt x="5592" y="5333"/>
                  <a:pt x="7248" y="5377"/>
                  <a:pt x="8868" y="5297"/>
                </a:cubicBezTo>
                <a:cubicBezTo>
                  <a:pt x="9680" y="5260"/>
                  <a:pt x="10485" y="5194"/>
                  <a:pt x="11278" y="5037"/>
                </a:cubicBezTo>
                <a:cubicBezTo>
                  <a:pt x="11893" y="4920"/>
                  <a:pt x="12617" y="4792"/>
                  <a:pt x="13088" y="4353"/>
                </a:cubicBezTo>
                <a:cubicBezTo>
                  <a:pt x="13414" y="4053"/>
                  <a:pt x="13604" y="3574"/>
                  <a:pt x="13330" y="3176"/>
                </a:cubicBezTo>
                <a:cubicBezTo>
                  <a:pt x="12935" y="2605"/>
                  <a:pt x="12123" y="2602"/>
                  <a:pt x="11509" y="2517"/>
                </a:cubicBezTo>
                <a:cubicBezTo>
                  <a:pt x="11136" y="2474"/>
                  <a:pt x="10763" y="2371"/>
                  <a:pt x="10488" y="2108"/>
                </a:cubicBezTo>
                <a:cubicBezTo>
                  <a:pt x="10199" y="1830"/>
                  <a:pt x="10174" y="1439"/>
                  <a:pt x="10412" y="1117"/>
                </a:cubicBezTo>
                <a:cubicBezTo>
                  <a:pt x="10887" y="470"/>
                  <a:pt x="11867" y="429"/>
                  <a:pt x="12591" y="356"/>
                </a:cubicBezTo>
                <a:cubicBezTo>
                  <a:pt x="13690" y="243"/>
                  <a:pt x="14797" y="207"/>
                  <a:pt x="15903" y="207"/>
                </a:cubicBezTo>
                <a:cubicBezTo>
                  <a:pt x="16588" y="207"/>
                  <a:pt x="17273" y="221"/>
                  <a:pt x="17955" y="239"/>
                </a:cubicBezTo>
                <a:cubicBezTo>
                  <a:pt x="19773" y="283"/>
                  <a:pt x="21583" y="316"/>
                  <a:pt x="23397" y="320"/>
                </a:cubicBezTo>
                <a:cubicBezTo>
                  <a:pt x="24318" y="320"/>
                  <a:pt x="25243" y="323"/>
                  <a:pt x="26172" y="338"/>
                </a:cubicBezTo>
                <a:cubicBezTo>
                  <a:pt x="26783" y="349"/>
                  <a:pt x="27379" y="407"/>
                  <a:pt x="27916" y="726"/>
                </a:cubicBezTo>
                <a:cubicBezTo>
                  <a:pt x="28096" y="832"/>
                  <a:pt x="28319" y="993"/>
                  <a:pt x="28359" y="1212"/>
                </a:cubicBezTo>
                <a:cubicBezTo>
                  <a:pt x="28406" y="1486"/>
                  <a:pt x="28129" y="1691"/>
                  <a:pt x="27927" y="1819"/>
                </a:cubicBezTo>
                <a:cubicBezTo>
                  <a:pt x="27639" y="1998"/>
                  <a:pt x="27386" y="2035"/>
                  <a:pt x="27039" y="2075"/>
                </a:cubicBezTo>
                <a:cubicBezTo>
                  <a:pt x="26637" y="2126"/>
                  <a:pt x="26234" y="2170"/>
                  <a:pt x="25836" y="2243"/>
                </a:cubicBezTo>
                <a:cubicBezTo>
                  <a:pt x="25481" y="2309"/>
                  <a:pt x="25104" y="2389"/>
                  <a:pt x="24786" y="2569"/>
                </a:cubicBezTo>
                <a:cubicBezTo>
                  <a:pt x="24552" y="2700"/>
                  <a:pt x="24351" y="2916"/>
                  <a:pt x="24402" y="3205"/>
                </a:cubicBezTo>
                <a:cubicBezTo>
                  <a:pt x="24464" y="3556"/>
                  <a:pt x="24808" y="3841"/>
                  <a:pt x="25097" y="4013"/>
                </a:cubicBezTo>
                <a:cubicBezTo>
                  <a:pt x="25765" y="4416"/>
                  <a:pt x="26599" y="4508"/>
                  <a:pt x="27395" y="4508"/>
                </a:cubicBezTo>
                <a:cubicBezTo>
                  <a:pt x="27640" y="4508"/>
                  <a:pt x="27882" y="4500"/>
                  <a:pt x="28114" y="4488"/>
                </a:cubicBezTo>
                <a:cubicBezTo>
                  <a:pt x="29138" y="4445"/>
                  <a:pt x="30143" y="4280"/>
                  <a:pt x="31164" y="4192"/>
                </a:cubicBezTo>
                <a:cubicBezTo>
                  <a:pt x="31356" y="4175"/>
                  <a:pt x="31562" y="4159"/>
                  <a:pt x="31770" y="4159"/>
                </a:cubicBezTo>
                <a:cubicBezTo>
                  <a:pt x="32224" y="4159"/>
                  <a:pt x="32685" y="4235"/>
                  <a:pt x="33029" y="4536"/>
                </a:cubicBezTo>
                <a:cubicBezTo>
                  <a:pt x="33383" y="4850"/>
                  <a:pt x="33493" y="5253"/>
                  <a:pt x="33164" y="5626"/>
                </a:cubicBezTo>
                <a:cubicBezTo>
                  <a:pt x="32864" y="5973"/>
                  <a:pt x="32418" y="6200"/>
                  <a:pt x="32008" y="6383"/>
                </a:cubicBezTo>
                <a:cubicBezTo>
                  <a:pt x="31683" y="6529"/>
                  <a:pt x="31346" y="6650"/>
                  <a:pt x="31003" y="6737"/>
                </a:cubicBezTo>
                <a:cubicBezTo>
                  <a:pt x="30505" y="6862"/>
                  <a:pt x="29046" y="7103"/>
                  <a:pt x="29284" y="7904"/>
                </a:cubicBezTo>
                <a:cubicBezTo>
                  <a:pt x="29364" y="8178"/>
                  <a:pt x="29609" y="8350"/>
                  <a:pt x="29854" y="8471"/>
                </a:cubicBezTo>
                <a:cubicBezTo>
                  <a:pt x="30206" y="8639"/>
                  <a:pt x="30586" y="8759"/>
                  <a:pt x="30970" y="8844"/>
                </a:cubicBezTo>
                <a:cubicBezTo>
                  <a:pt x="31767" y="9026"/>
                  <a:pt x="32582" y="9070"/>
                  <a:pt x="33394" y="9114"/>
                </a:cubicBezTo>
                <a:cubicBezTo>
                  <a:pt x="34674" y="9187"/>
                  <a:pt x="36056" y="9301"/>
                  <a:pt x="37186" y="9974"/>
                </a:cubicBezTo>
                <a:cubicBezTo>
                  <a:pt x="37607" y="10226"/>
                  <a:pt x="38005" y="10588"/>
                  <a:pt x="38097" y="11092"/>
                </a:cubicBezTo>
                <a:cubicBezTo>
                  <a:pt x="38207" y="11703"/>
                  <a:pt x="37848" y="12420"/>
                  <a:pt x="37428" y="12837"/>
                </a:cubicBezTo>
                <a:cubicBezTo>
                  <a:pt x="37183" y="13078"/>
                  <a:pt x="36945" y="13378"/>
                  <a:pt x="36638" y="13539"/>
                </a:cubicBezTo>
                <a:cubicBezTo>
                  <a:pt x="36455" y="13634"/>
                  <a:pt x="36254" y="13689"/>
                  <a:pt x="36056" y="13755"/>
                </a:cubicBezTo>
                <a:cubicBezTo>
                  <a:pt x="35887" y="13806"/>
                  <a:pt x="35718" y="13884"/>
                  <a:pt x="35540" y="13884"/>
                </a:cubicBezTo>
                <a:cubicBezTo>
                  <a:pt x="35514" y="13884"/>
                  <a:pt x="35487" y="13883"/>
                  <a:pt x="35460" y="13879"/>
                </a:cubicBezTo>
                <a:cubicBezTo>
                  <a:pt x="35449" y="13876"/>
                  <a:pt x="35438" y="13875"/>
                  <a:pt x="35427" y="13875"/>
                </a:cubicBezTo>
                <a:cubicBezTo>
                  <a:pt x="35309" y="13875"/>
                  <a:pt x="35270" y="14049"/>
                  <a:pt x="35394" y="14065"/>
                </a:cubicBezTo>
                <a:cubicBezTo>
                  <a:pt x="35442" y="14073"/>
                  <a:pt x="35490" y="14076"/>
                  <a:pt x="35538" y="14076"/>
                </a:cubicBezTo>
                <a:cubicBezTo>
                  <a:pt x="35857" y="14076"/>
                  <a:pt x="36188" y="13932"/>
                  <a:pt x="36477" y="13820"/>
                </a:cubicBezTo>
                <a:cubicBezTo>
                  <a:pt x="36828" y="13685"/>
                  <a:pt x="37077" y="13462"/>
                  <a:pt x="37336" y="13199"/>
                </a:cubicBezTo>
                <a:cubicBezTo>
                  <a:pt x="37581" y="12950"/>
                  <a:pt x="37819" y="12723"/>
                  <a:pt x="37987" y="12416"/>
                </a:cubicBezTo>
                <a:cubicBezTo>
                  <a:pt x="38133" y="12142"/>
                  <a:pt x="38261" y="11838"/>
                  <a:pt x="38305" y="11535"/>
                </a:cubicBezTo>
                <a:cubicBezTo>
                  <a:pt x="38466" y="10423"/>
                  <a:pt x="37442" y="9765"/>
                  <a:pt x="36539" y="9425"/>
                </a:cubicBezTo>
                <a:cubicBezTo>
                  <a:pt x="35142" y="8906"/>
                  <a:pt x="33661" y="8950"/>
                  <a:pt x="32206" y="8814"/>
                </a:cubicBezTo>
                <a:cubicBezTo>
                  <a:pt x="31760" y="8774"/>
                  <a:pt x="31321" y="8708"/>
                  <a:pt x="30893" y="8599"/>
                </a:cubicBezTo>
                <a:cubicBezTo>
                  <a:pt x="30505" y="8500"/>
                  <a:pt x="30056" y="8379"/>
                  <a:pt x="29727" y="8141"/>
                </a:cubicBezTo>
                <a:cubicBezTo>
                  <a:pt x="29558" y="8017"/>
                  <a:pt x="29394" y="7794"/>
                  <a:pt x="29522" y="7589"/>
                </a:cubicBezTo>
                <a:cubicBezTo>
                  <a:pt x="29620" y="7425"/>
                  <a:pt x="29833" y="7322"/>
                  <a:pt x="30001" y="7249"/>
                </a:cubicBezTo>
                <a:cubicBezTo>
                  <a:pt x="30388" y="7085"/>
                  <a:pt x="30802" y="7012"/>
                  <a:pt x="31204" y="6898"/>
                </a:cubicBezTo>
                <a:cubicBezTo>
                  <a:pt x="31577" y="6792"/>
                  <a:pt x="31943" y="6642"/>
                  <a:pt x="32297" y="6478"/>
                </a:cubicBezTo>
                <a:cubicBezTo>
                  <a:pt x="32974" y="6152"/>
                  <a:pt x="34038" y="5439"/>
                  <a:pt x="33383" y="4594"/>
                </a:cubicBezTo>
                <a:cubicBezTo>
                  <a:pt x="32980" y="4073"/>
                  <a:pt x="32365" y="3934"/>
                  <a:pt x="31724" y="3934"/>
                </a:cubicBezTo>
                <a:cubicBezTo>
                  <a:pt x="31220" y="3934"/>
                  <a:pt x="30699" y="4020"/>
                  <a:pt x="30253" y="4072"/>
                </a:cubicBezTo>
                <a:cubicBezTo>
                  <a:pt x="29365" y="4178"/>
                  <a:pt x="28467" y="4287"/>
                  <a:pt x="27569" y="4287"/>
                </a:cubicBezTo>
                <a:cubicBezTo>
                  <a:pt x="27329" y="4287"/>
                  <a:pt x="27089" y="4279"/>
                  <a:pt x="26849" y="4262"/>
                </a:cubicBezTo>
                <a:cubicBezTo>
                  <a:pt x="26340" y="4218"/>
                  <a:pt x="25810" y="4137"/>
                  <a:pt x="25349" y="3903"/>
                </a:cubicBezTo>
                <a:cubicBezTo>
                  <a:pt x="25075" y="3768"/>
                  <a:pt x="24592" y="3454"/>
                  <a:pt x="24607" y="3092"/>
                </a:cubicBezTo>
                <a:cubicBezTo>
                  <a:pt x="24622" y="2806"/>
                  <a:pt x="25024" y="2675"/>
                  <a:pt x="25243" y="2602"/>
                </a:cubicBezTo>
                <a:cubicBezTo>
                  <a:pt x="25646" y="2474"/>
                  <a:pt x="26066" y="2408"/>
                  <a:pt x="26483" y="2357"/>
                </a:cubicBezTo>
                <a:cubicBezTo>
                  <a:pt x="26823" y="2309"/>
                  <a:pt x="27170" y="2283"/>
                  <a:pt x="27511" y="2221"/>
                </a:cubicBezTo>
                <a:cubicBezTo>
                  <a:pt x="27898" y="2155"/>
                  <a:pt x="28374" y="1870"/>
                  <a:pt x="28534" y="1497"/>
                </a:cubicBezTo>
                <a:cubicBezTo>
                  <a:pt x="28717" y="1066"/>
                  <a:pt x="28333" y="715"/>
                  <a:pt x="27990" y="521"/>
                </a:cubicBezTo>
                <a:cubicBezTo>
                  <a:pt x="27452" y="221"/>
                  <a:pt x="26856" y="137"/>
                  <a:pt x="26249" y="130"/>
                </a:cubicBezTo>
                <a:cubicBezTo>
                  <a:pt x="24373" y="100"/>
                  <a:pt x="22501" y="119"/>
                  <a:pt x="20625" y="97"/>
                </a:cubicBezTo>
                <a:cubicBezTo>
                  <a:pt x="19061" y="75"/>
                  <a:pt x="17497" y="1"/>
                  <a:pt x="159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9"/>
          <p:cNvGrpSpPr/>
          <p:nvPr/>
        </p:nvGrpSpPr>
        <p:grpSpPr>
          <a:xfrm rot="1118708">
            <a:off x="133362" y="4242525"/>
            <a:ext cx="664192" cy="572682"/>
            <a:chOff x="167400" y="203050"/>
            <a:chExt cx="664204" cy="572693"/>
          </a:xfrm>
        </p:grpSpPr>
        <p:sp>
          <p:nvSpPr>
            <p:cNvPr id="487" name="Google Shape;487;p29"/>
            <p:cNvSpPr/>
            <p:nvPr/>
          </p:nvSpPr>
          <p:spPr>
            <a:xfrm>
              <a:off x="239207" y="236031"/>
              <a:ext cx="592397" cy="539712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6" y="1"/>
                  </a:moveTo>
                  <a:cubicBezTo>
                    <a:pt x="2719" y="1"/>
                    <a:pt x="1893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3" y="6148"/>
                    <a:pt x="2719" y="6464"/>
                    <a:pt x="3546" y="6464"/>
                  </a:cubicBezTo>
                  <a:cubicBezTo>
                    <a:pt x="4373" y="6464"/>
                    <a:pt x="5200" y="6148"/>
                    <a:pt x="5833" y="5518"/>
                  </a:cubicBezTo>
                  <a:cubicBezTo>
                    <a:pt x="7094" y="4256"/>
                    <a:pt x="7094" y="2208"/>
                    <a:pt x="5833" y="947"/>
                  </a:cubicBezTo>
                  <a:cubicBezTo>
                    <a:pt x="5200" y="316"/>
                    <a:pt x="4373" y="1"/>
                    <a:pt x="3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67400" y="203050"/>
              <a:ext cx="616861" cy="539879"/>
            </a:xfrm>
            <a:custGeom>
              <a:avLst/>
              <a:gdLst/>
              <a:ahLst/>
              <a:cxnLst/>
              <a:rect l="l" t="t" r="r" b="b"/>
              <a:pathLst>
                <a:path w="7388" h="6466" extrusionOk="0">
                  <a:moveTo>
                    <a:pt x="3699" y="1"/>
                  </a:moveTo>
                  <a:cubicBezTo>
                    <a:pt x="2548" y="1"/>
                    <a:pt x="1434" y="615"/>
                    <a:pt x="849" y="1696"/>
                  </a:cubicBezTo>
                  <a:cubicBezTo>
                    <a:pt x="1" y="3269"/>
                    <a:pt x="590" y="5229"/>
                    <a:pt x="2158" y="6077"/>
                  </a:cubicBezTo>
                  <a:cubicBezTo>
                    <a:pt x="2647" y="6341"/>
                    <a:pt x="3172" y="6466"/>
                    <a:pt x="3690" y="6466"/>
                  </a:cubicBezTo>
                  <a:cubicBezTo>
                    <a:pt x="4841" y="6466"/>
                    <a:pt x="5954" y="5850"/>
                    <a:pt x="6539" y="4768"/>
                  </a:cubicBezTo>
                  <a:cubicBezTo>
                    <a:pt x="7388" y="3196"/>
                    <a:pt x="6799" y="1236"/>
                    <a:pt x="5230" y="387"/>
                  </a:cubicBezTo>
                  <a:cubicBezTo>
                    <a:pt x="4742" y="125"/>
                    <a:pt x="4217" y="1"/>
                    <a:pt x="3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10679" y="370627"/>
              <a:ext cx="84914" cy="115056"/>
            </a:xfrm>
            <a:custGeom>
              <a:avLst/>
              <a:gdLst/>
              <a:ahLst/>
              <a:cxnLst/>
              <a:rect l="l" t="t" r="r" b="b"/>
              <a:pathLst>
                <a:path w="1017" h="1378" extrusionOk="0">
                  <a:moveTo>
                    <a:pt x="383" y="1"/>
                  </a:moveTo>
                  <a:cubicBezTo>
                    <a:pt x="358" y="1"/>
                    <a:pt x="334" y="4"/>
                    <a:pt x="311" y="11"/>
                  </a:cubicBezTo>
                  <a:cubicBezTo>
                    <a:pt x="91" y="73"/>
                    <a:pt x="0" y="432"/>
                    <a:pt x="110" y="805"/>
                  </a:cubicBezTo>
                  <a:cubicBezTo>
                    <a:pt x="205" y="1143"/>
                    <a:pt x="429" y="1377"/>
                    <a:pt x="636" y="1377"/>
                  </a:cubicBezTo>
                  <a:cubicBezTo>
                    <a:pt x="659" y="1377"/>
                    <a:pt x="683" y="1374"/>
                    <a:pt x="706" y="1368"/>
                  </a:cubicBezTo>
                  <a:cubicBezTo>
                    <a:pt x="925" y="1302"/>
                    <a:pt x="1017" y="947"/>
                    <a:pt x="907" y="571"/>
                  </a:cubicBezTo>
                  <a:cubicBezTo>
                    <a:pt x="812" y="238"/>
                    <a:pt x="586" y="1"/>
                    <a:pt x="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491365" y="318108"/>
              <a:ext cx="84998" cy="115307"/>
            </a:xfrm>
            <a:custGeom>
              <a:avLst/>
              <a:gdLst/>
              <a:ahLst/>
              <a:cxnLst/>
              <a:rect l="l" t="t" r="r" b="b"/>
              <a:pathLst>
                <a:path w="1018" h="1381" extrusionOk="0">
                  <a:moveTo>
                    <a:pt x="386" y="1"/>
                  </a:moveTo>
                  <a:cubicBezTo>
                    <a:pt x="362" y="1"/>
                    <a:pt x="339" y="4"/>
                    <a:pt x="315" y="11"/>
                  </a:cubicBezTo>
                  <a:cubicBezTo>
                    <a:pt x="92" y="77"/>
                    <a:pt x="1" y="432"/>
                    <a:pt x="114" y="808"/>
                  </a:cubicBezTo>
                  <a:cubicBezTo>
                    <a:pt x="206" y="1143"/>
                    <a:pt x="434" y="1381"/>
                    <a:pt x="638" y="1381"/>
                  </a:cubicBezTo>
                  <a:cubicBezTo>
                    <a:pt x="661" y="1381"/>
                    <a:pt x="684" y="1378"/>
                    <a:pt x="707" y="1372"/>
                  </a:cubicBezTo>
                  <a:cubicBezTo>
                    <a:pt x="926" y="1306"/>
                    <a:pt x="1017" y="951"/>
                    <a:pt x="908" y="574"/>
                  </a:cubicBezTo>
                  <a:cubicBezTo>
                    <a:pt x="810" y="241"/>
                    <a:pt x="589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 rot="10800000">
              <a:off x="357938" y="506892"/>
              <a:ext cx="295656" cy="139771"/>
            </a:xfrm>
            <a:custGeom>
              <a:avLst/>
              <a:gdLst/>
              <a:ahLst/>
              <a:cxnLst/>
              <a:rect l="l" t="t" r="r" b="b"/>
              <a:pathLst>
                <a:path w="3541" h="1674" extrusionOk="0">
                  <a:moveTo>
                    <a:pt x="2033" y="1"/>
                  </a:moveTo>
                  <a:cubicBezTo>
                    <a:pt x="1812" y="1"/>
                    <a:pt x="1588" y="36"/>
                    <a:pt x="1372" y="109"/>
                  </a:cubicBezTo>
                  <a:cubicBezTo>
                    <a:pt x="677" y="343"/>
                    <a:pt x="165" y="913"/>
                    <a:pt x="1" y="1626"/>
                  </a:cubicBezTo>
                  <a:lnTo>
                    <a:pt x="206" y="1674"/>
                  </a:lnTo>
                  <a:cubicBezTo>
                    <a:pt x="359" y="1030"/>
                    <a:pt x="816" y="518"/>
                    <a:pt x="1442" y="310"/>
                  </a:cubicBezTo>
                  <a:cubicBezTo>
                    <a:pt x="1636" y="244"/>
                    <a:pt x="1836" y="212"/>
                    <a:pt x="2036" y="212"/>
                  </a:cubicBezTo>
                  <a:cubicBezTo>
                    <a:pt x="2536" y="212"/>
                    <a:pt x="3029" y="412"/>
                    <a:pt x="3387" y="778"/>
                  </a:cubicBezTo>
                  <a:lnTo>
                    <a:pt x="3541" y="632"/>
                  </a:lnTo>
                  <a:cubicBezTo>
                    <a:pt x="3138" y="224"/>
                    <a:pt x="2591" y="1"/>
                    <a:pt x="2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9"/>
          <p:cNvGrpSpPr/>
          <p:nvPr/>
        </p:nvGrpSpPr>
        <p:grpSpPr>
          <a:xfrm>
            <a:off x="8428888" y="185550"/>
            <a:ext cx="606434" cy="572702"/>
            <a:chOff x="8206538" y="4281825"/>
            <a:chExt cx="606434" cy="572702"/>
          </a:xfrm>
        </p:grpSpPr>
        <p:sp>
          <p:nvSpPr>
            <p:cNvPr id="493" name="Google Shape;493;p29"/>
            <p:cNvSpPr/>
            <p:nvPr/>
          </p:nvSpPr>
          <p:spPr>
            <a:xfrm>
              <a:off x="8237674" y="4330394"/>
              <a:ext cx="575298" cy="524133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9" y="1"/>
                  </a:moveTo>
                  <a:cubicBezTo>
                    <a:pt x="2722" y="1"/>
                    <a:pt x="1895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5" y="6149"/>
                    <a:pt x="2722" y="6464"/>
                    <a:pt x="3549" y="6464"/>
                  </a:cubicBezTo>
                  <a:cubicBezTo>
                    <a:pt x="4376" y="6464"/>
                    <a:pt x="5202" y="6149"/>
                    <a:pt x="5833" y="5518"/>
                  </a:cubicBezTo>
                  <a:cubicBezTo>
                    <a:pt x="7095" y="4256"/>
                    <a:pt x="7095" y="2208"/>
                    <a:pt x="5833" y="947"/>
                  </a:cubicBezTo>
                  <a:cubicBezTo>
                    <a:pt x="5202" y="316"/>
                    <a:pt x="4376" y="1"/>
                    <a:pt x="3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8206538" y="4281825"/>
              <a:ext cx="548297" cy="524133"/>
            </a:xfrm>
            <a:custGeom>
              <a:avLst/>
              <a:gdLst/>
              <a:ahLst/>
              <a:cxnLst/>
              <a:rect l="l" t="t" r="r" b="b"/>
              <a:pathLst>
                <a:path w="6762" h="6464" extrusionOk="0">
                  <a:moveTo>
                    <a:pt x="3382" y="0"/>
                  </a:moveTo>
                  <a:cubicBezTo>
                    <a:pt x="3284" y="0"/>
                    <a:pt x="3186" y="5"/>
                    <a:pt x="3087" y="14"/>
                  </a:cubicBezTo>
                  <a:cubicBezTo>
                    <a:pt x="1310" y="175"/>
                    <a:pt x="0" y="1751"/>
                    <a:pt x="161" y="3528"/>
                  </a:cubicBezTo>
                  <a:cubicBezTo>
                    <a:pt x="313" y="5204"/>
                    <a:pt x="1720" y="6463"/>
                    <a:pt x="3374" y="6463"/>
                  </a:cubicBezTo>
                  <a:cubicBezTo>
                    <a:pt x="3473" y="6463"/>
                    <a:pt x="3574" y="6459"/>
                    <a:pt x="3676" y="6450"/>
                  </a:cubicBezTo>
                  <a:cubicBezTo>
                    <a:pt x="5453" y="6289"/>
                    <a:pt x="6762" y="4716"/>
                    <a:pt x="6597" y="2939"/>
                  </a:cubicBezTo>
                  <a:cubicBezTo>
                    <a:pt x="6445" y="1261"/>
                    <a:pt x="5035" y="0"/>
                    <a:pt x="3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8535334" y="4472857"/>
              <a:ext cx="94383" cy="91707"/>
            </a:xfrm>
            <a:custGeom>
              <a:avLst/>
              <a:gdLst/>
              <a:ahLst/>
              <a:cxnLst/>
              <a:rect l="l" t="t" r="r" b="b"/>
              <a:pathLst>
                <a:path w="1164" h="1131" extrusionOk="0">
                  <a:moveTo>
                    <a:pt x="300" y="1"/>
                  </a:moveTo>
                  <a:cubicBezTo>
                    <a:pt x="263" y="1"/>
                    <a:pt x="225" y="19"/>
                    <a:pt x="202" y="49"/>
                  </a:cubicBezTo>
                  <a:cubicBezTo>
                    <a:pt x="63" y="280"/>
                    <a:pt x="1" y="594"/>
                    <a:pt x="143" y="843"/>
                  </a:cubicBezTo>
                  <a:cubicBezTo>
                    <a:pt x="239" y="1007"/>
                    <a:pt x="429" y="1130"/>
                    <a:pt x="622" y="1130"/>
                  </a:cubicBezTo>
                  <a:cubicBezTo>
                    <a:pt x="674" y="1130"/>
                    <a:pt x="726" y="1122"/>
                    <a:pt x="776" y="1102"/>
                  </a:cubicBezTo>
                  <a:cubicBezTo>
                    <a:pt x="922" y="1047"/>
                    <a:pt x="1021" y="934"/>
                    <a:pt x="1116" y="810"/>
                  </a:cubicBezTo>
                  <a:cubicBezTo>
                    <a:pt x="1153" y="762"/>
                    <a:pt x="1164" y="704"/>
                    <a:pt x="1116" y="660"/>
                  </a:cubicBezTo>
                  <a:cubicBezTo>
                    <a:pt x="1095" y="640"/>
                    <a:pt x="1063" y="628"/>
                    <a:pt x="1032" y="628"/>
                  </a:cubicBezTo>
                  <a:cubicBezTo>
                    <a:pt x="1006" y="628"/>
                    <a:pt x="980" y="638"/>
                    <a:pt x="963" y="660"/>
                  </a:cubicBezTo>
                  <a:cubicBezTo>
                    <a:pt x="897" y="740"/>
                    <a:pt x="831" y="832"/>
                    <a:pt x="747" y="879"/>
                  </a:cubicBezTo>
                  <a:cubicBezTo>
                    <a:pt x="725" y="890"/>
                    <a:pt x="714" y="898"/>
                    <a:pt x="692" y="901"/>
                  </a:cubicBezTo>
                  <a:cubicBezTo>
                    <a:pt x="685" y="905"/>
                    <a:pt x="674" y="905"/>
                    <a:pt x="659" y="908"/>
                  </a:cubicBezTo>
                  <a:cubicBezTo>
                    <a:pt x="655" y="908"/>
                    <a:pt x="652" y="908"/>
                    <a:pt x="648" y="916"/>
                  </a:cubicBezTo>
                  <a:lnTo>
                    <a:pt x="582" y="916"/>
                  </a:lnTo>
                  <a:cubicBezTo>
                    <a:pt x="593" y="916"/>
                    <a:pt x="564" y="908"/>
                    <a:pt x="560" y="908"/>
                  </a:cubicBezTo>
                  <a:cubicBezTo>
                    <a:pt x="546" y="905"/>
                    <a:pt x="531" y="905"/>
                    <a:pt x="520" y="901"/>
                  </a:cubicBezTo>
                  <a:cubicBezTo>
                    <a:pt x="515" y="901"/>
                    <a:pt x="500" y="893"/>
                    <a:pt x="498" y="893"/>
                  </a:cubicBezTo>
                  <a:lnTo>
                    <a:pt x="498" y="893"/>
                  </a:lnTo>
                  <a:cubicBezTo>
                    <a:pt x="497" y="893"/>
                    <a:pt x="498" y="895"/>
                    <a:pt x="502" y="898"/>
                  </a:cubicBezTo>
                  <a:lnTo>
                    <a:pt x="473" y="883"/>
                  </a:lnTo>
                  <a:cubicBezTo>
                    <a:pt x="451" y="872"/>
                    <a:pt x="432" y="861"/>
                    <a:pt x="410" y="846"/>
                  </a:cubicBezTo>
                  <a:lnTo>
                    <a:pt x="410" y="846"/>
                  </a:lnTo>
                  <a:cubicBezTo>
                    <a:pt x="412" y="848"/>
                    <a:pt x="413" y="848"/>
                    <a:pt x="413" y="848"/>
                  </a:cubicBezTo>
                  <a:cubicBezTo>
                    <a:pt x="414" y="848"/>
                    <a:pt x="396" y="835"/>
                    <a:pt x="396" y="832"/>
                  </a:cubicBezTo>
                  <a:lnTo>
                    <a:pt x="374" y="810"/>
                  </a:lnTo>
                  <a:cubicBezTo>
                    <a:pt x="363" y="799"/>
                    <a:pt x="356" y="791"/>
                    <a:pt x="348" y="781"/>
                  </a:cubicBezTo>
                  <a:cubicBezTo>
                    <a:pt x="348" y="781"/>
                    <a:pt x="344" y="774"/>
                    <a:pt x="344" y="774"/>
                  </a:cubicBezTo>
                  <a:lnTo>
                    <a:pt x="344" y="774"/>
                  </a:lnTo>
                  <a:cubicBezTo>
                    <a:pt x="343" y="774"/>
                    <a:pt x="344" y="775"/>
                    <a:pt x="345" y="777"/>
                  </a:cubicBezTo>
                  <a:cubicBezTo>
                    <a:pt x="345" y="779"/>
                    <a:pt x="345" y="780"/>
                    <a:pt x="345" y="780"/>
                  </a:cubicBezTo>
                  <a:cubicBezTo>
                    <a:pt x="345" y="780"/>
                    <a:pt x="337" y="762"/>
                    <a:pt x="337" y="762"/>
                  </a:cubicBezTo>
                  <a:cubicBezTo>
                    <a:pt x="323" y="744"/>
                    <a:pt x="312" y="726"/>
                    <a:pt x="304" y="704"/>
                  </a:cubicBezTo>
                  <a:cubicBezTo>
                    <a:pt x="301" y="700"/>
                    <a:pt x="301" y="689"/>
                    <a:pt x="301" y="685"/>
                  </a:cubicBezTo>
                  <a:cubicBezTo>
                    <a:pt x="293" y="671"/>
                    <a:pt x="290" y="653"/>
                    <a:pt x="286" y="642"/>
                  </a:cubicBezTo>
                  <a:cubicBezTo>
                    <a:pt x="271" y="590"/>
                    <a:pt x="268" y="550"/>
                    <a:pt x="271" y="495"/>
                  </a:cubicBezTo>
                  <a:cubicBezTo>
                    <a:pt x="275" y="378"/>
                    <a:pt x="323" y="265"/>
                    <a:pt x="385" y="159"/>
                  </a:cubicBezTo>
                  <a:cubicBezTo>
                    <a:pt x="418" y="111"/>
                    <a:pt x="396" y="46"/>
                    <a:pt x="348" y="13"/>
                  </a:cubicBezTo>
                  <a:cubicBezTo>
                    <a:pt x="333" y="5"/>
                    <a:pt x="317" y="1"/>
                    <a:pt x="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8354192" y="4436451"/>
              <a:ext cx="96734" cy="69571"/>
            </a:xfrm>
            <a:custGeom>
              <a:avLst/>
              <a:gdLst/>
              <a:ahLst/>
              <a:cxnLst/>
              <a:rect l="l" t="t" r="r" b="b"/>
              <a:pathLst>
                <a:path w="1193" h="858" extrusionOk="0">
                  <a:moveTo>
                    <a:pt x="1083" y="1"/>
                  </a:moveTo>
                  <a:cubicBezTo>
                    <a:pt x="1024" y="1"/>
                    <a:pt x="977" y="52"/>
                    <a:pt x="977" y="107"/>
                  </a:cubicBezTo>
                  <a:cubicBezTo>
                    <a:pt x="977" y="122"/>
                    <a:pt x="977" y="132"/>
                    <a:pt x="973" y="147"/>
                  </a:cubicBezTo>
                  <a:cubicBezTo>
                    <a:pt x="973" y="150"/>
                    <a:pt x="971" y="173"/>
                    <a:pt x="972" y="173"/>
                  </a:cubicBezTo>
                  <a:cubicBezTo>
                    <a:pt x="972" y="173"/>
                    <a:pt x="973" y="172"/>
                    <a:pt x="973" y="169"/>
                  </a:cubicBezTo>
                  <a:lnTo>
                    <a:pt x="973" y="169"/>
                  </a:lnTo>
                  <a:cubicBezTo>
                    <a:pt x="970" y="198"/>
                    <a:pt x="966" y="224"/>
                    <a:pt x="959" y="250"/>
                  </a:cubicBezTo>
                  <a:cubicBezTo>
                    <a:pt x="955" y="275"/>
                    <a:pt x="948" y="297"/>
                    <a:pt x="937" y="326"/>
                  </a:cubicBezTo>
                  <a:cubicBezTo>
                    <a:pt x="933" y="334"/>
                    <a:pt x="929" y="352"/>
                    <a:pt x="929" y="359"/>
                  </a:cubicBezTo>
                  <a:lnTo>
                    <a:pt x="922" y="367"/>
                  </a:lnTo>
                  <a:lnTo>
                    <a:pt x="911" y="396"/>
                  </a:lnTo>
                  <a:cubicBezTo>
                    <a:pt x="896" y="418"/>
                    <a:pt x="885" y="440"/>
                    <a:pt x="867" y="462"/>
                  </a:cubicBezTo>
                  <a:cubicBezTo>
                    <a:pt x="849" y="491"/>
                    <a:pt x="849" y="491"/>
                    <a:pt x="831" y="513"/>
                  </a:cubicBezTo>
                  <a:cubicBezTo>
                    <a:pt x="794" y="553"/>
                    <a:pt x="768" y="579"/>
                    <a:pt x="721" y="604"/>
                  </a:cubicBezTo>
                  <a:cubicBezTo>
                    <a:pt x="714" y="608"/>
                    <a:pt x="703" y="615"/>
                    <a:pt x="692" y="622"/>
                  </a:cubicBezTo>
                  <a:cubicBezTo>
                    <a:pt x="688" y="624"/>
                    <a:pt x="687" y="624"/>
                    <a:pt x="687" y="624"/>
                  </a:cubicBezTo>
                  <a:cubicBezTo>
                    <a:pt x="687" y="624"/>
                    <a:pt x="693" y="622"/>
                    <a:pt x="695" y="622"/>
                  </a:cubicBezTo>
                  <a:lnTo>
                    <a:pt x="695" y="622"/>
                  </a:lnTo>
                  <a:cubicBezTo>
                    <a:pt x="692" y="622"/>
                    <a:pt x="684" y="626"/>
                    <a:pt x="681" y="626"/>
                  </a:cubicBezTo>
                  <a:cubicBezTo>
                    <a:pt x="659" y="637"/>
                    <a:pt x="637" y="641"/>
                    <a:pt x="608" y="644"/>
                  </a:cubicBezTo>
                  <a:cubicBezTo>
                    <a:pt x="604" y="644"/>
                    <a:pt x="593" y="652"/>
                    <a:pt x="589" y="652"/>
                  </a:cubicBezTo>
                  <a:lnTo>
                    <a:pt x="593" y="652"/>
                  </a:lnTo>
                  <a:cubicBezTo>
                    <a:pt x="582" y="652"/>
                    <a:pt x="571" y="652"/>
                    <a:pt x="556" y="655"/>
                  </a:cubicBezTo>
                  <a:cubicBezTo>
                    <a:pt x="534" y="655"/>
                    <a:pt x="513" y="655"/>
                    <a:pt x="491" y="652"/>
                  </a:cubicBezTo>
                  <a:cubicBezTo>
                    <a:pt x="509" y="652"/>
                    <a:pt x="480" y="652"/>
                    <a:pt x="476" y="644"/>
                  </a:cubicBezTo>
                  <a:cubicBezTo>
                    <a:pt x="465" y="641"/>
                    <a:pt x="454" y="641"/>
                    <a:pt x="443" y="637"/>
                  </a:cubicBezTo>
                  <a:cubicBezTo>
                    <a:pt x="436" y="633"/>
                    <a:pt x="421" y="633"/>
                    <a:pt x="410" y="626"/>
                  </a:cubicBezTo>
                  <a:cubicBezTo>
                    <a:pt x="406" y="625"/>
                    <a:pt x="405" y="625"/>
                    <a:pt x="406" y="625"/>
                  </a:cubicBezTo>
                  <a:lnTo>
                    <a:pt x="406" y="625"/>
                  </a:lnTo>
                  <a:cubicBezTo>
                    <a:pt x="406" y="625"/>
                    <a:pt x="413" y="626"/>
                    <a:pt x="417" y="626"/>
                  </a:cubicBezTo>
                  <a:cubicBezTo>
                    <a:pt x="406" y="622"/>
                    <a:pt x="403" y="622"/>
                    <a:pt x="392" y="619"/>
                  </a:cubicBezTo>
                  <a:cubicBezTo>
                    <a:pt x="385" y="615"/>
                    <a:pt x="374" y="608"/>
                    <a:pt x="366" y="601"/>
                  </a:cubicBezTo>
                  <a:cubicBezTo>
                    <a:pt x="363" y="598"/>
                    <a:pt x="358" y="597"/>
                    <a:pt x="354" y="593"/>
                  </a:cubicBezTo>
                  <a:lnTo>
                    <a:pt x="354" y="593"/>
                  </a:lnTo>
                  <a:cubicBezTo>
                    <a:pt x="354" y="593"/>
                    <a:pt x="354" y="593"/>
                    <a:pt x="354" y="593"/>
                  </a:cubicBezTo>
                  <a:cubicBezTo>
                    <a:pt x="355" y="593"/>
                    <a:pt x="354" y="592"/>
                    <a:pt x="352" y="590"/>
                  </a:cubicBezTo>
                  <a:lnTo>
                    <a:pt x="352" y="590"/>
                  </a:lnTo>
                  <a:cubicBezTo>
                    <a:pt x="352" y="590"/>
                    <a:pt x="352" y="590"/>
                    <a:pt x="352" y="590"/>
                  </a:cubicBezTo>
                  <a:cubicBezTo>
                    <a:pt x="344" y="586"/>
                    <a:pt x="337" y="579"/>
                    <a:pt x="330" y="571"/>
                  </a:cubicBezTo>
                  <a:lnTo>
                    <a:pt x="315" y="560"/>
                  </a:lnTo>
                  <a:cubicBezTo>
                    <a:pt x="315" y="560"/>
                    <a:pt x="306" y="549"/>
                    <a:pt x="306" y="548"/>
                  </a:cubicBezTo>
                  <a:lnTo>
                    <a:pt x="306" y="548"/>
                  </a:lnTo>
                  <a:cubicBezTo>
                    <a:pt x="306" y="548"/>
                    <a:pt x="307" y="549"/>
                    <a:pt x="308" y="549"/>
                  </a:cubicBezTo>
                  <a:cubicBezTo>
                    <a:pt x="307" y="548"/>
                    <a:pt x="306" y="548"/>
                    <a:pt x="306" y="548"/>
                  </a:cubicBezTo>
                  <a:lnTo>
                    <a:pt x="306" y="548"/>
                  </a:lnTo>
                  <a:cubicBezTo>
                    <a:pt x="306" y="548"/>
                    <a:pt x="306" y="548"/>
                    <a:pt x="306" y="548"/>
                  </a:cubicBezTo>
                  <a:lnTo>
                    <a:pt x="306" y="548"/>
                  </a:lnTo>
                  <a:cubicBezTo>
                    <a:pt x="294" y="537"/>
                    <a:pt x="274" y="497"/>
                    <a:pt x="264" y="480"/>
                  </a:cubicBezTo>
                  <a:cubicBezTo>
                    <a:pt x="257" y="458"/>
                    <a:pt x="246" y="421"/>
                    <a:pt x="242" y="392"/>
                  </a:cubicBezTo>
                  <a:cubicBezTo>
                    <a:pt x="235" y="359"/>
                    <a:pt x="235" y="345"/>
                    <a:pt x="227" y="312"/>
                  </a:cubicBezTo>
                  <a:cubicBezTo>
                    <a:pt x="224" y="275"/>
                    <a:pt x="224" y="242"/>
                    <a:pt x="220" y="206"/>
                  </a:cubicBezTo>
                  <a:cubicBezTo>
                    <a:pt x="216" y="151"/>
                    <a:pt x="172" y="103"/>
                    <a:pt x="114" y="103"/>
                  </a:cubicBezTo>
                  <a:cubicBezTo>
                    <a:pt x="110" y="103"/>
                    <a:pt x="106" y="102"/>
                    <a:pt x="102" y="102"/>
                  </a:cubicBezTo>
                  <a:cubicBezTo>
                    <a:pt x="48" y="102"/>
                    <a:pt x="1" y="147"/>
                    <a:pt x="4" y="202"/>
                  </a:cubicBezTo>
                  <a:cubicBezTo>
                    <a:pt x="15" y="345"/>
                    <a:pt x="23" y="495"/>
                    <a:pt x="99" y="622"/>
                  </a:cubicBezTo>
                  <a:cubicBezTo>
                    <a:pt x="165" y="732"/>
                    <a:pt x="275" y="809"/>
                    <a:pt x="403" y="842"/>
                  </a:cubicBezTo>
                  <a:cubicBezTo>
                    <a:pt x="448" y="853"/>
                    <a:pt x="494" y="858"/>
                    <a:pt x="540" y="858"/>
                  </a:cubicBezTo>
                  <a:cubicBezTo>
                    <a:pt x="620" y="858"/>
                    <a:pt x="700" y="842"/>
                    <a:pt x="772" y="809"/>
                  </a:cubicBezTo>
                  <a:cubicBezTo>
                    <a:pt x="896" y="761"/>
                    <a:pt x="995" y="659"/>
                    <a:pt x="1065" y="546"/>
                  </a:cubicBezTo>
                  <a:cubicBezTo>
                    <a:pt x="1141" y="414"/>
                    <a:pt x="1185" y="260"/>
                    <a:pt x="1189" y="107"/>
                  </a:cubicBezTo>
                  <a:cubicBezTo>
                    <a:pt x="1193" y="52"/>
                    <a:pt x="1138" y="1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8370490" y="4576076"/>
              <a:ext cx="133547" cy="79869"/>
            </a:xfrm>
            <a:custGeom>
              <a:avLst/>
              <a:gdLst/>
              <a:ahLst/>
              <a:cxnLst/>
              <a:rect l="l" t="t" r="r" b="b"/>
              <a:pathLst>
                <a:path w="1647" h="985" extrusionOk="0">
                  <a:moveTo>
                    <a:pt x="778" y="1"/>
                  </a:moveTo>
                  <a:cubicBezTo>
                    <a:pt x="651" y="1"/>
                    <a:pt x="522" y="28"/>
                    <a:pt x="403" y="78"/>
                  </a:cubicBezTo>
                  <a:cubicBezTo>
                    <a:pt x="253" y="144"/>
                    <a:pt x="129" y="253"/>
                    <a:pt x="34" y="385"/>
                  </a:cubicBezTo>
                  <a:cubicBezTo>
                    <a:pt x="1" y="433"/>
                    <a:pt x="23" y="506"/>
                    <a:pt x="70" y="531"/>
                  </a:cubicBezTo>
                  <a:cubicBezTo>
                    <a:pt x="88" y="543"/>
                    <a:pt x="106" y="548"/>
                    <a:pt x="124" y="548"/>
                  </a:cubicBezTo>
                  <a:cubicBezTo>
                    <a:pt x="158" y="548"/>
                    <a:pt x="191" y="528"/>
                    <a:pt x="213" y="495"/>
                  </a:cubicBezTo>
                  <a:cubicBezTo>
                    <a:pt x="238" y="458"/>
                    <a:pt x="275" y="414"/>
                    <a:pt x="322" y="374"/>
                  </a:cubicBezTo>
                  <a:cubicBezTo>
                    <a:pt x="352" y="345"/>
                    <a:pt x="407" y="308"/>
                    <a:pt x="458" y="283"/>
                  </a:cubicBezTo>
                  <a:cubicBezTo>
                    <a:pt x="471" y="276"/>
                    <a:pt x="485" y="269"/>
                    <a:pt x="493" y="262"/>
                  </a:cubicBezTo>
                  <a:lnTo>
                    <a:pt x="493" y="262"/>
                  </a:lnTo>
                  <a:cubicBezTo>
                    <a:pt x="498" y="261"/>
                    <a:pt x="516" y="253"/>
                    <a:pt x="516" y="253"/>
                  </a:cubicBezTo>
                  <a:cubicBezTo>
                    <a:pt x="546" y="243"/>
                    <a:pt x="578" y="235"/>
                    <a:pt x="604" y="224"/>
                  </a:cubicBezTo>
                  <a:cubicBezTo>
                    <a:pt x="619" y="221"/>
                    <a:pt x="637" y="217"/>
                    <a:pt x="652" y="217"/>
                  </a:cubicBezTo>
                  <a:cubicBezTo>
                    <a:pt x="659" y="217"/>
                    <a:pt x="663" y="213"/>
                    <a:pt x="674" y="213"/>
                  </a:cubicBezTo>
                  <a:cubicBezTo>
                    <a:pt x="676" y="213"/>
                    <a:pt x="685" y="212"/>
                    <a:pt x="685" y="212"/>
                  </a:cubicBezTo>
                  <a:lnTo>
                    <a:pt x="685" y="212"/>
                  </a:lnTo>
                  <a:cubicBezTo>
                    <a:pt x="685" y="212"/>
                    <a:pt x="683" y="212"/>
                    <a:pt x="677" y="213"/>
                  </a:cubicBezTo>
                  <a:cubicBezTo>
                    <a:pt x="710" y="210"/>
                    <a:pt x="736" y="210"/>
                    <a:pt x="769" y="210"/>
                  </a:cubicBezTo>
                  <a:cubicBezTo>
                    <a:pt x="798" y="210"/>
                    <a:pt x="823" y="210"/>
                    <a:pt x="856" y="213"/>
                  </a:cubicBezTo>
                  <a:cubicBezTo>
                    <a:pt x="858" y="213"/>
                    <a:pt x="859" y="213"/>
                    <a:pt x="860" y="213"/>
                  </a:cubicBezTo>
                  <a:lnTo>
                    <a:pt x="860" y="213"/>
                  </a:lnTo>
                  <a:cubicBezTo>
                    <a:pt x="860" y="213"/>
                    <a:pt x="860" y="213"/>
                    <a:pt x="860" y="213"/>
                  </a:cubicBezTo>
                  <a:cubicBezTo>
                    <a:pt x="871" y="213"/>
                    <a:pt x="875" y="217"/>
                    <a:pt x="882" y="217"/>
                  </a:cubicBezTo>
                  <a:cubicBezTo>
                    <a:pt x="897" y="221"/>
                    <a:pt x="915" y="221"/>
                    <a:pt x="930" y="224"/>
                  </a:cubicBezTo>
                  <a:cubicBezTo>
                    <a:pt x="992" y="246"/>
                    <a:pt x="1025" y="257"/>
                    <a:pt x="1083" y="290"/>
                  </a:cubicBezTo>
                  <a:cubicBezTo>
                    <a:pt x="1109" y="305"/>
                    <a:pt x="1134" y="323"/>
                    <a:pt x="1156" y="338"/>
                  </a:cubicBezTo>
                  <a:cubicBezTo>
                    <a:pt x="1160" y="340"/>
                    <a:pt x="1163" y="341"/>
                    <a:pt x="1165" y="342"/>
                  </a:cubicBezTo>
                  <a:lnTo>
                    <a:pt x="1165" y="342"/>
                  </a:lnTo>
                  <a:cubicBezTo>
                    <a:pt x="1168" y="346"/>
                    <a:pt x="1172" y="349"/>
                    <a:pt x="1182" y="352"/>
                  </a:cubicBezTo>
                  <a:cubicBezTo>
                    <a:pt x="1193" y="367"/>
                    <a:pt x="1207" y="378"/>
                    <a:pt x="1222" y="389"/>
                  </a:cubicBezTo>
                  <a:cubicBezTo>
                    <a:pt x="1244" y="407"/>
                    <a:pt x="1262" y="433"/>
                    <a:pt x="1281" y="455"/>
                  </a:cubicBezTo>
                  <a:cubicBezTo>
                    <a:pt x="1284" y="458"/>
                    <a:pt x="1292" y="466"/>
                    <a:pt x="1295" y="473"/>
                  </a:cubicBezTo>
                  <a:cubicBezTo>
                    <a:pt x="1292" y="471"/>
                    <a:pt x="1291" y="470"/>
                    <a:pt x="1291" y="470"/>
                  </a:cubicBezTo>
                  <a:lnTo>
                    <a:pt x="1291" y="470"/>
                  </a:lnTo>
                  <a:cubicBezTo>
                    <a:pt x="1289" y="470"/>
                    <a:pt x="1296" y="477"/>
                    <a:pt x="1299" y="477"/>
                  </a:cubicBezTo>
                  <a:cubicBezTo>
                    <a:pt x="1310" y="491"/>
                    <a:pt x="1321" y="506"/>
                    <a:pt x="1332" y="524"/>
                  </a:cubicBezTo>
                  <a:cubicBezTo>
                    <a:pt x="1372" y="586"/>
                    <a:pt x="1390" y="623"/>
                    <a:pt x="1409" y="689"/>
                  </a:cubicBezTo>
                  <a:cubicBezTo>
                    <a:pt x="1420" y="718"/>
                    <a:pt x="1427" y="751"/>
                    <a:pt x="1430" y="787"/>
                  </a:cubicBezTo>
                  <a:cubicBezTo>
                    <a:pt x="1434" y="797"/>
                    <a:pt x="1434" y="800"/>
                    <a:pt x="1433" y="800"/>
                  </a:cubicBezTo>
                  <a:cubicBezTo>
                    <a:pt x="1433" y="800"/>
                    <a:pt x="1430" y="795"/>
                    <a:pt x="1430" y="791"/>
                  </a:cubicBezTo>
                  <a:lnTo>
                    <a:pt x="1430" y="791"/>
                  </a:lnTo>
                  <a:cubicBezTo>
                    <a:pt x="1430" y="802"/>
                    <a:pt x="1438" y="817"/>
                    <a:pt x="1438" y="824"/>
                  </a:cubicBezTo>
                  <a:lnTo>
                    <a:pt x="1438" y="879"/>
                  </a:lnTo>
                  <a:cubicBezTo>
                    <a:pt x="1438" y="937"/>
                    <a:pt x="1485" y="985"/>
                    <a:pt x="1540" y="985"/>
                  </a:cubicBezTo>
                  <a:cubicBezTo>
                    <a:pt x="1595" y="985"/>
                    <a:pt x="1646" y="934"/>
                    <a:pt x="1646" y="879"/>
                  </a:cubicBezTo>
                  <a:cubicBezTo>
                    <a:pt x="1646" y="583"/>
                    <a:pt x="1485" y="305"/>
                    <a:pt x="1240" y="140"/>
                  </a:cubicBezTo>
                  <a:cubicBezTo>
                    <a:pt x="1099" y="44"/>
                    <a:pt x="939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9"/>
          <p:cNvGrpSpPr/>
          <p:nvPr/>
        </p:nvGrpSpPr>
        <p:grpSpPr>
          <a:xfrm rot="-681230">
            <a:off x="207503" y="397857"/>
            <a:ext cx="179123" cy="148085"/>
            <a:chOff x="554700" y="3251675"/>
            <a:chExt cx="142825" cy="118075"/>
          </a:xfrm>
        </p:grpSpPr>
        <p:sp>
          <p:nvSpPr>
            <p:cNvPr id="499" name="Google Shape;499;p29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29"/>
          <p:cNvGrpSpPr/>
          <p:nvPr/>
        </p:nvGrpSpPr>
        <p:grpSpPr>
          <a:xfrm rot="1461601">
            <a:off x="1203443" y="4821598"/>
            <a:ext cx="179125" cy="148090"/>
            <a:chOff x="554700" y="3251675"/>
            <a:chExt cx="142825" cy="118075"/>
          </a:xfrm>
        </p:grpSpPr>
        <p:sp>
          <p:nvSpPr>
            <p:cNvPr id="502" name="Google Shape;502;p29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29"/>
          <p:cNvGrpSpPr/>
          <p:nvPr/>
        </p:nvGrpSpPr>
        <p:grpSpPr>
          <a:xfrm rot="1461601">
            <a:off x="7981718" y="215898"/>
            <a:ext cx="179125" cy="148090"/>
            <a:chOff x="554700" y="3251675"/>
            <a:chExt cx="142825" cy="118075"/>
          </a:xfrm>
        </p:grpSpPr>
        <p:sp>
          <p:nvSpPr>
            <p:cNvPr id="505" name="Google Shape;505;p29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5100" y="1981968"/>
            <a:ext cx="3460500" cy="1166700"/>
          </a:xfrm>
          <a:prstGeom prst="rect">
            <a:avLst/>
          </a:prstGeom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214219"/>
            <a:ext cx="1100700" cy="637500"/>
          </a:xfrm>
          <a:prstGeom prst="rect">
            <a:avLst/>
          </a:prstGeom>
          <a:noFill/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15100" y="3215876"/>
            <a:ext cx="3460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rot="10800000">
            <a:off x="338692" y="-56969"/>
            <a:ext cx="2062408" cy="754720"/>
          </a:xfrm>
          <a:custGeom>
            <a:avLst/>
            <a:gdLst/>
            <a:ahLst/>
            <a:cxnLst/>
            <a:rect l="l" t="t" r="r" b="b"/>
            <a:pathLst>
              <a:path w="38467" h="14076" extrusionOk="0">
                <a:moveTo>
                  <a:pt x="15934" y="1"/>
                </a:moveTo>
                <a:cubicBezTo>
                  <a:pt x="15651" y="1"/>
                  <a:pt x="15368" y="3"/>
                  <a:pt x="15085" y="9"/>
                </a:cubicBezTo>
                <a:cubicBezTo>
                  <a:pt x="14182" y="27"/>
                  <a:pt x="13271" y="75"/>
                  <a:pt x="12372" y="173"/>
                </a:cubicBezTo>
                <a:cubicBezTo>
                  <a:pt x="11662" y="254"/>
                  <a:pt x="10817" y="331"/>
                  <a:pt x="10313" y="901"/>
                </a:cubicBezTo>
                <a:cubicBezTo>
                  <a:pt x="9867" y="1409"/>
                  <a:pt x="9995" y="2057"/>
                  <a:pt x="10540" y="2422"/>
                </a:cubicBezTo>
                <a:cubicBezTo>
                  <a:pt x="11216" y="2876"/>
                  <a:pt x="12086" y="2638"/>
                  <a:pt x="12792" y="3007"/>
                </a:cubicBezTo>
                <a:cubicBezTo>
                  <a:pt x="13026" y="3132"/>
                  <a:pt x="13256" y="3333"/>
                  <a:pt x="13249" y="3614"/>
                </a:cubicBezTo>
                <a:cubicBezTo>
                  <a:pt x="13246" y="3863"/>
                  <a:pt x="13081" y="4079"/>
                  <a:pt x="12902" y="4232"/>
                </a:cubicBezTo>
                <a:cubicBezTo>
                  <a:pt x="12642" y="4463"/>
                  <a:pt x="12317" y="4562"/>
                  <a:pt x="11988" y="4653"/>
                </a:cubicBezTo>
                <a:cubicBezTo>
                  <a:pt x="11585" y="4766"/>
                  <a:pt x="11168" y="4854"/>
                  <a:pt x="10759" y="4920"/>
                </a:cubicBezTo>
                <a:cubicBezTo>
                  <a:pt x="9102" y="5176"/>
                  <a:pt x="7420" y="5088"/>
                  <a:pt x="5760" y="5238"/>
                </a:cubicBezTo>
                <a:cubicBezTo>
                  <a:pt x="4330" y="5366"/>
                  <a:pt x="2721" y="5637"/>
                  <a:pt x="1643" y="6664"/>
                </a:cubicBezTo>
                <a:cubicBezTo>
                  <a:pt x="685" y="7575"/>
                  <a:pt x="264" y="8917"/>
                  <a:pt x="107" y="10197"/>
                </a:cubicBezTo>
                <a:cubicBezTo>
                  <a:pt x="1" y="11052"/>
                  <a:pt x="45" y="11912"/>
                  <a:pt x="246" y="12749"/>
                </a:cubicBezTo>
                <a:cubicBezTo>
                  <a:pt x="257" y="12802"/>
                  <a:pt x="298" y="12824"/>
                  <a:pt x="340" y="12824"/>
                </a:cubicBezTo>
                <a:cubicBezTo>
                  <a:pt x="403" y="12824"/>
                  <a:pt x="470" y="12773"/>
                  <a:pt x="451" y="12694"/>
                </a:cubicBezTo>
                <a:cubicBezTo>
                  <a:pt x="88" y="11191"/>
                  <a:pt x="235" y="9473"/>
                  <a:pt x="904" y="8068"/>
                </a:cubicBezTo>
                <a:cubicBezTo>
                  <a:pt x="1171" y="7502"/>
                  <a:pt x="1548" y="6990"/>
                  <a:pt x="2041" y="6595"/>
                </a:cubicBezTo>
                <a:cubicBezTo>
                  <a:pt x="2612" y="6145"/>
                  <a:pt x="3306" y="5900"/>
                  <a:pt x="4005" y="5728"/>
                </a:cubicBezTo>
                <a:cubicBezTo>
                  <a:pt x="5592" y="5333"/>
                  <a:pt x="7248" y="5377"/>
                  <a:pt x="8868" y="5297"/>
                </a:cubicBezTo>
                <a:cubicBezTo>
                  <a:pt x="9680" y="5260"/>
                  <a:pt x="10485" y="5194"/>
                  <a:pt x="11278" y="5037"/>
                </a:cubicBezTo>
                <a:cubicBezTo>
                  <a:pt x="11893" y="4920"/>
                  <a:pt x="12617" y="4792"/>
                  <a:pt x="13088" y="4353"/>
                </a:cubicBezTo>
                <a:cubicBezTo>
                  <a:pt x="13414" y="4053"/>
                  <a:pt x="13604" y="3574"/>
                  <a:pt x="13330" y="3176"/>
                </a:cubicBezTo>
                <a:cubicBezTo>
                  <a:pt x="12935" y="2605"/>
                  <a:pt x="12123" y="2602"/>
                  <a:pt x="11509" y="2517"/>
                </a:cubicBezTo>
                <a:cubicBezTo>
                  <a:pt x="11136" y="2474"/>
                  <a:pt x="10763" y="2371"/>
                  <a:pt x="10488" y="2108"/>
                </a:cubicBezTo>
                <a:cubicBezTo>
                  <a:pt x="10199" y="1830"/>
                  <a:pt x="10174" y="1439"/>
                  <a:pt x="10412" y="1117"/>
                </a:cubicBezTo>
                <a:cubicBezTo>
                  <a:pt x="10887" y="470"/>
                  <a:pt x="11867" y="429"/>
                  <a:pt x="12591" y="356"/>
                </a:cubicBezTo>
                <a:cubicBezTo>
                  <a:pt x="13690" y="243"/>
                  <a:pt x="14797" y="207"/>
                  <a:pt x="15903" y="207"/>
                </a:cubicBezTo>
                <a:cubicBezTo>
                  <a:pt x="16588" y="207"/>
                  <a:pt x="17273" y="221"/>
                  <a:pt x="17955" y="239"/>
                </a:cubicBezTo>
                <a:cubicBezTo>
                  <a:pt x="19773" y="283"/>
                  <a:pt x="21583" y="316"/>
                  <a:pt x="23397" y="320"/>
                </a:cubicBezTo>
                <a:cubicBezTo>
                  <a:pt x="24318" y="320"/>
                  <a:pt x="25243" y="323"/>
                  <a:pt x="26172" y="338"/>
                </a:cubicBezTo>
                <a:cubicBezTo>
                  <a:pt x="26783" y="349"/>
                  <a:pt x="27379" y="407"/>
                  <a:pt x="27916" y="726"/>
                </a:cubicBezTo>
                <a:cubicBezTo>
                  <a:pt x="28096" y="832"/>
                  <a:pt x="28319" y="993"/>
                  <a:pt x="28359" y="1212"/>
                </a:cubicBezTo>
                <a:cubicBezTo>
                  <a:pt x="28406" y="1486"/>
                  <a:pt x="28129" y="1691"/>
                  <a:pt x="27927" y="1819"/>
                </a:cubicBezTo>
                <a:cubicBezTo>
                  <a:pt x="27639" y="1998"/>
                  <a:pt x="27386" y="2035"/>
                  <a:pt x="27039" y="2075"/>
                </a:cubicBezTo>
                <a:cubicBezTo>
                  <a:pt x="26637" y="2126"/>
                  <a:pt x="26234" y="2170"/>
                  <a:pt x="25836" y="2243"/>
                </a:cubicBezTo>
                <a:cubicBezTo>
                  <a:pt x="25481" y="2309"/>
                  <a:pt x="25104" y="2389"/>
                  <a:pt x="24786" y="2569"/>
                </a:cubicBezTo>
                <a:cubicBezTo>
                  <a:pt x="24552" y="2700"/>
                  <a:pt x="24351" y="2916"/>
                  <a:pt x="24402" y="3205"/>
                </a:cubicBezTo>
                <a:cubicBezTo>
                  <a:pt x="24464" y="3556"/>
                  <a:pt x="24808" y="3841"/>
                  <a:pt x="25097" y="4013"/>
                </a:cubicBezTo>
                <a:cubicBezTo>
                  <a:pt x="25765" y="4416"/>
                  <a:pt x="26599" y="4508"/>
                  <a:pt x="27395" y="4508"/>
                </a:cubicBezTo>
                <a:cubicBezTo>
                  <a:pt x="27640" y="4508"/>
                  <a:pt x="27882" y="4500"/>
                  <a:pt x="28114" y="4488"/>
                </a:cubicBezTo>
                <a:cubicBezTo>
                  <a:pt x="29138" y="4445"/>
                  <a:pt x="30143" y="4280"/>
                  <a:pt x="31164" y="4192"/>
                </a:cubicBezTo>
                <a:cubicBezTo>
                  <a:pt x="31356" y="4175"/>
                  <a:pt x="31562" y="4159"/>
                  <a:pt x="31770" y="4159"/>
                </a:cubicBezTo>
                <a:cubicBezTo>
                  <a:pt x="32224" y="4159"/>
                  <a:pt x="32685" y="4235"/>
                  <a:pt x="33029" y="4536"/>
                </a:cubicBezTo>
                <a:cubicBezTo>
                  <a:pt x="33383" y="4850"/>
                  <a:pt x="33493" y="5253"/>
                  <a:pt x="33164" y="5626"/>
                </a:cubicBezTo>
                <a:cubicBezTo>
                  <a:pt x="32864" y="5973"/>
                  <a:pt x="32418" y="6200"/>
                  <a:pt x="32008" y="6383"/>
                </a:cubicBezTo>
                <a:cubicBezTo>
                  <a:pt x="31683" y="6529"/>
                  <a:pt x="31346" y="6650"/>
                  <a:pt x="31003" y="6737"/>
                </a:cubicBezTo>
                <a:cubicBezTo>
                  <a:pt x="30505" y="6862"/>
                  <a:pt x="29046" y="7103"/>
                  <a:pt x="29284" y="7904"/>
                </a:cubicBezTo>
                <a:cubicBezTo>
                  <a:pt x="29364" y="8178"/>
                  <a:pt x="29609" y="8350"/>
                  <a:pt x="29854" y="8471"/>
                </a:cubicBezTo>
                <a:cubicBezTo>
                  <a:pt x="30206" y="8639"/>
                  <a:pt x="30586" y="8759"/>
                  <a:pt x="30970" y="8844"/>
                </a:cubicBezTo>
                <a:cubicBezTo>
                  <a:pt x="31767" y="9026"/>
                  <a:pt x="32582" y="9070"/>
                  <a:pt x="33394" y="9114"/>
                </a:cubicBezTo>
                <a:cubicBezTo>
                  <a:pt x="34674" y="9187"/>
                  <a:pt x="36056" y="9301"/>
                  <a:pt x="37186" y="9974"/>
                </a:cubicBezTo>
                <a:cubicBezTo>
                  <a:pt x="37607" y="10226"/>
                  <a:pt x="38005" y="10588"/>
                  <a:pt x="38097" y="11092"/>
                </a:cubicBezTo>
                <a:cubicBezTo>
                  <a:pt x="38207" y="11703"/>
                  <a:pt x="37848" y="12420"/>
                  <a:pt x="37428" y="12837"/>
                </a:cubicBezTo>
                <a:cubicBezTo>
                  <a:pt x="37183" y="13078"/>
                  <a:pt x="36945" y="13378"/>
                  <a:pt x="36638" y="13539"/>
                </a:cubicBezTo>
                <a:cubicBezTo>
                  <a:pt x="36455" y="13634"/>
                  <a:pt x="36254" y="13689"/>
                  <a:pt x="36056" y="13755"/>
                </a:cubicBezTo>
                <a:cubicBezTo>
                  <a:pt x="35887" y="13806"/>
                  <a:pt x="35718" y="13884"/>
                  <a:pt x="35540" y="13884"/>
                </a:cubicBezTo>
                <a:cubicBezTo>
                  <a:pt x="35514" y="13884"/>
                  <a:pt x="35487" y="13883"/>
                  <a:pt x="35460" y="13879"/>
                </a:cubicBezTo>
                <a:cubicBezTo>
                  <a:pt x="35449" y="13876"/>
                  <a:pt x="35438" y="13875"/>
                  <a:pt x="35427" y="13875"/>
                </a:cubicBezTo>
                <a:cubicBezTo>
                  <a:pt x="35309" y="13875"/>
                  <a:pt x="35270" y="14049"/>
                  <a:pt x="35394" y="14065"/>
                </a:cubicBezTo>
                <a:cubicBezTo>
                  <a:pt x="35442" y="14073"/>
                  <a:pt x="35490" y="14076"/>
                  <a:pt x="35538" y="14076"/>
                </a:cubicBezTo>
                <a:cubicBezTo>
                  <a:pt x="35857" y="14076"/>
                  <a:pt x="36188" y="13932"/>
                  <a:pt x="36477" y="13820"/>
                </a:cubicBezTo>
                <a:cubicBezTo>
                  <a:pt x="36828" y="13685"/>
                  <a:pt x="37077" y="13462"/>
                  <a:pt x="37336" y="13199"/>
                </a:cubicBezTo>
                <a:cubicBezTo>
                  <a:pt x="37581" y="12950"/>
                  <a:pt x="37819" y="12723"/>
                  <a:pt x="37987" y="12416"/>
                </a:cubicBezTo>
                <a:cubicBezTo>
                  <a:pt x="38133" y="12142"/>
                  <a:pt x="38261" y="11838"/>
                  <a:pt x="38305" y="11535"/>
                </a:cubicBezTo>
                <a:cubicBezTo>
                  <a:pt x="38466" y="10423"/>
                  <a:pt x="37442" y="9765"/>
                  <a:pt x="36539" y="9425"/>
                </a:cubicBezTo>
                <a:cubicBezTo>
                  <a:pt x="35142" y="8906"/>
                  <a:pt x="33661" y="8950"/>
                  <a:pt x="32206" y="8814"/>
                </a:cubicBezTo>
                <a:cubicBezTo>
                  <a:pt x="31760" y="8774"/>
                  <a:pt x="31321" y="8708"/>
                  <a:pt x="30893" y="8599"/>
                </a:cubicBezTo>
                <a:cubicBezTo>
                  <a:pt x="30505" y="8500"/>
                  <a:pt x="30056" y="8379"/>
                  <a:pt x="29727" y="8141"/>
                </a:cubicBezTo>
                <a:cubicBezTo>
                  <a:pt x="29558" y="8017"/>
                  <a:pt x="29394" y="7794"/>
                  <a:pt x="29522" y="7589"/>
                </a:cubicBezTo>
                <a:cubicBezTo>
                  <a:pt x="29620" y="7425"/>
                  <a:pt x="29833" y="7322"/>
                  <a:pt x="30001" y="7249"/>
                </a:cubicBezTo>
                <a:cubicBezTo>
                  <a:pt x="30388" y="7085"/>
                  <a:pt x="30802" y="7012"/>
                  <a:pt x="31204" y="6898"/>
                </a:cubicBezTo>
                <a:cubicBezTo>
                  <a:pt x="31577" y="6792"/>
                  <a:pt x="31943" y="6642"/>
                  <a:pt x="32297" y="6478"/>
                </a:cubicBezTo>
                <a:cubicBezTo>
                  <a:pt x="32974" y="6152"/>
                  <a:pt x="34038" y="5439"/>
                  <a:pt x="33383" y="4594"/>
                </a:cubicBezTo>
                <a:cubicBezTo>
                  <a:pt x="32980" y="4073"/>
                  <a:pt x="32365" y="3934"/>
                  <a:pt x="31724" y="3934"/>
                </a:cubicBezTo>
                <a:cubicBezTo>
                  <a:pt x="31220" y="3934"/>
                  <a:pt x="30699" y="4020"/>
                  <a:pt x="30253" y="4072"/>
                </a:cubicBezTo>
                <a:cubicBezTo>
                  <a:pt x="29365" y="4178"/>
                  <a:pt x="28467" y="4287"/>
                  <a:pt x="27569" y="4287"/>
                </a:cubicBezTo>
                <a:cubicBezTo>
                  <a:pt x="27329" y="4287"/>
                  <a:pt x="27089" y="4279"/>
                  <a:pt x="26849" y="4262"/>
                </a:cubicBezTo>
                <a:cubicBezTo>
                  <a:pt x="26340" y="4218"/>
                  <a:pt x="25810" y="4137"/>
                  <a:pt x="25349" y="3903"/>
                </a:cubicBezTo>
                <a:cubicBezTo>
                  <a:pt x="25075" y="3768"/>
                  <a:pt x="24592" y="3454"/>
                  <a:pt x="24607" y="3092"/>
                </a:cubicBezTo>
                <a:cubicBezTo>
                  <a:pt x="24622" y="2806"/>
                  <a:pt x="25024" y="2675"/>
                  <a:pt x="25243" y="2602"/>
                </a:cubicBezTo>
                <a:cubicBezTo>
                  <a:pt x="25646" y="2474"/>
                  <a:pt x="26066" y="2408"/>
                  <a:pt x="26483" y="2357"/>
                </a:cubicBezTo>
                <a:cubicBezTo>
                  <a:pt x="26823" y="2309"/>
                  <a:pt x="27170" y="2283"/>
                  <a:pt x="27511" y="2221"/>
                </a:cubicBezTo>
                <a:cubicBezTo>
                  <a:pt x="27898" y="2155"/>
                  <a:pt x="28374" y="1870"/>
                  <a:pt x="28534" y="1497"/>
                </a:cubicBezTo>
                <a:cubicBezTo>
                  <a:pt x="28717" y="1066"/>
                  <a:pt x="28333" y="715"/>
                  <a:pt x="27990" y="521"/>
                </a:cubicBezTo>
                <a:cubicBezTo>
                  <a:pt x="27452" y="221"/>
                  <a:pt x="26856" y="137"/>
                  <a:pt x="26249" y="130"/>
                </a:cubicBezTo>
                <a:cubicBezTo>
                  <a:pt x="24373" y="100"/>
                  <a:pt x="22501" y="119"/>
                  <a:pt x="20625" y="97"/>
                </a:cubicBezTo>
                <a:cubicBezTo>
                  <a:pt x="19061" y="75"/>
                  <a:pt x="17497" y="1"/>
                  <a:pt x="159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>
            <a:off x="8073871" y="132367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-10454914" flipH="1">
            <a:off x="-295336" y="4103904"/>
            <a:ext cx="1262704" cy="971283"/>
          </a:xfrm>
          <a:custGeom>
            <a:avLst/>
            <a:gdLst/>
            <a:ahLst/>
            <a:cxnLst/>
            <a:rect l="l" t="t" r="r" b="b"/>
            <a:pathLst>
              <a:path w="14186" h="10912" extrusionOk="0">
                <a:moveTo>
                  <a:pt x="3697" y="0"/>
                </a:moveTo>
                <a:cubicBezTo>
                  <a:pt x="3584" y="0"/>
                  <a:pt x="3589" y="157"/>
                  <a:pt x="3690" y="161"/>
                </a:cubicBezTo>
                <a:cubicBezTo>
                  <a:pt x="4520" y="220"/>
                  <a:pt x="5361" y="146"/>
                  <a:pt x="6184" y="289"/>
                </a:cubicBezTo>
                <a:cubicBezTo>
                  <a:pt x="6568" y="355"/>
                  <a:pt x="6952" y="465"/>
                  <a:pt x="7300" y="640"/>
                </a:cubicBezTo>
                <a:cubicBezTo>
                  <a:pt x="7577" y="786"/>
                  <a:pt x="7863" y="984"/>
                  <a:pt x="8024" y="1262"/>
                </a:cubicBezTo>
                <a:cubicBezTo>
                  <a:pt x="8429" y="1967"/>
                  <a:pt x="7570" y="2487"/>
                  <a:pt x="7164" y="2933"/>
                </a:cubicBezTo>
                <a:cubicBezTo>
                  <a:pt x="6974" y="3134"/>
                  <a:pt x="6769" y="3416"/>
                  <a:pt x="6956" y="3686"/>
                </a:cubicBezTo>
                <a:cubicBezTo>
                  <a:pt x="7098" y="3891"/>
                  <a:pt x="7369" y="3993"/>
                  <a:pt x="7607" y="4037"/>
                </a:cubicBezTo>
                <a:cubicBezTo>
                  <a:pt x="7771" y="4070"/>
                  <a:pt x="7943" y="4074"/>
                  <a:pt x="8115" y="4085"/>
                </a:cubicBezTo>
                <a:cubicBezTo>
                  <a:pt x="8320" y="4092"/>
                  <a:pt x="8525" y="4096"/>
                  <a:pt x="8729" y="4121"/>
                </a:cubicBezTo>
                <a:cubicBezTo>
                  <a:pt x="8919" y="4140"/>
                  <a:pt x="9102" y="4183"/>
                  <a:pt x="9285" y="4231"/>
                </a:cubicBezTo>
                <a:cubicBezTo>
                  <a:pt x="9442" y="4268"/>
                  <a:pt x="9600" y="4304"/>
                  <a:pt x="9709" y="4436"/>
                </a:cubicBezTo>
                <a:cubicBezTo>
                  <a:pt x="9804" y="4553"/>
                  <a:pt x="9856" y="4706"/>
                  <a:pt x="9881" y="4853"/>
                </a:cubicBezTo>
                <a:cubicBezTo>
                  <a:pt x="9914" y="5021"/>
                  <a:pt x="9881" y="5182"/>
                  <a:pt x="9804" y="5335"/>
                </a:cubicBezTo>
                <a:cubicBezTo>
                  <a:pt x="9728" y="5493"/>
                  <a:pt x="9614" y="5628"/>
                  <a:pt x="9461" y="5723"/>
                </a:cubicBezTo>
                <a:cubicBezTo>
                  <a:pt x="9314" y="5814"/>
                  <a:pt x="9146" y="5862"/>
                  <a:pt x="8978" y="5902"/>
                </a:cubicBezTo>
                <a:cubicBezTo>
                  <a:pt x="8671" y="5972"/>
                  <a:pt x="8360" y="6030"/>
                  <a:pt x="8071" y="6154"/>
                </a:cubicBezTo>
                <a:cubicBezTo>
                  <a:pt x="7815" y="6264"/>
                  <a:pt x="7596" y="6443"/>
                  <a:pt x="7534" y="6725"/>
                </a:cubicBezTo>
                <a:cubicBezTo>
                  <a:pt x="7475" y="6999"/>
                  <a:pt x="7559" y="7259"/>
                  <a:pt x="7757" y="7453"/>
                </a:cubicBezTo>
                <a:cubicBezTo>
                  <a:pt x="7991" y="7679"/>
                  <a:pt x="8309" y="7815"/>
                  <a:pt x="8616" y="7917"/>
                </a:cubicBezTo>
                <a:cubicBezTo>
                  <a:pt x="9018" y="8052"/>
                  <a:pt x="9439" y="8136"/>
                  <a:pt x="9856" y="8206"/>
                </a:cubicBezTo>
                <a:cubicBezTo>
                  <a:pt x="10711" y="8345"/>
                  <a:pt x="11571" y="8407"/>
                  <a:pt x="12430" y="8498"/>
                </a:cubicBezTo>
                <a:cubicBezTo>
                  <a:pt x="12693" y="8528"/>
                  <a:pt x="12964" y="8550"/>
                  <a:pt x="13223" y="8626"/>
                </a:cubicBezTo>
                <a:cubicBezTo>
                  <a:pt x="13479" y="8703"/>
                  <a:pt x="13721" y="8838"/>
                  <a:pt x="13849" y="9076"/>
                </a:cubicBezTo>
                <a:cubicBezTo>
                  <a:pt x="13929" y="9222"/>
                  <a:pt x="13937" y="9380"/>
                  <a:pt x="13863" y="9522"/>
                </a:cubicBezTo>
                <a:cubicBezTo>
                  <a:pt x="13783" y="9683"/>
                  <a:pt x="13640" y="9811"/>
                  <a:pt x="13498" y="9910"/>
                </a:cubicBezTo>
                <a:cubicBezTo>
                  <a:pt x="13311" y="10038"/>
                  <a:pt x="13110" y="10144"/>
                  <a:pt x="12898" y="10232"/>
                </a:cubicBezTo>
                <a:cubicBezTo>
                  <a:pt x="12543" y="10382"/>
                  <a:pt x="12159" y="10506"/>
                  <a:pt x="11775" y="10564"/>
                </a:cubicBezTo>
                <a:cubicBezTo>
                  <a:pt x="11435" y="10619"/>
                  <a:pt x="11026" y="10641"/>
                  <a:pt x="10660" y="10670"/>
                </a:cubicBezTo>
                <a:cubicBezTo>
                  <a:pt x="10225" y="10700"/>
                  <a:pt x="9790" y="10718"/>
                  <a:pt x="9358" y="10733"/>
                </a:cubicBezTo>
                <a:cubicBezTo>
                  <a:pt x="8987" y="10745"/>
                  <a:pt x="8615" y="10750"/>
                  <a:pt x="8244" y="10750"/>
                </a:cubicBezTo>
                <a:cubicBezTo>
                  <a:pt x="7731" y="10750"/>
                  <a:pt x="7219" y="10740"/>
                  <a:pt x="6707" y="10725"/>
                </a:cubicBezTo>
                <a:cubicBezTo>
                  <a:pt x="4926" y="10670"/>
                  <a:pt x="3153" y="10535"/>
                  <a:pt x="1376" y="10436"/>
                </a:cubicBezTo>
                <a:cubicBezTo>
                  <a:pt x="951" y="10415"/>
                  <a:pt x="527" y="10389"/>
                  <a:pt x="99" y="10371"/>
                </a:cubicBezTo>
                <a:cubicBezTo>
                  <a:pt x="98" y="10371"/>
                  <a:pt x="97" y="10371"/>
                  <a:pt x="96" y="10371"/>
                </a:cubicBezTo>
                <a:cubicBezTo>
                  <a:pt x="1" y="10371"/>
                  <a:pt x="2" y="10528"/>
                  <a:pt x="99" y="10532"/>
                </a:cubicBezTo>
                <a:cubicBezTo>
                  <a:pt x="992" y="10572"/>
                  <a:pt x="1884" y="10627"/>
                  <a:pt x="2780" y="10681"/>
                </a:cubicBezTo>
                <a:cubicBezTo>
                  <a:pt x="3676" y="10736"/>
                  <a:pt x="4575" y="10798"/>
                  <a:pt x="5471" y="10839"/>
                </a:cubicBezTo>
                <a:cubicBezTo>
                  <a:pt x="6363" y="10879"/>
                  <a:pt x="7259" y="10912"/>
                  <a:pt x="8155" y="10912"/>
                </a:cubicBezTo>
                <a:cubicBezTo>
                  <a:pt x="9051" y="10912"/>
                  <a:pt x="9943" y="10890"/>
                  <a:pt x="10832" y="10820"/>
                </a:cubicBezTo>
                <a:cubicBezTo>
                  <a:pt x="11176" y="10791"/>
                  <a:pt x="11523" y="10773"/>
                  <a:pt x="11856" y="10714"/>
                </a:cubicBezTo>
                <a:cubicBezTo>
                  <a:pt x="12035" y="10681"/>
                  <a:pt x="12207" y="10638"/>
                  <a:pt x="12382" y="10586"/>
                </a:cubicBezTo>
                <a:cubicBezTo>
                  <a:pt x="12810" y="10458"/>
                  <a:pt x="13256" y="10287"/>
                  <a:pt x="13622" y="10016"/>
                </a:cubicBezTo>
                <a:cubicBezTo>
                  <a:pt x="13922" y="9786"/>
                  <a:pt x="14185" y="9449"/>
                  <a:pt x="14013" y="9054"/>
                </a:cubicBezTo>
                <a:cubicBezTo>
                  <a:pt x="13845" y="8659"/>
                  <a:pt x="13417" y="8484"/>
                  <a:pt x="13015" y="8414"/>
                </a:cubicBezTo>
                <a:cubicBezTo>
                  <a:pt x="12679" y="8356"/>
                  <a:pt x="12339" y="8330"/>
                  <a:pt x="11998" y="8294"/>
                </a:cubicBezTo>
                <a:cubicBezTo>
                  <a:pt x="11560" y="8250"/>
                  <a:pt x="11121" y="8210"/>
                  <a:pt x="10682" y="8155"/>
                </a:cubicBezTo>
                <a:cubicBezTo>
                  <a:pt x="10229" y="8100"/>
                  <a:pt x="9782" y="8038"/>
                  <a:pt x="9340" y="7939"/>
                </a:cubicBezTo>
                <a:cubicBezTo>
                  <a:pt x="8963" y="7858"/>
                  <a:pt x="8583" y="7763"/>
                  <a:pt x="8243" y="7588"/>
                </a:cubicBezTo>
                <a:cubicBezTo>
                  <a:pt x="8108" y="7518"/>
                  <a:pt x="7987" y="7442"/>
                  <a:pt x="7881" y="7347"/>
                </a:cubicBezTo>
                <a:cubicBezTo>
                  <a:pt x="7830" y="7295"/>
                  <a:pt x="7793" y="7255"/>
                  <a:pt x="7760" y="7204"/>
                </a:cubicBezTo>
                <a:cubicBezTo>
                  <a:pt x="7724" y="7145"/>
                  <a:pt x="7705" y="7112"/>
                  <a:pt x="7694" y="7054"/>
                </a:cubicBezTo>
                <a:cubicBezTo>
                  <a:pt x="7662" y="6933"/>
                  <a:pt x="7665" y="6816"/>
                  <a:pt x="7705" y="6692"/>
                </a:cubicBezTo>
                <a:cubicBezTo>
                  <a:pt x="7797" y="6399"/>
                  <a:pt x="8122" y="6282"/>
                  <a:pt x="8389" y="6198"/>
                </a:cubicBezTo>
                <a:cubicBezTo>
                  <a:pt x="8707" y="6100"/>
                  <a:pt x="9051" y="6070"/>
                  <a:pt x="9366" y="5942"/>
                </a:cubicBezTo>
                <a:cubicBezTo>
                  <a:pt x="9695" y="5811"/>
                  <a:pt x="9947" y="5533"/>
                  <a:pt x="10038" y="5189"/>
                </a:cubicBezTo>
                <a:cubicBezTo>
                  <a:pt x="10115" y="4893"/>
                  <a:pt x="10016" y="4509"/>
                  <a:pt x="9801" y="4282"/>
                </a:cubicBezTo>
                <a:cubicBezTo>
                  <a:pt x="9680" y="4161"/>
                  <a:pt x="9526" y="4114"/>
                  <a:pt x="9366" y="4077"/>
                </a:cubicBezTo>
                <a:cubicBezTo>
                  <a:pt x="9183" y="4037"/>
                  <a:pt x="9011" y="3990"/>
                  <a:pt x="8821" y="3968"/>
                </a:cubicBezTo>
                <a:cubicBezTo>
                  <a:pt x="8616" y="3942"/>
                  <a:pt x="8415" y="3935"/>
                  <a:pt x="8210" y="3927"/>
                </a:cubicBezTo>
                <a:cubicBezTo>
                  <a:pt x="8031" y="3916"/>
                  <a:pt x="7848" y="3924"/>
                  <a:pt x="7676" y="3891"/>
                </a:cubicBezTo>
                <a:cubicBezTo>
                  <a:pt x="7468" y="3854"/>
                  <a:pt x="7164" y="3763"/>
                  <a:pt x="7073" y="3547"/>
                </a:cubicBezTo>
                <a:cubicBezTo>
                  <a:pt x="7022" y="3423"/>
                  <a:pt x="7080" y="3306"/>
                  <a:pt x="7153" y="3207"/>
                </a:cubicBezTo>
                <a:cubicBezTo>
                  <a:pt x="7267" y="3046"/>
                  <a:pt x="7413" y="2907"/>
                  <a:pt x="7559" y="2776"/>
                </a:cubicBezTo>
                <a:cubicBezTo>
                  <a:pt x="7830" y="2523"/>
                  <a:pt x="8137" y="2267"/>
                  <a:pt x="8254" y="1902"/>
                </a:cubicBezTo>
                <a:cubicBezTo>
                  <a:pt x="8470" y="1240"/>
                  <a:pt x="7848" y="724"/>
                  <a:pt x="7318" y="468"/>
                </a:cubicBezTo>
                <a:cubicBezTo>
                  <a:pt x="6572" y="106"/>
                  <a:pt x="5738" y="51"/>
                  <a:pt x="4923" y="37"/>
                </a:cubicBezTo>
                <a:cubicBezTo>
                  <a:pt x="4517" y="33"/>
                  <a:pt x="4111" y="33"/>
                  <a:pt x="3701" y="0"/>
                </a:cubicBezTo>
                <a:cubicBezTo>
                  <a:pt x="3700" y="0"/>
                  <a:pt x="3699" y="0"/>
                  <a:pt x="36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379125" y="3038775"/>
            <a:ext cx="751476" cy="837346"/>
          </a:xfrm>
          <a:custGeom>
            <a:avLst/>
            <a:gdLst/>
            <a:ahLst/>
            <a:cxnLst/>
            <a:rect l="l" t="t" r="r" b="b"/>
            <a:pathLst>
              <a:path w="8130" h="9059" extrusionOk="0">
                <a:moveTo>
                  <a:pt x="8118" y="1"/>
                </a:moveTo>
                <a:cubicBezTo>
                  <a:pt x="8074" y="1"/>
                  <a:pt x="7036" y="59"/>
                  <a:pt x="5950" y="458"/>
                </a:cubicBezTo>
                <a:cubicBezTo>
                  <a:pt x="4487" y="992"/>
                  <a:pt x="3657" y="1888"/>
                  <a:pt x="3558" y="3054"/>
                </a:cubicBezTo>
                <a:cubicBezTo>
                  <a:pt x="3430" y="4473"/>
                  <a:pt x="2465" y="4872"/>
                  <a:pt x="1532" y="5259"/>
                </a:cubicBezTo>
                <a:cubicBezTo>
                  <a:pt x="746" y="5588"/>
                  <a:pt x="0" y="5895"/>
                  <a:pt x="0" y="6824"/>
                </a:cubicBezTo>
                <a:cubicBezTo>
                  <a:pt x="0" y="8788"/>
                  <a:pt x="3906" y="9059"/>
                  <a:pt x="8125" y="9059"/>
                </a:cubicBezTo>
                <a:lnTo>
                  <a:pt x="8125" y="8843"/>
                </a:lnTo>
                <a:cubicBezTo>
                  <a:pt x="4213" y="8843"/>
                  <a:pt x="212" y="8605"/>
                  <a:pt x="212" y="6824"/>
                </a:cubicBezTo>
                <a:cubicBezTo>
                  <a:pt x="212" y="6038"/>
                  <a:pt x="859" y="5767"/>
                  <a:pt x="1616" y="5457"/>
                </a:cubicBezTo>
                <a:cubicBezTo>
                  <a:pt x="2560" y="5065"/>
                  <a:pt x="3631" y="4619"/>
                  <a:pt x="3767" y="3072"/>
                </a:cubicBezTo>
                <a:cubicBezTo>
                  <a:pt x="3997" y="458"/>
                  <a:pt x="8089" y="209"/>
                  <a:pt x="8129" y="209"/>
                </a:cubicBezTo>
                <a:lnTo>
                  <a:pt x="8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1887200" y="4608500"/>
            <a:ext cx="1266060" cy="609679"/>
          </a:xfrm>
          <a:custGeom>
            <a:avLst/>
            <a:gdLst/>
            <a:ahLst/>
            <a:cxnLst/>
            <a:rect l="l" t="t" r="r" b="b"/>
            <a:pathLst>
              <a:path w="12804" h="6166" extrusionOk="0">
                <a:moveTo>
                  <a:pt x="9538" y="0"/>
                </a:moveTo>
                <a:cubicBezTo>
                  <a:pt x="7464" y="0"/>
                  <a:pt x="6963" y="655"/>
                  <a:pt x="6477" y="1284"/>
                </a:cubicBezTo>
                <a:cubicBezTo>
                  <a:pt x="6009" y="1898"/>
                  <a:pt x="5563" y="2472"/>
                  <a:pt x="3636" y="2472"/>
                </a:cubicBezTo>
                <a:cubicBezTo>
                  <a:pt x="2250" y="2472"/>
                  <a:pt x="1266" y="2831"/>
                  <a:pt x="710" y="3533"/>
                </a:cubicBezTo>
                <a:cubicBezTo>
                  <a:pt x="1" y="4429"/>
                  <a:pt x="257" y="5540"/>
                  <a:pt x="268" y="5588"/>
                </a:cubicBezTo>
                <a:lnTo>
                  <a:pt x="473" y="5537"/>
                </a:lnTo>
                <a:cubicBezTo>
                  <a:pt x="469" y="5526"/>
                  <a:pt x="231" y="4480"/>
                  <a:pt x="875" y="3668"/>
                </a:cubicBezTo>
                <a:cubicBezTo>
                  <a:pt x="1387" y="3017"/>
                  <a:pt x="2316" y="2688"/>
                  <a:pt x="3632" y="2688"/>
                </a:cubicBezTo>
                <a:cubicBezTo>
                  <a:pt x="5665" y="2688"/>
                  <a:pt x="6162" y="2044"/>
                  <a:pt x="6645" y="1419"/>
                </a:cubicBezTo>
                <a:cubicBezTo>
                  <a:pt x="7117" y="801"/>
                  <a:pt x="7567" y="216"/>
                  <a:pt x="9534" y="216"/>
                </a:cubicBezTo>
                <a:cubicBezTo>
                  <a:pt x="10401" y="216"/>
                  <a:pt x="11066" y="509"/>
                  <a:pt x="11520" y="1083"/>
                </a:cubicBezTo>
                <a:cubicBezTo>
                  <a:pt x="12803" y="2706"/>
                  <a:pt x="12013" y="6085"/>
                  <a:pt x="12006" y="6118"/>
                </a:cubicBezTo>
                <a:lnTo>
                  <a:pt x="12211" y="6166"/>
                </a:lnTo>
                <a:cubicBezTo>
                  <a:pt x="12211" y="6158"/>
                  <a:pt x="12423" y="5281"/>
                  <a:pt x="12463" y="4209"/>
                </a:cubicBezTo>
                <a:cubicBezTo>
                  <a:pt x="12518" y="2761"/>
                  <a:pt x="12255" y="1664"/>
                  <a:pt x="11688" y="947"/>
                </a:cubicBezTo>
                <a:cubicBezTo>
                  <a:pt x="11194" y="322"/>
                  <a:pt x="10470" y="0"/>
                  <a:pt x="95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81230">
            <a:off x="228953" y="903394"/>
            <a:ext cx="179123" cy="148085"/>
            <a:chOff x="554700" y="3251675"/>
            <a:chExt cx="142825" cy="118075"/>
          </a:xfrm>
        </p:grpSpPr>
        <p:sp>
          <p:nvSpPr>
            <p:cNvPr id="34" name="Google Shape;34;p3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3"/>
          <p:cNvGrpSpPr/>
          <p:nvPr/>
        </p:nvGrpSpPr>
        <p:grpSpPr>
          <a:xfrm rot="-2317577">
            <a:off x="8665310" y="4813373"/>
            <a:ext cx="179127" cy="148084"/>
            <a:chOff x="554700" y="3251675"/>
            <a:chExt cx="142825" cy="118075"/>
          </a:xfrm>
        </p:grpSpPr>
        <p:sp>
          <p:nvSpPr>
            <p:cNvPr id="37" name="Google Shape;37;p3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55800" y="248650"/>
            <a:ext cx="664204" cy="572693"/>
            <a:chOff x="167400" y="203050"/>
            <a:chExt cx="664204" cy="572693"/>
          </a:xfrm>
        </p:grpSpPr>
        <p:sp>
          <p:nvSpPr>
            <p:cNvPr id="40" name="Google Shape;40;p3"/>
            <p:cNvSpPr/>
            <p:nvPr/>
          </p:nvSpPr>
          <p:spPr>
            <a:xfrm>
              <a:off x="239207" y="236031"/>
              <a:ext cx="592397" cy="539712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6" y="1"/>
                  </a:moveTo>
                  <a:cubicBezTo>
                    <a:pt x="2719" y="1"/>
                    <a:pt x="1893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3" y="6148"/>
                    <a:pt x="2719" y="6464"/>
                    <a:pt x="3546" y="6464"/>
                  </a:cubicBezTo>
                  <a:cubicBezTo>
                    <a:pt x="4373" y="6464"/>
                    <a:pt x="5200" y="6148"/>
                    <a:pt x="5833" y="5518"/>
                  </a:cubicBezTo>
                  <a:cubicBezTo>
                    <a:pt x="7094" y="4256"/>
                    <a:pt x="7094" y="2208"/>
                    <a:pt x="5833" y="947"/>
                  </a:cubicBezTo>
                  <a:cubicBezTo>
                    <a:pt x="5200" y="316"/>
                    <a:pt x="4373" y="1"/>
                    <a:pt x="3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67400" y="203050"/>
              <a:ext cx="616861" cy="539879"/>
            </a:xfrm>
            <a:custGeom>
              <a:avLst/>
              <a:gdLst/>
              <a:ahLst/>
              <a:cxnLst/>
              <a:rect l="l" t="t" r="r" b="b"/>
              <a:pathLst>
                <a:path w="7388" h="6466" extrusionOk="0">
                  <a:moveTo>
                    <a:pt x="3699" y="1"/>
                  </a:moveTo>
                  <a:cubicBezTo>
                    <a:pt x="2548" y="1"/>
                    <a:pt x="1434" y="615"/>
                    <a:pt x="849" y="1696"/>
                  </a:cubicBezTo>
                  <a:cubicBezTo>
                    <a:pt x="1" y="3269"/>
                    <a:pt x="590" y="5229"/>
                    <a:pt x="2158" y="6077"/>
                  </a:cubicBezTo>
                  <a:cubicBezTo>
                    <a:pt x="2647" y="6341"/>
                    <a:pt x="3172" y="6466"/>
                    <a:pt x="3690" y="6466"/>
                  </a:cubicBezTo>
                  <a:cubicBezTo>
                    <a:pt x="4841" y="6466"/>
                    <a:pt x="5954" y="5850"/>
                    <a:pt x="6539" y="4768"/>
                  </a:cubicBezTo>
                  <a:cubicBezTo>
                    <a:pt x="7388" y="3196"/>
                    <a:pt x="6799" y="1236"/>
                    <a:pt x="5230" y="387"/>
                  </a:cubicBezTo>
                  <a:cubicBezTo>
                    <a:pt x="4742" y="125"/>
                    <a:pt x="4217" y="1"/>
                    <a:pt x="3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10679" y="370627"/>
              <a:ext cx="84914" cy="115056"/>
            </a:xfrm>
            <a:custGeom>
              <a:avLst/>
              <a:gdLst/>
              <a:ahLst/>
              <a:cxnLst/>
              <a:rect l="l" t="t" r="r" b="b"/>
              <a:pathLst>
                <a:path w="1017" h="1378" extrusionOk="0">
                  <a:moveTo>
                    <a:pt x="383" y="1"/>
                  </a:moveTo>
                  <a:cubicBezTo>
                    <a:pt x="358" y="1"/>
                    <a:pt x="334" y="4"/>
                    <a:pt x="311" y="11"/>
                  </a:cubicBezTo>
                  <a:cubicBezTo>
                    <a:pt x="91" y="73"/>
                    <a:pt x="0" y="432"/>
                    <a:pt x="110" y="805"/>
                  </a:cubicBezTo>
                  <a:cubicBezTo>
                    <a:pt x="205" y="1143"/>
                    <a:pt x="429" y="1377"/>
                    <a:pt x="636" y="1377"/>
                  </a:cubicBezTo>
                  <a:cubicBezTo>
                    <a:pt x="659" y="1377"/>
                    <a:pt x="683" y="1374"/>
                    <a:pt x="706" y="1368"/>
                  </a:cubicBezTo>
                  <a:cubicBezTo>
                    <a:pt x="925" y="1302"/>
                    <a:pt x="1017" y="947"/>
                    <a:pt x="907" y="571"/>
                  </a:cubicBezTo>
                  <a:cubicBezTo>
                    <a:pt x="812" y="238"/>
                    <a:pt x="586" y="1"/>
                    <a:pt x="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91365" y="318108"/>
              <a:ext cx="84998" cy="115307"/>
            </a:xfrm>
            <a:custGeom>
              <a:avLst/>
              <a:gdLst/>
              <a:ahLst/>
              <a:cxnLst/>
              <a:rect l="l" t="t" r="r" b="b"/>
              <a:pathLst>
                <a:path w="1018" h="1381" extrusionOk="0">
                  <a:moveTo>
                    <a:pt x="386" y="1"/>
                  </a:moveTo>
                  <a:cubicBezTo>
                    <a:pt x="362" y="1"/>
                    <a:pt x="339" y="4"/>
                    <a:pt x="315" y="11"/>
                  </a:cubicBezTo>
                  <a:cubicBezTo>
                    <a:pt x="92" y="77"/>
                    <a:pt x="1" y="432"/>
                    <a:pt x="114" y="808"/>
                  </a:cubicBezTo>
                  <a:cubicBezTo>
                    <a:pt x="206" y="1143"/>
                    <a:pt x="434" y="1381"/>
                    <a:pt x="638" y="1381"/>
                  </a:cubicBezTo>
                  <a:cubicBezTo>
                    <a:pt x="661" y="1381"/>
                    <a:pt x="684" y="1378"/>
                    <a:pt x="707" y="1372"/>
                  </a:cubicBezTo>
                  <a:cubicBezTo>
                    <a:pt x="926" y="1306"/>
                    <a:pt x="1017" y="951"/>
                    <a:pt x="908" y="574"/>
                  </a:cubicBezTo>
                  <a:cubicBezTo>
                    <a:pt x="810" y="241"/>
                    <a:pt x="589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357938" y="506892"/>
              <a:ext cx="295656" cy="139771"/>
            </a:xfrm>
            <a:custGeom>
              <a:avLst/>
              <a:gdLst/>
              <a:ahLst/>
              <a:cxnLst/>
              <a:rect l="l" t="t" r="r" b="b"/>
              <a:pathLst>
                <a:path w="3541" h="1674" extrusionOk="0">
                  <a:moveTo>
                    <a:pt x="2033" y="1"/>
                  </a:moveTo>
                  <a:cubicBezTo>
                    <a:pt x="1812" y="1"/>
                    <a:pt x="1588" y="36"/>
                    <a:pt x="1372" y="109"/>
                  </a:cubicBezTo>
                  <a:cubicBezTo>
                    <a:pt x="677" y="343"/>
                    <a:pt x="165" y="913"/>
                    <a:pt x="1" y="1626"/>
                  </a:cubicBezTo>
                  <a:lnTo>
                    <a:pt x="206" y="1674"/>
                  </a:lnTo>
                  <a:cubicBezTo>
                    <a:pt x="359" y="1030"/>
                    <a:pt x="816" y="518"/>
                    <a:pt x="1442" y="310"/>
                  </a:cubicBezTo>
                  <a:cubicBezTo>
                    <a:pt x="1636" y="244"/>
                    <a:pt x="1836" y="212"/>
                    <a:pt x="2036" y="212"/>
                  </a:cubicBezTo>
                  <a:cubicBezTo>
                    <a:pt x="2536" y="212"/>
                    <a:pt x="3029" y="412"/>
                    <a:pt x="3387" y="778"/>
                  </a:cubicBezTo>
                  <a:lnTo>
                    <a:pt x="3541" y="632"/>
                  </a:lnTo>
                  <a:cubicBezTo>
                    <a:pt x="3138" y="224"/>
                    <a:pt x="2591" y="1"/>
                    <a:pt x="2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079230"/>
            <a:ext cx="77040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effectLst>
            <a:outerShdw dist="28575" dir="9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-459226" y="4192150"/>
            <a:ext cx="1271035" cy="995711"/>
          </a:xfrm>
          <a:custGeom>
            <a:avLst/>
            <a:gdLst/>
            <a:ahLst/>
            <a:cxnLst/>
            <a:rect l="l" t="t" r="r" b="b"/>
            <a:pathLst>
              <a:path w="14862" h="11642" extrusionOk="0">
                <a:moveTo>
                  <a:pt x="6100" y="159"/>
                </a:moveTo>
                <a:cubicBezTo>
                  <a:pt x="6420" y="159"/>
                  <a:pt x="6661" y="172"/>
                  <a:pt x="6778" y="172"/>
                </a:cubicBezTo>
                <a:cubicBezTo>
                  <a:pt x="6828" y="172"/>
                  <a:pt x="6856" y="170"/>
                  <a:pt x="6857" y="163"/>
                </a:cubicBezTo>
                <a:lnTo>
                  <a:pt x="6868" y="163"/>
                </a:lnTo>
                <a:cubicBezTo>
                  <a:pt x="6932" y="163"/>
                  <a:pt x="7000" y="162"/>
                  <a:pt x="7071" y="162"/>
                </a:cubicBezTo>
                <a:cubicBezTo>
                  <a:pt x="7975" y="162"/>
                  <a:pt x="9383" y="208"/>
                  <a:pt x="10678" y="357"/>
                </a:cubicBezTo>
                <a:cubicBezTo>
                  <a:pt x="12360" y="547"/>
                  <a:pt x="13439" y="854"/>
                  <a:pt x="13794" y="1249"/>
                </a:cubicBezTo>
                <a:cubicBezTo>
                  <a:pt x="13885" y="1351"/>
                  <a:pt x="13925" y="1461"/>
                  <a:pt x="13911" y="1578"/>
                </a:cubicBezTo>
                <a:cubicBezTo>
                  <a:pt x="13854" y="2045"/>
                  <a:pt x="13228" y="2115"/>
                  <a:pt x="12518" y="2115"/>
                </a:cubicBezTo>
                <a:cubicBezTo>
                  <a:pt x="12360" y="2115"/>
                  <a:pt x="12199" y="2112"/>
                  <a:pt x="12038" y="2108"/>
                </a:cubicBezTo>
                <a:cubicBezTo>
                  <a:pt x="11874" y="2105"/>
                  <a:pt x="11713" y="2102"/>
                  <a:pt x="11557" y="2102"/>
                </a:cubicBezTo>
                <a:cubicBezTo>
                  <a:pt x="11013" y="2102"/>
                  <a:pt x="10546" y="2144"/>
                  <a:pt x="10312" y="2383"/>
                </a:cubicBezTo>
                <a:cubicBezTo>
                  <a:pt x="10214" y="2492"/>
                  <a:pt x="10162" y="2628"/>
                  <a:pt x="10173" y="2796"/>
                </a:cubicBezTo>
                <a:cubicBezTo>
                  <a:pt x="10202" y="3316"/>
                  <a:pt x="10809" y="3412"/>
                  <a:pt x="11576" y="3412"/>
                </a:cubicBezTo>
                <a:cubicBezTo>
                  <a:pt x="11802" y="3412"/>
                  <a:pt x="12041" y="3404"/>
                  <a:pt x="12283" y="3396"/>
                </a:cubicBezTo>
                <a:cubicBezTo>
                  <a:pt x="12530" y="3389"/>
                  <a:pt x="12780" y="3381"/>
                  <a:pt x="13020" y="3381"/>
                </a:cubicBezTo>
                <a:cubicBezTo>
                  <a:pt x="13668" y="3381"/>
                  <a:pt x="14247" y="3437"/>
                  <a:pt x="14525" y="3717"/>
                </a:cubicBezTo>
                <a:cubicBezTo>
                  <a:pt x="14646" y="3838"/>
                  <a:pt x="14700" y="4003"/>
                  <a:pt x="14693" y="4211"/>
                </a:cubicBezTo>
                <a:cubicBezTo>
                  <a:pt x="14657" y="5070"/>
                  <a:pt x="13450" y="5246"/>
                  <a:pt x="12280" y="5421"/>
                </a:cubicBezTo>
                <a:cubicBezTo>
                  <a:pt x="11402" y="5549"/>
                  <a:pt x="10572" y="5666"/>
                  <a:pt x="10276" y="6087"/>
                </a:cubicBezTo>
                <a:cubicBezTo>
                  <a:pt x="10170" y="6241"/>
                  <a:pt x="10140" y="6412"/>
                  <a:pt x="10177" y="6614"/>
                </a:cubicBezTo>
                <a:cubicBezTo>
                  <a:pt x="10312" y="7349"/>
                  <a:pt x="11120" y="7546"/>
                  <a:pt x="11983" y="7751"/>
                </a:cubicBezTo>
                <a:cubicBezTo>
                  <a:pt x="13088" y="8021"/>
                  <a:pt x="14236" y="8299"/>
                  <a:pt x="14148" y="9736"/>
                </a:cubicBezTo>
                <a:cubicBezTo>
                  <a:pt x="14130" y="10069"/>
                  <a:pt x="13852" y="10373"/>
                  <a:pt x="13325" y="10632"/>
                </a:cubicBezTo>
                <a:cubicBezTo>
                  <a:pt x="12154" y="11210"/>
                  <a:pt x="9994" y="11484"/>
                  <a:pt x="7759" y="11484"/>
                </a:cubicBezTo>
                <a:cubicBezTo>
                  <a:pt x="4915" y="11484"/>
                  <a:pt x="1949" y="11041"/>
                  <a:pt x="739" y="10215"/>
                </a:cubicBezTo>
                <a:cubicBezTo>
                  <a:pt x="355" y="9956"/>
                  <a:pt x="172" y="9667"/>
                  <a:pt x="194" y="9367"/>
                </a:cubicBezTo>
                <a:cubicBezTo>
                  <a:pt x="307" y="7923"/>
                  <a:pt x="1298" y="7553"/>
                  <a:pt x="2348" y="7158"/>
                </a:cubicBezTo>
                <a:cubicBezTo>
                  <a:pt x="3160" y="6859"/>
                  <a:pt x="4001" y="6540"/>
                  <a:pt x="4323" y="5670"/>
                </a:cubicBezTo>
                <a:cubicBezTo>
                  <a:pt x="4681" y="4690"/>
                  <a:pt x="3807" y="4321"/>
                  <a:pt x="2970" y="3970"/>
                </a:cubicBezTo>
                <a:cubicBezTo>
                  <a:pt x="2063" y="3589"/>
                  <a:pt x="1119" y="3194"/>
                  <a:pt x="1408" y="2054"/>
                </a:cubicBezTo>
                <a:cubicBezTo>
                  <a:pt x="1829" y="371"/>
                  <a:pt x="4699" y="159"/>
                  <a:pt x="6100" y="159"/>
                </a:cubicBezTo>
                <a:close/>
                <a:moveTo>
                  <a:pt x="6069" y="0"/>
                </a:moveTo>
                <a:cubicBezTo>
                  <a:pt x="5594" y="0"/>
                  <a:pt x="4960" y="24"/>
                  <a:pt x="4312" y="119"/>
                </a:cubicBezTo>
                <a:cubicBezTo>
                  <a:pt x="2560" y="379"/>
                  <a:pt x="1503" y="1033"/>
                  <a:pt x="1258" y="2017"/>
                </a:cubicBezTo>
                <a:cubicBezTo>
                  <a:pt x="936" y="3293"/>
                  <a:pt x="1986" y="3732"/>
                  <a:pt x="2907" y="4120"/>
                </a:cubicBezTo>
                <a:cubicBezTo>
                  <a:pt x="3748" y="4471"/>
                  <a:pt x="4480" y="4778"/>
                  <a:pt x="4169" y="5619"/>
                </a:cubicBezTo>
                <a:cubicBezTo>
                  <a:pt x="3876" y="6423"/>
                  <a:pt x="3105" y="6712"/>
                  <a:pt x="2293" y="7016"/>
                </a:cubicBezTo>
                <a:cubicBezTo>
                  <a:pt x="1240" y="7411"/>
                  <a:pt x="158" y="7817"/>
                  <a:pt x="33" y="9363"/>
                </a:cubicBezTo>
                <a:cubicBezTo>
                  <a:pt x="0" y="9729"/>
                  <a:pt x="205" y="10062"/>
                  <a:pt x="648" y="10358"/>
                </a:cubicBezTo>
                <a:cubicBezTo>
                  <a:pt x="1880" y="11188"/>
                  <a:pt x="4897" y="11642"/>
                  <a:pt x="7782" y="11642"/>
                </a:cubicBezTo>
                <a:cubicBezTo>
                  <a:pt x="10038" y="11642"/>
                  <a:pt x="12214" y="11364"/>
                  <a:pt x="13399" y="10786"/>
                </a:cubicBezTo>
                <a:cubicBezTo>
                  <a:pt x="13980" y="10501"/>
                  <a:pt x="14284" y="10157"/>
                  <a:pt x="14309" y="9758"/>
                </a:cubicBezTo>
                <a:cubicBezTo>
                  <a:pt x="14401" y="8186"/>
                  <a:pt x="13132" y="7882"/>
                  <a:pt x="12016" y="7612"/>
                </a:cubicBezTo>
                <a:cubicBezTo>
                  <a:pt x="11212" y="7414"/>
                  <a:pt x="10451" y="7232"/>
                  <a:pt x="10331" y="6595"/>
                </a:cubicBezTo>
                <a:cubicBezTo>
                  <a:pt x="10298" y="6438"/>
                  <a:pt x="10327" y="6303"/>
                  <a:pt x="10404" y="6193"/>
                </a:cubicBezTo>
                <a:cubicBezTo>
                  <a:pt x="10663" y="5835"/>
                  <a:pt x="11461" y="5714"/>
                  <a:pt x="12302" y="5590"/>
                </a:cubicBezTo>
                <a:cubicBezTo>
                  <a:pt x="13475" y="5418"/>
                  <a:pt x="14810" y="5220"/>
                  <a:pt x="14854" y="4229"/>
                </a:cubicBezTo>
                <a:cubicBezTo>
                  <a:pt x="14861" y="3977"/>
                  <a:pt x="14792" y="3772"/>
                  <a:pt x="14638" y="3615"/>
                </a:cubicBezTo>
                <a:cubicBezTo>
                  <a:pt x="14326" y="3297"/>
                  <a:pt x="13711" y="3233"/>
                  <a:pt x="13030" y="3233"/>
                </a:cubicBezTo>
                <a:cubicBezTo>
                  <a:pt x="12786" y="3233"/>
                  <a:pt x="12533" y="3242"/>
                  <a:pt x="12283" y="3249"/>
                </a:cubicBezTo>
                <a:cubicBezTo>
                  <a:pt x="12041" y="3257"/>
                  <a:pt x="11801" y="3266"/>
                  <a:pt x="11578" y="3266"/>
                </a:cubicBezTo>
                <a:cubicBezTo>
                  <a:pt x="10892" y="3266"/>
                  <a:pt x="10357" y="3189"/>
                  <a:pt x="10338" y="2803"/>
                </a:cubicBezTo>
                <a:cubicBezTo>
                  <a:pt x="10331" y="2675"/>
                  <a:pt x="10364" y="2580"/>
                  <a:pt x="10437" y="2507"/>
                </a:cubicBezTo>
                <a:cubicBezTo>
                  <a:pt x="10629" y="2309"/>
                  <a:pt x="11086" y="2275"/>
                  <a:pt x="11593" y="2275"/>
                </a:cubicBezTo>
                <a:cubicBezTo>
                  <a:pt x="11740" y="2275"/>
                  <a:pt x="11891" y="2278"/>
                  <a:pt x="12042" y="2280"/>
                </a:cubicBezTo>
                <a:cubicBezTo>
                  <a:pt x="12215" y="2285"/>
                  <a:pt x="12390" y="2289"/>
                  <a:pt x="12560" y="2289"/>
                </a:cubicBezTo>
                <a:cubicBezTo>
                  <a:pt x="13327" y="2289"/>
                  <a:pt x="14003" y="2198"/>
                  <a:pt x="14075" y="1611"/>
                </a:cubicBezTo>
                <a:cubicBezTo>
                  <a:pt x="14093" y="1450"/>
                  <a:pt x="14039" y="1293"/>
                  <a:pt x="13914" y="1158"/>
                </a:cubicBezTo>
                <a:cubicBezTo>
                  <a:pt x="13067" y="213"/>
                  <a:pt x="8949" y="23"/>
                  <a:pt x="7127" y="23"/>
                </a:cubicBezTo>
                <a:cubicBezTo>
                  <a:pt x="7037" y="23"/>
                  <a:pt x="6953" y="23"/>
                  <a:pt x="6875" y="24"/>
                </a:cubicBezTo>
                <a:cubicBezTo>
                  <a:pt x="6837" y="22"/>
                  <a:pt x="6526" y="0"/>
                  <a:pt x="60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 rot="10800000">
            <a:off x="-533404" y="-371558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8338091" y="4031035"/>
            <a:ext cx="893589" cy="995697"/>
          </a:xfrm>
          <a:custGeom>
            <a:avLst/>
            <a:gdLst/>
            <a:ahLst/>
            <a:cxnLst/>
            <a:rect l="l" t="t" r="r" b="b"/>
            <a:pathLst>
              <a:path w="8130" h="9059" extrusionOk="0">
                <a:moveTo>
                  <a:pt x="8118" y="1"/>
                </a:moveTo>
                <a:cubicBezTo>
                  <a:pt x="8074" y="1"/>
                  <a:pt x="7036" y="59"/>
                  <a:pt x="5950" y="458"/>
                </a:cubicBezTo>
                <a:cubicBezTo>
                  <a:pt x="4487" y="992"/>
                  <a:pt x="3657" y="1888"/>
                  <a:pt x="3558" y="3054"/>
                </a:cubicBezTo>
                <a:cubicBezTo>
                  <a:pt x="3430" y="4473"/>
                  <a:pt x="2465" y="4872"/>
                  <a:pt x="1532" y="5259"/>
                </a:cubicBezTo>
                <a:cubicBezTo>
                  <a:pt x="746" y="5588"/>
                  <a:pt x="0" y="5895"/>
                  <a:pt x="0" y="6824"/>
                </a:cubicBezTo>
                <a:cubicBezTo>
                  <a:pt x="0" y="8788"/>
                  <a:pt x="3906" y="9059"/>
                  <a:pt x="8125" y="9059"/>
                </a:cubicBezTo>
                <a:lnTo>
                  <a:pt x="8125" y="8843"/>
                </a:lnTo>
                <a:cubicBezTo>
                  <a:pt x="4213" y="8843"/>
                  <a:pt x="212" y="8605"/>
                  <a:pt x="212" y="6824"/>
                </a:cubicBezTo>
                <a:cubicBezTo>
                  <a:pt x="212" y="6038"/>
                  <a:pt x="859" y="5767"/>
                  <a:pt x="1616" y="5457"/>
                </a:cubicBezTo>
                <a:cubicBezTo>
                  <a:pt x="2560" y="5065"/>
                  <a:pt x="3631" y="4619"/>
                  <a:pt x="3767" y="3072"/>
                </a:cubicBezTo>
                <a:cubicBezTo>
                  <a:pt x="3997" y="458"/>
                  <a:pt x="8089" y="209"/>
                  <a:pt x="8129" y="209"/>
                </a:cubicBezTo>
                <a:lnTo>
                  <a:pt x="8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4"/>
          <p:cNvGrpSpPr/>
          <p:nvPr/>
        </p:nvGrpSpPr>
        <p:grpSpPr>
          <a:xfrm rot="1118708">
            <a:off x="205337" y="91138"/>
            <a:ext cx="664192" cy="572682"/>
            <a:chOff x="167400" y="203050"/>
            <a:chExt cx="664204" cy="572693"/>
          </a:xfrm>
        </p:grpSpPr>
        <p:sp>
          <p:nvSpPr>
            <p:cNvPr id="52" name="Google Shape;52;p4"/>
            <p:cNvSpPr/>
            <p:nvPr/>
          </p:nvSpPr>
          <p:spPr>
            <a:xfrm>
              <a:off x="239207" y="236031"/>
              <a:ext cx="592397" cy="539712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6" y="1"/>
                  </a:moveTo>
                  <a:cubicBezTo>
                    <a:pt x="2719" y="1"/>
                    <a:pt x="1893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3" y="6148"/>
                    <a:pt x="2719" y="6464"/>
                    <a:pt x="3546" y="6464"/>
                  </a:cubicBezTo>
                  <a:cubicBezTo>
                    <a:pt x="4373" y="6464"/>
                    <a:pt x="5200" y="6148"/>
                    <a:pt x="5833" y="5518"/>
                  </a:cubicBezTo>
                  <a:cubicBezTo>
                    <a:pt x="7094" y="4256"/>
                    <a:pt x="7094" y="2208"/>
                    <a:pt x="5833" y="947"/>
                  </a:cubicBezTo>
                  <a:cubicBezTo>
                    <a:pt x="5200" y="316"/>
                    <a:pt x="4373" y="1"/>
                    <a:pt x="3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67400" y="203050"/>
              <a:ext cx="616861" cy="539879"/>
            </a:xfrm>
            <a:custGeom>
              <a:avLst/>
              <a:gdLst/>
              <a:ahLst/>
              <a:cxnLst/>
              <a:rect l="l" t="t" r="r" b="b"/>
              <a:pathLst>
                <a:path w="7388" h="6466" extrusionOk="0">
                  <a:moveTo>
                    <a:pt x="3699" y="1"/>
                  </a:moveTo>
                  <a:cubicBezTo>
                    <a:pt x="2548" y="1"/>
                    <a:pt x="1434" y="615"/>
                    <a:pt x="849" y="1696"/>
                  </a:cubicBezTo>
                  <a:cubicBezTo>
                    <a:pt x="1" y="3269"/>
                    <a:pt x="590" y="5229"/>
                    <a:pt x="2158" y="6077"/>
                  </a:cubicBezTo>
                  <a:cubicBezTo>
                    <a:pt x="2647" y="6341"/>
                    <a:pt x="3172" y="6466"/>
                    <a:pt x="3690" y="6466"/>
                  </a:cubicBezTo>
                  <a:cubicBezTo>
                    <a:pt x="4841" y="6466"/>
                    <a:pt x="5954" y="5850"/>
                    <a:pt x="6539" y="4768"/>
                  </a:cubicBezTo>
                  <a:cubicBezTo>
                    <a:pt x="7388" y="3196"/>
                    <a:pt x="6799" y="1236"/>
                    <a:pt x="5230" y="387"/>
                  </a:cubicBezTo>
                  <a:cubicBezTo>
                    <a:pt x="4742" y="125"/>
                    <a:pt x="4217" y="1"/>
                    <a:pt x="3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310679" y="370627"/>
              <a:ext cx="84914" cy="115056"/>
            </a:xfrm>
            <a:custGeom>
              <a:avLst/>
              <a:gdLst/>
              <a:ahLst/>
              <a:cxnLst/>
              <a:rect l="l" t="t" r="r" b="b"/>
              <a:pathLst>
                <a:path w="1017" h="1378" extrusionOk="0">
                  <a:moveTo>
                    <a:pt x="383" y="1"/>
                  </a:moveTo>
                  <a:cubicBezTo>
                    <a:pt x="358" y="1"/>
                    <a:pt x="334" y="4"/>
                    <a:pt x="311" y="11"/>
                  </a:cubicBezTo>
                  <a:cubicBezTo>
                    <a:pt x="91" y="73"/>
                    <a:pt x="0" y="432"/>
                    <a:pt x="110" y="805"/>
                  </a:cubicBezTo>
                  <a:cubicBezTo>
                    <a:pt x="205" y="1143"/>
                    <a:pt x="429" y="1377"/>
                    <a:pt x="636" y="1377"/>
                  </a:cubicBezTo>
                  <a:cubicBezTo>
                    <a:pt x="659" y="1377"/>
                    <a:pt x="683" y="1374"/>
                    <a:pt x="706" y="1368"/>
                  </a:cubicBezTo>
                  <a:cubicBezTo>
                    <a:pt x="925" y="1302"/>
                    <a:pt x="1017" y="947"/>
                    <a:pt x="907" y="571"/>
                  </a:cubicBezTo>
                  <a:cubicBezTo>
                    <a:pt x="812" y="238"/>
                    <a:pt x="586" y="1"/>
                    <a:pt x="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91365" y="318108"/>
              <a:ext cx="84998" cy="115307"/>
            </a:xfrm>
            <a:custGeom>
              <a:avLst/>
              <a:gdLst/>
              <a:ahLst/>
              <a:cxnLst/>
              <a:rect l="l" t="t" r="r" b="b"/>
              <a:pathLst>
                <a:path w="1018" h="1381" extrusionOk="0">
                  <a:moveTo>
                    <a:pt x="386" y="1"/>
                  </a:moveTo>
                  <a:cubicBezTo>
                    <a:pt x="362" y="1"/>
                    <a:pt x="339" y="4"/>
                    <a:pt x="315" y="11"/>
                  </a:cubicBezTo>
                  <a:cubicBezTo>
                    <a:pt x="92" y="77"/>
                    <a:pt x="1" y="432"/>
                    <a:pt x="114" y="808"/>
                  </a:cubicBezTo>
                  <a:cubicBezTo>
                    <a:pt x="206" y="1143"/>
                    <a:pt x="434" y="1381"/>
                    <a:pt x="638" y="1381"/>
                  </a:cubicBezTo>
                  <a:cubicBezTo>
                    <a:pt x="661" y="1381"/>
                    <a:pt x="684" y="1378"/>
                    <a:pt x="707" y="1372"/>
                  </a:cubicBezTo>
                  <a:cubicBezTo>
                    <a:pt x="926" y="1306"/>
                    <a:pt x="1017" y="951"/>
                    <a:pt x="908" y="574"/>
                  </a:cubicBezTo>
                  <a:cubicBezTo>
                    <a:pt x="810" y="241"/>
                    <a:pt x="589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357938" y="506892"/>
              <a:ext cx="295656" cy="139771"/>
            </a:xfrm>
            <a:custGeom>
              <a:avLst/>
              <a:gdLst/>
              <a:ahLst/>
              <a:cxnLst/>
              <a:rect l="l" t="t" r="r" b="b"/>
              <a:pathLst>
                <a:path w="3541" h="1674" extrusionOk="0">
                  <a:moveTo>
                    <a:pt x="2033" y="1"/>
                  </a:moveTo>
                  <a:cubicBezTo>
                    <a:pt x="1812" y="1"/>
                    <a:pt x="1588" y="36"/>
                    <a:pt x="1372" y="109"/>
                  </a:cubicBezTo>
                  <a:cubicBezTo>
                    <a:pt x="677" y="343"/>
                    <a:pt x="165" y="913"/>
                    <a:pt x="1" y="1626"/>
                  </a:cubicBezTo>
                  <a:lnTo>
                    <a:pt x="206" y="1674"/>
                  </a:lnTo>
                  <a:cubicBezTo>
                    <a:pt x="359" y="1030"/>
                    <a:pt x="816" y="518"/>
                    <a:pt x="1442" y="310"/>
                  </a:cubicBezTo>
                  <a:cubicBezTo>
                    <a:pt x="1636" y="244"/>
                    <a:pt x="1836" y="212"/>
                    <a:pt x="2036" y="212"/>
                  </a:cubicBezTo>
                  <a:cubicBezTo>
                    <a:pt x="2536" y="212"/>
                    <a:pt x="3029" y="412"/>
                    <a:pt x="3387" y="778"/>
                  </a:cubicBezTo>
                  <a:lnTo>
                    <a:pt x="3541" y="632"/>
                  </a:lnTo>
                  <a:cubicBezTo>
                    <a:pt x="3138" y="224"/>
                    <a:pt x="2591" y="1"/>
                    <a:pt x="2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4"/>
          <p:cNvGrpSpPr/>
          <p:nvPr/>
        </p:nvGrpSpPr>
        <p:grpSpPr>
          <a:xfrm>
            <a:off x="8423988" y="4242525"/>
            <a:ext cx="606434" cy="572702"/>
            <a:chOff x="8206538" y="4281825"/>
            <a:chExt cx="606434" cy="572702"/>
          </a:xfrm>
        </p:grpSpPr>
        <p:sp>
          <p:nvSpPr>
            <p:cNvPr id="58" name="Google Shape;58;p4"/>
            <p:cNvSpPr/>
            <p:nvPr/>
          </p:nvSpPr>
          <p:spPr>
            <a:xfrm>
              <a:off x="8237674" y="4330394"/>
              <a:ext cx="575298" cy="524133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9" y="1"/>
                  </a:moveTo>
                  <a:cubicBezTo>
                    <a:pt x="2722" y="1"/>
                    <a:pt x="1895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5" y="6149"/>
                    <a:pt x="2722" y="6464"/>
                    <a:pt x="3549" y="6464"/>
                  </a:cubicBezTo>
                  <a:cubicBezTo>
                    <a:pt x="4376" y="6464"/>
                    <a:pt x="5202" y="6149"/>
                    <a:pt x="5833" y="5518"/>
                  </a:cubicBezTo>
                  <a:cubicBezTo>
                    <a:pt x="7095" y="4256"/>
                    <a:pt x="7095" y="2208"/>
                    <a:pt x="5833" y="947"/>
                  </a:cubicBezTo>
                  <a:cubicBezTo>
                    <a:pt x="5202" y="316"/>
                    <a:pt x="4376" y="1"/>
                    <a:pt x="3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206538" y="4281825"/>
              <a:ext cx="548297" cy="524133"/>
            </a:xfrm>
            <a:custGeom>
              <a:avLst/>
              <a:gdLst/>
              <a:ahLst/>
              <a:cxnLst/>
              <a:rect l="l" t="t" r="r" b="b"/>
              <a:pathLst>
                <a:path w="6762" h="6464" extrusionOk="0">
                  <a:moveTo>
                    <a:pt x="3382" y="0"/>
                  </a:moveTo>
                  <a:cubicBezTo>
                    <a:pt x="3284" y="0"/>
                    <a:pt x="3186" y="5"/>
                    <a:pt x="3087" y="14"/>
                  </a:cubicBezTo>
                  <a:cubicBezTo>
                    <a:pt x="1310" y="175"/>
                    <a:pt x="0" y="1751"/>
                    <a:pt x="161" y="3528"/>
                  </a:cubicBezTo>
                  <a:cubicBezTo>
                    <a:pt x="313" y="5204"/>
                    <a:pt x="1720" y="6463"/>
                    <a:pt x="3374" y="6463"/>
                  </a:cubicBezTo>
                  <a:cubicBezTo>
                    <a:pt x="3473" y="6463"/>
                    <a:pt x="3574" y="6459"/>
                    <a:pt x="3676" y="6450"/>
                  </a:cubicBezTo>
                  <a:cubicBezTo>
                    <a:pt x="5453" y="6289"/>
                    <a:pt x="6762" y="4716"/>
                    <a:pt x="6597" y="2939"/>
                  </a:cubicBezTo>
                  <a:cubicBezTo>
                    <a:pt x="6445" y="1261"/>
                    <a:pt x="5035" y="0"/>
                    <a:pt x="3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535334" y="4472857"/>
              <a:ext cx="94383" cy="91707"/>
            </a:xfrm>
            <a:custGeom>
              <a:avLst/>
              <a:gdLst/>
              <a:ahLst/>
              <a:cxnLst/>
              <a:rect l="l" t="t" r="r" b="b"/>
              <a:pathLst>
                <a:path w="1164" h="1131" extrusionOk="0">
                  <a:moveTo>
                    <a:pt x="300" y="1"/>
                  </a:moveTo>
                  <a:cubicBezTo>
                    <a:pt x="263" y="1"/>
                    <a:pt x="225" y="19"/>
                    <a:pt x="202" y="49"/>
                  </a:cubicBezTo>
                  <a:cubicBezTo>
                    <a:pt x="63" y="280"/>
                    <a:pt x="1" y="594"/>
                    <a:pt x="143" y="843"/>
                  </a:cubicBezTo>
                  <a:cubicBezTo>
                    <a:pt x="239" y="1007"/>
                    <a:pt x="429" y="1130"/>
                    <a:pt x="622" y="1130"/>
                  </a:cubicBezTo>
                  <a:cubicBezTo>
                    <a:pt x="674" y="1130"/>
                    <a:pt x="726" y="1122"/>
                    <a:pt x="776" y="1102"/>
                  </a:cubicBezTo>
                  <a:cubicBezTo>
                    <a:pt x="922" y="1047"/>
                    <a:pt x="1021" y="934"/>
                    <a:pt x="1116" y="810"/>
                  </a:cubicBezTo>
                  <a:cubicBezTo>
                    <a:pt x="1153" y="762"/>
                    <a:pt x="1164" y="704"/>
                    <a:pt x="1116" y="660"/>
                  </a:cubicBezTo>
                  <a:cubicBezTo>
                    <a:pt x="1095" y="640"/>
                    <a:pt x="1063" y="628"/>
                    <a:pt x="1032" y="628"/>
                  </a:cubicBezTo>
                  <a:cubicBezTo>
                    <a:pt x="1006" y="628"/>
                    <a:pt x="980" y="638"/>
                    <a:pt x="963" y="660"/>
                  </a:cubicBezTo>
                  <a:cubicBezTo>
                    <a:pt x="897" y="740"/>
                    <a:pt x="831" y="832"/>
                    <a:pt x="747" y="879"/>
                  </a:cubicBezTo>
                  <a:cubicBezTo>
                    <a:pt x="725" y="890"/>
                    <a:pt x="714" y="898"/>
                    <a:pt x="692" y="901"/>
                  </a:cubicBezTo>
                  <a:cubicBezTo>
                    <a:pt x="685" y="905"/>
                    <a:pt x="674" y="905"/>
                    <a:pt x="659" y="908"/>
                  </a:cubicBezTo>
                  <a:cubicBezTo>
                    <a:pt x="655" y="908"/>
                    <a:pt x="652" y="908"/>
                    <a:pt x="648" y="916"/>
                  </a:cubicBezTo>
                  <a:lnTo>
                    <a:pt x="582" y="916"/>
                  </a:lnTo>
                  <a:cubicBezTo>
                    <a:pt x="593" y="916"/>
                    <a:pt x="564" y="908"/>
                    <a:pt x="560" y="908"/>
                  </a:cubicBezTo>
                  <a:cubicBezTo>
                    <a:pt x="546" y="905"/>
                    <a:pt x="531" y="905"/>
                    <a:pt x="520" y="901"/>
                  </a:cubicBezTo>
                  <a:cubicBezTo>
                    <a:pt x="515" y="901"/>
                    <a:pt x="500" y="893"/>
                    <a:pt x="498" y="893"/>
                  </a:cubicBezTo>
                  <a:lnTo>
                    <a:pt x="498" y="893"/>
                  </a:lnTo>
                  <a:cubicBezTo>
                    <a:pt x="497" y="893"/>
                    <a:pt x="498" y="895"/>
                    <a:pt x="502" y="898"/>
                  </a:cubicBezTo>
                  <a:lnTo>
                    <a:pt x="473" y="883"/>
                  </a:lnTo>
                  <a:cubicBezTo>
                    <a:pt x="451" y="872"/>
                    <a:pt x="432" y="861"/>
                    <a:pt x="410" y="846"/>
                  </a:cubicBezTo>
                  <a:lnTo>
                    <a:pt x="410" y="846"/>
                  </a:lnTo>
                  <a:cubicBezTo>
                    <a:pt x="412" y="848"/>
                    <a:pt x="413" y="848"/>
                    <a:pt x="413" y="848"/>
                  </a:cubicBezTo>
                  <a:cubicBezTo>
                    <a:pt x="414" y="848"/>
                    <a:pt x="396" y="835"/>
                    <a:pt x="396" y="832"/>
                  </a:cubicBezTo>
                  <a:lnTo>
                    <a:pt x="374" y="810"/>
                  </a:lnTo>
                  <a:cubicBezTo>
                    <a:pt x="363" y="799"/>
                    <a:pt x="356" y="791"/>
                    <a:pt x="348" y="781"/>
                  </a:cubicBezTo>
                  <a:cubicBezTo>
                    <a:pt x="348" y="781"/>
                    <a:pt x="344" y="774"/>
                    <a:pt x="344" y="774"/>
                  </a:cubicBezTo>
                  <a:lnTo>
                    <a:pt x="344" y="774"/>
                  </a:lnTo>
                  <a:cubicBezTo>
                    <a:pt x="343" y="774"/>
                    <a:pt x="344" y="775"/>
                    <a:pt x="345" y="777"/>
                  </a:cubicBezTo>
                  <a:cubicBezTo>
                    <a:pt x="345" y="779"/>
                    <a:pt x="345" y="780"/>
                    <a:pt x="345" y="780"/>
                  </a:cubicBezTo>
                  <a:cubicBezTo>
                    <a:pt x="345" y="780"/>
                    <a:pt x="337" y="762"/>
                    <a:pt x="337" y="762"/>
                  </a:cubicBezTo>
                  <a:cubicBezTo>
                    <a:pt x="323" y="744"/>
                    <a:pt x="312" y="726"/>
                    <a:pt x="304" y="704"/>
                  </a:cubicBezTo>
                  <a:cubicBezTo>
                    <a:pt x="301" y="700"/>
                    <a:pt x="301" y="689"/>
                    <a:pt x="301" y="685"/>
                  </a:cubicBezTo>
                  <a:cubicBezTo>
                    <a:pt x="293" y="671"/>
                    <a:pt x="290" y="653"/>
                    <a:pt x="286" y="642"/>
                  </a:cubicBezTo>
                  <a:cubicBezTo>
                    <a:pt x="271" y="590"/>
                    <a:pt x="268" y="550"/>
                    <a:pt x="271" y="495"/>
                  </a:cubicBezTo>
                  <a:cubicBezTo>
                    <a:pt x="275" y="378"/>
                    <a:pt x="323" y="265"/>
                    <a:pt x="385" y="159"/>
                  </a:cubicBezTo>
                  <a:cubicBezTo>
                    <a:pt x="418" y="111"/>
                    <a:pt x="396" y="46"/>
                    <a:pt x="348" y="13"/>
                  </a:cubicBezTo>
                  <a:cubicBezTo>
                    <a:pt x="333" y="5"/>
                    <a:pt x="317" y="1"/>
                    <a:pt x="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354192" y="4436451"/>
              <a:ext cx="96734" cy="69571"/>
            </a:xfrm>
            <a:custGeom>
              <a:avLst/>
              <a:gdLst/>
              <a:ahLst/>
              <a:cxnLst/>
              <a:rect l="l" t="t" r="r" b="b"/>
              <a:pathLst>
                <a:path w="1193" h="858" extrusionOk="0">
                  <a:moveTo>
                    <a:pt x="1083" y="1"/>
                  </a:moveTo>
                  <a:cubicBezTo>
                    <a:pt x="1024" y="1"/>
                    <a:pt x="977" y="52"/>
                    <a:pt x="977" y="107"/>
                  </a:cubicBezTo>
                  <a:cubicBezTo>
                    <a:pt x="977" y="122"/>
                    <a:pt x="977" y="132"/>
                    <a:pt x="973" y="147"/>
                  </a:cubicBezTo>
                  <a:cubicBezTo>
                    <a:pt x="973" y="150"/>
                    <a:pt x="971" y="173"/>
                    <a:pt x="972" y="173"/>
                  </a:cubicBezTo>
                  <a:cubicBezTo>
                    <a:pt x="972" y="173"/>
                    <a:pt x="973" y="172"/>
                    <a:pt x="973" y="169"/>
                  </a:cubicBezTo>
                  <a:lnTo>
                    <a:pt x="973" y="169"/>
                  </a:lnTo>
                  <a:cubicBezTo>
                    <a:pt x="970" y="198"/>
                    <a:pt x="966" y="224"/>
                    <a:pt x="959" y="250"/>
                  </a:cubicBezTo>
                  <a:cubicBezTo>
                    <a:pt x="955" y="275"/>
                    <a:pt x="948" y="297"/>
                    <a:pt x="937" y="326"/>
                  </a:cubicBezTo>
                  <a:cubicBezTo>
                    <a:pt x="933" y="334"/>
                    <a:pt x="929" y="352"/>
                    <a:pt x="929" y="359"/>
                  </a:cubicBezTo>
                  <a:lnTo>
                    <a:pt x="922" y="367"/>
                  </a:lnTo>
                  <a:lnTo>
                    <a:pt x="911" y="396"/>
                  </a:lnTo>
                  <a:cubicBezTo>
                    <a:pt x="896" y="418"/>
                    <a:pt x="885" y="440"/>
                    <a:pt x="867" y="462"/>
                  </a:cubicBezTo>
                  <a:cubicBezTo>
                    <a:pt x="849" y="491"/>
                    <a:pt x="849" y="491"/>
                    <a:pt x="831" y="513"/>
                  </a:cubicBezTo>
                  <a:cubicBezTo>
                    <a:pt x="794" y="553"/>
                    <a:pt x="768" y="579"/>
                    <a:pt x="721" y="604"/>
                  </a:cubicBezTo>
                  <a:cubicBezTo>
                    <a:pt x="714" y="608"/>
                    <a:pt x="703" y="615"/>
                    <a:pt x="692" y="622"/>
                  </a:cubicBezTo>
                  <a:cubicBezTo>
                    <a:pt x="688" y="624"/>
                    <a:pt x="687" y="624"/>
                    <a:pt x="687" y="624"/>
                  </a:cubicBezTo>
                  <a:cubicBezTo>
                    <a:pt x="687" y="624"/>
                    <a:pt x="693" y="622"/>
                    <a:pt x="695" y="622"/>
                  </a:cubicBezTo>
                  <a:lnTo>
                    <a:pt x="695" y="622"/>
                  </a:lnTo>
                  <a:cubicBezTo>
                    <a:pt x="692" y="622"/>
                    <a:pt x="684" y="626"/>
                    <a:pt x="681" y="626"/>
                  </a:cubicBezTo>
                  <a:cubicBezTo>
                    <a:pt x="659" y="637"/>
                    <a:pt x="637" y="641"/>
                    <a:pt x="608" y="644"/>
                  </a:cubicBezTo>
                  <a:cubicBezTo>
                    <a:pt x="604" y="644"/>
                    <a:pt x="593" y="652"/>
                    <a:pt x="589" y="652"/>
                  </a:cubicBezTo>
                  <a:lnTo>
                    <a:pt x="593" y="652"/>
                  </a:lnTo>
                  <a:cubicBezTo>
                    <a:pt x="582" y="652"/>
                    <a:pt x="571" y="652"/>
                    <a:pt x="556" y="655"/>
                  </a:cubicBezTo>
                  <a:cubicBezTo>
                    <a:pt x="534" y="655"/>
                    <a:pt x="513" y="655"/>
                    <a:pt x="491" y="652"/>
                  </a:cubicBezTo>
                  <a:cubicBezTo>
                    <a:pt x="509" y="652"/>
                    <a:pt x="480" y="652"/>
                    <a:pt x="476" y="644"/>
                  </a:cubicBezTo>
                  <a:cubicBezTo>
                    <a:pt x="465" y="641"/>
                    <a:pt x="454" y="641"/>
                    <a:pt x="443" y="637"/>
                  </a:cubicBezTo>
                  <a:cubicBezTo>
                    <a:pt x="436" y="633"/>
                    <a:pt x="421" y="633"/>
                    <a:pt x="410" y="626"/>
                  </a:cubicBezTo>
                  <a:cubicBezTo>
                    <a:pt x="406" y="625"/>
                    <a:pt x="405" y="625"/>
                    <a:pt x="406" y="625"/>
                  </a:cubicBezTo>
                  <a:lnTo>
                    <a:pt x="406" y="625"/>
                  </a:lnTo>
                  <a:cubicBezTo>
                    <a:pt x="406" y="625"/>
                    <a:pt x="413" y="626"/>
                    <a:pt x="417" y="626"/>
                  </a:cubicBezTo>
                  <a:cubicBezTo>
                    <a:pt x="406" y="622"/>
                    <a:pt x="403" y="622"/>
                    <a:pt x="392" y="619"/>
                  </a:cubicBezTo>
                  <a:cubicBezTo>
                    <a:pt x="385" y="615"/>
                    <a:pt x="374" y="608"/>
                    <a:pt x="366" y="601"/>
                  </a:cubicBezTo>
                  <a:cubicBezTo>
                    <a:pt x="363" y="598"/>
                    <a:pt x="358" y="597"/>
                    <a:pt x="354" y="593"/>
                  </a:cubicBezTo>
                  <a:lnTo>
                    <a:pt x="354" y="593"/>
                  </a:lnTo>
                  <a:cubicBezTo>
                    <a:pt x="354" y="593"/>
                    <a:pt x="354" y="593"/>
                    <a:pt x="354" y="593"/>
                  </a:cubicBezTo>
                  <a:cubicBezTo>
                    <a:pt x="355" y="593"/>
                    <a:pt x="354" y="592"/>
                    <a:pt x="352" y="590"/>
                  </a:cubicBezTo>
                  <a:lnTo>
                    <a:pt x="352" y="590"/>
                  </a:lnTo>
                  <a:cubicBezTo>
                    <a:pt x="352" y="590"/>
                    <a:pt x="352" y="590"/>
                    <a:pt x="352" y="590"/>
                  </a:cubicBezTo>
                  <a:cubicBezTo>
                    <a:pt x="344" y="586"/>
                    <a:pt x="337" y="579"/>
                    <a:pt x="330" y="571"/>
                  </a:cubicBezTo>
                  <a:lnTo>
                    <a:pt x="315" y="560"/>
                  </a:lnTo>
                  <a:cubicBezTo>
                    <a:pt x="315" y="560"/>
                    <a:pt x="306" y="549"/>
                    <a:pt x="306" y="548"/>
                  </a:cubicBezTo>
                  <a:lnTo>
                    <a:pt x="306" y="548"/>
                  </a:lnTo>
                  <a:cubicBezTo>
                    <a:pt x="306" y="548"/>
                    <a:pt x="307" y="549"/>
                    <a:pt x="308" y="549"/>
                  </a:cubicBezTo>
                  <a:cubicBezTo>
                    <a:pt x="307" y="548"/>
                    <a:pt x="306" y="548"/>
                    <a:pt x="306" y="548"/>
                  </a:cubicBezTo>
                  <a:lnTo>
                    <a:pt x="306" y="548"/>
                  </a:lnTo>
                  <a:cubicBezTo>
                    <a:pt x="306" y="548"/>
                    <a:pt x="306" y="548"/>
                    <a:pt x="306" y="548"/>
                  </a:cubicBezTo>
                  <a:lnTo>
                    <a:pt x="306" y="548"/>
                  </a:lnTo>
                  <a:cubicBezTo>
                    <a:pt x="294" y="537"/>
                    <a:pt x="274" y="497"/>
                    <a:pt x="264" y="480"/>
                  </a:cubicBezTo>
                  <a:cubicBezTo>
                    <a:pt x="257" y="458"/>
                    <a:pt x="246" y="421"/>
                    <a:pt x="242" y="392"/>
                  </a:cubicBezTo>
                  <a:cubicBezTo>
                    <a:pt x="235" y="359"/>
                    <a:pt x="235" y="345"/>
                    <a:pt x="227" y="312"/>
                  </a:cubicBezTo>
                  <a:cubicBezTo>
                    <a:pt x="224" y="275"/>
                    <a:pt x="224" y="242"/>
                    <a:pt x="220" y="206"/>
                  </a:cubicBezTo>
                  <a:cubicBezTo>
                    <a:pt x="216" y="151"/>
                    <a:pt x="172" y="103"/>
                    <a:pt x="114" y="103"/>
                  </a:cubicBezTo>
                  <a:cubicBezTo>
                    <a:pt x="110" y="103"/>
                    <a:pt x="106" y="102"/>
                    <a:pt x="102" y="102"/>
                  </a:cubicBezTo>
                  <a:cubicBezTo>
                    <a:pt x="48" y="102"/>
                    <a:pt x="1" y="147"/>
                    <a:pt x="4" y="202"/>
                  </a:cubicBezTo>
                  <a:cubicBezTo>
                    <a:pt x="15" y="345"/>
                    <a:pt x="23" y="495"/>
                    <a:pt x="99" y="622"/>
                  </a:cubicBezTo>
                  <a:cubicBezTo>
                    <a:pt x="165" y="732"/>
                    <a:pt x="275" y="809"/>
                    <a:pt x="403" y="842"/>
                  </a:cubicBezTo>
                  <a:cubicBezTo>
                    <a:pt x="448" y="853"/>
                    <a:pt x="494" y="858"/>
                    <a:pt x="540" y="858"/>
                  </a:cubicBezTo>
                  <a:cubicBezTo>
                    <a:pt x="620" y="858"/>
                    <a:pt x="700" y="842"/>
                    <a:pt x="772" y="809"/>
                  </a:cubicBezTo>
                  <a:cubicBezTo>
                    <a:pt x="896" y="761"/>
                    <a:pt x="995" y="659"/>
                    <a:pt x="1065" y="546"/>
                  </a:cubicBezTo>
                  <a:cubicBezTo>
                    <a:pt x="1141" y="414"/>
                    <a:pt x="1185" y="260"/>
                    <a:pt x="1189" y="107"/>
                  </a:cubicBezTo>
                  <a:cubicBezTo>
                    <a:pt x="1193" y="52"/>
                    <a:pt x="1138" y="1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370490" y="4576076"/>
              <a:ext cx="133547" cy="79869"/>
            </a:xfrm>
            <a:custGeom>
              <a:avLst/>
              <a:gdLst/>
              <a:ahLst/>
              <a:cxnLst/>
              <a:rect l="l" t="t" r="r" b="b"/>
              <a:pathLst>
                <a:path w="1647" h="985" extrusionOk="0">
                  <a:moveTo>
                    <a:pt x="778" y="1"/>
                  </a:moveTo>
                  <a:cubicBezTo>
                    <a:pt x="651" y="1"/>
                    <a:pt x="522" y="28"/>
                    <a:pt x="403" y="78"/>
                  </a:cubicBezTo>
                  <a:cubicBezTo>
                    <a:pt x="253" y="144"/>
                    <a:pt x="129" y="253"/>
                    <a:pt x="34" y="385"/>
                  </a:cubicBezTo>
                  <a:cubicBezTo>
                    <a:pt x="1" y="433"/>
                    <a:pt x="23" y="506"/>
                    <a:pt x="70" y="531"/>
                  </a:cubicBezTo>
                  <a:cubicBezTo>
                    <a:pt x="88" y="543"/>
                    <a:pt x="106" y="548"/>
                    <a:pt x="124" y="548"/>
                  </a:cubicBezTo>
                  <a:cubicBezTo>
                    <a:pt x="158" y="548"/>
                    <a:pt x="191" y="528"/>
                    <a:pt x="213" y="495"/>
                  </a:cubicBezTo>
                  <a:cubicBezTo>
                    <a:pt x="238" y="458"/>
                    <a:pt x="275" y="414"/>
                    <a:pt x="322" y="374"/>
                  </a:cubicBezTo>
                  <a:cubicBezTo>
                    <a:pt x="352" y="345"/>
                    <a:pt x="407" y="308"/>
                    <a:pt x="458" y="283"/>
                  </a:cubicBezTo>
                  <a:cubicBezTo>
                    <a:pt x="471" y="276"/>
                    <a:pt x="485" y="269"/>
                    <a:pt x="493" y="262"/>
                  </a:cubicBezTo>
                  <a:lnTo>
                    <a:pt x="493" y="262"/>
                  </a:lnTo>
                  <a:cubicBezTo>
                    <a:pt x="498" y="261"/>
                    <a:pt x="516" y="253"/>
                    <a:pt x="516" y="253"/>
                  </a:cubicBezTo>
                  <a:cubicBezTo>
                    <a:pt x="546" y="243"/>
                    <a:pt x="578" y="235"/>
                    <a:pt x="604" y="224"/>
                  </a:cubicBezTo>
                  <a:cubicBezTo>
                    <a:pt x="619" y="221"/>
                    <a:pt x="637" y="217"/>
                    <a:pt x="652" y="217"/>
                  </a:cubicBezTo>
                  <a:cubicBezTo>
                    <a:pt x="659" y="217"/>
                    <a:pt x="663" y="213"/>
                    <a:pt x="674" y="213"/>
                  </a:cubicBezTo>
                  <a:cubicBezTo>
                    <a:pt x="676" y="213"/>
                    <a:pt x="685" y="212"/>
                    <a:pt x="685" y="212"/>
                  </a:cubicBezTo>
                  <a:lnTo>
                    <a:pt x="685" y="212"/>
                  </a:lnTo>
                  <a:cubicBezTo>
                    <a:pt x="685" y="212"/>
                    <a:pt x="683" y="212"/>
                    <a:pt x="677" y="213"/>
                  </a:cubicBezTo>
                  <a:cubicBezTo>
                    <a:pt x="710" y="210"/>
                    <a:pt x="736" y="210"/>
                    <a:pt x="769" y="210"/>
                  </a:cubicBezTo>
                  <a:cubicBezTo>
                    <a:pt x="798" y="210"/>
                    <a:pt x="823" y="210"/>
                    <a:pt x="856" y="213"/>
                  </a:cubicBezTo>
                  <a:cubicBezTo>
                    <a:pt x="858" y="213"/>
                    <a:pt x="859" y="213"/>
                    <a:pt x="860" y="213"/>
                  </a:cubicBezTo>
                  <a:lnTo>
                    <a:pt x="860" y="213"/>
                  </a:lnTo>
                  <a:cubicBezTo>
                    <a:pt x="860" y="213"/>
                    <a:pt x="860" y="213"/>
                    <a:pt x="860" y="213"/>
                  </a:cubicBezTo>
                  <a:cubicBezTo>
                    <a:pt x="871" y="213"/>
                    <a:pt x="875" y="217"/>
                    <a:pt x="882" y="217"/>
                  </a:cubicBezTo>
                  <a:cubicBezTo>
                    <a:pt x="897" y="221"/>
                    <a:pt x="915" y="221"/>
                    <a:pt x="930" y="224"/>
                  </a:cubicBezTo>
                  <a:cubicBezTo>
                    <a:pt x="992" y="246"/>
                    <a:pt x="1025" y="257"/>
                    <a:pt x="1083" y="290"/>
                  </a:cubicBezTo>
                  <a:cubicBezTo>
                    <a:pt x="1109" y="305"/>
                    <a:pt x="1134" y="323"/>
                    <a:pt x="1156" y="338"/>
                  </a:cubicBezTo>
                  <a:cubicBezTo>
                    <a:pt x="1160" y="340"/>
                    <a:pt x="1163" y="341"/>
                    <a:pt x="1165" y="342"/>
                  </a:cubicBezTo>
                  <a:lnTo>
                    <a:pt x="1165" y="342"/>
                  </a:lnTo>
                  <a:cubicBezTo>
                    <a:pt x="1168" y="346"/>
                    <a:pt x="1172" y="349"/>
                    <a:pt x="1182" y="352"/>
                  </a:cubicBezTo>
                  <a:cubicBezTo>
                    <a:pt x="1193" y="367"/>
                    <a:pt x="1207" y="378"/>
                    <a:pt x="1222" y="389"/>
                  </a:cubicBezTo>
                  <a:cubicBezTo>
                    <a:pt x="1244" y="407"/>
                    <a:pt x="1262" y="433"/>
                    <a:pt x="1281" y="455"/>
                  </a:cubicBezTo>
                  <a:cubicBezTo>
                    <a:pt x="1284" y="458"/>
                    <a:pt x="1292" y="466"/>
                    <a:pt x="1295" y="473"/>
                  </a:cubicBezTo>
                  <a:cubicBezTo>
                    <a:pt x="1292" y="471"/>
                    <a:pt x="1291" y="470"/>
                    <a:pt x="1291" y="470"/>
                  </a:cubicBezTo>
                  <a:lnTo>
                    <a:pt x="1291" y="470"/>
                  </a:lnTo>
                  <a:cubicBezTo>
                    <a:pt x="1289" y="470"/>
                    <a:pt x="1296" y="477"/>
                    <a:pt x="1299" y="477"/>
                  </a:cubicBezTo>
                  <a:cubicBezTo>
                    <a:pt x="1310" y="491"/>
                    <a:pt x="1321" y="506"/>
                    <a:pt x="1332" y="524"/>
                  </a:cubicBezTo>
                  <a:cubicBezTo>
                    <a:pt x="1372" y="586"/>
                    <a:pt x="1390" y="623"/>
                    <a:pt x="1409" y="689"/>
                  </a:cubicBezTo>
                  <a:cubicBezTo>
                    <a:pt x="1420" y="718"/>
                    <a:pt x="1427" y="751"/>
                    <a:pt x="1430" y="787"/>
                  </a:cubicBezTo>
                  <a:cubicBezTo>
                    <a:pt x="1434" y="797"/>
                    <a:pt x="1434" y="800"/>
                    <a:pt x="1433" y="800"/>
                  </a:cubicBezTo>
                  <a:cubicBezTo>
                    <a:pt x="1433" y="800"/>
                    <a:pt x="1430" y="795"/>
                    <a:pt x="1430" y="791"/>
                  </a:cubicBezTo>
                  <a:lnTo>
                    <a:pt x="1430" y="791"/>
                  </a:lnTo>
                  <a:cubicBezTo>
                    <a:pt x="1430" y="802"/>
                    <a:pt x="1438" y="817"/>
                    <a:pt x="1438" y="824"/>
                  </a:cubicBezTo>
                  <a:lnTo>
                    <a:pt x="1438" y="879"/>
                  </a:lnTo>
                  <a:cubicBezTo>
                    <a:pt x="1438" y="937"/>
                    <a:pt x="1485" y="985"/>
                    <a:pt x="1540" y="985"/>
                  </a:cubicBezTo>
                  <a:cubicBezTo>
                    <a:pt x="1595" y="985"/>
                    <a:pt x="1646" y="934"/>
                    <a:pt x="1646" y="879"/>
                  </a:cubicBezTo>
                  <a:cubicBezTo>
                    <a:pt x="1646" y="583"/>
                    <a:pt x="1485" y="305"/>
                    <a:pt x="1240" y="140"/>
                  </a:cubicBezTo>
                  <a:cubicBezTo>
                    <a:pt x="1099" y="44"/>
                    <a:pt x="939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4"/>
          <p:cNvGrpSpPr/>
          <p:nvPr/>
        </p:nvGrpSpPr>
        <p:grpSpPr>
          <a:xfrm>
            <a:off x="239319" y="3792653"/>
            <a:ext cx="135427" cy="111971"/>
            <a:chOff x="554700" y="3251675"/>
            <a:chExt cx="142825" cy="118075"/>
          </a:xfrm>
        </p:grpSpPr>
        <p:sp>
          <p:nvSpPr>
            <p:cNvPr id="64" name="Google Shape;64;p4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4"/>
          <p:cNvGrpSpPr/>
          <p:nvPr/>
        </p:nvGrpSpPr>
        <p:grpSpPr>
          <a:xfrm>
            <a:off x="1582668" y="277689"/>
            <a:ext cx="135427" cy="111971"/>
            <a:chOff x="554700" y="3251675"/>
            <a:chExt cx="142825" cy="118075"/>
          </a:xfrm>
        </p:grpSpPr>
        <p:sp>
          <p:nvSpPr>
            <p:cNvPr id="67" name="Google Shape;67;p4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effectLst>
            <a:outerShdw dist="19050" dir="5400000" algn="bl" rotWithShape="0">
              <a:schemeClr val="accent3">
                <a:alpha val="9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99" name="Google Shape;99;p6"/>
          <p:cNvSpPr/>
          <p:nvPr/>
        </p:nvSpPr>
        <p:spPr>
          <a:xfrm rot="10800000">
            <a:off x="8429012" y="3819394"/>
            <a:ext cx="1291471" cy="1011661"/>
          </a:xfrm>
          <a:custGeom>
            <a:avLst/>
            <a:gdLst/>
            <a:ahLst/>
            <a:cxnLst/>
            <a:rect l="l" t="t" r="r" b="b"/>
            <a:pathLst>
              <a:path w="14862" h="11642" extrusionOk="0">
                <a:moveTo>
                  <a:pt x="6100" y="159"/>
                </a:moveTo>
                <a:cubicBezTo>
                  <a:pt x="6420" y="159"/>
                  <a:pt x="6661" y="172"/>
                  <a:pt x="6778" y="172"/>
                </a:cubicBezTo>
                <a:cubicBezTo>
                  <a:pt x="6828" y="172"/>
                  <a:pt x="6856" y="170"/>
                  <a:pt x="6857" y="163"/>
                </a:cubicBezTo>
                <a:lnTo>
                  <a:pt x="6868" y="163"/>
                </a:lnTo>
                <a:cubicBezTo>
                  <a:pt x="6932" y="163"/>
                  <a:pt x="7000" y="162"/>
                  <a:pt x="7071" y="162"/>
                </a:cubicBezTo>
                <a:cubicBezTo>
                  <a:pt x="7975" y="162"/>
                  <a:pt x="9383" y="208"/>
                  <a:pt x="10678" y="357"/>
                </a:cubicBezTo>
                <a:cubicBezTo>
                  <a:pt x="12360" y="547"/>
                  <a:pt x="13439" y="854"/>
                  <a:pt x="13794" y="1249"/>
                </a:cubicBezTo>
                <a:cubicBezTo>
                  <a:pt x="13885" y="1351"/>
                  <a:pt x="13925" y="1461"/>
                  <a:pt x="13911" y="1578"/>
                </a:cubicBezTo>
                <a:cubicBezTo>
                  <a:pt x="13854" y="2045"/>
                  <a:pt x="13228" y="2115"/>
                  <a:pt x="12518" y="2115"/>
                </a:cubicBezTo>
                <a:cubicBezTo>
                  <a:pt x="12360" y="2115"/>
                  <a:pt x="12199" y="2112"/>
                  <a:pt x="12038" y="2108"/>
                </a:cubicBezTo>
                <a:cubicBezTo>
                  <a:pt x="11874" y="2105"/>
                  <a:pt x="11713" y="2102"/>
                  <a:pt x="11557" y="2102"/>
                </a:cubicBezTo>
                <a:cubicBezTo>
                  <a:pt x="11013" y="2102"/>
                  <a:pt x="10546" y="2144"/>
                  <a:pt x="10312" y="2383"/>
                </a:cubicBezTo>
                <a:cubicBezTo>
                  <a:pt x="10214" y="2492"/>
                  <a:pt x="10162" y="2628"/>
                  <a:pt x="10173" y="2796"/>
                </a:cubicBezTo>
                <a:cubicBezTo>
                  <a:pt x="10202" y="3316"/>
                  <a:pt x="10809" y="3412"/>
                  <a:pt x="11576" y="3412"/>
                </a:cubicBezTo>
                <a:cubicBezTo>
                  <a:pt x="11802" y="3412"/>
                  <a:pt x="12041" y="3404"/>
                  <a:pt x="12283" y="3396"/>
                </a:cubicBezTo>
                <a:cubicBezTo>
                  <a:pt x="12530" y="3389"/>
                  <a:pt x="12780" y="3381"/>
                  <a:pt x="13020" y="3381"/>
                </a:cubicBezTo>
                <a:cubicBezTo>
                  <a:pt x="13668" y="3381"/>
                  <a:pt x="14247" y="3437"/>
                  <a:pt x="14525" y="3717"/>
                </a:cubicBezTo>
                <a:cubicBezTo>
                  <a:pt x="14646" y="3838"/>
                  <a:pt x="14700" y="4003"/>
                  <a:pt x="14693" y="4211"/>
                </a:cubicBezTo>
                <a:cubicBezTo>
                  <a:pt x="14657" y="5070"/>
                  <a:pt x="13450" y="5246"/>
                  <a:pt x="12280" y="5421"/>
                </a:cubicBezTo>
                <a:cubicBezTo>
                  <a:pt x="11402" y="5549"/>
                  <a:pt x="10572" y="5666"/>
                  <a:pt x="10276" y="6087"/>
                </a:cubicBezTo>
                <a:cubicBezTo>
                  <a:pt x="10170" y="6241"/>
                  <a:pt x="10140" y="6412"/>
                  <a:pt x="10177" y="6614"/>
                </a:cubicBezTo>
                <a:cubicBezTo>
                  <a:pt x="10312" y="7349"/>
                  <a:pt x="11120" y="7546"/>
                  <a:pt x="11983" y="7751"/>
                </a:cubicBezTo>
                <a:cubicBezTo>
                  <a:pt x="13088" y="8021"/>
                  <a:pt x="14236" y="8299"/>
                  <a:pt x="14148" y="9736"/>
                </a:cubicBezTo>
                <a:cubicBezTo>
                  <a:pt x="14130" y="10069"/>
                  <a:pt x="13852" y="10373"/>
                  <a:pt x="13325" y="10632"/>
                </a:cubicBezTo>
                <a:cubicBezTo>
                  <a:pt x="12154" y="11210"/>
                  <a:pt x="9994" y="11484"/>
                  <a:pt x="7759" y="11484"/>
                </a:cubicBezTo>
                <a:cubicBezTo>
                  <a:pt x="4915" y="11484"/>
                  <a:pt x="1949" y="11041"/>
                  <a:pt x="739" y="10215"/>
                </a:cubicBezTo>
                <a:cubicBezTo>
                  <a:pt x="355" y="9956"/>
                  <a:pt x="172" y="9667"/>
                  <a:pt x="194" y="9367"/>
                </a:cubicBezTo>
                <a:cubicBezTo>
                  <a:pt x="307" y="7923"/>
                  <a:pt x="1298" y="7553"/>
                  <a:pt x="2348" y="7158"/>
                </a:cubicBezTo>
                <a:cubicBezTo>
                  <a:pt x="3160" y="6859"/>
                  <a:pt x="4001" y="6540"/>
                  <a:pt x="4323" y="5670"/>
                </a:cubicBezTo>
                <a:cubicBezTo>
                  <a:pt x="4681" y="4690"/>
                  <a:pt x="3807" y="4321"/>
                  <a:pt x="2970" y="3970"/>
                </a:cubicBezTo>
                <a:cubicBezTo>
                  <a:pt x="2063" y="3589"/>
                  <a:pt x="1119" y="3194"/>
                  <a:pt x="1408" y="2054"/>
                </a:cubicBezTo>
                <a:cubicBezTo>
                  <a:pt x="1829" y="371"/>
                  <a:pt x="4699" y="159"/>
                  <a:pt x="6100" y="159"/>
                </a:cubicBezTo>
                <a:close/>
                <a:moveTo>
                  <a:pt x="6069" y="0"/>
                </a:moveTo>
                <a:cubicBezTo>
                  <a:pt x="5594" y="0"/>
                  <a:pt x="4960" y="24"/>
                  <a:pt x="4312" y="119"/>
                </a:cubicBezTo>
                <a:cubicBezTo>
                  <a:pt x="2560" y="379"/>
                  <a:pt x="1503" y="1033"/>
                  <a:pt x="1258" y="2017"/>
                </a:cubicBezTo>
                <a:cubicBezTo>
                  <a:pt x="936" y="3293"/>
                  <a:pt x="1986" y="3732"/>
                  <a:pt x="2907" y="4120"/>
                </a:cubicBezTo>
                <a:cubicBezTo>
                  <a:pt x="3748" y="4471"/>
                  <a:pt x="4480" y="4778"/>
                  <a:pt x="4169" y="5619"/>
                </a:cubicBezTo>
                <a:cubicBezTo>
                  <a:pt x="3876" y="6423"/>
                  <a:pt x="3105" y="6712"/>
                  <a:pt x="2293" y="7016"/>
                </a:cubicBezTo>
                <a:cubicBezTo>
                  <a:pt x="1240" y="7411"/>
                  <a:pt x="158" y="7817"/>
                  <a:pt x="33" y="9363"/>
                </a:cubicBezTo>
                <a:cubicBezTo>
                  <a:pt x="0" y="9729"/>
                  <a:pt x="205" y="10062"/>
                  <a:pt x="648" y="10358"/>
                </a:cubicBezTo>
                <a:cubicBezTo>
                  <a:pt x="1880" y="11188"/>
                  <a:pt x="4897" y="11642"/>
                  <a:pt x="7782" y="11642"/>
                </a:cubicBezTo>
                <a:cubicBezTo>
                  <a:pt x="10038" y="11642"/>
                  <a:pt x="12214" y="11364"/>
                  <a:pt x="13399" y="10786"/>
                </a:cubicBezTo>
                <a:cubicBezTo>
                  <a:pt x="13980" y="10501"/>
                  <a:pt x="14284" y="10157"/>
                  <a:pt x="14309" y="9758"/>
                </a:cubicBezTo>
                <a:cubicBezTo>
                  <a:pt x="14401" y="8186"/>
                  <a:pt x="13132" y="7882"/>
                  <a:pt x="12016" y="7612"/>
                </a:cubicBezTo>
                <a:cubicBezTo>
                  <a:pt x="11212" y="7414"/>
                  <a:pt x="10451" y="7232"/>
                  <a:pt x="10331" y="6595"/>
                </a:cubicBezTo>
                <a:cubicBezTo>
                  <a:pt x="10298" y="6438"/>
                  <a:pt x="10327" y="6303"/>
                  <a:pt x="10404" y="6193"/>
                </a:cubicBezTo>
                <a:cubicBezTo>
                  <a:pt x="10663" y="5835"/>
                  <a:pt x="11461" y="5714"/>
                  <a:pt x="12302" y="5590"/>
                </a:cubicBezTo>
                <a:cubicBezTo>
                  <a:pt x="13475" y="5418"/>
                  <a:pt x="14810" y="5220"/>
                  <a:pt x="14854" y="4229"/>
                </a:cubicBezTo>
                <a:cubicBezTo>
                  <a:pt x="14861" y="3977"/>
                  <a:pt x="14792" y="3772"/>
                  <a:pt x="14638" y="3615"/>
                </a:cubicBezTo>
                <a:cubicBezTo>
                  <a:pt x="14326" y="3297"/>
                  <a:pt x="13711" y="3233"/>
                  <a:pt x="13030" y="3233"/>
                </a:cubicBezTo>
                <a:cubicBezTo>
                  <a:pt x="12786" y="3233"/>
                  <a:pt x="12533" y="3242"/>
                  <a:pt x="12283" y="3249"/>
                </a:cubicBezTo>
                <a:cubicBezTo>
                  <a:pt x="12041" y="3257"/>
                  <a:pt x="11801" y="3266"/>
                  <a:pt x="11578" y="3266"/>
                </a:cubicBezTo>
                <a:cubicBezTo>
                  <a:pt x="10892" y="3266"/>
                  <a:pt x="10357" y="3189"/>
                  <a:pt x="10338" y="2803"/>
                </a:cubicBezTo>
                <a:cubicBezTo>
                  <a:pt x="10331" y="2675"/>
                  <a:pt x="10364" y="2580"/>
                  <a:pt x="10437" y="2507"/>
                </a:cubicBezTo>
                <a:cubicBezTo>
                  <a:pt x="10629" y="2309"/>
                  <a:pt x="11086" y="2275"/>
                  <a:pt x="11593" y="2275"/>
                </a:cubicBezTo>
                <a:cubicBezTo>
                  <a:pt x="11740" y="2275"/>
                  <a:pt x="11891" y="2278"/>
                  <a:pt x="12042" y="2280"/>
                </a:cubicBezTo>
                <a:cubicBezTo>
                  <a:pt x="12215" y="2285"/>
                  <a:pt x="12390" y="2289"/>
                  <a:pt x="12560" y="2289"/>
                </a:cubicBezTo>
                <a:cubicBezTo>
                  <a:pt x="13327" y="2289"/>
                  <a:pt x="14003" y="2198"/>
                  <a:pt x="14075" y="1611"/>
                </a:cubicBezTo>
                <a:cubicBezTo>
                  <a:pt x="14093" y="1450"/>
                  <a:pt x="14039" y="1293"/>
                  <a:pt x="13914" y="1158"/>
                </a:cubicBezTo>
                <a:cubicBezTo>
                  <a:pt x="13067" y="213"/>
                  <a:pt x="8949" y="23"/>
                  <a:pt x="7127" y="23"/>
                </a:cubicBezTo>
                <a:cubicBezTo>
                  <a:pt x="7037" y="23"/>
                  <a:pt x="6953" y="23"/>
                  <a:pt x="6875" y="24"/>
                </a:cubicBezTo>
                <a:cubicBezTo>
                  <a:pt x="6837" y="22"/>
                  <a:pt x="6526" y="0"/>
                  <a:pt x="60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 rot="10800000">
            <a:off x="-818116" y="1020817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 flipH="1">
            <a:off x="8428912" y="112000"/>
            <a:ext cx="1547007" cy="995693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6"/>
          <p:cNvGrpSpPr/>
          <p:nvPr/>
        </p:nvGrpSpPr>
        <p:grpSpPr>
          <a:xfrm rot="735816">
            <a:off x="466512" y="259265"/>
            <a:ext cx="147256" cy="121748"/>
            <a:chOff x="554700" y="3251675"/>
            <a:chExt cx="142825" cy="118075"/>
          </a:xfrm>
        </p:grpSpPr>
        <p:sp>
          <p:nvSpPr>
            <p:cNvPr id="103" name="Google Shape;103;p6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6"/>
          <p:cNvGrpSpPr/>
          <p:nvPr/>
        </p:nvGrpSpPr>
        <p:grpSpPr>
          <a:xfrm rot="-1702923">
            <a:off x="390765" y="4695060"/>
            <a:ext cx="147257" cy="121750"/>
            <a:chOff x="554700" y="3251675"/>
            <a:chExt cx="142825" cy="118075"/>
          </a:xfrm>
        </p:grpSpPr>
        <p:sp>
          <p:nvSpPr>
            <p:cNvPr id="106" name="Google Shape;106;p6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6"/>
          <p:cNvGrpSpPr/>
          <p:nvPr/>
        </p:nvGrpSpPr>
        <p:grpSpPr>
          <a:xfrm rot="-9342276">
            <a:off x="8789338" y="1609084"/>
            <a:ext cx="147254" cy="121753"/>
            <a:chOff x="554700" y="3251675"/>
            <a:chExt cx="142825" cy="118075"/>
          </a:xfrm>
        </p:grpSpPr>
        <p:sp>
          <p:nvSpPr>
            <p:cNvPr id="109" name="Google Shape;109;p6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6"/>
          <p:cNvGrpSpPr/>
          <p:nvPr/>
        </p:nvGrpSpPr>
        <p:grpSpPr>
          <a:xfrm rot="1832830">
            <a:off x="8319646" y="248623"/>
            <a:ext cx="664272" cy="572752"/>
            <a:chOff x="167400" y="203050"/>
            <a:chExt cx="664204" cy="572693"/>
          </a:xfrm>
        </p:grpSpPr>
        <p:sp>
          <p:nvSpPr>
            <p:cNvPr id="112" name="Google Shape;112;p6"/>
            <p:cNvSpPr/>
            <p:nvPr/>
          </p:nvSpPr>
          <p:spPr>
            <a:xfrm>
              <a:off x="239207" y="236031"/>
              <a:ext cx="592397" cy="539712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6" y="1"/>
                  </a:moveTo>
                  <a:cubicBezTo>
                    <a:pt x="2719" y="1"/>
                    <a:pt x="1893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3" y="6148"/>
                    <a:pt x="2719" y="6464"/>
                    <a:pt x="3546" y="6464"/>
                  </a:cubicBezTo>
                  <a:cubicBezTo>
                    <a:pt x="4373" y="6464"/>
                    <a:pt x="5200" y="6148"/>
                    <a:pt x="5833" y="5518"/>
                  </a:cubicBezTo>
                  <a:cubicBezTo>
                    <a:pt x="7094" y="4256"/>
                    <a:pt x="7094" y="2208"/>
                    <a:pt x="5833" y="947"/>
                  </a:cubicBezTo>
                  <a:cubicBezTo>
                    <a:pt x="5200" y="316"/>
                    <a:pt x="4373" y="1"/>
                    <a:pt x="3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67400" y="203050"/>
              <a:ext cx="616861" cy="539879"/>
            </a:xfrm>
            <a:custGeom>
              <a:avLst/>
              <a:gdLst/>
              <a:ahLst/>
              <a:cxnLst/>
              <a:rect l="l" t="t" r="r" b="b"/>
              <a:pathLst>
                <a:path w="7388" h="6466" extrusionOk="0">
                  <a:moveTo>
                    <a:pt x="3699" y="1"/>
                  </a:moveTo>
                  <a:cubicBezTo>
                    <a:pt x="2548" y="1"/>
                    <a:pt x="1434" y="615"/>
                    <a:pt x="849" y="1696"/>
                  </a:cubicBezTo>
                  <a:cubicBezTo>
                    <a:pt x="1" y="3269"/>
                    <a:pt x="590" y="5229"/>
                    <a:pt x="2158" y="6077"/>
                  </a:cubicBezTo>
                  <a:cubicBezTo>
                    <a:pt x="2647" y="6341"/>
                    <a:pt x="3172" y="6466"/>
                    <a:pt x="3690" y="6466"/>
                  </a:cubicBezTo>
                  <a:cubicBezTo>
                    <a:pt x="4841" y="6466"/>
                    <a:pt x="5954" y="5850"/>
                    <a:pt x="6539" y="4768"/>
                  </a:cubicBezTo>
                  <a:cubicBezTo>
                    <a:pt x="7388" y="3196"/>
                    <a:pt x="6799" y="1236"/>
                    <a:pt x="5230" y="387"/>
                  </a:cubicBezTo>
                  <a:cubicBezTo>
                    <a:pt x="4742" y="125"/>
                    <a:pt x="4217" y="1"/>
                    <a:pt x="3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10679" y="370627"/>
              <a:ext cx="84914" cy="115056"/>
            </a:xfrm>
            <a:custGeom>
              <a:avLst/>
              <a:gdLst/>
              <a:ahLst/>
              <a:cxnLst/>
              <a:rect l="l" t="t" r="r" b="b"/>
              <a:pathLst>
                <a:path w="1017" h="1378" extrusionOk="0">
                  <a:moveTo>
                    <a:pt x="383" y="1"/>
                  </a:moveTo>
                  <a:cubicBezTo>
                    <a:pt x="358" y="1"/>
                    <a:pt x="334" y="4"/>
                    <a:pt x="311" y="11"/>
                  </a:cubicBezTo>
                  <a:cubicBezTo>
                    <a:pt x="91" y="73"/>
                    <a:pt x="0" y="432"/>
                    <a:pt x="110" y="805"/>
                  </a:cubicBezTo>
                  <a:cubicBezTo>
                    <a:pt x="205" y="1143"/>
                    <a:pt x="429" y="1377"/>
                    <a:pt x="636" y="1377"/>
                  </a:cubicBezTo>
                  <a:cubicBezTo>
                    <a:pt x="659" y="1377"/>
                    <a:pt x="683" y="1374"/>
                    <a:pt x="706" y="1368"/>
                  </a:cubicBezTo>
                  <a:cubicBezTo>
                    <a:pt x="925" y="1302"/>
                    <a:pt x="1017" y="947"/>
                    <a:pt x="907" y="571"/>
                  </a:cubicBezTo>
                  <a:cubicBezTo>
                    <a:pt x="812" y="238"/>
                    <a:pt x="586" y="1"/>
                    <a:pt x="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91365" y="318108"/>
              <a:ext cx="84998" cy="115307"/>
            </a:xfrm>
            <a:custGeom>
              <a:avLst/>
              <a:gdLst/>
              <a:ahLst/>
              <a:cxnLst/>
              <a:rect l="l" t="t" r="r" b="b"/>
              <a:pathLst>
                <a:path w="1018" h="1381" extrusionOk="0">
                  <a:moveTo>
                    <a:pt x="386" y="1"/>
                  </a:moveTo>
                  <a:cubicBezTo>
                    <a:pt x="362" y="1"/>
                    <a:pt x="339" y="4"/>
                    <a:pt x="315" y="11"/>
                  </a:cubicBezTo>
                  <a:cubicBezTo>
                    <a:pt x="92" y="77"/>
                    <a:pt x="1" y="432"/>
                    <a:pt x="114" y="808"/>
                  </a:cubicBezTo>
                  <a:cubicBezTo>
                    <a:pt x="206" y="1143"/>
                    <a:pt x="434" y="1381"/>
                    <a:pt x="638" y="1381"/>
                  </a:cubicBezTo>
                  <a:cubicBezTo>
                    <a:pt x="661" y="1381"/>
                    <a:pt x="684" y="1378"/>
                    <a:pt x="707" y="1372"/>
                  </a:cubicBezTo>
                  <a:cubicBezTo>
                    <a:pt x="926" y="1306"/>
                    <a:pt x="1017" y="951"/>
                    <a:pt x="908" y="574"/>
                  </a:cubicBezTo>
                  <a:cubicBezTo>
                    <a:pt x="810" y="241"/>
                    <a:pt x="589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357938" y="506892"/>
              <a:ext cx="295656" cy="139771"/>
            </a:xfrm>
            <a:custGeom>
              <a:avLst/>
              <a:gdLst/>
              <a:ahLst/>
              <a:cxnLst/>
              <a:rect l="l" t="t" r="r" b="b"/>
              <a:pathLst>
                <a:path w="3541" h="1674" extrusionOk="0">
                  <a:moveTo>
                    <a:pt x="2033" y="1"/>
                  </a:moveTo>
                  <a:cubicBezTo>
                    <a:pt x="1812" y="1"/>
                    <a:pt x="1588" y="36"/>
                    <a:pt x="1372" y="109"/>
                  </a:cubicBezTo>
                  <a:cubicBezTo>
                    <a:pt x="677" y="343"/>
                    <a:pt x="165" y="913"/>
                    <a:pt x="1" y="1626"/>
                  </a:cubicBezTo>
                  <a:lnTo>
                    <a:pt x="206" y="1674"/>
                  </a:lnTo>
                  <a:cubicBezTo>
                    <a:pt x="359" y="1030"/>
                    <a:pt x="816" y="518"/>
                    <a:pt x="1442" y="310"/>
                  </a:cubicBezTo>
                  <a:cubicBezTo>
                    <a:pt x="1636" y="244"/>
                    <a:pt x="1836" y="212"/>
                    <a:pt x="2036" y="212"/>
                  </a:cubicBezTo>
                  <a:cubicBezTo>
                    <a:pt x="2536" y="212"/>
                    <a:pt x="3029" y="412"/>
                    <a:pt x="3387" y="778"/>
                  </a:cubicBezTo>
                  <a:lnTo>
                    <a:pt x="3541" y="632"/>
                  </a:lnTo>
                  <a:cubicBezTo>
                    <a:pt x="3138" y="224"/>
                    <a:pt x="2591" y="1"/>
                    <a:pt x="2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>
            <a:off x="0" y="1822175"/>
            <a:ext cx="664204" cy="572693"/>
            <a:chOff x="167400" y="203050"/>
            <a:chExt cx="664204" cy="572693"/>
          </a:xfrm>
        </p:grpSpPr>
        <p:sp>
          <p:nvSpPr>
            <p:cNvPr id="118" name="Google Shape;118;p6"/>
            <p:cNvSpPr/>
            <p:nvPr/>
          </p:nvSpPr>
          <p:spPr>
            <a:xfrm>
              <a:off x="239207" y="236031"/>
              <a:ext cx="592397" cy="539712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6" y="1"/>
                  </a:moveTo>
                  <a:cubicBezTo>
                    <a:pt x="2719" y="1"/>
                    <a:pt x="1893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3" y="6148"/>
                    <a:pt x="2719" y="6464"/>
                    <a:pt x="3546" y="6464"/>
                  </a:cubicBezTo>
                  <a:cubicBezTo>
                    <a:pt x="4373" y="6464"/>
                    <a:pt x="5200" y="6148"/>
                    <a:pt x="5833" y="5518"/>
                  </a:cubicBezTo>
                  <a:cubicBezTo>
                    <a:pt x="7094" y="4256"/>
                    <a:pt x="7094" y="2208"/>
                    <a:pt x="5833" y="947"/>
                  </a:cubicBezTo>
                  <a:cubicBezTo>
                    <a:pt x="5200" y="316"/>
                    <a:pt x="4373" y="1"/>
                    <a:pt x="3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67400" y="203050"/>
              <a:ext cx="616861" cy="539879"/>
            </a:xfrm>
            <a:custGeom>
              <a:avLst/>
              <a:gdLst/>
              <a:ahLst/>
              <a:cxnLst/>
              <a:rect l="l" t="t" r="r" b="b"/>
              <a:pathLst>
                <a:path w="7388" h="6466" extrusionOk="0">
                  <a:moveTo>
                    <a:pt x="3699" y="1"/>
                  </a:moveTo>
                  <a:cubicBezTo>
                    <a:pt x="2548" y="1"/>
                    <a:pt x="1434" y="615"/>
                    <a:pt x="849" y="1696"/>
                  </a:cubicBezTo>
                  <a:cubicBezTo>
                    <a:pt x="1" y="3269"/>
                    <a:pt x="590" y="5229"/>
                    <a:pt x="2158" y="6077"/>
                  </a:cubicBezTo>
                  <a:cubicBezTo>
                    <a:pt x="2647" y="6341"/>
                    <a:pt x="3172" y="6466"/>
                    <a:pt x="3690" y="6466"/>
                  </a:cubicBezTo>
                  <a:cubicBezTo>
                    <a:pt x="4841" y="6466"/>
                    <a:pt x="5954" y="5850"/>
                    <a:pt x="6539" y="4768"/>
                  </a:cubicBezTo>
                  <a:cubicBezTo>
                    <a:pt x="7388" y="3196"/>
                    <a:pt x="6799" y="1236"/>
                    <a:pt x="5230" y="387"/>
                  </a:cubicBezTo>
                  <a:cubicBezTo>
                    <a:pt x="4742" y="125"/>
                    <a:pt x="4217" y="1"/>
                    <a:pt x="3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10679" y="370627"/>
              <a:ext cx="84914" cy="115056"/>
            </a:xfrm>
            <a:custGeom>
              <a:avLst/>
              <a:gdLst/>
              <a:ahLst/>
              <a:cxnLst/>
              <a:rect l="l" t="t" r="r" b="b"/>
              <a:pathLst>
                <a:path w="1017" h="1378" extrusionOk="0">
                  <a:moveTo>
                    <a:pt x="383" y="1"/>
                  </a:moveTo>
                  <a:cubicBezTo>
                    <a:pt x="358" y="1"/>
                    <a:pt x="334" y="4"/>
                    <a:pt x="311" y="11"/>
                  </a:cubicBezTo>
                  <a:cubicBezTo>
                    <a:pt x="91" y="73"/>
                    <a:pt x="0" y="432"/>
                    <a:pt x="110" y="805"/>
                  </a:cubicBezTo>
                  <a:cubicBezTo>
                    <a:pt x="205" y="1143"/>
                    <a:pt x="429" y="1377"/>
                    <a:pt x="636" y="1377"/>
                  </a:cubicBezTo>
                  <a:cubicBezTo>
                    <a:pt x="659" y="1377"/>
                    <a:pt x="683" y="1374"/>
                    <a:pt x="706" y="1368"/>
                  </a:cubicBezTo>
                  <a:cubicBezTo>
                    <a:pt x="925" y="1302"/>
                    <a:pt x="1017" y="947"/>
                    <a:pt x="907" y="571"/>
                  </a:cubicBezTo>
                  <a:cubicBezTo>
                    <a:pt x="812" y="238"/>
                    <a:pt x="586" y="1"/>
                    <a:pt x="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91365" y="318108"/>
              <a:ext cx="84998" cy="115307"/>
            </a:xfrm>
            <a:custGeom>
              <a:avLst/>
              <a:gdLst/>
              <a:ahLst/>
              <a:cxnLst/>
              <a:rect l="l" t="t" r="r" b="b"/>
              <a:pathLst>
                <a:path w="1018" h="1381" extrusionOk="0">
                  <a:moveTo>
                    <a:pt x="386" y="1"/>
                  </a:moveTo>
                  <a:cubicBezTo>
                    <a:pt x="362" y="1"/>
                    <a:pt x="339" y="4"/>
                    <a:pt x="315" y="11"/>
                  </a:cubicBezTo>
                  <a:cubicBezTo>
                    <a:pt x="92" y="77"/>
                    <a:pt x="1" y="432"/>
                    <a:pt x="114" y="808"/>
                  </a:cubicBezTo>
                  <a:cubicBezTo>
                    <a:pt x="206" y="1143"/>
                    <a:pt x="434" y="1381"/>
                    <a:pt x="638" y="1381"/>
                  </a:cubicBezTo>
                  <a:cubicBezTo>
                    <a:pt x="661" y="1381"/>
                    <a:pt x="684" y="1378"/>
                    <a:pt x="707" y="1372"/>
                  </a:cubicBezTo>
                  <a:cubicBezTo>
                    <a:pt x="926" y="1306"/>
                    <a:pt x="1017" y="951"/>
                    <a:pt x="908" y="574"/>
                  </a:cubicBezTo>
                  <a:cubicBezTo>
                    <a:pt x="810" y="241"/>
                    <a:pt x="589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 rot="10800000">
              <a:off x="357938" y="506892"/>
              <a:ext cx="295656" cy="139771"/>
            </a:xfrm>
            <a:custGeom>
              <a:avLst/>
              <a:gdLst/>
              <a:ahLst/>
              <a:cxnLst/>
              <a:rect l="l" t="t" r="r" b="b"/>
              <a:pathLst>
                <a:path w="3541" h="1674" extrusionOk="0">
                  <a:moveTo>
                    <a:pt x="2033" y="1"/>
                  </a:moveTo>
                  <a:cubicBezTo>
                    <a:pt x="1812" y="1"/>
                    <a:pt x="1588" y="36"/>
                    <a:pt x="1372" y="109"/>
                  </a:cubicBezTo>
                  <a:cubicBezTo>
                    <a:pt x="677" y="343"/>
                    <a:pt x="165" y="913"/>
                    <a:pt x="1" y="1626"/>
                  </a:cubicBezTo>
                  <a:lnTo>
                    <a:pt x="206" y="1674"/>
                  </a:lnTo>
                  <a:cubicBezTo>
                    <a:pt x="359" y="1030"/>
                    <a:pt x="816" y="518"/>
                    <a:pt x="1442" y="310"/>
                  </a:cubicBezTo>
                  <a:cubicBezTo>
                    <a:pt x="1636" y="244"/>
                    <a:pt x="1836" y="212"/>
                    <a:pt x="2036" y="212"/>
                  </a:cubicBezTo>
                  <a:cubicBezTo>
                    <a:pt x="2536" y="212"/>
                    <a:pt x="3029" y="412"/>
                    <a:pt x="3387" y="778"/>
                  </a:cubicBezTo>
                  <a:lnTo>
                    <a:pt x="3541" y="632"/>
                  </a:lnTo>
                  <a:cubicBezTo>
                    <a:pt x="3138" y="224"/>
                    <a:pt x="2591" y="1"/>
                    <a:pt x="2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/>
          <p:nvPr/>
        </p:nvSpPr>
        <p:spPr>
          <a:xfrm rot="10800000">
            <a:off x="3824549" y="-47451"/>
            <a:ext cx="2096452" cy="767177"/>
          </a:xfrm>
          <a:custGeom>
            <a:avLst/>
            <a:gdLst/>
            <a:ahLst/>
            <a:cxnLst/>
            <a:rect l="l" t="t" r="r" b="b"/>
            <a:pathLst>
              <a:path w="38467" h="14076" extrusionOk="0">
                <a:moveTo>
                  <a:pt x="15934" y="1"/>
                </a:moveTo>
                <a:cubicBezTo>
                  <a:pt x="15651" y="1"/>
                  <a:pt x="15368" y="3"/>
                  <a:pt x="15085" y="9"/>
                </a:cubicBezTo>
                <a:cubicBezTo>
                  <a:pt x="14182" y="27"/>
                  <a:pt x="13271" y="75"/>
                  <a:pt x="12372" y="173"/>
                </a:cubicBezTo>
                <a:cubicBezTo>
                  <a:pt x="11662" y="254"/>
                  <a:pt x="10817" y="331"/>
                  <a:pt x="10313" y="901"/>
                </a:cubicBezTo>
                <a:cubicBezTo>
                  <a:pt x="9867" y="1409"/>
                  <a:pt x="9995" y="2057"/>
                  <a:pt x="10540" y="2422"/>
                </a:cubicBezTo>
                <a:cubicBezTo>
                  <a:pt x="11216" y="2876"/>
                  <a:pt x="12086" y="2638"/>
                  <a:pt x="12792" y="3007"/>
                </a:cubicBezTo>
                <a:cubicBezTo>
                  <a:pt x="13026" y="3132"/>
                  <a:pt x="13256" y="3333"/>
                  <a:pt x="13249" y="3614"/>
                </a:cubicBezTo>
                <a:cubicBezTo>
                  <a:pt x="13246" y="3863"/>
                  <a:pt x="13081" y="4079"/>
                  <a:pt x="12902" y="4232"/>
                </a:cubicBezTo>
                <a:cubicBezTo>
                  <a:pt x="12642" y="4463"/>
                  <a:pt x="12317" y="4562"/>
                  <a:pt x="11988" y="4653"/>
                </a:cubicBezTo>
                <a:cubicBezTo>
                  <a:pt x="11585" y="4766"/>
                  <a:pt x="11168" y="4854"/>
                  <a:pt x="10759" y="4920"/>
                </a:cubicBezTo>
                <a:cubicBezTo>
                  <a:pt x="9102" y="5176"/>
                  <a:pt x="7420" y="5088"/>
                  <a:pt x="5760" y="5238"/>
                </a:cubicBezTo>
                <a:cubicBezTo>
                  <a:pt x="4330" y="5366"/>
                  <a:pt x="2721" y="5637"/>
                  <a:pt x="1643" y="6664"/>
                </a:cubicBezTo>
                <a:cubicBezTo>
                  <a:pt x="685" y="7575"/>
                  <a:pt x="264" y="8917"/>
                  <a:pt x="107" y="10197"/>
                </a:cubicBezTo>
                <a:cubicBezTo>
                  <a:pt x="1" y="11052"/>
                  <a:pt x="45" y="11912"/>
                  <a:pt x="246" y="12749"/>
                </a:cubicBezTo>
                <a:cubicBezTo>
                  <a:pt x="257" y="12802"/>
                  <a:pt x="298" y="12824"/>
                  <a:pt x="340" y="12824"/>
                </a:cubicBezTo>
                <a:cubicBezTo>
                  <a:pt x="403" y="12824"/>
                  <a:pt x="470" y="12773"/>
                  <a:pt x="451" y="12694"/>
                </a:cubicBezTo>
                <a:cubicBezTo>
                  <a:pt x="88" y="11191"/>
                  <a:pt x="235" y="9473"/>
                  <a:pt x="904" y="8068"/>
                </a:cubicBezTo>
                <a:cubicBezTo>
                  <a:pt x="1171" y="7502"/>
                  <a:pt x="1548" y="6990"/>
                  <a:pt x="2041" y="6595"/>
                </a:cubicBezTo>
                <a:cubicBezTo>
                  <a:pt x="2612" y="6145"/>
                  <a:pt x="3306" y="5900"/>
                  <a:pt x="4005" y="5728"/>
                </a:cubicBezTo>
                <a:cubicBezTo>
                  <a:pt x="5592" y="5333"/>
                  <a:pt x="7248" y="5377"/>
                  <a:pt x="8868" y="5297"/>
                </a:cubicBezTo>
                <a:cubicBezTo>
                  <a:pt x="9680" y="5260"/>
                  <a:pt x="10485" y="5194"/>
                  <a:pt x="11278" y="5037"/>
                </a:cubicBezTo>
                <a:cubicBezTo>
                  <a:pt x="11893" y="4920"/>
                  <a:pt x="12617" y="4792"/>
                  <a:pt x="13088" y="4353"/>
                </a:cubicBezTo>
                <a:cubicBezTo>
                  <a:pt x="13414" y="4053"/>
                  <a:pt x="13604" y="3574"/>
                  <a:pt x="13330" y="3176"/>
                </a:cubicBezTo>
                <a:cubicBezTo>
                  <a:pt x="12935" y="2605"/>
                  <a:pt x="12123" y="2602"/>
                  <a:pt x="11509" y="2517"/>
                </a:cubicBezTo>
                <a:cubicBezTo>
                  <a:pt x="11136" y="2474"/>
                  <a:pt x="10763" y="2371"/>
                  <a:pt x="10488" y="2108"/>
                </a:cubicBezTo>
                <a:cubicBezTo>
                  <a:pt x="10199" y="1830"/>
                  <a:pt x="10174" y="1439"/>
                  <a:pt x="10412" y="1117"/>
                </a:cubicBezTo>
                <a:cubicBezTo>
                  <a:pt x="10887" y="470"/>
                  <a:pt x="11867" y="429"/>
                  <a:pt x="12591" y="356"/>
                </a:cubicBezTo>
                <a:cubicBezTo>
                  <a:pt x="13690" y="243"/>
                  <a:pt x="14797" y="207"/>
                  <a:pt x="15903" y="207"/>
                </a:cubicBezTo>
                <a:cubicBezTo>
                  <a:pt x="16588" y="207"/>
                  <a:pt x="17273" y="221"/>
                  <a:pt x="17955" y="239"/>
                </a:cubicBezTo>
                <a:cubicBezTo>
                  <a:pt x="19773" y="283"/>
                  <a:pt x="21583" y="316"/>
                  <a:pt x="23397" y="320"/>
                </a:cubicBezTo>
                <a:cubicBezTo>
                  <a:pt x="24318" y="320"/>
                  <a:pt x="25243" y="323"/>
                  <a:pt x="26172" y="338"/>
                </a:cubicBezTo>
                <a:cubicBezTo>
                  <a:pt x="26783" y="349"/>
                  <a:pt x="27379" y="407"/>
                  <a:pt x="27916" y="726"/>
                </a:cubicBezTo>
                <a:cubicBezTo>
                  <a:pt x="28096" y="832"/>
                  <a:pt x="28319" y="993"/>
                  <a:pt x="28359" y="1212"/>
                </a:cubicBezTo>
                <a:cubicBezTo>
                  <a:pt x="28406" y="1486"/>
                  <a:pt x="28129" y="1691"/>
                  <a:pt x="27927" y="1819"/>
                </a:cubicBezTo>
                <a:cubicBezTo>
                  <a:pt x="27639" y="1998"/>
                  <a:pt x="27386" y="2035"/>
                  <a:pt x="27039" y="2075"/>
                </a:cubicBezTo>
                <a:cubicBezTo>
                  <a:pt x="26637" y="2126"/>
                  <a:pt x="26234" y="2170"/>
                  <a:pt x="25836" y="2243"/>
                </a:cubicBezTo>
                <a:cubicBezTo>
                  <a:pt x="25481" y="2309"/>
                  <a:pt x="25104" y="2389"/>
                  <a:pt x="24786" y="2569"/>
                </a:cubicBezTo>
                <a:cubicBezTo>
                  <a:pt x="24552" y="2700"/>
                  <a:pt x="24351" y="2916"/>
                  <a:pt x="24402" y="3205"/>
                </a:cubicBezTo>
                <a:cubicBezTo>
                  <a:pt x="24464" y="3556"/>
                  <a:pt x="24808" y="3841"/>
                  <a:pt x="25097" y="4013"/>
                </a:cubicBezTo>
                <a:cubicBezTo>
                  <a:pt x="25765" y="4416"/>
                  <a:pt x="26599" y="4508"/>
                  <a:pt x="27395" y="4508"/>
                </a:cubicBezTo>
                <a:cubicBezTo>
                  <a:pt x="27640" y="4508"/>
                  <a:pt x="27882" y="4500"/>
                  <a:pt x="28114" y="4488"/>
                </a:cubicBezTo>
                <a:cubicBezTo>
                  <a:pt x="29138" y="4445"/>
                  <a:pt x="30143" y="4280"/>
                  <a:pt x="31164" y="4192"/>
                </a:cubicBezTo>
                <a:cubicBezTo>
                  <a:pt x="31356" y="4175"/>
                  <a:pt x="31562" y="4159"/>
                  <a:pt x="31770" y="4159"/>
                </a:cubicBezTo>
                <a:cubicBezTo>
                  <a:pt x="32224" y="4159"/>
                  <a:pt x="32685" y="4235"/>
                  <a:pt x="33029" y="4536"/>
                </a:cubicBezTo>
                <a:cubicBezTo>
                  <a:pt x="33383" y="4850"/>
                  <a:pt x="33493" y="5253"/>
                  <a:pt x="33164" y="5626"/>
                </a:cubicBezTo>
                <a:cubicBezTo>
                  <a:pt x="32864" y="5973"/>
                  <a:pt x="32418" y="6200"/>
                  <a:pt x="32008" y="6383"/>
                </a:cubicBezTo>
                <a:cubicBezTo>
                  <a:pt x="31683" y="6529"/>
                  <a:pt x="31346" y="6650"/>
                  <a:pt x="31003" y="6737"/>
                </a:cubicBezTo>
                <a:cubicBezTo>
                  <a:pt x="30505" y="6862"/>
                  <a:pt x="29046" y="7103"/>
                  <a:pt x="29284" y="7904"/>
                </a:cubicBezTo>
                <a:cubicBezTo>
                  <a:pt x="29364" y="8178"/>
                  <a:pt x="29609" y="8350"/>
                  <a:pt x="29854" y="8471"/>
                </a:cubicBezTo>
                <a:cubicBezTo>
                  <a:pt x="30206" y="8639"/>
                  <a:pt x="30586" y="8759"/>
                  <a:pt x="30970" y="8844"/>
                </a:cubicBezTo>
                <a:cubicBezTo>
                  <a:pt x="31767" y="9026"/>
                  <a:pt x="32582" y="9070"/>
                  <a:pt x="33394" y="9114"/>
                </a:cubicBezTo>
                <a:cubicBezTo>
                  <a:pt x="34674" y="9187"/>
                  <a:pt x="36056" y="9301"/>
                  <a:pt x="37186" y="9974"/>
                </a:cubicBezTo>
                <a:cubicBezTo>
                  <a:pt x="37607" y="10226"/>
                  <a:pt x="38005" y="10588"/>
                  <a:pt x="38097" y="11092"/>
                </a:cubicBezTo>
                <a:cubicBezTo>
                  <a:pt x="38207" y="11703"/>
                  <a:pt x="37848" y="12420"/>
                  <a:pt x="37428" y="12837"/>
                </a:cubicBezTo>
                <a:cubicBezTo>
                  <a:pt x="37183" y="13078"/>
                  <a:pt x="36945" y="13378"/>
                  <a:pt x="36638" y="13539"/>
                </a:cubicBezTo>
                <a:cubicBezTo>
                  <a:pt x="36455" y="13634"/>
                  <a:pt x="36254" y="13689"/>
                  <a:pt x="36056" y="13755"/>
                </a:cubicBezTo>
                <a:cubicBezTo>
                  <a:pt x="35887" y="13806"/>
                  <a:pt x="35718" y="13884"/>
                  <a:pt x="35540" y="13884"/>
                </a:cubicBezTo>
                <a:cubicBezTo>
                  <a:pt x="35514" y="13884"/>
                  <a:pt x="35487" y="13883"/>
                  <a:pt x="35460" y="13879"/>
                </a:cubicBezTo>
                <a:cubicBezTo>
                  <a:pt x="35449" y="13876"/>
                  <a:pt x="35438" y="13875"/>
                  <a:pt x="35427" y="13875"/>
                </a:cubicBezTo>
                <a:cubicBezTo>
                  <a:pt x="35309" y="13875"/>
                  <a:pt x="35270" y="14049"/>
                  <a:pt x="35394" y="14065"/>
                </a:cubicBezTo>
                <a:cubicBezTo>
                  <a:pt x="35442" y="14073"/>
                  <a:pt x="35490" y="14076"/>
                  <a:pt x="35538" y="14076"/>
                </a:cubicBezTo>
                <a:cubicBezTo>
                  <a:pt x="35857" y="14076"/>
                  <a:pt x="36188" y="13932"/>
                  <a:pt x="36477" y="13820"/>
                </a:cubicBezTo>
                <a:cubicBezTo>
                  <a:pt x="36828" y="13685"/>
                  <a:pt x="37077" y="13462"/>
                  <a:pt x="37336" y="13199"/>
                </a:cubicBezTo>
                <a:cubicBezTo>
                  <a:pt x="37581" y="12950"/>
                  <a:pt x="37819" y="12723"/>
                  <a:pt x="37987" y="12416"/>
                </a:cubicBezTo>
                <a:cubicBezTo>
                  <a:pt x="38133" y="12142"/>
                  <a:pt x="38261" y="11838"/>
                  <a:pt x="38305" y="11535"/>
                </a:cubicBezTo>
                <a:cubicBezTo>
                  <a:pt x="38466" y="10423"/>
                  <a:pt x="37442" y="9765"/>
                  <a:pt x="36539" y="9425"/>
                </a:cubicBezTo>
                <a:cubicBezTo>
                  <a:pt x="35142" y="8906"/>
                  <a:pt x="33661" y="8950"/>
                  <a:pt x="32206" y="8814"/>
                </a:cubicBezTo>
                <a:cubicBezTo>
                  <a:pt x="31760" y="8774"/>
                  <a:pt x="31321" y="8708"/>
                  <a:pt x="30893" y="8599"/>
                </a:cubicBezTo>
                <a:cubicBezTo>
                  <a:pt x="30505" y="8500"/>
                  <a:pt x="30056" y="8379"/>
                  <a:pt x="29727" y="8141"/>
                </a:cubicBezTo>
                <a:cubicBezTo>
                  <a:pt x="29558" y="8017"/>
                  <a:pt x="29394" y="7794"/>
                  <a:pt x="29522" y="7589"/>
                </a:cubicBezTo>
                <a:cubicBezTo>
                  <a:pt x="29620" y="7425"/>
                  <a:pt x="29833" y="7322"/>
                  <a:pt x="30001" y="7249"/>
                </a:cubicBezTo>
                <a:cubicBezTo>
                  <a:pt x="30388" y="7085"/>
                  <a:pt x="30802" y="7012"/>
                  <a:pt x="31204" y="6898"/>
                </a:cubicBezTo>
                <a:cubicBezTo>
                  <a:pt x="31577" y="6792"/>
                  <a:pt x="31943" y="6642"/>
                  <a:pt x="32297" y="6478"/>
                </a:cubicBezTo>
                <a:cubicBezTo>
                  <a:pt x="32974" y="6152"/>
                  <a:pt x="34038" y="5439"/>
                  <a:pt x="33383" y="4594"/>
                </a:cubicBezTo>
                <a:cubicBezTo>
                  <a:pt x="32980" y="4073"/>
                  <a:pt x="32365" y="3934"/>
                  <a:pt x="31724" y="3934"/>
                </a:cubicBezTo>
                <a:cubicBezTo>
                  <a:pt x="31220" y="3934"/>
                  <a:pt x="30699" y="4020"/>
                  <a:pt x="30253" y="4072"/>
                </a:cubicBezTo>
                <a:cubicBezTo>
                  <a:pt x="29365" y="4178"/>
                  <a:pt x="28467" y="4287"/>
                  <a:pt x="27569" y="4287"/>
                </a:cubicBezTo>
                <a:cubicBezTo>
                  <a:pt x="27329" y="4287"/>
                  <a:pt x="27089" y="4279"/>
                  <a:pt x="26849" y="4262"/>
                </a:cubicBezTo>
                <a:cubicBezTo>
                  <a:pt x="26340" y="4218"/>
                  <a:pt x="25810" y="4137"/>
                  <a:pt x="25349" y="3903"/>
                </a:cubicBezTo>
                <a:cubicBezTo>
                  <a:pt x="25075" y="3768"/>
                  <a:pt x="24592" y="3454"/>
                  <a:pt x="24607" y="3092"/>
                </a:cubicBezTo>
                <a:cubicBezTo>
                  <a:pt x="24622" y="2806"/>
                  <a:pt x="25024" y="2675"/>
                  <a:pt x="25243" y="2602"/>
                </a:cubicBezTo>
                <a:cubicBezTo>
                  <a:pt x="25646" y="2474"/>
                  <a:pt x="26066" y="2408"/>
                  <a:pt x="26483" y="2357"/>
                </a:cubicBezTo>
                <a:cubicBezTo>
                  <a:pt x="26823" y="2309"/>
                  <a:pt x="27170" y="2283"/>
                  <a:pt x="27511" y="2221"/>
                </a:cubicBezTo>
                <a:cubicBezTo>
                  <a:pt x="27898" y="2155"/>
                  <a:pt x="28374" y="1870"/>
                  <a:pt x="28534" y="1497"/>
                </a:cubicBezTo>
                <a:cubicBezTo>
                  <a:pt x="28717" y="1066"/>
                  <a:pt x="28333" y="715"/>
                  <a:pt x="27990" y="521"/>
                </a:cubicBezTo>
                <a:cubicBezTo>
                  <a:pt x="27452" y="221"/>
                  <a:pt x="26856" y="137"/>
                  <a:pt x="26249" y="130"/>
                </a:cubicBezTo>
                <a:cubicBezTo>
                  <a:pt x="24373" y="100"/>
                  <a:pt x="22501" y="119"/>
                  <a:pt x="20625" y="97"/>
                </a:cubicBezTo>
                <a:cubicBezTo>
                  <a:pt x="19061" y="75"/>
                  <a:pt x="17497" y="1"/>
                  <a:pt x="159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3688600" y="1539449"/>
            <a:ext cx="4740300" cy="644100"/>
          </a:xfrm>
          <a:prstGeom prst="rect">
            <a:avLst/>
          </a:prstGeom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ubTitle" idx="1"/>
          </p:nvPr>
        </p:nvSpPr>
        <p:spPr>
          <a:xfrm>
            <a:off x="3688600" y="2139151"/>
            <a:ext cx="4740300" cy="14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9"/>
          <p:cNvSpPr/>
          <p:nvPr/>
        </p:nvSpPr>
        <p:spPr>
          <a:xfrm rot="10800000">
            <a:off x="-902588" y="-97428"/>
            <a:ext cx="2192138" cy="802191"/>
          </a:xfrm>
          <a:custGeom>
            <a:avLst/>
            <a:gdLst/>
            <a:ahLst/>
            <a:cxnLst/>
            <a:rect l="l" t="t" r="r" b="b"/>
            <a:pathLst>
              <a:path w="38467" h="14076" extrusionOk="0">
                <a:moveTo>
                  <a:pt x="15934" y="1"/>
                </a:moveTo>
                <a:cubicBezTo>
                  <a:pt x="15651" y="1"/>
                  <a:pt x="15368" y="3"/>
                  <a:pt x="15085" y="9"/>
                </a:cubicBezTo>
                <a:cubicBezTo>
                  <a:pt x="14182" y="27"/>
                  <a:pt x="13271" y="75"/>
                  <a:pt x="12372" y="173"/>
                </a:cubicBezTo>
                <a:cubicBezTo>
                  <a:pt x="11662" y="254"/>
                  <a:pt x="10817" y="331"/>
                  <a:pt x="10313" y="901"/>
                </a:cubicBezTo>
                <a:cubicBezTo>
                  <a:pt x="9867" y="1409"/>
                  <a:pt x="9995" y="2057"/>
                  <a:pt x="10540" y="2422"/>
                </a:cubicBezTo>
                <a:cubicBezTo>
                  <a:pt x="11216" y="2876"/>
                  <a:pt x="12086" y="2638"/>
                  <a:pt x="12792" y="3007"/>
                </a:cubicBezTo>
                <a:cubicBezTo>
                  <a:pt x="13026" y="3132"/>
                  <a:pt x="13256" y="3333"/>
                  <a:pt x="13249" y="3614"/>
                </a:cubicBezTo>
                <a:cubicBezTo>
                  <a:pt x="13246" y="3863"/>
                  <a:pt x="13081" y="4079"/>
                  <a:pt x="12902" y="4232"/>
                </a:cubicBezTo>
                <a:cubicBezTo>
                  <a:pt x="12642" y="4463"/>
                  <a:pt x="12317" y="4562"/>
                  <a:pt x="11988" y="4653"/>
                </a:cubicBezTo>
                <a:cubicBezTo>
                  <a:pt x="11585" y="4766"/>
                  <a:pt x="11168" y="4854"/>
                  <a:pt x="10759" y="4920"/>
                </a:cubicBezTo>
                <a:cubicBezTo>
                  <a:pt x="9102" y="5176"/>
                  <a:pt x="7420" y="5088"/>
                  <a:pt x="5760" y="5238"/>
                </a:cubicBezTo>
                <a:cubicBezTo>
                  <a:pt x="4330" y="5366"/>
                  <a:pt x="2721" y="5637"/>
                  <a:pt x="1643" y="6664"/>
                </a:cubicBezTo>
                <a:cubicBezTo>
                  <a:pt x="685" y="7575"/>
                  <a:pt x="264" y="8917"/>
                  <a:pt x="107" y="10197"/>
                </a:cubicBezTo>
                <a:cubicBezTo>
                  <a:pt x="1" y="11052"/>
                  <a:pt x="45" y="11912"/>
                  <a:pt x="246" y="12749"/>
                </a:cubicBezTo>
                <a:cubicBezTo>
                  <a:pt x="257" y="12802"/>
                  <a:pt x="298" y="12824"/>
                  <a:pt x="340" y="12824"/>
                </a:cubicBezTo>
                <a:cubicBezTo>
                  <a:pt x="403" y="12824"/>
                  <a:pt x="470" y="12773"/>
                  <a:pt x="451" y="12694"/>
                </a:cubicBezTo>
                <a:cubicBezTo>
                  <a:pt x="88" y="11191"/>
                  <a:pt x="235" y="9473"/>
                  <a:pt x="904" y="8068"/>
                </a:cubicBezTo>
                <a:cubicBezTo>
                  <a:pt x="1171" y="7502"/>
                  <a:pt x="1548" y="6990"/>
                  <a:pt x="2041" y="6595"/>
                </a:cubicBezTo>
                <a:cubicBezTo>
                  <a:pt x="2612" y="6145"/>
                  <a:pt x="3306" y="5900"/>
                  <a:pt x="4005" y="5728"/>
                </a:cubicBezTo>
                <a:cubicBezTo>
                  <a:pt x="5592" y="5333"/>
                  <a:pt x="7248" y="5377"/>
                  <a:pt x="8868" y="5297"/>
                </a:cubicBezTo>
                <a:cubicBezTo>
                  <a:pt x="9680" y="5260"/>
                  <a:pt x="10485" y="5194"/>
                  <a:pt x="11278" y="5037"/>
                </a:cubicBezTo>
                <a:cubicBezTo>
                  <a:pt x="11893" y="4920"/>
                  <a:pt x="12617" y="4792"/>
                  <a:pt x="13088" y="4353"/>
                </a:cubicBezTo>
                <a:cubicBezTo>
                  <a:pt x="13414" y="4053"/>
                  <a:pt x="13604" y="3574"/>
                  <a:pt x="13330" y="3176"/>
                </a:cubicBezTo>
                <a:cubicBezTo>
                  <a:pt x="12935" y="2605"/>
                  <a:pt x="12123" y="2602"/>
                  <a:pt x="11509" y="2517"/>
                </a:cubicBezTo>
                <a:cubicBezTo>
                  <a:pt x="11136" y="2474"/>
                  <a:pt x="10763" y="2371"/>
                  <a:pt x="10488" y="2108"/>
                </a:cubicBezTo>
                <a:cubicBezTo>
                  <a:pt x="10199" y="1830"/>
                  <a:pt x="10174" y="1439"/>
                  <a:pt x="10412" y="1117"/>
                </a:cubicBezTo>
                <a:cubicBezTo>
                  <a:pt x="10887" y="470"/>
                  <a:pt x="11867" y="429"/>
                  <a:pt x="12591" y="356"/>
                </a:cubicBezTo>
                <a:cubicBezTo>
                  <a:pt x="13690" y="243"/>
                  <a:pt x="14797" y="207"/>
                  <a:pt x="15903" y="207"/>
                </a:cubicBezTo>
                <a:cubicBezTo>
                  <a:pt x="16588" y="207"/>
                  <a:pt x="17273" y="221"/>
                  <a:pt x="17955" y="239"/>
                </a:cubicBezTo>
                <a:cubicBezTo>
                  <a:pt x="19773" y="283"/>
                  <a:pt x="21583" y="316"/>
                  <a:pt x="23397" y="320"/>
                </a:cubicBezTo>
                <a:cubicBezTo>
                  <a:pt x="24318" y="320"/>
                  <a:pt x="25243" y="323"/>
                  <a:pt x="26172" y="338"/>
                </a:cubicBezTo>
                <a:cubicBezTo>
                  <a:pt x="26783" y="349"/>
                  <a:pt x="27379" y="407"/>
                  <a:pt x="27916" y="726"/>
                </a:cubicBezTo>
                <a:cubicBezTo>
                  <a:pt x="28096" y="832"/>
                  <a:pt x="28319" y="993"/>
                  <a:pt x="28359" y="1212"/>
                </a:cubicBezTo>
                <a:cubicBezTo>
                  <a:pt x="28406" y="1486"/>
                  <a:pt x="28129" y="1691"/>
                  <a:pt x="27927" y="1819"/>
                </a:cubicBezTo>
                <a:cubicBezTo>
                  <a:pt x="27639" y="1998"/>
                  <a:pt x="27386" y="2035"/>
                  <a:pt x="27039" y="2075"/>
                </a:cubicBezTo>
                <a:cubicBezTo>
                  <a:pt x="26637" y="2126"/>
                  <a:pt x="26234" y="2170"/>
                  <a:pt x="25836" y="2243"/>
                </a:cubicBezTo>
                <a:cubicBezTo>
                  <a:pt x="25481" y="2309"/>
                  <a:pt x="25104" y="2389"/>
                  <a:pt x="24786" y="2569"/>
                </a:cubicBezTo>
                <a:cubicBezTo>
                  <a:pt x="24552" y="2700"/>
                  <a:pt x="24351" y="2916"/>
                  <a:pt x="24402" y="3205"/>
                </a:cubicBezTo>
                <a:cubicBezTo>
                  <a:pt x="24464" y="3556"/>
                  <a:pt x="24808" y="3841"/>
                  <a:pt x="25097" y="4013"/>
                </a:cubicBezTo>
                <a:cubicBezTo>
                  <a:pt x="25765" y="4416"/>
                  <a:pt x="26599" y="4508"/>
                  <a:pt x="27395" y="4508"/>
                </a:cubicBezTo>
                <a:cubicBezTo>
                  <a:pt x="27640" y="4508"/>
                  <a:pt x="27882" y="4500"/>
                  <a:pt x="28114" y="4488"/>
                </a:cubicBezTo>
                <a:cubicBezTo>
                  <a:pt x="29138" y="4445"/>
                  <a:pt x="30143" y="4280"/>
                  <a:pt x="31164" y="4192"/>
                </a:cubicBezTo>
                <a:cubicBezTo>
                  <a:pt x="31356" y="4175"/>
                  <a:pt x="31562" y="4159"/>
                  <a:pt x="31770" y="4159"/>
                </a:cubicBezTo>
                <a:cubicBezTo>
                  <a:pt x="32224" y="4159"/>
                  <a:pt x="32685" y="4235"/>
                  <a:pt x="33029" y="4536"/>
                </a:cubicBezTo>
                <a:cubicBezTo>
                  <a:pt x="33383" y="4850"/>
                  <a:pt x="33493" y="5253"/>
                  <a:pt x="33164" y="5626"/>
                </a:cubicBezTo>
                <a:cubicBezTo>
                  <a:pt x="32864" y="5973"/>
                  <a:pt x="32418" y="6200"/>
                  <a:pt x="32008" y="6383"/>
                </a:cubicBezTo>
                <a:cubicBezTo>
                  <a:pt x="31683" y="6529"/>
                  <a:pt x="31346" y="6650"/>
                  <a:pt x="31003" y="6737"/>
                </a:cubicBezTo>
                <a:cubicBezTo>
                  <a:pt x="30505" y="6862"/>
                  <a:pt x="29046" y="7103"/>
                  <a:pt x="29284" y="7904"/>
                </a:cubicBezTo>
                <a:cubicBezTo>
                  <a:pt x="29364" y="8178"/>
                  <a:pt x="29609" y="8350"/>
                  <a:pt x="29854" y="8471"/>
                </a:cubicBezTo>
                <a:cubicBezTo>
                  <a:pt x="30206" y="8639"/>
                  <a:pt x="30586" y="8759"/>
                  <a:pt x="30970" y="8844"/>
                </a:cubicBezTo>
                <a:cubicBezTo>
                  <a:pt x="31767" y="9026"/>
                  <a:pt x="32582" y="9070"/>
                  <a:pt x="33394" y="9114"/>
                </a:cubicBezTo>
                <a:cubicBezTo>
                  <a:pt x="34674" y="9187"/>
                  <a:pt x="36056" y="9301"/>
                  <a:pt x="37186" y="9974"/>
                </a:cubicBezTo>
                <a:cubicBezTo>
                  <a:pt x="37607" y="10226"/>
                  <a:pt x="38005" y="10588"/>
                  <a:pt x="38097" y="11092"/>
                </a:cubicBezTo>
                <a:cubicBezTo>
                  <a:pt x="38207" y="11703"/>
                  <a:pt x="37848" y="12420"/>
                  <a:pt x="37428" y="12837"/>
                </a:cubicBezTo>
                <a:cubicBezTo>
                  <a:pt x="37183" y="13078"/>
                  <a:pt x="36945" y="13378"/>
                  <a:pt x="36638" y="13539"/>
                </a:cubicBezTo>
                <a:cubicBezTo>
                  <a:pt x="36455" y="13634"/>
                  <a:pt x="36254" y="13689"/>
                  <a:pt x="36056" y="13755"/>
                </a:cubicBezTo>
                <a:cubicBezTo>
                  <a:pt x="35887" y="13806"/>
                  <a:pt x="35718" y="13884"/>
                  <a:pt x="35540" y="13884"/>
                </a:cubicBezTo>
                <a:cubicBezTo>
                  <a:pt x="35514" y="13884"/>
                  <a:pt x="35487" y="13883"/>
                  <a:pt x="35460" y="13879"/>
                </a:cubicBezTo>
                <a:cubicBezTo>
                  <a:pt x="35449" y="13876"/>
                  <a:pt x="35438" y="13875"/>
                  <a:pt x="35427" y="13875"/>
                </a:cubicBezTo>
                <a:cubicBezTo>
                  <a:pt x="35309" y="13875"/>
                  <a:pt x="35270" y="14049"/>
                  <a:pt x="35394" y="14065"/>
                </a:cubicBezTo>
                <a:cubicBezTo>
                  <a:pt x="35442" y="14073"/>
                  <a:pt x="35490" y="14076"/>
                  <a:pt x="35538" y="14076"/>
                </a:cubicBezTo>
                <a:cubicBezTo>
                  <a:pt x="35857" y="14076"/>
                  <a:pt x="36188" y="13932"/>
                  <a:pt x="36477" y="13820"/>
                </a:cubicBezTo>
                <a:cubicBezTo>
                  <a:pt x="36828" y="13685"/>
                  <a:pt x="37077" y="13462"/>
                  <a:pt x="37336" y="13199"/>
                </a:cubicBezTo>
                <a:cubicBezTo>
                  <a:pt x="37581" y="12950"/>
                  <a:pt x="37819" y="12723"/>
                  <a:pt x="37987" y="12416"/>
                </a:cubicBezTo>
                <a:cubicBezTo>
                  <a:pt x="38133" y="12142"/>
                  <a:pt x="38261" y="11838"/>
                  <a:pt x="38305" y="11535"/>
                </a:cubicBezTo>
                <a:cubicBezTo>
                  <a:pt x="38466" y="10423"/>
                  <a:pt x="37442" y="9765"/>
                  <a:pt x="36539" y="9425"/>
                </a:cubicBezTo>
                <a:cubicBezTo>
                  <a:pt x="35142" y="8906"/>
                  <a:pt x="33661" y="8950"/>
                  <a:pt x="32206" y="8814"/>
                </a:cubicBezTo>
                <a:cubicBezTo>
                  <a:pt x="31760" y="8774"/>
                  <a:pt x="31321" y="8708"/>
                  <a:pt x="30893" y="8599"/>
                </a:cubicBezTo>
                <a:cubicBezTo>
                  <a:pt x="30505" y="8500"/>
                  <a:pt x="30056" y="8379"/>
                  <a:pt x="29727" y="8141"/>
                </a:cubicBezTo>
                <a:cubicBezTo>
                  <a:pt x="29558" y="8017"/>
                  <a:pt x="29394" y="7794"/>
                  <a:pt x="29522" y="7589"/>
                </a:cubicBezTo>
                <a:cubicBezTo>
                  <a:pt x="29620" y="7425"/>
                  <a:pt x="29833" y="7322"/>
                  <a:pt x="30001" y="7249"/>
                </a:cubicBezTo>
                <a:cubicBezTo>
                  <a:pt x="30388" y="7085"/>
                  <a:pt x="30802" y="7012"/>
                  <a:pt x="31204" y="6898"/>
                </a:cubicBezTo>
                <a:cubicBezTo>
                  <a:pt x="31577" y="6792"/>
                  <a:pt x="31943" y="6642"/>
                  <a:pt x="32297" y="6478"/>
                </a:cubicBezTo>
                <a:cubicBezTo>
                  <a:pt x="32974" y="6152"/>
                  <a:pt x="34038" y="5439"/>
                  <a:pt x="33383" y="4594"/>
                </a:cubicBezTo>
                <a:cubicBezTo>
                  <a:pt x="32980" y="4073"/>
                  <a:pt x="32365" y="3934"/>
                  <a:pt x="31724" y="3934"/>
                </a:cubicBezTo>
                <a:cubicBezTo>
                  <a:pt x="31220" y="3934"/>
                  <a:pt x="30699" y="4020"/>
                  <a:pt x="30253" y="4072"/>
                </a:cubicBezTo>
                <a:cubicBezTo>
                  <a:pt x="29365" y="4178"/>
                  <a:pt x="28467" y="4287"/>
                  <a:pt x="27569" y="4287"/>
                </a:cubicBezTo>
                <a:cubicBezTo>
                  <a:pt x="27329" y="4287"/>
                  <a:pt x="27089" y="4279"/>
                  <a:pt x="26849" y="4262"/>
                </a:cubicBezTo>
                <a:cubicBezTo>
                  <a:pt x="26340" y="4218"/>
                  <a:pt x="25810" y="4137"/>
                  <a:pt x="25349" y="3903"/>
                </a:cubicBezTo>
                <a:cubicBezTo>
                  <a:pt x="25075" y="3768"/>
                  <a:pt x="24592" y="3454"/>
                  <a:pt x="24607" y="3092"/>
                </a:cubicBezTo>
                <a:cubicBezTo>
                  <a:pt x="24622" y="2806"/>
                  <a:pt x="25024" y="2675"/>
                  <a:pt x="25243" y="2602"/>
                </a:cubicBezTo>
                <a:cubicBezTo>
                  <a:pt x="25646" y="2474"/>
                  <a:pt x="26066" y="2408"/>
                  <a:pt x="26483" y="2357"/>
                </a:cubicBezTo>
                <a:cubicBezTo>
                  <a:pt x="26823" y="2309"/>
                  <a:pt x="27170" y="2283"/>
                  <a:pt x="27511" y="2221"/>
                </a:cubicBezTo>
                <a:cubicBezTo>
                  <a:pt x="27898" y="2155"/>
                  <a:pt x="28374" y="1870"/>
                  <a:pt x="28534" y="1497"/>
                </a:cubicBezTo>
                <a:cubicBezTo>
                  <a:pt x="28717" y="1066"/>
                  <a:pt x="28333" y="715"/>
                  <a:pt x="27990" y="521"/>
                </a:cubicBezTo>
                <a:cubicBezTo>
                  <a:pt x="27452" y="221"/>
                  <a:pt x="26856" y="137"/>
                  <a:pt x="26249" y="130"/>
                </a:cubicBezTo>
                <a:cubicBezTo>
                  <a:pt x="24373" y="100"/>
                  <a:pt x="22501" y="119"/>
                  <a:pt x="20625" y="97"/>
                </a:cubicBezTo>
                <a:cubicBezTo>
                  <a:pt x="19061" y="75"/>
                  <a:pt x="17497" y="1"/>
                  <a:pt x="159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9"/>
          <p:cNvGrpSpPr/>
          <p:nvPr/>
        </p:nvGrpSpPr>
        <p:grpSpPr>
          <a:xfrm rot="1474569">
            <a:off x="8672733" y="3222707"/>
            <a:ext cx="163429" cy="135114"/>
            <a:chOff x="554700" y="3251675"/>
            <a:chExt cx="142825" cy="118075"/>
          </a:xfrm>
        </p:grpSpPr>
        <p:sp>
          <p:nvSpPr>
            <p:cNvPr id="164" name="Google Shape;164;p9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9"/>
          <p:cNvGrpSpPr/>
          <p:nvPr/>
        </p:nvGrpSpPr>
        <p:grpSpPr>
          <a:xfrm rot="2145580">
            <a:off x="4689321" y="4646881"/>
            <a:ext cx="179122" cy="148085"/>
            <a:chOff x="554700" y="3251675"/>
            <a:chExt cx="142825" cy="118075"/>
          </a:xfrm>
        </p:grpSpPr>
        <p:sp>
          <p:nvSpPr>
            <p:cNvPr id="167" name="Google Shape;167;p9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9"/>
          <p:cNvGrpSpPr/>
          <p:nvPr/>
        </p:nvGrpSpPr>
        <p:grpSpPr>
          <a:xfrm rot="-681230">
            <a:off x="254040" y="4721482"/>
            <a:ext cx="179123" cy="148085"/>
            <a:chOff x="554700" y="3251675"/>
            <a:chExt cx="142825" cy="118075"/>
          </a:xfrm>
        </p:grpSpPr>
        <p:sp>
          <p:nvSpPr>
            <p:cNvPr id="170" name="Google Shape;170;p9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9"/>
          <p:cNvSpPr/>
          <p:nvPr/>
        </p:nvSpPr>
        <p:spPr>
          <a:xfrm flipH="1">
            <a:off x="-80937" y="3291125"/>
            <a:ext cx="751476" cy="837346"/>
          </a:xfrm>
          <a:custGeom>
            <a:avLst/>
            <a:gdLst/>
            <a:ahLst/>
            <a:cxnLst/>
            <a:rect l="l" t="t" r="r" b="b"/>
            <a:pathLst>
              <a:path w="8130" h="9059" extrusionOk="0">
                <a:moveTo>
                  <a:pt x="8118" y="1"/>
                </a:moveTo>
                <a:cubicBezTo>
                  <a:pt x="8074" y="1"/>
                  <a:pt x="7036" y="59"/>
                  <a:pt x="5950" y="458"/>
                </a:cubicBezTo>
                <a:cubicBezTo>
                  <a:pt x="4487" y="992"/>
                  <a:pt x="3657" y="1888"/>
                  <a:pt x="3558" y="3054"/>
                </a:cubicBezTo>
                <a:cubicBezTo>
                  <a:pt x="3430" y="4473"/>
                  <a:pt x="2465" y="4872"/>
                  <a:pt x="1532" y="5259"/>
                </a:cubicBezTo>
                <a:cubicBezTo>
                  <a:pt x="746" y="5588"/>
                  <a:pt x="0" y="5895"/>
                  <a:pt x="0" y="6824"/>
                </a:cubicBezTo>
                <a:cubicBezTo>
                  <a:pt x="0" y="8788"/>
                  <a:pt x="3906" y="9059"/>
                  <a:pt x="8125" y="9059"/>
                </a:cubicBezTo>
                <a:lnTo>
                  <a:pt x="8125" y="8843"/>
                </a:lnTo>
                <a:cubicBezTo>
                  <a:pt x="4213" y="8843"/>
                  <a:pt x="212" y="8605"/>
                  <a:pt x="212" y="6824"/>
                </a:cubicBezTo>
                <a:cubicBezTo>
                  <a:pt x="212" y="6038"/>
                  <a:pt x="859" y="5767"/>
                  <a:pt x="1616" y="5457"/>
                </a:cubicBezTo>
                <a:cubicBezTo>
                  <a:pt x="2560" y="5065"/>
                  <a:pt x="3631" y="4619"/>
                  <a:pt x="3767" y="3072"/>
                </a:cubicBezTo>
                <a:cubicBezTo>
                  <a:pt x="3997" y="458"/>
                  <a:pt x="8089" y="209"/>
                  <a:pt x="8129" y="209"/>
                </a:cubicBezTo>
                <a:lnTo>
                  <a:pt x="8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>
            <a:spLocks noGrp="1"/>
          </p:cNvSpPr>
          <p:nvPr>
            <p:ph type="title"/>
          </p:nvPr>
        </p:nvSpPr>
        <p:spPr>
          <a:xfrm>
            <a:off x="715050" y="537425"/>
            <a:ext cx="7713900" cy="572700"/>
          </a:xfrm>
          <a:prstGeom prst="rect">
            <a:avLst/>
          </a:prstGeom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2" hasCustomPrompt="1"/>
          </p:nvPr>
        </p:nvSpPr>
        <p:spPr>
          <a:xfrm>
            <a:off x="3379650" y="1651160"/>
            <a:ext cx="755700" cy="402600"/>
          </a:xfrm>
          <a:prstGeom prst="rect">
            <a:avLst/>
          </a:prstGeom>
          <a:noFill/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1"/>
          </p:nvPr>
        </p:nvSpPr>
        <p:spPr>
          <a:xfrm>
            <a:off x="3379650" y="2317529"/>
            <a:ext cx="23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3"/>
          </p:nvPr>
        </p:nvSpPr>
        <p:spPr>
          <a:xfrm>
            <a:off x="3379650" y="1992250"/>
            <a:ext cx="2384700" cy="46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4" hasCustomPrompt="1"/>
          </p:nvPr>
        </p:nvSpPr>
        <p:spPr>
          <a:xfrm>
            <a:off x="745063" y="1651160"/>
            <a:ext cx="755700" cy="402600"/>
          </a:xfrm>
          <a:prstGeom prst="rect">
            <a:avLst/>
          </a:prstGeom>
          <a:noFill/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5"/>
          </p:nvPr>
        </p:nvSpPr>
        <p:spPr>
          <a:xfrm>
            <a:off x="745063" y="2317529"/>
            <a:ext cx="23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6"/>
          </p:nvPr>
        </p:nvSpPr>
        <p:spPr>
          <a:xfrm>
            <a:off x="745063" y="1992250"/>
            <a:ext cx="2384700" cy="46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7" hasCustomPrompt="1"/>
          </p:nvPr>
        </p:nvSpPr>
        <p:spPr>
          <a:xfrm>
            <a:off x="6014238" y="1651160"/>
            <a:ext cx="755700" cy="402600"/>
          </a:xfrm>
          <a:prstGeom prst="rect">
            <a:avLst/>
          </a:prstGeom>
          <a:noFill/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8"/>
          </p:nvPr>
        </p:nvSpPr>
        <p:spPr>
          <a:xfrm>
            <a:off x="6014238" y="2317529"/>
            <a:ext cx="23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9"/>
          </p:nvPr>
        </p:nvSpPr>
        <p:spPr>
          <a:xfrm>
            <a:off x="6014238" y="1992250"/>
            <a:ext cx="2384700" cy="46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13" hasCustomPrompt="1"/>
          </p:nvPr>
        </p:nvSpPr>
        <p:spPr>
          <a:xfrm>
            <a:off x="2067153" y="3094235"/>
            <a:ext cx="755700" cy="402600"/>
          </a:xfrm>
          <a:prstGeom prst="rect">
            <a:avLst/>
          </a:prstGeom>
          <a:noFill/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14"/>
          </p:nvPr>
        </p:nvSpPr>
        <p:spPr>
          <a:xfrm>
            <a:off x="2067153" y="3760604"/>
            <a:ext cx="23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5"/>
          </p:nvPr>
        </p:nvSpPr>
        <p:spPr>
          <a:xfrm>
            <a:off x="2067153" y="3435325"/>
            <a:ext cx="2384700" cy="46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6" hasCustomPrompt="1"/>
          </p:nvPr>
        </p:nvSpPr>
        <p:spPr>
          <a:xfrm>
            <a:off x="4692147" y="3094235"/>
            <a:ext cx="755700" cy="402600"/>
          </a:xfrm>
          <a:prstGeom prst="rect">
            <a:avLst/>
          </a:prstGeom>
          <a:noFill/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7"/>
          </p:nvPr>
        </p:nvSpPr>
        <p:spPr>
          <a:xfrm>
            <a:off x="4692147" y="3760604"/>
            <a:ext cx="23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18"/>
          </p:nvPr>
        </p:nvSpPr>
        <p:spPr>
          <a:xfrm>
            <a:off x="4692147" y="3435325"/>
            <a:ext cx="2384700" cy="46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/>
          <p:nvPr/>
        </p:nvSpPr>
        <p:spPr>
          <a:xfrm>
            <a:off x="-96532" y="10"/>
            <a:ext cx="1161984" cy="739753"/>
          </a:xfrm>
          <a:custGeom>
            <a:avLst/>
            <a:gdLst/>
            <a:ahLst/>
            <a:cxnLst/>
            <a:rect l="l" t="t" r="r" b="b"/>
            <a:pathLst>
              <a:path w="16855" h="10730" extrusionOk="0">
                <a:moveTo>
                  <a:pt x="11709" y="1"/>
                </a:moveTo>
                <a:cubicBezTo>
                  <a:pt x="11709" y="2195"/>
                  <a:pt x="13381" y="2407"/>
                  <a:pt x="14723" y="2575"/>
                </a:cubicBezTo>
                <a:cubicBezTo>
                  <a:pt x="15790" y="2710"/>
                  <a:pt x="16639" y="2816"/>
                  <a:pt x="16639" y="3716"/>
                </a:cubicBezTo>
                <a:cubicBezTo>
                  <a:pt x="16639" y="3877"/>
                  <a:pt x="16584" y="4008"/>
                  <a:pt x="16467" y="4122"/>
                </a:cubicBezTo>
                <a:cubicBezTo>
                  <a:pt x="15981" y="4611"/>
                  <a:pt x="14503" y="4661"/>
                  <a:pt x="12949" y="4661"/>
                </a:cubicBezTo>
                <a:cubicBezTo>
                  <a:pt x="12738" y="4661"/>
                  <a:pt x="12525" y="4660"/>
                  <a:pt x="12313" y="4659"/>
                </a:cubicBezTo>
                <a:cubicBezTo>
                  <a:pt x="12042" y="4657"/>
                  <a:pt x="11770" y="4655"/>
                  <a:pt x="11500" y="4655"/>
                </a:cubicBezTo>
                <a:cubicBezTo>
                  <a:pt x="9677" y="4655"/>
                  <a:pt x="7940" y="4739"/>
                  <a:pt x="7226" y="5449"/>
                </a:cubicBezTo>
                <a:cubicBezTo>
                  <a:pt x="7003" y="5672"/>
                  <a:pt x="6886" y="5946"/>
                  <a:pt x="6886" y="6272"/>
                </a:cubicBezTo>
                <a:cubicBezTo>
                  <a:pt x="6886" y="8005"/>
                  <a:pt x="8470" y="8184"/>
                  <a:pt x="9738" y="8331"/>
                </a:cubicBezTo>
                <a:cubicBezTo>
                  <a:pt x="10828" y="8451"/>
                  <a:pt x="11486" y="8572"/>
                  <a:pt x="11486" y="9164"/>
                </a:cubicBezTo>
                <a:cubicBezTo>
                  <a:pt x="11486" y="9384"/>
                  <a:pt x="11399" y="9574"/>
                  <a:pt x="11219" y="9742"/>
                </a:cubicBezTo>
                <a:cubicBezTo>
                  <a:pt x="10494" y="10429"/>
                  <a:pt x="8521" y="10517"/>
                  <a:pt x="7549" y="10517"/>
                </a:cubicBezTo>
                <a:cubicBezTo>
                  <a:pt x="7217" y="10517"/>
                  <a:pt x="7002" y="10506"/>
                  <a:pt x="6992" y="10506"/>
                </a:cubicBezTo>
                <a:lnTo>
                  <a:pt x="1" y="10506"/>
                </a:lnTo>
                <a:lnTo>
                  <a:pt x="1" y="10715"/>
                </a:lnTo>
                <a:lnTo>
                  <a:pt x="6989" y="10715"/>
                </a:lnTo>
                <a:cubicBezTo>
                  <a:pt x="7025" y="10718"/>
                  <a:pt x="7256" y="10729"/>
                  <a:pt x="7596" y="10729"/>
                </a:cubicBezTo>
                <a:cubicBezTo>
                  <a:pt x="8609" y="10729"/>
                  <a:pt x="10591" y="10634"/>
                  <a:pt x="11373" y="9896"/>
                </a:cubicBezTo>
                <a:cubicBezTo>
                  <a:pt x="11592" y="9687"/>
                  <a:pt x="11702" y="9442"/>
                  <a:pt x="11702" y="9164"/>
                </a:cubicBezTo>
                <a:cubicBezTo>
                  <a:pt x="11702" y="8338"/>
                  <a:pt x="10759" y="8232"/>
                  <a:pt x="9768" y="8118"/>
                </a:cubicBezTo>
                <a:cubicBezTo>
                  <a:pt x="8455" y="7969"/>
                  <a:pt x="7102" y="7811"/>
                  <a:pt x="7102" y="6268"/>
                </a:cubicBezTo>
                <a:cubicBezTo>
                  <a:pt x="7102" y="6001"/>
                  <a:pt x="7190" y="5778"/>
                  <a:pt x="7376" y="5595"/>
                </a:cubicBezTo>
                <a:cubicBezTo>
                  <a:pt x="8042" y="4933"/>
                  <a:pt x="9783" y="4861"/>
                  <a:pt x="11597" y="4861"/>
                </a:cubicBezTo>
                <a:cubicBezTo>
                  <a:pt x="11835" y="4861"/>
                  <a:pt x="12075" y="4863"/>
                  <a:pt x="12313" y="4864"/>
                </a:cubicBezTo>
                <a:cubicBezTo>
                  <a:pt x="12529" y="4865"/>
                  <a:pt x="12743" y="4866"/>
                  <a:pt x="12955" y="4866"/>
                </a:cubicBezTo>
                <a:cubicBezTo>
                  <a:pt x="14603" y="4866"/>
                  <a:pt x="16073" y="4812"/>
                  <a:pt x="16620" y="4268"/>
                </a:cubicBezTo>
                <a:cubicBezTo>
                  <a:pt x="16774" y="4118"/>
                  <a:pt x="16855" y="3932"/>
                  <a:pt x="16855" y="3716"/>
                </a:cubicBezTo>
                <a:cubicBezTo>
                  <a:pt x="16855" y="2630"/>
                  <a:pt x="15831" y="2502"/>
                  <a:pt x="14752" y="2363"/>
                </a:cubicBezTo>
                <a:cubicBezTo>
                  <a:pt x="13362" y="2191"/>
                  <a:pt x="11922" y="2008"/>
                  <a:pt x="119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"/>
          <p:cNvSpPr/>
          <p:nvPr/>
        </p:nvSpPr>
        <p:spPr>
          <a:xfrm>
            <a:off x="6488026" y="4554979"/>
            <a:ext cx="1377198" cy="663200"/>
          </a:xfrm>
          <a:custGeom>
            <a:avLst/>
            <a:gdLst/>
            <a:ahLst/>
            <a:cxnLst/>
            <a:rect l="l" t="t" r="r" b="b"/>
            <a:pathLst>
              <a:path w="12804" h="6166" extrusionOk="0">
                <a:moveTo>
                  <a:pt x="9538" y="0"/>
                </a:moveTo>
                <a:cubicBezTo>
                  <a:pt x="7464" y="0"/>
                  <a:pt x="6963" y="655"/>
                  <a:pt x="6477" y="1284"/>
                </a:cubicBezTo>
                <a:cubicBezTo>
                  <a:pt x="6009" y="1898"/>
                  <a:pt x="5563" y="2472"/>
                  <a:pt x="3636" y="2472"/>
                </a:cubicBezTo>
                <a:cubicBezTo>
                  <a:pt x="2250" y="2472"/>
                  <a:pt x="1266" y="2831"/>
                  <a:pt x="710" y="3533"/>
                </a:cubicBezTo>
                <a:cubicBezTo>
                  <a:pt x="1" y="4429"/>
                  <a:pt x="257" y="5540"/>
                  <a:pt x="268" y="5588"/>
                </a:cubicBezTo>
                <a:lnTo>
                  <a:pt x="473" y="5537"/>
                </a:lnTo>
                <a:cubicBezTo>
                  <a:pt x="469" y="5526"/>
                  <a:pt x="231" y="4480"/>
                  <a:pt x="875" y="3668"/>
                </a:cubicBezTo>
                <a:cubicBezTo>
                  <a:pt x="1387" y="3017"/>
                  <a:pt x="2316" y="2688"/>
                  <a:pt x="3632" y="2688"/>
                </a:cubicBezTo>
                <a:cubicBezTo>
                  <a:pt x="5665" y="2688"/>
                  <a:pt x="6162" y="2044"/>
                  <a:pt x="6645" y="1419"/>
                </a:cubicBezTo>
                <a:cubicBezTo>
                  <a:pt x="7117" y="801"/>
                  <a:pt x="7567" y="216"/>
                  <a:pt x="9534" y="216"/>
                </a:cubicBezTo>
                <a:cubicBezTo>
                  <a:pt x="10401" y="216"/>
                  <a:pt x="11066" y="509"/>
                  <a:pt x="11520" y="1083"/>
                </a:cubicBezTo>
                <a:cubicBezTo>
                  <a:pt x="12803" y="2706"/>
                  <a:pt x="12013" y="6085"/>
                  <a:pt x="12006" y="6118"/>
                </a:cubicBezTo>
                <a:lnTo>
                  <a:pt x="12211" y="6166"/>
                </a:lnTo>
                <a:cubicBezTo>
                  <a:pt x="12211" y="6158"/>
                  <a:pt x="12423" y="5281"/>
                  <a:pt x="12463" y="4209"/>
                </a:cubicBezTo>
                <a:cubicBezTo>
                  <a:pt x="12518" y="2761"/>
                  <a:pt x="12255" y="1664"/>
                  <a:pt x="11688" y="947"/>
                </a:cubicBezTo>
                <a:cubicBezTo>
                  <a:pt x="11194" y="322"/>
                  <a:pt x="10470" y="0"/>
                  <a:pt x="95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13"/>
          <p:cNvGrpSpPr/>
          <p:nvPr/>
        </p:nvGrpSpPr>
        <p:grpSpPr>
          <a:xfrm rot="-681230">
            <a:off x="7251428" y="295844"/>
            <a:ext cx="179123" cy="148085"/>
            <a:chOff x="554700" y="3251675"/>
            <a:chExt cx="142825" cy="118075"/>
          </a:xfrm>
        </p:grpSpPr>
        <p:sp>
          <p:nvSpPr>
            <p:cNvPr id="208" name="Google Shape;208;p13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3"/>
          <p:cNvGrpSpPr/>
          <p:nvPr/>
        </p:nvGrpSpPr>
        <p:grpSpPr>
          <a:xfrm rot="-681230">
            <a:off x="394903" y="3124632"/>
            <a:ext cx="179123" cy="148085"/>
            <a:chOff x="554700" y="3251675"/>
            <a:chExt cx="142825" cy="118075"/>
          </a:xfrm>
        </p:grpSpPr>
        <p:sp>
          <p:nvSpPr>
            <p:cNvPr id="211" name="Google Shape;211;p13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3"/>
          <p:cNvGrpSpPr/>
          <p:nvPr/>
        </p:nvGrpSpPr>
        <p:grpSpPr>
          <a:xfrm rot="418183">
            <a:off x="4669266" y="4760878"/>
            <a:ext cx="141831" cy="117252"/>
            <a:chOff x="554700" y="3251675"/>
            <a:chExt cx="142825" cy="118075"/>
          </a:xfrm>
        </p:grpSpPr>
        <p:sp>
          <p:nvSpPr>
            <p:cNvPr id="214" name="Google Shape;214;p13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/>
          <p:nvPr/>
        </p:nvSpPr>
        <p:spPr>
          <a:xfrm rot="10800000">
            <a:off x="7708084" y="-182446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3"/>
          <p:cNvSpPr txBox="1">
            <a:spLocks noGrp="1"/>
          </p:cNvSpPr>
          <p:nvPr>
            <p:ph type="subTitle" idx="1"/>
          </p:nvPr>
        </p:nvSpPr>
        <p:spPr>
          <a:xfrm>
            <a:off x="748838" y="2189938"/>
            <a:ext cx="23235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3" name="Google Shape;353;p23"/>
          <p:cNvSpPr txBox="1">
            <a:spLocks noGrp="1"/>
          </p:cNvSpPr>
          <p:nvPr>
            <p:ph type="subTitle" idx="2"/>
          </p:nvPr>
        </p:nvSpPr>
        <p:spPr>
          <a:xfrm>
            <a:off x="748838" y="2535563"/>
            <a:ext cx="23235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effectLst>
            <a:outerShdw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55" name="Google Shape;355;p23"/>
          <p:cNvSpPr txBox="1">
            <a:spLocks noGrp="1"/>
          </p:cNvSpPr>
          <p:nvPr>
            <p:ph type="subTitle" idx="3"/>
          </p:nvPr>
        </p:nvSpPr>
        <p:spPr>
          <a:xfrm>
            <a:off x="3410288" y="2189938"/>
            <a:ext cx="23235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6" name="Google Shape;356;p23"/>
          <p:cNvSpPr txBox="1">
            <a:spLocks noGrp="1"/>
          </p:cNvSpPr>
          <p:nvPr>
            <p:ph type="subTitle" idx="4"/>
          </p:nvPr>
        </p:nvSpPr>
        <p:spPr>
          <a:xfrm>
            <a:off x="3410288" y="2535563"/>
            <a:ext cx="23235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3"/>
          <p:cNvSpPr txBox="1">
            <a:spLocks noGrp="1"/>
          </p:cNvSpPr>
          <p:nvPr>
            <p:ph type="subTitle" idx="5"/>
          </p:nvPr>
        </p:nvSpPr>
        <p:spPr>
          <a:xfrm>
            <a:off x="6071738" y="2189938"/>
            <a:ext cx="23235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8" name="Google Shape;358;p23"/>
          <p:cNvSpPr txBox="1">
            <a:spLocks noGrp="1"/>
          </p:cNvSpPr>
          <p:nvPr>
            <p:ph type="subTitle" idx="6"/>
          </p:nvPr>
        </p:nvSpPr>
        <p:spPr>
          <a:xfrm>
            <a:off x="6071738" y="2535563"/>
            <a:ext cx="23235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8250416" y="1107710"/>
            <a:ext cx="893589" cy="995697"/>
          </a:xfrm>
          <a:custGeom>
            <a:avLst/>
            <a:gdLst/>
            <a:ahLst/>
            <a:cxnLst/>
            <a:rect l="l" t="t" r="r" b="b"/>
            <a:pathLst>
              <a:path w="8130" h="9059" extrusionOk="0">
                <a:moveTo>
                  <a:pt x="8118" y="1"/>
                </a:moveTo>
                <a:cubicBezTo>
                  <a:pt x="8074" y="1"/>
                  <a:pt x="7036" y="59"/>
                  <a:pt x="5950" y="458"/>
                </a:cubicBezTo>
                <a:cubicBezTo>
                  <a:pt x="4487" y="992"/>
                  <a:pt x="3657" y="1888"/>
                  <a:pt x="3558" y="3054"/>
                </a:cubicBezTo>
                <a:cubicBezTo>
                  <a:pt x="3430" y="4473"/>
                  <a:pt x="2465" y="4872"/>
                  <a:pt x="1532" y="5259"/>
                </a:cubicBezTo>
                <a:cubicBezTo>
                  <a:pt x="746" y="5588"/>
                  <a:pt x="0" y="5895"/>
                  <a:pt x="0" y="6824"/>
                </a:cubicBezTo>
                <a:cubicBezTo>
                  <a:pt x="0" y="8788"/>
                  <a:pt x="3906" y="9059"/>
                  <a:pt x="8125" y="9059"/>
                </a:cubicBezTo>
                <a:lnTo>
                  <a:pt x="8125" y="8843"/>
                </a:lnTo>
                <a:cubicBezTo>
                  <a:pt x="4213" y="8843"/>
                  <a:pt x="212" y="8605"/>
                  <a:pt x="212" y="6824"/>
                </a:cubicBezTo>
                <a:cubicBezTo>
                  <a:pt x="212" y="6038"/>
                  <a:pt x="859" y="5767"/>
                  <a:pt x="1616" y="5457"/>
                </a:cubicBezTo>
                <a:cubicBezTo>
                  <a:pt x="2560" y="5065"/>
                  <a:pt x="3631" y="4619"/>
                  <a:pt x="3767" y="3072"/>
                </a:cubicBezTo>
                <a:cubicBezTo>
                  <a:pt x="3997" y="458"/>
                  <a:pt x="8089" y="209"/>
                  <a:pt x="8129" y="209"/>
                </a:cubicBezTo>
                <a:lnTo>
                  <a:pt x="8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3"/>
          <p:cNvSpPr/>
          <p:nvPr/>
        </p:nvSpPr>
        <p:spPr>
          <a:xfrm flipH="1">
            <a:off x="-9" y="4031035"/>
            <a:ext cx="893589" cy="995697"/>
          </a:xfrm>
          <a:custGeom>
            <a:avLst/>
            <a:gdLst/>
            <a:ahLst/>
            <a:cxnLst/>
            <a:rect l="l" t="t" r="r" b="b"/>
            <a:pathLst>
              <a:path w="8130" h="9059" extrusionOk="0">
                <a:moveTo>
                  <a:pt x="8118" y="1"/>
                </a:moveTo>
                <a:cubicBezTo>
                  <a:pt x="8074" y="1"/>
                  <a:pt x="7036" y="59"/>
                  <a:pt x="5950" y="458"/>
                </a:cubicBezTo>
                <a:cubicBezTo>
                  <a:pt x="4487" y="992"/>
                  <a:pt x="3657" y="1888"/>
                  <a:pt x="3558" y="3054"/>
                </a:cubicBezTo>
                <a:cubicBezTo>
                  <a:pt x="3430" y="4473"/>
                  <a:pt x="2465" y="4872"/>
                  <a:pt x="1532" y="5259"/>
                </a:cubicBezTo>
                <a:cubicBezTo>
                  <a:pt x="746" y="5588"/>
                  <a:pt x="0" y="5895"/>
                  <a:pt x="0" y="6824"/>
                </a:cubicBezTo>
                <a:cubicBezTo>
                  <a:pt x="0" y="8788"/>
                  <a:pt x="3906" y="9059"/>
                  <a:pt x="8125" y="9059"/>
                </a:cubicBezTo>
                <a:lnTo>
                  <a:pt x="8125" y="8843"/>
                </a:lnTo>
                <a:cubicBezTo>
                  <a:pt x="4213" y="8843"/>
                  <a:pt x="212" y="8605"/>
                  <a:pt x="212" y="6824"/>
                </a:cubicBezTo>
                <a:cubicBezTo>
                  <a:pt x="212" y="6038"/>
                  <a:pt x="859" y="5767"/>
                  <a:pt x="1616" y="5457"/>
                </a:cubicBezTo>
                <a:cubicBezTo>
                  <a:pt x="2560" y="5065"/>
                  <a:pt x="3631" y="4619"/>
                  <a:pt x="3767" y="3072"/>
                </a:cubicBezTo>
                <a:cubicBezTo>
                  <a:pt x="3997" y="458"/>
                  <a:pt x="8089" y="209"/>
                  <a:pt x="8129" y="209"/>
                </a:cubicBezTo>
                <a:lnTo>
                  <a:pt x="8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7588451" y="4554979"/>
            <a:ext cx="1377198" cy="663200"/>
          </a:xfrm>
          <a:custGeom>
            <a:avLst/>
            <a:gdLst/>
            <a:ahLst/>
            <a:cxnLst/>
            <a:rect l="l" t="t" r="r" b="b"/>
            <a:pathLst>
              <a:path w="12804" h="6166" extrusionOk="0">
                <a:moveTo>
                  <a:pt x="9538" y="0"/>
                </a:moveTo>
                <a:cubicBezTo>
                  <a:pt x="7464" y="0"/>
                  <a:pt x="6963" y="655"/>
                  <a:pt x="6477" y="1284"/>
                </a:cubicBezTo>
                <a:cubicBezTo>
                  <a:pt x="6009" y="1898"/>
                  <a:pt x="5563" y="2472"/>
                  <a:pt x="3636" y="2472"/>
                </a:cubicBezTo>
                <a:cubicBezTo>
                  <a:pt x="2250" y="2472"/>
                  <a:pt x="1266" y="2831"/>
                  <a:pt x="710" y="3533"/>
                </a:cubicBezTo>
                <a:cubicBezTo>
                  <a:pt x="1" y="4429"/>
                  <a:pt x="257" y="5540"/>
                  <a:pt x="268" y="5588"/>
                </a:cubicBezTo>
                <a:lnTo>
                  <a:pt x="473" y="5537"/>
                </a:lnTo>
                <a:cubicBezTo>
                  <a:pt x="469" y="5526"/>
                  <a:pt x="231" y="4480"/>
                  <a:pt x="875" y="3668"/>
                </a:cubicBezTo>
                <a:cubicBezTo>
                  <a:pt x="1387" y="3017"/>
                  <a:pt x="2316" y="2688"/>
                  <a:pt x="3632" y="2688"/>
                </a:cubicBezTo>
                <a:cubicBezTo>
                  <a:pt x="5665" y="2688"/>
                  <a:pt x="6162" y="2044"/>
                  <a:pt x="6645" y="1419"/>
                </a:cubicBezTo>
                <a:cubicBezTo>
                  <a:pt x="7117" y="801"/>
                  <a:pt x="7567" y="216"/>
                  <a:pt x="9534" y="216"/>
                </a:cubicBezTo>
                <a:cubicBezTo>
                  <a:pt x="10401" y="216"/>
                  <a:pt x="11066" y="509"/>
                  <a:pt x="11520" y="1083"/>
                </a:cubicBezTo>
                <a:cubicBezTo>
                  <a:pt x="12803" y="2706"/>
                  <a:pt x="12013" y="6085"/>
                  <a:pt x="12006" y="6118"/>
                </a:cubicBezTo>
                <a:lnTo>
                  <a:pt x="12211" y="6166"/>
                </a:lnTo>
                <a:cubicBezTo>
                  <a:pt x="12211" y="6158"/>
                  <a:pt x="12423" y="5281"/>
                  <a:pt x="12463" y="4209"/>
                </a:cubicBezTo>
                <a:cubicBezTo>
                  <a:pt x="12518" y="2761"/>
                  <a:pt x="12255" y="1664"/>
                  <a:pt x="11688" y="947"/>
                </a:cubicBezTo>
                <a:cubicBezTo>
                  <a:pt x="11194" y="322"/>
                  <a:pt x="10470" y="0"/>
                  <a:pt x="95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23"/>
          <p:cNvGrpSpPr/>
          <p:nvPr/>
        </p:nvGrpSpPr>
        <p:grpSpPr>
          <a:xfrm rot="1474600">
            <a:off x="332904" y="404017"/>
            <a:ext cx="179119" cy="148086"/>
            <a:chOff x="554700" y="3251675"/>
            <a:chExt cx="142825" cy="118075"/>
          </a:xfrm>
        </p:grpSpPr>
        <p:sp>
          <p:nvSpPr>
            <p:cNvPr id="363" name="Google Shape;363;p23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3"/>
          <p:cNvGrpSpPr/>
          <p:nvPr/>
        </p:nvGrpSpPr>
        <p:grpSpPr>
          <a:xfrm rot="-6299752">
            <a:off x="8684429" y="3908511"/>
            <a:ext cx="179118" cy="148082"/>
            <a:chOff x="554700" y="3251675"/>
            <a:chExt cx="142825" cy="118075"/>
          </a:xfrm>
        </p:grpSpPr>
        <p:sp>
          <p:nvSpPr>
            <p:cNvPr id="366" name="Google Shape;366;p23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23"/>
          <p:cNvGrpSpPr/>
          <p:nvPr/>
        </p:nvGrpSpPr>
        <p:grpSpPr>
          <a:xfrm rot="1800232">
            <a:off x="7260824" y="284443"/>
            <a:ext cx="179110" cy="148083"/>
            <a:chOff x="554700" y="3251675"/>
            <a:chExt cx="142825" cy="118075"/>
          </a:xfrm>
        </p:grpSpPr>
        <p:sp>
          <p:nvSpPr>
            <p:cNvPr id="369" name="Google Shape;369;p23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23"/>
          <p:cNvGrpSpPr/>
          <p:nvPr/>
        </p:nvGrpSpPr>
        <p:grpSpPr>
          <a:xfrm>
            <a:off x="8393988" y="191713"/>
            <a:ext cx="606434" cy="572702"/>
            <a:chOff x="8206538" y="4281825"/>
            <a:chExt cx="606434" cy="572702"/>
          </a:xfrm>
        </p:grpSpPr>
        <p:sp>
          <p:nvSpPr>
            <p:cNvPr id="372" name="Google Shape;372;p23"/>
            <p:cNvSpPr/>
            <p:nvPr/>
          </p:nvSpPr>
          <p:spPr>
            <a:xfrm>
              <a:off x="8237674" y="4330394"/>
              <a:ext cx="575298" cy="524133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9" y="1"/>
                  </a:moveTo>
                  <a:cubicBezTo>
                    <a:pt x="2722" y="1"/>
                    <a:pt x="1895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5" y="6149"/>
                    <a:pt x="2722" y="6464"/>
                    <a:pt x="3549" y="6464"/>
                  </a:cubicBezTo>
                  <a:cubicBezTo>
                    <a:pt x="4376" y="6464"/>
                    <a:pt x="5202" y="6149"/>
                    <a:pt x="5833" y="5518"/>
                  </a:cubicBezTo>
                  <a:cubicBezTo>
                    <a:pt x="7095" y="4256"/>
                    <a:pt x="7095" y="2208"/>
                    <a:pt x="5833" y="947"/>
                  </a:cubicBezTo>
                  <a:cubicBezTo>
                    <a:pt x="5202" y="316"/>
                    <a:pt x="4376" y="1"/>
                    <a:pt x="3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8206538" y="4281825"/>
              <a:ext cx="548297" cy="524133"/>
            </a:xfrm>
            <a:custGeom>
              <a:avLst/>
              <a:gdLst/>
              <a:ahLst/>
              <a:cxnLst/>
              <a:rect l="l" t="t" r="r" b="b"/>
              <a:pathLst>
                <a:path w="6762" h="6464" extrusionOk="0">
                  <a:moveTo>
                    <a:pt x="3382" y="0"/>
                  </a:moveTo>
                  <a:cubicBezTo>
                    <a:pt x="3284" y="0"/>
                    <a:pt x="3186" y="5"/>
                    <a:pt x="3087" y="14"/>
                  </a:cubicBezTo>
                  <a:cubicBezTo>
                    <a:pt x="1310" y="175"/>
                    <a:pt x="0" y="1751"/>
                    <a:pt x="161" y="3528"/>
                  </a:cubicBezTo>
                  <a:cubicBezTo>
                    <a:pt x="313" y="5204"/>
                    <a:pt x="1720" y="6463"/>
                    <a:pt x="3374" y="6463"/>
                  </a:cubicBezTo>
                  <a:cubicBezTo>
                    <a:pt x="3473" y="6463"/>
                    <a:pt x="3574" y="6459"/>
                    <a:pt x="3676" y="6450"/>
                  </a:cubicBezTo>
                  <a:cubicBezTo>
                    <a:pt x="5453" y="6289"/>
                    <a:pt x="6762" y="4716"/>
                    <a:pt x="6597" y="2939"/>
                  </a:cubicBezTo>
                  <a:cubicBezTo>
                    <a:pt x="6445" y="1261"/>
                    <a:pt x="5035" y="0"/>
                    <a:pt x="3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8535334" y="4472857"/>
              <a:ext cx="94383" cy="91707"/>
            </a:xfrm>
            <a:custGeom>
              <a:avLst/>
              <a:gdLst/>
              <a:ahLst/>
              <a:cxnLst/>
              <a:rect l="l" t="t" r="r" b="b"/>
              <a:pathLst>
                <a:path w="1164" h="1131" extrusionOk="0">
                  <a:moveTo>
                    <a:pt x="300" y="1"/>
                  </a:moveTo>
                  <a:cubicBezTo>
                    <a:pt x="263" y="1"/>
                    <a:pt x="225" y="19"/>
                    <a:pt x="202" y="49"/>
                  </a:cubicBezTo>
                  <a:cubicBezTo>
                    <a:pt x="63" y="280"/>
                    <a:pt x="1" y="594"/>
                    <a:pt x="143" y="843"/>
                  </a:cubicBezTo>
                  <a:cubicBezTo>
                    <a:pt x="239" y="1007"/>
                    <a:pt x="429" y="1130"/>
                    <a:pt x="622" y="1130"/>
                  </a:cubicBezTo>
                  <a:cubicBezTo>
                    <a:pt x="674" y="1130"/>
                    <a:pt x="726" y="1122"/>
                    <a:pt x="776" y="1102"/>
                  </a:cubicBezTo>
                  <a:cubicBezTo>
                    <a:pt x="922" y="1047"/>
                    <a:pt x="1021" y="934"/>
                    <a:pt x="1116" y="810"/>
                  </a:cubicBezTo>
                  <a:cubicBezTo>
                    <a:pt x="1153" y="762"/>
                    <a:pt x="1164" y="704"/>
                    <a:pt x="1116" y="660"/>
                  </a:cubicBezTo>
                  <a:cubicBezTo>
                    <a:pt x="1095" y="640"/>
                    <a:pt x="1063" y="628"/>
                    <a:pt x="1032" y="628"/>
                  </a:cubicBezTo>
                  <a:cubicBezTo>
                    <a:pt x="1006" y="628"/>
                    <a:pt x="980" y="638"/>
                    <a:pt x="963" y="660"/>
                  </a:cubicBezTo>
                  <a:cubicBezTo>
                    <a:pt x="897" y="740"/>
                    <a:pt x="831" y="832"/>
                    <a:pt x="747" y="879"/>
                  </a:cubicBezTo>
                  <a:cubicBezTo>
                    <a:pt x="725" y="890"/>
                    <a:pt x="714" y="898"/>
                    <a:pt x="692" y="901"/>
                  </a:cubicBezTo>
                  <a:cubicBezTo>
                    <a:pt x="685" y="905"/>
                    <a:pt x="674" y="905"/>
                    <a:pt x="659" y="908"/>
                  </a:cubicBezTo>
                  <a:cubicBezTo>
                    <a:pt x="655" y="908"/>
                    <a:pt x="652" y="908"/>
                    <a:pt x="648" y="916"/>
                  </a:cubicBezTo>
                  <a:lnTo>
                    <a:pt x="582" y="916"/>
                  </a:lnTo>
                  <a:cubicBezTo>
                    <a:pt x="593" y="916"/>
                    <a:pt x="564" y="908"/>
                    <a:pt x="560" y="908"/>
                  </a:cubicBezTo>
                  <a:cubicBezTo>
                    <a:pt x="546" y="905"/>
                    <a:pt x="531" y="905"/>
                    <a:pt x="520" y="901"/>
                  </a:cubicBezTo>
                  <a:cubicBezTo>
                    <a:pt x="515" y="901"/>
                    <a:pt x="500" y="893"/>
                    <a:pt x="498" y="893"/>
                  </a:cubicBezTo>
                  <a:lnTo>
                    <a:pt x="498" y="893"/>
                  </a:lnTo>
                  <a:cubicBezTo>
                    <a:pt x="497" y="893"/>
                    <a:pt x="498" y="895"/>
                    <a:pt x="502" y="898"/>
                  </a:cubicBezTo>
                  <a:lnTo>
                    <a:pt x="473" y="883"/>
                  </a:lnTo>
                  <a:cubicBezTo>
                    <a:pt x="451" y="872"/>
                    <a:pt x="432" y="861"/>
                    <a:pt x="410" y="846"/>
                  </a:cubicBezTo>
                  <a:lnTo>
                    <a:pt x="410" y="846"/>
                  </a:lnTo>
                  <a:cubicBezTo>
                    <a:pt x="412" y="848"/>
                    <a:pt x="413" y="848"/>
                    <a:pt x="413" y="848"/>
                  </a:cubicBezTo>
                  <a:cubicBezTo>
                    <a:pt x="414" y="848"/>
                    <a:pt x="396" y="835"/>
                    <a:pt x="396" y="832"/>
                  </a:cubicBezTo>
                  <a:lnTo>
                    <a:pt x="374" y="810"/>
                  </a:lnTo>
                  <a:cubicBezTo>
                    <a:pt x="363" y="799"/>
                    <a:pt x="356" y="791"/>
                    <a:pt x="348" y="781"/>
                  </a:cubicBezTo>
                  <a:cubicBezTo>
                    <a:pt x="348" y="781"/>
                    <a:pt x="344" y="774"/>
                    <a:pt x="344" y="774"/>
                  </a:cubicBezTo>
                  <a:lnTo>
                    <a:pt x="344" y="774"/>
                  </a:lnTo>
                  <a:cubicBezTo>
                    <a:pt x="343" y="774"/>
                    <a:pt x="344" y="775"/>
                    <a:pt x="345" y="777"/>
                  </a:cubicBezTo>
                  <a:cubicBezTo>
                    <a:pt x="345" y="779"/>
                    <a:pt x="345" y="780"/>
                    <a:pt x="345" y="780"/>
                  </a:cubicBezTo>
                  <a:cubicBezTo>
                    <a:pt x="345" y="780"/>
                    <a:pt x="337" y="762"/>
                    <a:pt x="337" y="762"/>
                  </a:cubicBezTo>
                  <a:cubicBezTo>
                    <a:pt x="323" y="744"/>
                    <a:pt x="312" y="726"/>
                    <a:pt x="304" y="704"/>
                  </a:cubicBezTo>
                  <a:cubicBezTo>
                    <a:pt x="301" y="700"/>
                    <a:pt x="301" y="689"/>
                    <a:pt x="301" y="685"/>
                  </a:cubicBezTo>
                  <a:cubicBezTo>
                    <a:pt x="293" y="671"/>
                    <a:pt x="290" y="653"/>
                    <a:pt x="286" y="642"/>
                  </a:cubicBezTo>
                  <a:cubicBezTo>
                    <a:pt x="271" y="590"/>
                    <a:pt x="268" y="550"/>
                    <a:pt x="271" y="495"/>
                  </a:cubicBezTo>
                  <a:cubicBezTo>
                    <a:pt x="275" y="378"/>
                    <a:pt x="323" y="265"/>
                    <a:pt x="385" y="159"/>
                  </a:cubicBezTo>
                  <a:cubicBezTo>
                    <a:pt x="418" y="111"/>
                    <a:pt x="396" y="46"/>
                    <a:pt x="348" y="13"/>
                  </a:cubicBezTo>
                  <a:cubicBezTo>
                    <a:pt x="333" y="5"/>
                    <a:pt x="317" y="1"/>
                    <a:pt x="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8354192" y="4436451"/>
              <a:ext cx="96734" cy="69571"/>
            </a:xfrm>
            <a:custGeom>
              <a:avLst/>
              <a:gdLst/>
              <a:ahLst/>
              <a:cxnLst/>
              <a:rect l="l" t="t" r="r" b="b"/>
              <a:pathLst>
                <a:path w="1193" h="858" extrusionOk="0">
                  <a:moveTo>
                    <a:pt x="1083" y="1"/>
                  </a:moveTo>
                  <a:cubicBezTo>
                    <a:pt x="1024" y="1"/>
                    <a:pt x="977" y="52"/>
                    <a:pt x="977" y="107"/>
                  </a:cubicBezTo>
                  <a:cubicBezTo>
                    <a:pt x="977" y="122"/>
                    <a:pt x="977" y="132"/>
                    <a:pt x="973" y="147"/>
                  </a:cubicBezTo>
                  <a:cubicBezTo>
                    <a:pt x="973" y="150"/>
                    <a:pt x="971" y="173"/>
                    <a:pt x="972" y="173"/>
                  </a:cubicBezTo>
                  <a:cubicBezTo>
                    <a:pt x="972" y="173"/>
                    <a:pt x="973" y="172"/>
                    <a:pt x="973" y="169"/>
                  </a:cubicBezTo>
                  <a:lnTo>
                    <a:pt x="973" y="169"/>
                  </a:lnTo>
                  <a:cubicBezTo>
                    <a:pt x="970" y="198"/>
                    <a:pt x="966" y="224"/>
                    <a:pt x="959" y="250"/>
                  </a:cubicBezTo>
                  <a:cubicBezTo>
                    <a:pt x="955" y="275"/>
                    <a:pt x="948" y="297"/>
                    <a:pt x="937" y="326"/>
                  </a:cubicBezTo>
                  <a:cubicBezTo>
                    <a:pt x="933" y="334"/>
                    <a:pt x="929" y="352"/>
                    <a:pt x="929" y="359"/>
                  </a:cubicBezTo>
                  <a:lnTo>
                    <a:pt x="922" y="367"/>
                  </a:lnTo>
                  <a:lnTo>
                    <a:pt x="911" y="396"/>
                  </a:lnTo>
                  <a:cubicBezTo>
                    <a:pt x="896" y="418"/>
                    <a:pt x="885" y="440"/>
                    <a:pt x="867" y="462"/>
                  </a:cubicBezTo>
                  <a:cubicBezTo>
                    <a:pt x="849" y="491"/>
                    <a:pt x="849" y="491"/>
                    <a:pt x="831" y="513"/>
                  </a:cubicBezTo>
                  <a:cubicBezTo>
                    <a:pt x="794" y="553"/>
                    <a:pt x="768" y="579"/>
                    <a:pt x="721" y="604"/>
                  </a:cubicBezTo>
                  <a:cubicBezTo>
                    <a:pt x="714" y="608"/>
                    <a:pt x="703" y="615"/>
                    <a:pt x="692" y="622"/>
                  </a:cubicBezTo>
                  <a:cubicBezTo>
                    <a:pt x="688" y="624"/>
                    <a:pt x="687" y="624"/>
                    <a:pt x="687" y="624"/>
                  </a:cubicBezTo>
                  <a:cubicBezTo>
                    <a:pt x="687" y="624"/>
                    <a:pt x="693" y="622"/>
                    <a:pt x="695" y="622"/>
                  </a:cubicBezTo>
                  <a:lnTo>
                    <a:pt x="695" y="622"/>
                  </a:lnTo>
                  <a:cubicBezTo>
                    <a:pt x="692" y="622"/>
                    <a:pt x="684" y="626"/>
                    <a:pt x="681" y="626"/>
                  </a:cubicBezTo>
                  <a:cubicBezTo>
                    <a:pt x="659" y="637"/>
                    <a:pt x="637" y="641"/>
                    <a:pt x="608" y="644"/>
                  </a:cubicBezTo>
                  <a:cubicBezTo>
                    <a:pt x="604" y="644"/>
                    <a:pt x="593" y="652"/>
                    <a:pt x="589" y="652"/>
                  </a:cubicBezTo>
                  <a:lnTo>
                    <a:pt x="593" y="652"/>
                  </a:lnTo>
                  <a:cubicBezTo>
                    <a:pt x="582" y="652"/>
                    <a:pt x="571" y="652"/>
                    <a:pt x="556" y="655"/>
                  </a:cubicBezTo>
                  <a:cubicBezTo>
                    <a:pt x="534" y="655"/>
                    <a:pt x="513" y="655"/>
                    <a:pt x="491" y="652"/>
                  </a:cubicBezTo>
                  <a:cubicBezTo>
                    <a:pt x="509" y="652"/>
                    <a:pt x="480" y="652"/>
                    <a:pt x="476" y="644"/>
                  </a:cubicBezTo>
                  <a:cubicBezTo>
                    <a:pt x="465" y="641"/>
                    <a:pt x="454" y="641"/>
                    <a:pt x="443" y="637"/>
                  </a:cubicBezTo>
                  <a:cubicBezTo>
                    <a:pt x="436" y="633"/>
                    <a:pt x="421" y="633"/>
                    <a:pt x="410" y="626"/>
                  </a:cubicBezTo>
                  <a:cubicBezTo>
                    <a:pt x="406" y="625"/>
                    <a:pt x="405" y="625"/>
                    <a:pt x="406" y="625"/>
                  </a:cubicBezTo>
                  <a:lnTo>
                    <a:pt x="406" y="625"/>
                  </a:lnTo>
                  <a:cubicBezTo>
                    <a:pt x="406" y="625"/>
                    <a:pt x="413" y="626"/>
                    <a:pt x="417" y="626"/>
                  </a:cubicBezTo>
                  <a:cubicBezTo>
                    <a:pt x="406" y="622"/>
                    <a:pt x="403" y="622"/>
                    <a:pt x="392" y="619"/>
                  </a:cubicBezTo>
                  <a:cubicBezTo>
                    <a:pt x="385" y="615"/>
                    <a:pt x="374" y="608"/>
                    <a:pt x="366" y="601"/>
                  </a:cubicBezTo>
                  <a:cubicBezTo>
                    <a:pt x="363" y="598"/>
                    <a:pt x="358" y="597"/>
                    <a:pt x="354" y="593"/>
                  </a:cubicBezTo>
                  <a:lnTo>
                    <a:pt x="354" y="593"/>
                  </a:lnTo>
                  <a:cubicBezTo>
                    <a:pt x="354" y="593"/>
                    <a:pt x="354" y="593"/>
                    <a:pt x="354" y="593"/>
                  </a:cubicBezTo>
                  <a:cubicBezTo>
                    <a:pt x="355" y="593"/>
                    <a:pt x="354" y="592"/>
                    <a:pt x="352" y="590"/>
                  </a:cubicBezTo>
                  <a:lnTo>
                    <a:pt x="352" y="590"/>
                  </a:lnTo>
                  <a:cubicBezTo>
                    <a:pt x="352" y="590"/>
                    <a:pt x="352" y="590"/>
                    <a:pt x="352" y="590"/>
                  </a:cubicBezTo>
                  <a:cubicBezTo>
                    <a:pt x="344" y="586"/>
                    <a:pt x="337" y="579"/>
                    <a:pt x="330" y="571"/>
                  </a:cubicBezTo>
                  <a:lnTo>
                    <a:pt x="315" y="560"/>
                  </a:lnTo>
                  <a:cubicBezTo>
                    <a:pt x="315" y="560"/>
                    <a:pt x="306" y="549"/>
                    <a:pt x="306" y="548"/>
                  </a:cubicBezTo>
                  <a:lnTo>
                    <a:pt x="306" y="548"/>
                  </a:lnTo>
                  <a:cubicBezTo>
                    <a:pt x="306" y="548"/>
                    <a:pt x="307" y="549"/>
                    <a:pt x="308" y="549"/>
                  </a:cubicBezTo>
                  <a:cubicBezTo>
                    <a:pt x="307" y="548"/>
                    <a:pt x="306" y="548"/>
                    <a:pt x="306" y="548"/>
                  </a:cubicBezTo>
                  <a:lnTo>
                    <a:pt x="306" y="548"/>
                  </a:lnTo>
                  <a:cubicBezTo>
                    <a:pt x="306" y="548"/>
                    <a:pt x="306" y="548"/>
                    <a:pt x="306" y="548"/>
                  </a:cubicBezTo>
                  <a:lnTo>
                    <a:pt x="306" y="548"/>
                  </a:lnTo>
                  <a:cubicBezTo>
                    <a:pt x="294" y="537"/>
                    <a:pt x="274" y="497"/>
                    <a:pt x="264" y="480"/>
                  </a:cubicBezTo>
                  <a:cubicBezTo>
                    <a:pt x="257" y="458"/>
                    <a:pt x="246" y="421"/>
                    <a:pt x="242" y="392"/>
                  </a:cubicBezTo>
                  <a:cubicBezTo>
                    <a:pt x="235" y="359"/>
                    <a:pt x="235" y="345"/>
                    <a:pt x="227" y="312"/>
                  </a:cubicBezTo>
                  <a:cubicBezTo>
                    <a:pt x="224" y="275"/>
                    <a:pt x="224" y="242"/>
                    <a:pt x="220" y="206"/>
                  </a:cubicBezTo>
                  <a:cubicBezTo>
                    <a:pt x="216" y="151"/>
                    <a:pt x="172" y="103"/>
                    <a:pt x="114" y="103"/>
                  </a:cubicBezTo>
                  <a:cubicBezTo>
                    <a:pt x="110" y="103"/>
                    <a:pt x="106" y="102"/>
                    <a:pt x="102" y="102"/>
                  </a:cubicBezTo>
                  <a:cubicBezTo>
                    <a:pt x="48" y="102"/>
                    <a:pt x="1" y="147"/>
                    <a:pt x="4" y="202"/>
                  </a:cubicBezTo>
                  <a:cubicBezTo>
                    <a:pt x="15" y="345"/>
                    <a:pt x="23" y="495"/>
                    <a:pt x="99" y="622"/>
                  </a:cubicBezTo>
                  <a:cubicBezTo>
                    <a:pt x="165" y="732"/>
                    <a:pt x="275" y="809"/>
                    <a:pt x="403" y="842"/>
                  </a:cubicBezTo>
                  <a:cubicBezTo>
                    <a:pt x="448" y="853"/>
                    <a:pt x="494" y="858"/>
                    <a:pt x="540" y="858"/>
                  </a:cubicBezTo>
                  <a:cubicBezTo>
                    <a:pt x="620" y="858"/>
                    <a:pt x="700" y="842"/>
                    <a:pt x="772" y="809"/>
                  </a:cubicBezTo>
                  <a:cubicBezTo>
                    <a:pt x="896" y="761"/>
                    <a:pt x="995" y="659"/>
                    <a:pt x="1065" y="546"/>
                  </a:cubicBezTo>
                  <a:cubicBezTo>
                    <a:pt x="1141" y="414"/>
                    <a:pt x="1185" y="260"/>
                    <a:pt x="1189" y="107"/>
                  </a:cubicBezTo>
                  <a:cubicBezTo>
                    <a:pt x="1193" y="52"/>
                    <a:pt x="1138" y="1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8370490" y="4576076"/>
              <a:ext cx="133547" cy="79869"/>
            </a:xfrm>
            <a:custGeom>
              <a:avLst/>
              <a:gdLst/>
              <a:ahLst/>
              <a:cxnLst/>
              <a:rect l="l" t="t" r="r" b="b"/>
              <a:pathLst>
                <a:path w="1647" h="985" extrusionOk="0">
                  <a:moveTo>
                    <a:pt x="778" y="1"/>
                  </a:moveTo>
                  <a:cubicBezTo>
                    <a:pt x="651" y="1"/>
                    <a:pt x="522" y="28"/>
                    <a:pt x="403" y="78"/>
                  </a:cubicBezTo>
                  <a:cubicBezTo>
                    <a:pt x="253" y="144"/>
                    <a:pt x="129" y="253"/>
                    <a:pt x="34" y="385"/>
                  </a:cubicBezTo>
                  <a:cubicBezTo>
                    <a:pt x="1" y="433"/>
                    <a:pt x="23" y="506"/>
                    <a:pt x="70" y="531"/>
                  </a:cubicBezTo>
                  <a:cubicBezTo>
                    <a:pt x="88" y="543"/>
                    <a:pt x="106" y="548"/>
                    <a:pt x="124" y="548"/>
                  </a:cubicBezTo>
                  <a:cubicBezTo>
                    <a:pt x="158" y="548"/>
                    <a:pt x="191" y="528"/>
                    <a:pt x="213" y="495"/>
                  </a:cubicBezTo>
                  <a:cubicBezTo>
                    <a:pt x="238" y="458"/>
                    <a:pt x="275" y="414"/>
                    <a:pt x="322" y="374"/>
                  </a:cubicBezTo>
                  <a:cubicBezTo>
                    <a:pt x="352" y="345"/>
                    <a:pt x="407" y="308"/>
                    <a:pt x="458" y="283"/>
                  </a:cubicBezTo>
                  <a:cubicBezTo>
                    <a:pt x="471" y="276"/>
                    <a:pt x="485" y="269"/>
                    <a:pt x="493" y="262"/>
                  </a:cubicBezTo>
                  <a:lnTo>
                    <a:pt x="493" y="262"/>
                  </a:lnTo>
                  <a:cubicBezTo>
                    <a:pt x="498" y="261"/>
                    <a:pt x="516" y="253"/>
                    <a:pt x="516" y="253"/>
                  </a:cubicBezTo>
                  <a:cubicBezTo>
                    <a:pt x="546" y="243"/>
                    <a:pt x="578" y="235"/>
                    <a:pt x="604" y="224"/>
                  </a:cubicBezTo>
                  <a:cubicBezTo>
                    <a:pt x="619" y="221"/>
                    <a:pt x="637" y="217"/>
                    <a:pt x="652" y="217"/>
                  </a:cubicBezTo>
                  <a:cubicBezTo>
                    <a:pt x="659" y="217"/>
                    <a:pt x="663" y="213"/>
                    <a:pt x="674" y="213"/>
                  </a:cubicBezTo>
                  <a:cubicBezTo>
                    <a:pt x="676" y="213"/>
                    <a:pt x="685" y="212"/>
                    <a:pt x="685" y="212"/>
                  </a:cubicBezTo>
                  <a:lnTo>
                    <a:pt x="685" y="212"/>
                  </a:lnTo>
                  <a:cubicBezTo>
                    <a:pt x="685" y="212"/>
                    <a:pt x="683" y="212"/>
                    <a:pt x="677" y="213"/>
                  </a:cubicBezTo>
                  <a:cubicBezTo>
                    <a:pt x="710" y="210"/>
                    <a:pt x="736" y="210"/>
                    <a:pt x="769" y="210"/>
                  </a:cubicBezTo>
                  <a:cubicBezTo>
                    <a:pt x="798" y="210"/>
                    <a:pt x="823" y="210"/>
                    <a:pt x="856" y="213"/>
                  </a:cubicBezTo>
                  <a:cubicBezTo>
                    <a:pt x="858" y="213"/>
                    <a:pt x="859" y="213"/>
                    <a:pt x="860" y="213"/>
                  </a:cubicBezTo>
                  <a:lnTo>
                    <a:pt x="860" y="213"/>
                  </a:lnTo>
                  <a:cubicBezTo>
                    <a:pt x="860" y="213"/>
                    <a:pt x="860" y="213"/>
                    <a:pt x="860" y="213"/>
                  </a:cubicBezTo>
                  <a:cubicBezTo>
                    <a:pt x="871" y="213"/>
                    <a:pt x="875" y="217"/>
                    <a:pt x="882" y="217"/>
                  </a:cubicBezTo>
                  <a:cubicBezTo>
                    <a:pt x="897" y="221"/>
                    <a:pt x="915" y="221"/>
                    <a:pt x="930" y="224"/>
                  </a:cubicBezTo>
                  <a:cubicBezTo>
                    <a:pt x="992" y="246"/>
                    <a:pt x="1025" y="257"/>
                    <a:pt x="1083" y="290"/>
                  </a:cubicBezTo>
                  <a:cubicBezTo>
                    <a:pt x="1109" y="305"/>
                    <a:pt x="1134" y="323"/>
                    <a:pt x="1156" y="338"/>
                  </a:cubicBezTo>
                  <a:cubicBezTo>
                    <a:pt x="1160" y="340"/>
                    <a:pt x="1163" y="341"/>
                    <a:pt x="1165" y="342"/>
                  </a:cubicBezTo>
                  <a:lnTo>
                    <a:pt x="1165" y="342"/>
                  </a:lnTo>
                  <a:cubicBezTo>
                    <a:pt x="1168" y="346"/>
                    <a:pt x="1172" y="349"/>
                    <a:pt x="1182" y="352"/>
                  </a:cubicBezTo>
                  <a:cubicBezTo>
                    <a:pt x="1193" y="367"/>
                    <a:pt x="1207" y="378"/>
                    <a:pt x="1222" y="389"/>
                  </a:cubicBezTo>
                  <a:cubicBezTo>
                    <a:pt x="1244" y="407"/>
                    <a:pt x="1262" y="433"/>
                    <a:pt x="1281" y="455"/>
                  </a:cubicBezTo>
                  <a:cubicBezTo>
                    <a:pt x="1284" y="458"/>
                    <a:pt x="1292" y="466"/>
                    <a:pt x="1295" y="473"/>
                  </a:cubicBezTo>
                  <a:cubicBezTo>
                    <a:pt x="1292" y="471"/>
                    <a:pt x="1291" y="470"/>
                    <a:pt x="1291" y="470"/>
                  </a:cubicBezTo>
                  <a:lnTo>
                    <a:pt x="1291" y="470"/>
                  </a:lnTo>
                  <a:cubicBezTo>
                    <a:pt x="1289" y="470"/>
                    <a:pt x="1296" y="477"/>
                    <a:pt x="1299" y="477"/>
                  </a:cubicBezTo>
                  <a:cubicBezTo>
                    <a:pt x="1310" y="491"/>
                    <a:pt x="1321" y="506"/>
                    <a:pt x="1332" y="524"/>
                  </a:cubicBezTo>
                  <a:cubicBezTo>
                    <a:pt x="1372" y="586"/>
                    <a:pt x="1390" y="623"/>
                    <a:pt x="1409" y="689"/>
                  </a:cubicBezTo>
                  <a:cubicBezTo>
                    <a:pt x="1420" y="718"/>
                    <a:pt x="1427" y="751"/>
                    <a:pt x="1430" y="787"/>
                  </a:cubicBezTo>
                  <a:cubicBezTo>
                    <a:pt x="1434" y="797"/>
                    <a:pt x="1434" y="800"/>
                    <a:pt x="1433" y="800"/>
                  </a:cubicBezTo>
                  <a:cubicBezTo>
                    <a:pt x="1433" y="800"/>
                    <a:pt x="1430" y="795"/>
                    <a:pt x="1430" y="791"/>
                  </a:cubicBezTo>
                  <a:lnTo>
                    <a:pt x="1430" y="791"/>
                  </a:lnTo>
                  <a:cubicBezTo>
                    <a:pt x="1430" y="802"/>
                    <a:pt x="1438" y="817"/>
                    <a:pt x="1438" y="824"/>
                  </a:cubicBezTo>
                  <a:lnTo>
                    <a:pt x="1438" y="879"/>
                  </a:lnTo>
                  <a:cubicBezTo>
                    <a:pt x="1438" y="937"/>
                    <a:pt x="1485" y="985"/>
                    <a:pt x="1540" y="985"/>
                  </a:cubicBezTo>
                  <a:cubicBezTo>
                    <a:pt x="1595" y="985"/>
                    <a:pt x="1646" y="934"/>
                    <a:pt x="1646" y="879"/>
                  </a:cubicBezTo>
                  <a:cubicBezTo>
                    <a:pt x="1646" y="583"/>
                    <a:pt x="1485" y="305"/>
                    <a:pt x="1240" y="140"/>
                  </a:cubicBezTo>
                  <a:cubicBezTo>
                    <a:pt x="1099" y="44"/>
                    <a:pt x="939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 txBox="1">
            <a:spLocks noGrp="1"/>
          </p:cNvSpPr>
          <p:nvPr>
            <p:ph type="ctrTitle"/>
          </p:nvPr>
        </p:nvSpPr>
        <p:spPr>
          <a:xfrm>
            <a:off x="715110" y="535000"/>
            <a:ext cx="3990300" cy="935700"/>
          </a:xfrm>
          <a:prstGeom prst="rect">
            <a:avLst/>
          </a:prstGeom>
          <a:effectLst>
            <a:outerShdw dist="38100" dir="264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53" name="Google Shape;453;p27"/>
          <p:cNvSpPr txBox="1">
            <a:spLocks noGrp="1"/>
          </p:cNvSpPr>
          <p:nvPr>
            <p:ph type="subTitle" idx="1"/>
          </p:nvPr>
        </p:nvSpPr>
        <p:spPr>
          <a:xfrm>
            <a:off x="715099" y="1410725"/>
            <a:ext cx="39903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4" name="Google Shape;454;p27"/>
          <p:cNvSpPr txBox="1"/>
          <p:nvPr/>
        </p:nvSpPr>
        <p:spPr>
          <a:xfrm>
            <a:off x="715100" y="3822950"/>
            <a:ext cx="39903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rPr>
              <a:t>CREDITS: This presentation template was created by </a:t>
            </a:r>
            <a:r>
              <a:rPr lang="en" sz="1200" u="sng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rPr>
              <a:t>, including icons by </a:t>
            </a:r>
            <a:r>
              <a:rPr lang="en" sz="1200" u="sng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rPr>
              <a:t> and infographics &amp; images by </a:t>
            </a:r>
            <a:r>
              <a:rPr lang="en" sz="1200" u="sng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u="sng">
              <a:solidFill>
                <a:schemeClr val="accent2"/>
              </a:solidFill>
              <a:highlight>
                <a:srgbClr val="DFDEFC"/>
              </a:highlight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8297866" y="3519847"/>
            <a:ext cx="893589" cy="995697"/>
          </a:xfrm>
          <a:custGeom>
            <a:avLst/>
            <a:gdLst/>
            <a:ahLst/>
            <a:cxnLst/>
            <a:rect l="l" t="t" r="r" b="b"/>
            <a:pathLst>
              <a:path w="8130" h="9059" extrusionOk="0">
                <a:moveTo>
                  <a:pt x="8118" y="1"/>
                </a:moveTo>
                <a:cubicBezTo>
                  <a:pt x="8074" y="1"/>
                  <a:pt x="7036" y="59"/>
                  <a:pt x="5950" y="458"/>
                </a:cubicBezTo>
                <a:cubicBezTo>
                  <a:pt x="4487" y="992"/>
                  <a:pt x="3657" y="1888"/>
                  <a:pt x="3558" y="3054"/>
                </a:cubicBezTo>
                <a:cubicBezTo>
                  <a:pt x="3430" y="4473"/>
                  <a:pt x="2465" y="4872"/>
                  <a:pt x="1532" y="5259"/>
                </a:cubicBezTo>
                <a:cubicBezTo>
                  <a:pt x="746" y="5588"/>
                  <a:pt x="0" y="5895"/>
                  <a:pt x="0" y="6824"/>
                </a:cubicBezTo>
                <a:cubicBezTo>
                  <a:pt x="0" y="8788"/>
                  <a:pt x="3906" y="9059"/>
                  <a:pt x="8125" y="9059"/>
                </a:cubicBezTo>
                <a:lnTo>
                  <a:pt x="8125" y="8843"/>
                </a:lnTo>
                <a:cubicBezTo>
                  <a:pt x="4213" y="8843"/>
                  <a:pt x="212" y="8605"/>
                  <a:pt x="212" y="6824"/>
                </a:cubicBezTo>
                <a:cubicBezTo>
                  <a:pt x="212" y="6038"/>
                  <a:pt x="859" y="5767"/>
                  <a:pt x="1616" y="5457"/>
                </a:cubicBezTo>
                <a:cubicBezTo>
                  <a:pt x="2560" y="5065"/>
                  <a:pt x="3631" y="4619"/>
                  <a:pt x="3767" y="3072"/>
                </a:cubicBezTo>
                <a:cubicBezTo>
                  <a:pt x="3997" y="458"/>
                  <a:pt x="8089" y="209"/>
                  <a:pt x="8129" y="209"/>
                </a:cubicBezTo>
                <a:lnTo>
                  <a:pt x="81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 rot="10800000">
            <a:off x="7814242" y="-66578"/>
            <a:ext cx="1377198" cy="663200"/>
          </a:xfrm>
          <a:custGeom>
            <a:avLst/>
            <a:gdLst/>
            <a:ahLst/>
            <a:cxnLst/>
            <a:rect l="l" t="t" r="r" b="b"/>
            <a:pathLst>
              <a:path w="12804" h="6166" extrusionOk="0">
                <a:moveTo>
                  <a:pt x="9538" y="0"/>
                </a:moveTo>
                <a:cubicBezTo>
                  <a:pt x="7464" y="0"/>
                  <a:pt x="6963" y="655"/>
                  <a:pt x="6477" y="1284"/>
                </a:cubicBezTo>
                <a:cubicBezTo>
                  <a:pt x="6009" y="1898"/>
                  <a:pt x="5563" y="2472"/>
                  <a:pt x="3636" y="2472"/>
                </a:cubicBezTo>
                <a:cubicBezTo>
                  <a:pt x="2250" y="2472"/>
                  <a:pt x="1266" y="2831"/>
                  <a:pt x="710" y="3533"/>
                </a:cubicBezTo>
                <a:cubicBezTo>
                  <a:pt x="1" y="4429"/>
                  <a:pt x="257" y="5540"/>
                  <a:pt x="268" y="5588"/>
                </a:cubicBezTo>
                <a:lnTo>
                  <a:pt x="473" y="5537"/>
                </a:lnTo>
                <a:cubicBezTo>
                  <a:pt x="469" y="5526"/>
                  <a:pt x="231" y="4480"/>
                  <a:pt x="875" y="3668"/>
                </a:cubicBezTo>
                <a:cubicBezTo>
                  <a:pt x="1387" y="3017"/>
                  <a:pt x="2316" y="2688"/>
                  <a:pt x="3632" y="2688"/>
                </a:cubicBezTo>
                <a:cubicBezTo>
                  <a:pt x="5665" y="2688"/>
                  <a:pt x="6162" y="2044"/>
                  <a:pt x="6645" y="1419"/>
                </a:cubicBezTo>
                <a:cubicBezTo>
                  <a:pt x="7117" y="801"/>
                  <a:pt x="7567" y="216"/>
                  <a:pt x="9534" y="216"/>
                </a:cubicBezTo>
                <a:cubicBezTo>
                  <a:pt x="10401" y="216"/>
                  <a:pt x="11066" y="509"/>
                  <a:pt x="11520" y="1083"/>
                </a:cubicBezTo>
                <a:cubicBezTo>
                  <a:pt x="12803" y="2706"/>
                  <a:pt x="12013" y="6085"/>
                  <a:pt x="12006" y="6118"/>
                </a:cubicBezTo>
                <a:lnTo>
                  <a:pt x="12211" y="6166"/>
                </a:lnTo>
                <a:cubicBezTo>
                  <a:pt x="12211" y="6158"/>
                  <a:pt x="12423" y="5281"/>
                  <a:pt x="12463" y="4209"/>
                </a:cubicBezTo>
                <a:cubicBezTo>
                  <a:pt x="12518" y="2761"/>
                  <a:pt x="12255" y="1664"/>
                  <a:pt x="11688" y="947"/>
                </a:cubicBezTo>
                <a:cubicBezTo>
                  <a:pt x="11194" y="322"/>
                  <a:pt x="10470" y="0"/>
                  <a:pt x="95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-860475" y="4556344"/>
            <a:ext cx="2191465" cy="801945"/>
          </a:xfrm>
          <a:custGeom>
            <a:avLst/>
            <a:gdLst/>
            <a:ahLst/>
            <a:cxnLst/>
            <a:rect l="l" t="t" r="r" b="b"/>
            <a:pathLst>
              <a:path w="38467" h="14076" extrusionOk="0">
                <a:moveTo>
                  <a:pt x="15934" y="1"/>
                </a:moveTo>
                <a:cubicBezTo>
                  <a:pt x="15651" y="1"/>
                  <a:pt x="15368" y="3"/>
                  <a:pt x="15085" y="9"/>
                </a:cubicBezTo>
                <a:cubicBezTo>
                  <a:pt x="14182" y="27"/>
                  <a:pt x="13271" y="75"/>
                  <a:pt x="12372" y="173"/>
                </a:cubicBezTo>
                <a:cubicBezTo>
                  <a:pt x="11662" y="254"/>
                  <a:pt x="10817" y="331"/>
                  <a:pt x="10313" y="901"/>
                </a:cubicBezTo>
                <a:cubicBezTo>
                  <a:pt x="9867" y="1409"/>
                  <a:pt x="9995" y="2057"/>
                  <a:pt x="10540" y="2422"/>
                </a:cubicBezTo>
                <a:cubicBezTo>
                  <a:pt x="11216" y="2876"/>
                  <a:pt x="12086" y="2638"/>
                  <a:pt x="12792" y="3007"/>
                </a:cubicBezTo>
                <a:cubicBezTo>
                  <a:pt x="13026" y="3132"/>
                  <a:pt x="13256" y="3333"/>
                  <a:pt x="13249" y="3614"/>
                </a:cubicBezTo>
                <a:cubicBezTo>
                  <a:pt x="13246" y="3863"/>
                  <a:pt x="13081" y="4079"/>
                  <a:pt x="12902" y="4232"/>
                </a:cubicBezTo>
                <a:cubicBezTo>
                  <a:pt x="12642" y="4463"/>
                  <a:pt x="12317" y="4562"/>
                  <a:pt x="11988" y="4653"/>
                </a:cubicBezTo>
                <a:cubicBezTo>
                  <a:pt x="11585" y="4766"/>
                  <a:pt x="11168" y="4854"/>
                  <a:pt x="10759" y="4920"/>
                </a:cubicBezTo>
                <a:cubicBezTo>
                  <a:pt x="9102" y="5176"/>
                  <a:pt x="7420" y="5088"/>
                  <a:pt x="5760" y="5238"/>
                </a:cubicBezTo>
                <a:cubicBezTo>
                  <a:pt x="4330" y="5366"/>
                  <a:pt x="2721" y="5637"/>
                  <a:pt x="1643" y="6664"/>
                </a:cubicBezTo>
                <a:cubicBezTo>
                  <a:pt x="685" y="7575"/>
                  <a:pt x="264" y="8917"/>
                  <a:pt x="107" y="10197"/>
                </a:cubicBezTo>
                <a:cubicBezTo>
                  <a:pt x="1" y="11052"/>
                  <a:pt x="45" y="11912"/>
                  <a:pt x="246" y="12749"/>
                </a:cubicBezTo>
                <a:cubicBezTo>
                  <a:pt x="257" y="12802"/>
                  <a:pt x="298" y="12824"/>
                  <a:pt x="340" y="12824"/>
                </a:cubicBezTo>
                <a:cubicBezTo>
                  <a:pt x="403" y="12824"/>
                  <a:pt x="470" y="12773"/>
                  <a:pt x="451" y="12694"/>
                </a:cubicBezTo>
                <a:cubicBezTo>
                  <a:pt x="88" y="11191"/>
                  <a:pt x="235" y="9473"/>
                  <a:pt x="904" y="8068"/>
                </a:cubicBezTo>
                <a:cubicBezTo>
                  <a:pt x="1171" y="7502"/>
                  <a:pt x="1548" y="6990"/>
                  <a:pt x="2041" y="6595"/>
                </a:cubicBezTo>
                <a:cubicBezTo>
                  <a:pt x="2612" y="6145"/>
                  <a:pt x="3306" y="5900"/>
                  <a:pt x="4005" y="5728"/>
                </a:cubicBezTo>
                <a:cubicBezTo>
                  <a:pt x="5592" y="5333"/>
                  <a:pt x="7248" y="5377"/>
                  <a:pt x="8868" y="5297"/>
                </a:cubicBezTo>
                <a:cubicBezTo>
                  <a:pt x="9680" y="5260"/>
                  <a:pt x="10485" y="5194"/>
                  <a:pt x="11278" y="5037"/>
                </a:cubicBezTo>
                <a:cubicBezTo>
                  <a:pt x="11893" y="4920"/>
                  <a:pt x="12617" y="4792"/>
                  <a:pt x="13088" y="4353"/>
                </a:cubicBezTo>
                <a:cubicBezTo>
                  <a:pt x="13414" y="4053"/>
                  <a:pt x="13604" y="3574"/>
                  <a:pt x="13330" y="3176"/>
                </a:cubicBezTo>
                <a:cubicBezTo>
                  <a:pt x="12935" y="2605"/>
                  <a:pt x="12123" y="2602"/>
                  <a:pt x="11509" y="2517"/>
                </a:cubicBezTo>
                <a:cubicBezTo>
                  <a:pt x="11136" y="2474"/>
                  <a:pt x="10763" y="2371"/>
                  <a:pt x="10488" y="2108"/>
                </a:cubicBezTo>
                <a:cubicBezTo>
                  <a:pt x="10199" y="1830"/>
                  <a:pt x="10174" y="1439"/>
                  <a:pt x="10412" y="1117"/>
                </a:cubicBezTo>
                <a:cubicBezTo>
                  <a:pt x="10887" y="470"/>
                  <a:pt x="11867" y="429"/>
                  <a:pt x="12591" y="356"/>
                </a:cubicBezTo>
                <a:cubicBezTo>
                  <a:pt x="13690" y="243"/>
                  <a:pt x="14797" y="207"/>
                  <a:pt x="15903" y="207"/>
                </a:cubicBezTo>
                <a:cubicBezTo>
                  <a:pt x="16588" y="207"/>
                  <a:pt x="17273" y="221"/>
                  <a:pt x="17955" y="239"/>
                </a:cubicBezTo>
                <a:cubicBezTo>
                  <a:pt x="19773" y="283"/>
                  <a:pt x="21583" y="316"/>
                  <a:pt x="23397" y="320"/>
                </a:cubicBezTo>
                <a:cubicBezTo>
                  <a:pt x="24318" y="320"/>
                  <a:pt x="25243" y="323"/>
                  <a:pt x="26172" y="338"/>
                </a:cubicBezTo>
                <a:cubicBezTo>
                  <a:pt x="26783" y="349"/>
                  <a:pt x="27379" y="407"/>
                  <a:pt x="27916" y="726"/>
                </a:cubicBezTo>
                <a:cubicBezTo>
                  <a:pt x="28096" y="832"/>
                  <a:pt x="28319" y="993"/>
                  <a:pt x="28359" y="1212"/>
                </a:cubicBezTo>
                <a:cubicBezTo>
                  <a:pt x="28406" y="1486"/>
                  <a:pt x="28129" y="1691"/>
                  <a:pt x="27927" y="1819"/>
                </a:cubicBezTo>
                <a:cubicBezTo>
                  <a:pt x="27639" y="1998"/>
                  <a:pt x="27386" y="2035"/>
                  <a:pt x="27039" y="2075"/>
                </a:cubicBezTo>
                <a:cubicBezTo>
                  <a:pt x="26637" y="2126"/>
                  <a:pt x="26234" y="2170"/>
                  <a:pt x="25836" y="2243"/>
                </a:cubicBezTo>
                <a:cubicBezTo>
                  <a:pt x="25481" y="2309"/>
                  <a:pt x="25104" y="2389"/>
                  <a:pt x="24786" y="2569"/>
                </a:cubicBezTo>
                <a:cubicBezTo>
                  <a:pt x="24552" y="2700"/>
                  <a:pt x="24351" y="2916"/>
                  <a:pt x="24402" y="3205"/>
                </a:cubicBezTo>
                <a:cubicBezTo>
                  <a:pt x="24464" y="3556"/>
                  <a:pt x="24808" y="3841"/>
                  <a:pt x="25097" y="4013"/>
                </a:cubicBezTo>
                <a:cubicBezTo>
                  <a:pt x="25765" y="4416"/>
                  <a:pt x="26599" y="4508"/>
                  <a:pt x="27395" y="4508"/>
                </a:cubicBezTo>
                <a:cubicBezTo>
                  <a:pt x="27640" y="4508"/>
                  <a:pt x="27882" y="4500"/>
                  <a:pt x="28114" y="4488"/>
                </a:cubicBezTo>
                <a:cubicBezTo>
                  <a:pt x="29138" y="4445"/>
                  <a:pt x="30143" y="4280"/>
                  <a:pt x="31164" y="4192"/>
                </a:cubicBezTo>
                <a:cubicBezTo>
                  <a:pt x="31356" y="4175"/>
                  <a:pt x="31562" y="4159"/>
                  <a:pt x="31770" y="4159"/>
                </a:cubicBezTo>
                <a:cubicBezTo>
                  <a:pt x="32224" y="4159"/>
                  <a:pt x="32685" y="4235"/>
                  <a:pt x="33029" y="4536"/>
                </a:cubicBezTo>
                <a:cubicBezTo>
                  <a:pt x="33383" y="4850"/>
                  <a:pt x="33493" y="5253"/>
                  <a:pt x="33164" y="5626"/>
                </a:cubicBezTo>
                <a:cubicBezTo>
                  <a:pt x="32864" y="5973"/>
                  <a:pt x="32418" y="6200"/>
                  <a:pt x="32008" y="6383"/>
                </a:cubicBezTo>
                <a:cubicBezTo>
                  <a:pt x="31683" y="6529"/>
                  <a:pt x="31346" y="6650"/>
                  <a:pt x="31003" y="6737"/>
                </a:cubicBezTo>
                <a:cubicBezTo>
                  <a:pt x="30505" y="6862"/>
                  <a:pt x="29046" y="7103"/>
                  <a:pt x="29284" y="7904"/>
                </a:cubicBezTo>
                <a:cubicBezTo>
                  <a:pt x="29364" y="8178"/>
                  <a:pt x="29609" y="8350"/>
                  <a:pt x="29854" y="8471"/>
                </a:cubicBezTo>
                <a:cubicBezTo>
                  <a:pt x="30206" y="8639"/>
                  <a:pt x="30586" y="8759"/>
                  <a:pt x="30970" y="8844"/>
                </a:cubicBezTo>
                <a:cubicBezTo>
                  <a:pt x="31767" y="9026"/>
                  <a:pt x="32582" y="9070"/>
                  <a:pt x="33394" y="9114"/>
                </a:cubicBezTo>
                <a:cubicBezTo>
                  <a:pt x="34674" y="9187"/>
                  <a:pt x="36056" y="9301"/>
                  <a:pt x="37186" y="9974"/>
                </a:cubicBezTo>
                <a:cubicBezTo>
                  <a:pt x="37607" y="10226"/>
                  <a:pt x="38005" y="10588"/>
                  <a:pt x="38097" y="11092"/>
                </a:cubicBezTo>
                <a:cubicBezTo>
                  <a:pt x="38207" y="11703"/>
                  <a:pt x="37848" y="12420"/>
                  <a:pt x="37428" y="12837"/>
                </a:cubicBezTo>
                <a:cubicBezTo>
                  <a:pt x="37183" y="13078"/>
                  <a:pt x="36945" y="13378"/>
                  <a:pt x="36638" y="13539"/>
                </a:cubicBezTo>
                <a:cubicBezTo>
                  <a:pt x="36455" y="13634"/>
                  <a:pt x="36254" y="13689"/>
                  <a:pt x="36056" y="13755"/>
                </a:cubicBezTo>
                <a:cubicBezTo>
                  <a:pt x="35887" y="13806"/>
                  <a:pt x="35718" y="13884"/>
                  <a:pt x="35540" y="13884"/>
                </a:cubicBezTo>
                <a:cubicBezTo>
                  <a:pt x="35514" y="13884"/>
                  <a:pt x="35487" y="13883"/>
                  <a:pt x="35460" y="13879"/>
                </a:cubicBezTo>
                <a:cubicBezTo>
                  <a:pt x="35449" y="13876"/>
                  <a:pt x="35438" y="13875"/>
                  <a:pt x="35427" y="13875"/>
                </a:cubicBezTo>
                <a:cubicBezTo>
                  <a:pt x="35309" y="13875"/>
                  <a:pt x="35270" y="14049"/>
                  <a:pt x="35394" y="14065"/>
                </a:cubicBezTo>
                <a:cubicBezTo>
                  <a:pt x="35442" y="14073"/>
                  <a:pt x="35490" y="14076"/>
                  <a:pt x="35538" y="14076"/>
                </a:cubicBezTo>
                <a:cubicBezTo>
                  <a:pt x="35857" y="14076"/>
                  <a:pt x="36188" y="13932"/>
                  <a:pt x="36477" y="13820"/>
                </a:cubicBezTo>
                <a:cubicBezTo>
                  <a:pt x="36828" y="13685"/>
                  <a:pt x="37077" y="13462"/>
                  <a:pt x="37336" y="13199"/>
                </a:cubicBezTo>
                <a:cubicBezTo>
                  <a:pt x="37581" y="12950"/>
                  <a:pt x="37819" y="12723"/>
                  <a:pt x="37987" y="12416"/>
                </a:cubicBezTo>
                <a:cubicBezTo>
                  <a:pt x="38133" y="12142"/>
                  <a:pt x="38261" y="11838"/>
                  <a:pt x="38305" y="11535"/>
                </a:cubicBezTo>
                <a:cubicBezTo>
                  <a:pt x="38466" y="10423"/>
                  <a:pt x="37442" y="9765"/>
                  <a:pt x="36539" y="9425"/>
                </a:cubicBezTo>
                <a:cubicBezTo>
                  <a:pt x="35142" y="8906"/>
                  <a:pt x="33661" y="8950"/>
                  <a:pt x="32206" y="8814"/>
                </a:cubicBezTo>
                <a:cubicBezTo>
                  <a:pt x="31760" y="8774"/>
                  <a:pt x="31321" y="8708"/>
                  <a:pt x="30893" y="8599"/>
                </a:cubicBezTo>
                <a:cubicBezTo>
                  <a:pt x="30505" y="8500"/>
                  <a:pt x="30056" y="8379"/>
                  <a:pt x="29727" y="8141"/>
                </a:cubicBezTo>
                <a:cubicBezTo>
                  <a:pt x="29558" y="8017"/>
                  <a:pt x="29394" y="7794"/>
                  <a:pt x="29522" y="7589"/>
                </a:cubicBezTo>
                <a:cubicBezTo>
                  <a:pt x="29620" y="7425"/>
                  <a:pt x="29833" y="7322"/>
                  <a:pt x="30001" y="7249"/>
                </a:cubicBezTo>
                <a:cubicBezTo>
                  <a:pt x="30388" y="7085"/>
                  <a:pt x="30802" y="7012"/>
                  <a:pt x="31204" y="6898"/>
                </a:cubicBezTo>
                <a:cubicBezTo>
                  <a:pt x="31577" y="6792"/>
                  <a:pt x="31943" y="6642"/>
                  <a:pt x="32297" y="6478"/>
                </a:cubicBezTo>
                <a:cubicBezTo>
                  <a:pt x="32974" y="6152"/>
                  <a:pt x="34038" y="5439"/>
                  <a:pt x="33383" y="4594"/>
                </a:cubicBezTo>
                <a:cubicBezTo>
                  <a:pt x="32980" y="4073"/>
                  <a:pt x="32365" y="3934"/>
                  <a:pt x="31724" y="3934"/>
                </a:cubicBezTo>
                <a:cubicBezTo>
                  <a:pt x="31220" y="3934"/>
                  <a:pt x="30699" y="4020"/>
                  <a:pt x="30253" y="4072"/>
                </a:cubicBezTo>
                <a:cubicBezTo>
                  <a:pt x="29365" y="4178"/>
                  <a:pt x="28467" y="4287"/>
                  <a:pt x="27569" y="4287"/>
                </a:cubicBezTo>
                <a:cubicBezTo>
                  <a:pt x="27329" y="4287"/>
                  <a:pt x="27089" y="4279"/>
                  <a:pt x="26849" y="4262"/>
                </a:cubicBezTo>
                <a:cubicBezTo>
                  <a:pt x="26340" y="4218"/>
                  <a:pt x="25810" y="4137"/>
                  <a:pt x="25349" y="3903"/>
                </a:cubicBezTo>
                <a:cubicBezTo>
                  <a:pt x="25075" y="3768"/>
                  <a:pt x="24592" y="3454"/>
                  <a:pt x="24607" y="3092"/>
                </a:cubicBezTo>
                <a:cubicBezTo>
                  <a:pt x="24622" y="2806"/>
                  <a:pt x="25024" y="2675"/>
                  <a:pt x="25243" y="2602"/>
                </a:cubicBezTo>
                <a:cubicBezTo>
                  <a:pt x="25646" y="2474"/>
                  <a:pt x="26066" y="2408"/>
                  <a:pt x="26483" y="2357"/>
                </a:cubicBezTo>
                <a:cubicBezTo>
                  <a:pt x="26823" y="2309"/>
                  <a:pt x="27170" y="2283"/>
                  <a:pt x="27511" y="2221"/>
                </a:cubicBezTo>
                <a:cubicBezTo>
                  <a:pt x="27898" y="2155"/>
                  <a:pt x="28374" y="1870"/>
                  <a:pt x="28534" y="1497"/>
                </a:cubicBezTo>
                <a:cubicBezTo>
                  <a:pt x="28717" y="1066"/>
                  <a:pt x="28333" y="715"/>
                  <a:pt x="27990" y="521"/>
                </a:cubicBezTo>
                <a:cubicBezTo>
                  <a:pt x="27452" y="221"/>
                  <a:pt x="26856" y="137"/>
                  <a:pt x="26249" y="130"/>
                </a:cubicBezTo>
                <a:cubicBezTo>
                  <a:pt x="24373" y="100"/>
                  <a:pt x="22501" y="119"/>
                  <a:pt x="20625" y="97"/>
                </a:cubicBezTo>
                <a:cubicBezTo>
                  <a:pt x="19061" y="75"/>
                  <a:pt x="17497" y="1"/>
                  <a:pt x="159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27"/>
          <p:cNvGrpSpPr/>
          <p:nvPr/>
        </p:nvGrpSpPr>
        <p:grpSpPr>
          <a:xfrm rot="-8999531">
            <a:off x="8644456" y="1445586"/>
            <a:ext cx="179117" cy="148083"/>
            <a:chOff x="554700" y="3251675"/>
            <a:chExt cx="142825" cy="118075"/>
          </a:xfrm>
        </p:grpSpPr>
        <p:sp>
          <p:nvSpPr>
            <p:cNvPr id="459" name="Google Shape;459;p27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27"/>
          <p:cNvGrpSpPr/>
          <p:nvPr/>
        </p:nvGrpSpPr>
        <p:grpSpPr>
          <a:xfrm rot="-8999531">
            <a:off x="337331" y="352048"/>
            <a:ext cx="179117" cy="148083"/>
            <a:chOff x="554700" y="3251675"/>
            <a:chExt cx="142825" cy="118075"/>
          </a:xfrm>
        </p:grpSpPr>
        <p:sp>
          <p:nvSpPr>
            <p:cNvPr id="462" name="Google Shape;462;p27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27"/>
          <p:cNvGrpSpPr/>
          <p:nvPr/>
        </p:nvGrpSpPr>
        <p:grpSpPr>
          <a:xfrm rot="-8999531">
            <a:off x="5269681" y="4643373"/>
            <a:ext cx="179117" cy="148083"/>
            <a:chOff x="554700" y="3251675"/>
            <a:chExt cx="142825" cy="118075"/>
          </a:xfrm>
        </p:grpSpPr>
        <p:sp>
          <p:nvSpPr>
            <p:cNvPr id="465" name="Google Shape;465;p27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ebo"/>
              <a:buChar char="●"/>
              <a:defRPr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ebo"/>
              <a:buChar char="○"/>
              <a:defRPr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ebo"/>
              <a:buChar char="■"/>
              <a:defRPr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ebo"/>
              <a:buChar char="●"/>
              <a:defRPr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ebo"/>
              <a:buChar char="○"/>
              <a:defRPr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ebo"/>
              <a:buChar char="■"/>
              <a:defRPr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ebo"/>
              <a:buChar char="●"/>
              <a:defRPr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ebo"/>
              <a:buChar char="○"/>
              <a:defRPr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ebo"/>
              <a:buChar char="■"/>
              <a:defRPr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9" r:id="rId8"/>
    <p:sldLayoutId id="2147483673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 txBox="1">
            <a:spLocks noGrp="1"/>
          </p:cNvSpPr>
          <p:nvPr>
            <p:ph type="ctrTitle"/>
          </p:nvPr>
        </p:nvSpPr>
        <p:spPr>
          <a:xfrm>
            <a:off x="715100" y="1135351"/>
            <a:ext cx="4593000" cy="24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Personality </a:t>
            </a:r>
            <a:r>
              <a:rPr lang="en-US" sz="4000" cap="all" dirty="0" smtClean="0"/>
              <a:t>temperament</a:t>
            </a:r>
            <a:br>
              <a:rPr lang="en-US" sz="4000" cap="all" dirty="0" smtClean="0"/>
            </a:br>
            <a:r>
              <a:rPr lang="en-US" sz="4400" i="1" dirty="0" smtClean="0"/>
              <a:t>type</a:t>
            </a:r>
            <a:endParaRPr sz="4400" i="1" dirty="0"/>
          </a:p>
        </p:txBody>
      </p:sp>
      <p:sp>
        <p:nvSpPr>
          <p:cNvPr id="524" name="Google Shape;524;p36"/>
          <p:cNvSpPr txBox="1">
            <a:spLocks noGrp="1"/>
          </p:cNvSpPr>
          <p:nvPr>
            <p:ph type="subTitle" idx="1"/>
          </p:nvPr>
        </p:nvSpPr>
        <p:spPr>
          <a:xfrm>
            <a:off x="715100" y="3598649"/>
            <a:ext cx="4593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 035_01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03.05.2023.</a:t>
            </a:r>
            <a:endParaRPr dirty="0"/>
          </a:p>
        </p:txBody>
      </p:sp>
      <p:sp>
        <p:nvSpPr>
          <p:cNvPr id="525" name="Google Shape;525;p36"/>
          <p:cNvSpPr/>
          <p:nvPr/>
        </p:nvSpPr>
        <p:spPr>
          <a:xfrm>
            <a:off x="270011" y="170831"/>
            <a:ext cx="1243021" cy="973737"/>
          </a:xfrm>
          <a:custGeom>
            <a:avLst/>
            <a:gdLst/>
            <a:ahLst/>
            <a:cxnLst/>
            <a:rect l="l" t="t" r="r" b="b"/>
            <a:pathLst>
              <a:path w="14862" h="11642" extrusionOk="0">
                <a:moveTo>
                  <a:pt x="6100" y="159"/>
                </a:moveTo>
                <a:cubicBezTo>
                  <a:pt x="6420" y="159"/>
                  <a:pt x="6661" y="172"/>
                  <a:pt x="6778" y="172"/>
                </a:cubicBezTo>
                <a:cubicBezTo>
                  <a:pt x="6828" y="172"/>
                  <a:pt x="6856" y="170"/>
                  <a:pt x="6857" y="163"/>
                </a:cubicBezTo>
                <a:lnTo>
                  <a:pt x="6868" y="163"/>
                </a:lnTo>
                <a:cubicBezTo>
                  <a:pt x="6932" y="163"/>
                  <a:pt x="7000" y="162"/>
                  <a:pt x="7071" y="162"/>
                </a:cubicBezTo>
                <a:cubicBezTo>
                  <a:pt x="7975" y="162"/>
                  <a:pt x="9383" y="208"/>
                  <a:pt x="10678" y="357"/>
                </a:cubicBezTo>
                <a:cubicBezTo>
                  <a:pt x="12360" y="547"/>
                  <a:pt x="13439" y="854"/>
                  <a:pt x="13794" y="1249"/>
                </a:cubicBezTo>
                <a:cubicBezTo>
                  <a:pt x="13885" y="1351"/>
                  <a:pt x="13925" y="1461"/>
                  <a:pt x="13911" y="1578"/>
                </a:cubicBezTo>
                <a:cubicBezTo>
                  <a:pt x="13854" y="2045"/>
                  <a:pt x="13228" y="2115"/>
                  <a:pt x="12518" y="2115"/>
                </a:cubicBezTo>
                <a:cubicBezTo>
                  <a:pt x="12360" y="2115"/>
                  <a:pt x="12199" y="2112"/>
                  <a:pt x="12038" y="2108"/>
                </a:cubicBezTo>
                <a:cubicBezTo>
                  <a:pt x="11874" y="2105"/>
                  <a:pt x="11713" y="2102"/>
                  <a:pt x="11557" y="2102"/>
                </a:cubicBezTo>
                <a:cubicBezTo>
                  <a:pt x="11013" y="2102"/>
                  <a:pt x="10546" y="2144"/>
                  <a:pt x="10312" y="2383"/>
                </a:cubicBezTo>
                <a:cubicBezTo>
                  <a:pt x="10214" y="2492"/>
                  <a:pt x="10162" y="2628"/>
                  <a:pt x="10173" y="2796"/>
                </a:cubicBezTo>
                <a:cubicBezTo>
                  <a:pt x="10202" y="3316"/>
                  <a:pt x="10809" y="3412"/>
                  <a:pt x="11576" y="3412"/>
                </a:cubicBezTo>
                <a:cubicBezTo>
                  <a:pt x="11802" y="3412"/>
                  <a:pt x="12041" y="3404"/>
                  <a:pt x="12283" y="3396"/>
                </a:cubicBezTo>
                <a:cubicBezTo>
                  <a:pt x="12530" y="3389"/>
                  <a:pt x="12780" y="3381"/>
                  <a:pt x="13020" y="3381"/>
                </a:cubicBezTo>
                <a:cubicBezTo>
                  <a:pt x="13668" y="3381"/>
                  <a:pt x="14247" y="3437"/>
                  <a:pt x="14525" y="3717"/>
                </a:cubicBezTo>
                <a:cubicBezTo>
                  <a:pt x="14646" y="3838"/>
                  <a:pt x="14700" y="4003"/>
                  <a:pt x="14693" y="4211"/>
                </a:cubicBezTo>
                <a:cubicBezTo>
                  <a:pt x="14657" y="5070"/>
                  <a:pt x="13450" y="5246"/>
                  <a:pt x="12280" y="5421"/>
                </a:cubicBezTo>
                <a:cubicBezTo>
                  <a:pt x="11402" y="5549"/>
                  <a:pt x="10572" y="5666"/>
                  <a:pt x="10276" y="6087"/>
                </a:cubicBezTo>
                <a:cubicBezTo>
                  <a:pt x="10170" y="6241"/>
                  <a:pt x="10140" y="6412"/>
                  <a:pt x="10177" y="6614"/>
                </a:cubicBezTo>
                <a:cubicBezTo>
                  <a:pt x="10312" y="7349"/>
                  <a:pt x="11120" y="7546"/>
                  <a:pt x="11983" y="7751"/>
                </a:cubicBezTo>
                <a:cubicBezTo>
                  <a:pt x="13088" y="8021"/>
                  <a:pt x="14236" y="8299"/>
                  <a:pt x="14148" y="9736"/>
                </a:cubicBezTo>
                <a:cubicBezTo>
                  <a:pt x="14130" y="10069"/>
                  <a:pt x="13852" y="10373"/>
                  <a:pt x="13325" y="10632"/>
                </a:cubicBezTo>
                <a:cubicBezTo>
                  <a:pt x="12154" y="11210"/>
                  <a:pt x="9994" y="11484"/>
                  <a:pt x="7759" y="11484"/>
                </a:cubicBezTo>
                <a:cubicBezTo>
                  <a:pt x="4915" y="11484"/>
                  <a:pt x="1949" y="11041"/>
                  <a:pt x="739" y="10215"/>
                </a:cubicBezTo>
                <a:cubicBezTo>
                  <a:pt x="355" y="9956"/>
                  <a:pt x="172" y="9667"/>
                  <a:pt x="194" y="9367"/>
                </a:cubicBezTo>
                <a:cubicBezTo>
                  <a:pt x="307" y="7923"/>
                  <a:pt x="1298" y="7553"/>
                  <a:pt x="2348" y="7158"/>
                </a:cubicBezTo>
                <a:cubicBezTo>
                  <a:pt x="3160" y="6859"/>
                  <a:pt x="4001" y="6540"/>
                  <a:pt x="4323" y="5670"/>
                </a:cubicBezTo>
                <a:cubicBezTo>
                  <a:pt x="4681" y="4690"/>
                  <a:pt x="3807" y="4321"/>
                  <a:pt x="2970" y="3970"/>
                </a:cubicBezTo>
                <a:cubicBezTo>
                  <a:pt x="2063" y="3589"/>
                  <a:pt x="1119" y="3194"/>
                  <a:pt x="1408" y="2054"/>
                </a:cubicBezTo>
                <a:cubicBezTo>
                  <a:pt x="1829" y="371"/>
                  <a:pt x="4699" y="159"/>
                  <a:pt x="6100" y="159"/>
                </a:cubicBezTo>
                <a:close/>
                <a:moveTo>
                  <a:pt x="6069" y="0"/>
                </a:moveTo>
                <a:cubicBezTo>
                  <a:pt x="5594" y="0"/>
                  <a:pt x="4960" y="24"/>
                  <a:pt x="4312" y="119"/>
                </a:cubicBezTo>
                <a:cubicBezTo>
                  <a:pt x="2560" y="379"/>
                  <a:pt x="1503" y="1033"/>
                  <a:pt x="1258" y="2017"/>
                </a:cubicBezTo>
                <a:cubicBezTo>
                  <a:pt x="936" y="3293"/>
                  <a:pt x="1986" y="3732"/>
                  <a:pt x="2907" y="4120"/>
                </a:cubicBezTo>
                <a:cubicBezTo>
                  <a:pt x="3748" y="4471"/>
                  <a:pt x="4480" y="4778"/>
                  <a:pt x="4169" y="5619"/>
                </a:cubicBezTo>
                <a:cubicBezTo>
                  <a:pt x="3876" y="6423"/>
                  <a:pt x="3105" y="6712"/>
                  <a:pt x="2293" y="7016"/>
                </a:cubicBezTo>
                <a:cubicBezTo>
                  <a:pt x="1240" y="7411"/>
                  <a:pt x="158" y="7817"/>
                  <a:pt x="33" y="9363"/>
                </a:cubicBezTo>
                <a:cubicBezTo>
                  <a:pt x="0" y="9729"/>
                  <a:pt x="205" y="10062"/>
                  <a:pt x="648" y="10358"/>
                </a:cubicBezTo>
                <a:cubicBezTo>
                  <a:pt x="1880" y="11188"/>
                  <a:pt x="4897" y="11642"/>
                  <a:pt x="7782" y="11642"/>
                </a:cubicBezTo>
                <a:cubicBezTo>
                  <a:pt x="10038" y="11642"/>
                  <a:pt x="12214" y="11364"/>
                  <a:pt x="13399" y="10786"/>
                </a:cubicBezTo>
                <a:cubicBezTo>
                  <a:pt x="13980" y="10501"/>
                  <a:pt x="14284" y="10157"/>
                  <a:pt x="14309" y="9758"/>
                </a:cubicBezTo>
                <a:cubicBezTo>
                  <a:pt x="14401" y="8186"/>
                  <a:pt x="13132" y="7882"/>
                  <a:pt x="12016" y="7612"/>
                </a:cubicBezTo>
                <a:cubicBezTo>
                  <a:pt x="11212" y="7414"/>
                  <a:pt x="10451" y="7232"/>
                  <a:pt x="10331" y="6595"/>
                </a:cubicBezTo>
                <a:cubicBezTo>
                  <a:pt x="10298" y="6438"/>
                  <a:pt x="10327" y="6303"/>
                  <a:pt x="10404" y="6193"/>
                </a:cubicBezTo>
                <a:cubicBezTo>
                  <a:pt x="10663" y="5835"/>
                  <a:pt x="11461" y="5714"/>
                  <a:pt x="12302" y="5590"/>
                </a:cubicBezTo>
                <a:cubicBezTo>
                  <a:pt x="13475" y="5418"/>
                  <a:pt x="14810" y="5220"/>
                  <a:pt x="14854" y="4229"/>
                </a:cubicBezTo>
                <a:cubicBezTo>
                  <a:pt x="14861" y="3977"/>
                  <a:pt x="14792" y="3772"/>
                  <a:pt x="14638" y="3615"/>
                </a:cubicBezTo>
                <a:cubicBezTo>
                  <a:pt x="14326" y="3297"/>
                  <a:pt x="13711" y="3233"/>
                  <a:pt x="13030" y="3233"/>
                </a:cubicBezTo>
                <a:cubicBezTo>
                  <a:pt x="12786" y="3233"/>
                  <a:pt x="12533" y="3242"/>
                  <a:pt x="12283" y="3249"/>
                </a:cubicBezTo>
                <a:cubicBezTo>
                  <a:pt x="12041" y="3257"/>
                  <a:pt x="11801" y="3266"/>
                  <a:pt x="11578" y="3266"/>
                </a:cubicBezTo>
                <a:cubicBezTo>
                  <a:pt x="10892" y="3266"/>
                  <a:pt x="10357" y="3189"/>
                  <a:pt x="10338" y="2803"/>
                </a:cubicBezTo>
                <a:cubicBezTo>
                  <a:pt x="10331" y="2675"/>
                  <a:pt x="10364" y="2580"/>
                  <a:pt x="10437" y="2507"/>
                </a:cubicBezTo>
                <a:cubicBezTo>
                  <a:pt x="10629" y="2309"/>
                  <a:pt x="11086" y="2275"/>
                  <a:pt x="11593" y="2275"/>
                </a:cubicBezTo>
                <a:cubicBezTo>
                  <a:pt x="11740" y="2275"/>
                  <a:pt x="11891" y="2278"/>
                  <a:pt x="12042" y="2280"/>
                </a:cubicBezTo>
                <a:cubicBezTo>
                  <a:pt x="12215" y="2285"/>
                  <a:pt x="12390" y="2289"/>
                  <a:pt x="12560" y="2289"/>
                </a:cubicBezTo>
                <a:cubicBezTo>
                  <a:pt x="13327" y="2289"/>
                  <a:pt x="14003" y="2198"/>
                  <a:pt x="14075" y="1611"/>
                </a:cubicBezTo>
                <a:cubicBezTo>
                  <a:pt x="14093" y="1450"/>
                  <a:pt x="14039" y="1293"/>
                  <a:pt x="13914" y="1158"/>
                </a:cubicBezTo>
                <a:cubicBezTo>
                  <a:pt x="13067" y="213"/>
                  <a:pt x="8949" y="23"/>
                  <a:pt x="7127" y="23"/>
                </a:cubicBezTo>
                <a:cubicBezTo>
                  <a:pt x="7037" y="23"/>
                  <a:pt x="6953" y="23"/>
                  <a:pt x="6875" y="24"/>
                </a:cubicBezTo>
                <a:cubicBezTo>
                  <a:pt x="6837" y="22"/>
                  <a:pt x="6526" y="0"/>
                  <a:pt x="60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6"/>
          <p:cNvSpPr/>
          <p:nvPr/>
        </p:nvSpPr>
        <p:spPr>
          <a:xfrm>
            <a:off x="4846275" y="419500"/>
            <a:ext cx="1547007" cy="995693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6"/>
          <p:cNvSpPr/>
          <p:nvPr/>
        </p:nvSpPr>
        <p:spPr>
          <a:xfrm rot="10800000">
            <a:off x="7286221" y="3946342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6"/>
          <p:cNvGrpSpPr/>
          <p:nvPr/>
        </p:nvGrpSpPr>
        <p:grpSpPr>
          <a:xfrm>
            <a:off x="5308230" y="873078"/>
            <a:ext cx="3765190" cy="6063503"/>
            <a:chOff x="944975" y="455525"/>
            <a:chExt cx="2520713" cy="4059385"/>
          </a:xfrm>
        </p:grpSpPr>
        <p:sp>
          <p:nvSpPr>
            <p:cNvPr id="529" name="Google Shape;529;p36"/>
            <p:cNvSpPr/>
            <p:nvPr/>
          </p:nvSpPr>
          <p:spPr>
            <a:xfrm>
              <a:off x="1118590" y="1682961"/>
              <a:ext cx="428453" cy="534294"/>
            </a:xfrm>
            <a:custGeom>
              <a:avLst/>
              <a:gdLst/>
              <a:ahLst/>
              <a:cxnLst/>
              <a:rect l="l" t="t" r="r" b="b"/>
              <a:pathLst>
                <a:path w="7238" h="9026" extrusionOk="0">
                  <a:moveTo>
                    <a:pt x="2998" y="1"/>
                  </a:moveTo>
                  <a:cubicBezTo>
                    <a:pt x="1986" y="1"/>
                    <a:pt x="1067" y="323"/>
                    <a:pt x="706" y="1160"/>
                  </a:cubicBezTo>
                  <a:cubicBezTo>
                    <a:pt x="1" y="2787"/>
                    <a:pt x="352" y="4689"/>
                    <a:pt x="1207" y="5310"/>
                  </a:cubicBezTo>
                  <a:lnTo>
                    <a:pt x="1489" y="9026"/>
                  </a:lnTo>
                  <a:lnTo>
                    <a:pt x="6619" y="8572"/>
                  </a:lnTo>
                  <a:lnTo>
                    <a:pt x="6367" y="4945"/>
                  </a:lnTo>
                  <a:cubicBezTo>
                    <a:pt x="6367" y="4945"/>
                    <a:pt x="7237" y="1551"/>
                    <a:pt x="5727" y="703"/>
                  </a:cubicBezTo>
                  <a:cubicBezTo>
                    <a:pt x="4995" y="289"/>
                    <a:pt x="3955" y="1"/>
                    <a:pt x="2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2863437" y="1682961"/>
              <a:ext cx="428453" cy="534294"/>
            </a:xfrm>
            <a:custGeom>
              <a:avLst/>
              <a:gdLst/>
              <a:ahLst/>
              <a:cxnLst/>
              <a:rect l="l" t="t" r="r" b="b"/>
              <a:pathLst>
                <a:path w="7238" h="9026" extrusionOk="0">
                  <a:moveTo>
                    <a:pt x="4240" y="1"/>
                  </a:moveTo>
                  <a:cubicBezTo>
                    <a:pt x="3283" y="1"/>
                    <a:pt x="2243" y="289"/>
                    <a:pt x="1511" y="703"/>
                  </a:cubicBezTo>
                  <a:cubicBezTo>
                    <a:pt x="1" y="1551"/>
                    <a:pt x="871" y="4945"/>
                    <a:pt x="871" y="4945"/>
                  </a:cubicBezTo>
                  <a:lnTo>
                    <a:pt x="619" y="8572"/>
                  </a:lnTo>
                  <a:lnTo>
                    <a:pt x="5745" y="9026"/>
                  </a:lnTo>
                  <a:lnTo>
                    <a:pt x="6031" y="5310"/>
                  </a:lnTo>
                  <a:cubicBezTo>
                    <a:pt x="6886" y="4689"/>
                    <a:pt x="7237" y="2787"/>
                    <a:pt x="6532" y="1160"/>
                  </a:cubicBezTo>
                  <a:cubicBezTo>
                    <a:pt x="6171" y="323"/>
                    <a:pt x="5252" y="1"/>
                    <a:pt x="4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1125278" y="2015451"/>
              <a:ext cx="848383" cy="785222"/>
            </a:xfrm>
            <a:custGeom>
              <a:avLst/>
              <a:gdLst/>
              <a:ahLst/>
              <a:cxnLst/>
              <a:rect l="l" t="t" r="r" b="b"/>
              <a:pathLst>
                <a:path w="14332" h="13265" extrusionOk="0">
                  <a:moveTo>
                    <a:pt x="12361" y="1"/>
                  </a:moveTo>
                  <a:cubicBezTo>
                    <a:pt x="12361" y="1"/>
                    <a:pt x="9406" y="703"/>
                    <a:pt x="8382" y="2897"/>
                  </a:cubicBezTo>
                  <a:cubicBezTo>
                    <a:pt x="8017" y="3679"/>
                    <a:pt x="7314" y="4992"/>
                    <a:pt x="7314" y="4992"/>
                  </a:cubicBezTo>
                  <a:lnTo>
                    <a:pt x="6653" y="1141"/>
                  </a:lnTo>
                  <a:lnTo>
                    <a:pt x="1124" y="1449"/>
                  </a:lnTo>
                  <a:cubicBezTo>
                    <a:pt x="1124" y="1449"/>
                    <a:pt x="1" y="12766"/>
                    <a:pt x="6722" y="13249"/>
                  </a:cubicBezTo>
                  <a:cubicBezTo>
                    <a:pt x="6867" y="13260"/>
                    <a:pt x="7010" y="13265"/>
                    <a:pt x="7150" y="13265"/>
                  </a:cubicBezTo>
                  <a:cubicBezTo>
                    <a:pt x="10591" y="13265"/>
                    <a:pt x="12625" y="10150"/>
                    <a:pt x="13465" y="7431"/>
                  </a:cubicBezTo>
                  <a:cubicBezTo>
                    <a:pt x="14332" y="4612"/>
                    <a:pt x="12361" y="1"/>
                    <a:pt x="12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1513647" y="2082103"/>
              <a:ext cx="94002" cy="499665"/>
            </a:xfrm>
            <a:custGeom>
              <a:avLst/>
              <a:gdLst/>
              <a:ahLst/>
              <a:cxnLst/>
              <a:rect l="l" t="t" r="r" b="b"/>
              <a:pathLst>
                <a:path w="1588" h="8441" extrusionOk="0">
                  <a:moveTo>
                    <a:pt x="165" y="1"/>
                  </a:moveTo>
                  <a:lnTo>
                    <a:pt x="0" y="30"/>
                  </a:lnTo>
                  <a:lnTo>
                    <a:pt x="717" y="4674"/>
                  </a:lnTo>
                  <a:cubicBezTo>
                    <a:pt x="728" y="4700"/>
                    <a:pt x="1404" y="7106"/>
                    <a:pt x="563" y="8349"/>
                  </a:cubicBezTo>
                  <a:lnTo>
                    <a:pt x="699" y="8441"/>
                  </a:lnTo>
                  <a:cubicBezTo>
                    <a:pt x="1587" y="7128"/>
                    <a:pt x="911" y="4729"/>
                    <a:pt x="878" y="4638"/>
                  </a:cubicBez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241949" y="2223102"/>
              <a:ext cx="136326" cy="434314"/>
            </a:xfrm>
            <a:custGeom>
              <a:avLst/>
              <a:gdLst/>
              <a:ahLst/>
              <a:cxnLst/>
              <a:rect l="l" t="t" r="r" b="b"/>
              <a:pathLst>
                <a:path w="2303" h="7337" extrusionOk="0">
                  <a:moveTo>
                    <a:pt x="132" y="0"/>
                  </a:moveTo>
                  <a:cubicBezTo>
                    <a:pt x="90" y="0"/>
                    <a:pt x="47" y="27"/>
                    <a:pt x="41" y="80"/>
                  </a:cubicBezTo>
                  <a:cubicBezTo>
                    <a:pt x="1" y="606"/>
                    <a:pt x="52" y="1129"/>
                    <a:pt x="129" y="1652"/>
                  </a:cubicBezTo>
                  <a:cubicBezTo>
                    <a:pt x="206" y="2161"/>
                    <a:pt x="308" y="2665"/>
                    <a:pt x="418" y="3170"/>
                  </a:cubicBezTo>
                  <a:cubicBezTo>
                    <a:pt x="634" y="4142"/>
                    <a:pt x="897" y="5119"/>
                    <a:pt x="1295" y="6033"/>
                  </a:cubicBezTo>
                  <a:cubicBezTo>
                    <a:pt x="1500" y="6505"/>
                    <a:pt x="1760" y="6954"/>
                    <a:pt x="2125" y="7313"/>
                  </a:cubicBezTo>
                  <a:cubicBezTo>
                    <a:pt x="2144" y="7329"/>
                    <a:pt x="2164" y="7336"/>
                    <a:pt x="2183" y="7336"/>
                  </a:cubicBezTo>
                  <a:cubicBezTo>
                    <a:pt x="2248" y="7336"/>
                    <a:pt x="2303" y="7255"/>
                    <a:pt x="2246" y="7196"/>
                  </a:cubicBezTo>
                  <a:cubicBezTo>
                    <a:pt x="1588" y="6549"/>
                    <a:pt x="1277" y="5620"/>
                    <a:pt x="1010" y="4760"/>
                  </a:cubicBezTo>
                  <a:cubicBezTo>
                    <a:pt x="710" y="3799"/>
                    <a:pt x="491" y="2811"/>
                    <a:pt x="326" y="1820"/>
                  </a:cubicBezTo>
                  <a:cubicBezTo>
                    <a:pt x="231" y="1243"/>
                    <a:pt x="165" y="658"/>
                    <a:pt x="206" y="80"/>
                  </a:cubicBezTo>
                  <a:cubicBezTo>
                    <a:pt x="211" y="27"/>
                    <a:pt x="173" y="0"/>
                    <a:pt x="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1412781" y="2702392"/>
              <a:ext cx="47889" cy="34984"/>
            </a:xfrm>
            <a:custGeom>
              <a:avLst/>
              <a:gdLst/>
              <a:ahLst/>
              <a:cxnLst/>
              <a:rect l="l" t="t" r="r" b="b"/>
              <a:pathLst>
                <a:path w="809" h="591" extrusionOk="0">
                  <a:moveTo>
                    <a:pt x="91" y="1"/>
                  </a:moveTo>
                  <a:cubicBezTo>
                    <a:pt x="71" y="1"/>
                    <a:pt x="51" y="8"/>
                    <a:pt x="33" y="24"/>
                  </a:cubicBezTo>
                  <a:cubicBezTo>
                    <a:pt x="0" y="53"/>
                    <a:pt x="0" y="115"/>
                    <a:pt x="33" y="141"/>
                  </a:cubicBezTo>
                  <a:cubicBezTo>
                    <a:pt x="227" y="309"/>
                    <a:pt x="443" y="455"/>
                    <a:pt x="673" y="580"/>
                  </a:cubicBezTo>
                  <a:cubicBezTo>
                    <a:pt x="686" y="587"/>
                    <a:pt x="699" y="590"/>
                    <a:pt x="713" y="590"/>
                  </a:cubicBezTo>
                  <a:cubicBezTo>
                    <a:pt x="742" y="590"/>
                    <a:pt x="771" y="574"/>
                    <a:pt x="786" y="547"/>
                  </a:cubicBezTo>
                  <a:cubicBezTo>
                    <a:pt x="808" y="510"/>
                    <a:pt x="794" y="455"/>
                    <a:pt x="753" y="434"/>
                  </a:cubicBezTo>
                  <a:cubicBezTo>
                    <a:pt x="538" y="320"/>
                    <a:pt x="333" y="181"/>
                    <a:pt x="150" y="24"/>
                  </a:cubicBezTo>
                  <a:cubicBezTo>
                    <a:pt x="133" y="9"/>
                    <a:pt x="112" y="1"/>
                    <a:pt x="9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1441313" y="2240091"/>
              <a:ext cx="22612" cy="46527"/>
            </a:xfrm>
            <a:custGeom>
              <a:avLst/>
              <a:gdLst/>
              <a:ahLst/>
              <a:cxnLst/>
              <a:rect l="l" t="t" r="r" b="b"/>
              <a:pathLst>
                <a:path w="382" h="786" extrusionOk="0">
                  <a:moveTo>
                    <a:pt x="288" y="0"/>
                  </a:moveTo>
                  <a:cubicBezTo>
                    <a:pt x="249" y="0"/>
                    <a:pt x="218" y="25"/>
                    <a:pt x="202" y="63"/>
                  </a:cubicBezTo>
                  <a:cubicBezTo>
                    <a:pt x="121" y="265"/>
                    <a:pt x="56" y="473"/>
                    <a:pt x="12" y="685"/>
                  </a:cubicBezTo>
                  <a:cubicBezTo>
                    <a:pt x="1" y="729"/>
                    <a:pt x="26" y="776"/>
                    <a:pt x="70" y="784"/>
                  </a:cubicBezTo>
                  <a:cubicBezTo>
                    <a:pt x="75" y="785"/>
                    <a:pt x="81" y="785"/>
                    <a:pt x="86" y="785"/>
                  </a:cubicBezTo>
                  <a:cubicBezTo>
                    <a:pt x="123" y="785"/>
                    <a:pt x="163" y="764"/>
                    <a:pt x="173" y="725"/>
                  </a:cubicBezTo>
                  <a:cubicBezTo>
                    <a:pt x="213" y="510"/>
                    <a:pt x="275" y="305"/>
                    <a:pt x="363" y="104"/>
                  </a:cubicBezTo>
                  <a:cubicBezTo>
                    <a:pt x="381" y="60"/>
                    <a:pt x="345" y="12"/>
                    <a:pt x="304" y="1"/>
                  </a:cubicBezTo>
                  <a:cubicBezTo>
                    <a:pt x="299" y="0"/>
                    <a:pt x="294" y="0"/>
                    <a:pt x="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1470140" y="2259684"/>
              <a:ext cx="21014" cy="31788"/>
            </a:xfrm>
            <a:custGeom>
              <a:avLst/>
              <a:gdLst/>
              <a:ahLst/>
              <a:cxnLst/>
              <a:rect l="l" t="t" r="r" b="b"/>
              <a:pathLst>
                <a:path w="355" h="537" extrusionOk="0">
                  <a:moveTo>
                    <a:pt x="262" y="1"/>
                  </a:moveTo>
                  <a:cubicBezTo>
                    <a:pt x="231" y="1"/>
                    <a:pt x="202" y="14"/>
                    <a:pt x="190" y="43"/>
                  </a:cubicBezTo>
                  <a:cubicBezTo>
                    <a:pt x="132" y="164"/>
                    <a:pt x="77" y="288"/>
                    <a:pt x="18" y="413"/>
                  </a:cubicBezTo>
                  <a:cubicBezTo>
                    <a:pt x="0" y="453"/>
                    <a:pt x="4" y="504"/>
                    <a:pt x="51" y="526"/>
                  </a:cubicBezTo>
                  <a:cubicBezTo>
                    <a:pt x="64" y="532"/>
                    <a:pt x="80" y="536"/>
                    <a:pt x="96" y="536"/>
                  </a:cubicBezTo>
                  <a:cubicBezTo>
                    <a:pt x="124" y="536"/>
                    <a:pt x="153" y="524"/>
                    <a:pt x="165" y="493"/>
                  </a:cubicBezTo>
                  <a:cubicBezTo>
                    <a:pt x="223" y="372"/>
                    <a:pt x="278" y="248"/>
                    <a:pt x="337" y="124"/>
                  </a:cubicBezTo>
                  <a:cubicBezTo>
                    <a:pt x="355" y="83"/>
                    <a:pt x="351" y="32"/>
                    <a:pt x="307" y="10"/>
                  </a:cubicBezTo>
                  <a:cubicBezTo>
                    <a:pt x="293" y="4"/>
                    <a:pt x="277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1188734" y="2240623"/>
              <a:ext cx="250513" cy="335103"/>
            </a:xfrm>
            <a:custGeom>
              <a:avLst/>
              <a:gdLst/>
              <a:ahLst/>
              <a:cxnLst/>
              <a:rect l="l" t="t" r="r" b="b"/>
              <a:pathLst>
                <a:path w="4232" h="5661" extrusionOk="0">
                  <a:moveTo>
                    <a:pt x="2695" y="0"/>
                  </a:moveTo>
                  <a:cubicBezTo>
                    <a:pt x="2602" y="0"/>
                    <a:pt x="2509" y="7"/>
                    <a:pt x="2417" y="22"/>
                  </a:cubicBezTo>
                  <a:cubicBezTo>
                    <a:pt x="1847" y="109"/>
                    <a:pt x="1328" y="457"/>
                    <a:pt x="750" y="497"/>
                  </a:cubicBezTo>
                  <a:cubicBezTo>
                    <a:pt x="716" y="499"/>
                    <a:pt x="681" y="501"/>
                    <a:pt x="646" y="501"/>
                  </a:cubicBezTo>
                  <a:cubicBezTo>
                    <a:pt x="424" y="501"/>
                    <a:pt x="200" y="451"/>
                    <a:pt x="0" y="365"/>
                  </a:cubicBezTo>
                  <a:lnTo>
                    <a:pt x="0" y="365"/>
                  </a:lnTo>
                  <a:cubicBezTo>
                    <a:pt x="8" y="607"/>
                    <a:pt x="22" y="863"/>
                    <a:pt x="41" y="1122"/>
                  </a:cubicBezTo>
                  <a:cubicBezTo>
                    <a:pt x="165" y="1149"/>
                    <a:pt x="305" y="1167"/>
                    <a:pt x="457" y="1167"/>
                  </a:cubicBezTo>
                  <a:cubicBezTo>
                    <a:pt x="573" y="1167"/>
                    <a:pt x="696" y="1157"/>
                    <a:pt x="827" y="1133"/>
                  </a:cubicBezTo>
                  <a:cubicBezTo>
                    <a:pt x="1550" y="1000"/>
                    <a:pt x="2153" y="630"/>
                    <a:pt x="2638" y="630"/>
                  </a:cubicBezTo>
                  <a:cubicBezTo>
                    <a:pt x="2754" y="630"/>
                    <a:pt x="2864" y="651"/>
                    <a:pt x="2966" y="702"/>
                  </a:cubicBezTo>
                  <a:cubicBezTo>
                    <a:pt x="3496" y="965"/>
                    <a:pt x="2717" y="1272"/>
                    <a:pt x="2187" y="1905"/>
                  </a:cubicBezTo>
                  <a:cubicBezTo>
                    <a:pt x="1657" y="2534"/>
                    <a:pt x="2180" y="3393"/>
                    <a:pt x="2308" y="3821"/>
                  </a:cubicBezTo>
                  <a:cubicBezTo>
                    <a:pt x="2436" y="4245"/>
                    <a:pt x="2275" y="4552"/>
                    <a:pt x="699" y="4852"/>
                  </a:cubicBezTo>
                  <a:cubicBezTo>
                    <a:pt x="787" y="5126"/>
                    <a:pt x="882" y="5397"/>
                    <a:pt x="988" y="5660"/>
                  </a:cubicBezTo>
                  <a:lnTo>
                    <a:pt x="1057" y="5635"/>
                  </a:lnTo>
                  <a:cubicBezTo>
                    <a:pt x="1503" y="5452"/>
                    <a:pt x="1993" y="5364"/>
                    <a:pt x="2421" y="5130"/>
                  </a:cubicBezTo>
                  <a:cubicBezTo>
                    <a:pt x="2849" y="4900"/>
                    <a:pt x="3218" y="4446"/>
                    <a:pt x="3138" y="3967"/>
                  </a:cubicBezTo>
                  <a:cubicBezTo>
                    <a:pt x="3072" y="3550"/>
                    <a:pt x="2692" y="3221"/>
                    <a:pt x="2670" y="2797"/>
                  </a:cubicBezTo>
                  <a:cubicBezTo>
                    <a:pt x="2644" y="2376"/>
                    <a:pt x="2988" y="2022"/>
                    <a:pt x="3354" y="1817"/>
                  </a:cubicBezTo>
                  <a:cubicBezTo>
                    <a:pt x="3668" y="1638"/>
                    <a:pt x="4059" y="1477"/>
                    <a:pt x="4143" y="1126"/>
                  </a:cubicBezTo>
                  <a:cubicBezTo>
                    <a:pt x="4231" y="778"/>
                    <a:pt x="3957" y="442"/>
                    <a:pt x="3650" y="259"/>
                  </a:cubicBezTo>
                  <a:cubicBezTo>
                    <a:pt x="3361" y="91"/>
                    <a:pt x="3028" y="0"/>
                    <a:pt x="2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1312567" y="2658352"/>
              <a:ext cx="324093" cy="139878"/>
            </a:xfrm>
            <a:custGeom>
              <a:avLst/>
              <a:gdLst/>
              <a:ahLst/>
              <a:cxnLst/>
              <a:rect l="l" t="t" r="r" b="b"/>
              <a:pathLst>
                <a:path w="5475" h="2363" extrusionOk="0">
                  <a:moveTo>
                    <a:pt x="1181" y="0"/>
                  </a:moveTo>
                  <a:cubicBezTo>
                    <a:pt x="1064" y="0"/>
                    <a:pt x="946" y="13"/>
                    <a:pt x="830" y="40"/>
                  </a:cubicBezTo>
                  <a:cubicBezTo>
                    <a:pt x="501" y="117"/>
                    <a:pt x="227" y="300"/>
                    <a:pt x="0" y="541"/>
                  </a:cubicBezTo>
                  <a:cubicBezTo>
                    <a:pt x="161" y="742"/>
                    <a:pt x="340" y="933"/>
                    <a:pt x="523" y="1104"/>
                  </a:cubicBezTo>
                  <a:cubicBezTo>
                    <a:pt x="677" y="918"/>
                    <a:pt x="870" y="779"/>
                    <a:pt x="1112" y="779"/>
                  </a:cubicBezTo>
                  <a:cubicBezTo>
                    <a:pt x="1865" y="779"/>
                    <a:pt x="2212" y="1412"/>
                    <a:pt x="3068" y="1434"/>
                  </a:cubicBezTo>
                  <a:cubicBezTo>
                    <a:pt x="3082" y="1434"/>
                    <a:pt x="3095" y="1434"/>
                    <a:pt x="3108" y="1434"/>
                  </a:cubicBezTo>
                  <a:cubicBezTo>
                    <a:pt x="3872" y="1434"/>
                    <a:pt x="3963" y="955"/>
                    <a:pt x="4378" y="955"/>
                  </a:cubicBezTo>
                  <a:cubicBezTo>
                    <a:pt x="4406" y="955"/>
                    <a:pt x="4437" y="957"/>
                    <a:pt x="4469" y="962"/>
                  </a:cubicBezTo>
                  <a:cubicBezTo>
                    <a:pt x="4827" y="1024"/>
                    <a:pt x="4896" y="1547"/>
                    <a:pt x="4688" y="2362"/>
                  </a:cubicBezTo>
                  <a:cubicBezTo>
                    <a:pt x="4918" y="2329"/>
                    <a:pt x="5149" y="2286"/>
                    <a:pt x="5372" y="2223"/>
                  </a:cubicBezTo>
                  <a:cubicBezTo>
                    <a:pt x="5401" y="2077"/>
                    <a:pt x="5423" y="1931"/>
                    <a:pt x="5438" y="1781"/>
                  </a:cubicBezTo>
                  <a:cubicBezTo>
                    <a:pt x="5474" y="1360"/>
                    <a:pt x="5460" y="911"/>
                    <a:pt x="5240" y="552"/>
                  </a:cubicBezTo>
                  <a:cubicBezTo>
                    <a:pt x="5073" y="276"/>
                    <a:pt x="4753" y="74"/>
                    <a:pt x="4441" y="74"/>
                  </a:cubicBezTo>
                  <a:cubicBezTo>
                    <a:pt x="4344" y="74"/>
                    <a:pt x="4248" y="93"/>
                    <a:pt x="4158" y="135"/>
                  </a:cubicBezTo>
                  <a:cubicBezTo>
                    <a:pt x="3832" y="282"/>
                    <a:pt x="3635" y="677"/>
                    <a:pt x="3287" y="724"/>
                  </a:cubicBezTo>
                  <a:cubicBezTo>
                    <a:pt x="3261" y="728"/>
                    <a:pt x="3236" y="730"/>
                    <a:pt x="3210" y="730"/>
                  </a:cubicBezTo>
                  <a:cubicBezTo>
                    <a:pt x="2993" y="730"/>
                    <a:pt x="2786" y="600"/>
                    <a:pt x="2593" y="483"/>
                  </a:cubicBezTo>
                  <a:cubicBezTo>
                    <a:pt x="2165" y="220"/>
                    <a:pt x="1672" y="0"/>
                    <a:pt x="1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1562541" y="2127149"/>
              <a:ext cx="109392" cy="218726"/>
            </a:xfrm>
            <a:custGeom>
              <a:avLst/>
              <a:gdLst/>
              <a:ahLst/>
              <a:cxnLst/>
              <a:rect l="l" t="t" r="r" b="b"/>
              <a:pathLst>
                <a:path w="1848" h="3695" extrusionOk="0">
                  <a:moveTo>
                    <a:pt x="1679" y="0"/>
                  </a:moveTo>
                  <a:cubicBezTo>
                    <a:pt x="1463" y="238"/>
                    <a:pt x="1269" y="498"/>
                    <a:pt x="1109" y="790"/>
                  </a:cubicBezTo>
                  <a:cubicBezTo>
                    <a:pt x="1222" y="940"/>
                    <a:pt x="1262" y="1152"/>
                    <a:pt x="1258" y="1342"/>
                  </a:cubicBezTo>
                  <a:cubicBezTo>
                    <a:pt x="1255" y="1609"/>
                    <a:pt x="1185" y="1876"/>
                    <a:pt x="1222" y="2143"/>
                  </a:cubicBezTo>
                  <a:cubicBezTo>
                    <a:pt x="1240" y="2275"/>
                    <a:pt x="1288" y="2414"/>
                    <a:pt x="1255" y="2542"/>
                  </a:cubicBezTo>
                  <a:cubicBezTo>
                    <a:pt x="1218" y="2681"/>
                    <a:pt x="1098" y="2791"/>
                    <a:pt x="966" y="2853"/>
                  </a:cubicBezTo>
                  <a:cubicBezTo>
                    <a:pt x="905" y="2879"/>
                    <a:pt x="838" y="2901"/>
                    <a:pt x="770" y="2901"/>
                  </a:cubicBezTo>
                  <a:cubicBezTo>
                    <a:pt x="761" y="2901"/>
                    <a:pt x="752" y="2901"/>
                    <a:pt x="743" y="2900"/>
                  </a:cubicBezTo>
                  <a:cubicBezTo>
                    <a:pt x="608" y="2893"/>
                    <a:pt x="491" y="2809"/>
                    <a:pt x="414" y="2699"/>
                  </a:cubicBezTo>
                  <a:cubicBezTo>
                    <a:pt x="352" y="2622"/>
                    <a:pt x="311" y="2531"/>
                    <a:pt x="278" y="2439"/>
                  </a:cubicBezTo>
                  <a:cubicBezTo>
                    <a:pt x="165" y="2659"/>
                    <a:pt x="66" y="2845"/>
                    <a:pt x="1" y="2970"/>
                  </a:cubicBezTo>
                  <a:cubicBezTo>
                    <a:pt x="55" y="3094"/>
                    <a:pt x="114" y="3211"/>
                    <a:pt x="194" y="3321"/>
                  </a:cubicBezTo>
                  <a:cubicBezTo>
                    <a:pt x="344" y="3515"/>
                    <a:pt x="567" y="3675"/>
                    <a:pt x="820" y="3694"/>
                  </a:cubicBezTo>
                  <a:cubicBezTo>
                    <a:pt x="831" y="3694"/>
                    <a:pt x="843" y="3695"/>
                    <a:pt x="854" y="3695"/>
                  </a:cubicBezTo>
                  <a:cubicBezTo>
                    <a:pt x="988" y="3695"/>
                    <a:pt x="1119" y="3656"/>
                    <a:pt x="1240" y="3602"/>
                  </a:cubicBezTo>
                  <a:cubicBezTo>
                    <a:pt x="1493" y="3485"/>
                    <a:pt x="1727" y="3281"/>
                    <a:pt x="1789" y="3010"/>
                  </a:cubicBezTo>
                  <a:cubicBezTo>
                    <a:pt x="1847" y="2765"/>
                    <a:pt x="1767" y="2509"/>
                    <a:pt x="1730" y="2257"/>
                  </a:cubicBezTo>
                  <a:cubicBezTo>
                    <a:pt x="1661" y="1756"/>
                    <a:pt x="1789" y="1247"/>
                    <a:pt x="1800" y="743"/>
                  </a:cubicBezTo>
                  <a:cubicBezTo>
                    <a:pt x="1803" y="498"/>
                    <a:pt x="1770" y="231"/>
                    <a:pt x="16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1433736" y="2409206"/>
              <a:ext cx="62865" cy="62806"/>
            </a:xfrm>
            <a:custGeom>
              <a:avLst/>
              <a:gdLst/>
              <a:ahLst/>
              <a:cxnLst/>
              <a:rect l="l" t="t" r="r" b="b"/>
              <a:pathLst>
                <a:path w="1062" h="1061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3"/>
                    <a:pt x="238" y="1061"/>
                    <a:pt x="531" y="1061"/>
                  </a:cubicBezTo>
                  <a:cubicBezTo>
                    <a:pt x="824" y="1061"/>
                    <a:pt x="1061" y="823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2436829" y="2015451"/>
              <a:ext cx="848383" cy="785222"/>
            </a:xfrm>
            <a:custGeom>
              <a:avLst/>
              <a:gdLst/>
              <a:ahLst/>
              <a:cxnLst/>
              <a:rect l="l" t="t" r="r" b="b"/>
              <a:pathLst>
                <a:path w="14332" h="13265" extrusionOk="0">
                  <a:moveTo>
                    <a:pt x="1971" y="1"/>
                  </a:moveTo>
                  <a:cubicBezTo>
                    <a:pt x="1971" y="1"/>
                    <a:pt x="0" y="4612"/>
                    <a:pt x="871" y="7431"/>
                  </a:cubicBezTo>
                  <a:cubicBezTo>
                    <a:pt x="1707" y="10150"/>
                    <a:pt x="3741" y="13265"/>
                    <a:pt x="7182" y="13265"/>
                  </a:cubicBezTo>
                  <a:cubicBezTo>
                    <a:pt x="7322" y="13265"/>
                    <a:pt x="7465" y="13260"/>
                    <a:pt x="7610" y="13249"/>
                  </a:cubicBezTo>
                  <a:cubicBezTo>
                    <a:pt x="14331" y="12766"/>
                    <a:pt x="13212" y="1449"/>
                    <a:pt x="13212" y="1449"/>
                  </a:cubicBezTo>
                  <a:lnTo>
                    <a:pt x="7679" y="1141"/>
                  </a:lnTo>
                  <a:lnTo>
                    <a:pt x="7018" y="4992"/>
                  </a:lnTo>
                  <a:cubicBezTo>
                    <a:pt x="7018" y="4992"/>
                    <a:pt x="6319" y="3679"/>
                    <a:pt x="5953" y="2897"/>
                  </a:cubicBezTo>
                  <a:cubicBezTo>
                    <a:pt x="4930" y="703"/>
                    <a:pt x="1971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803059" y="2082577"/>
              <a:ext cx="93765" cy="499191"/>
            </a:xfrm>
            <a:custGeom>
              <a:avLst/>
              <a:gdLst/>
              <a:ahLst/>
              <a:cxnLst/>
              <a:rect l="l" t="t" r="r" b="b"/>
              <a:pathLst>
                <a:path w="1584" h="8433" extrusionOk="0">
                  <a:moveTo>
                    <a:pt x="1419" y="0"/>
                  </a:moveTo>
                  <a:lnTo>
                    <a:pt x="706" y="4619"/>
                  </a:lnTo>
                  <a:cubicBezTo>
                    <a:pt x="681" y="4721"/>
                    <a:pt x="0" y="7123"/>
                    <a:pt x="885" y="8433"/>
                  </a:cubicBezTo>
                  <a:lnTo>
                    <a:pt x="1028" y="8345"/>
                  </a:lnTo>
                  <a:cubicBezTo>
                    <a:pt x="183" y="7098"/>
                    <a:pt x="863" y="4699"/>
                    <a:pt x="871" y="4662"/>
                  </a:cubicBezTo>
                  <a:lnTo>
                    <a:pt x="1584" y="26"/>
                  </a:lnTo>
                  <a:lnTo>
                    <a:pt x="14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858701" y="2410568"/>
              <a:ext cx="54045" cy="126145"/>
            </a:xfrm>
            <a:custGeom>
              <a:avLst/>
              <a:gdLst/>
              <a:ahLst/>
              <a:cxnLst/>
              <a:rect l="l" t="t" r="r" b="b"/>
              <a:pathLst>
                <a:path w="913" h="2131" extrusionOk="0">
                  <a:moveTo>
                    <a:pt x="81" y="0"/>
                  </a:moveTo>
                  <a:cubicBezTo>
                    <a:pt x="40" y="0"/>
                    <a:pt x="0" y="27"/>
                    <a:pt x="4" y="80"/>
                  </a:cubicBezTo>
                  <a:cubicBezTo>
                    <a:pt x="73" y="804"/>
                    <a:pt x="209" y="1564"/>
                    <a:pt x="735" y="2105"/>
                  </a:cubicBezTo>
                  <a:cubicBezTo>
                    <a:pt x="752" y="2123"/>
                    <a:pt x="771" y="2130"/>
                    <a:pt x="790" y="2130"/>
                  </a:cubicBezTo>
                  <a:cubicBezTo>
                    <a:pt x="854" y="2130"/>
                    <a:pt x="912" y="2047"/>
                    <a:pt x="856" y="1985"/>
                  </a:cubicBezTo>
                  <a:cubicBezTo>
                    <a:pt x="362" y="1480"/>
                    <a:pt x="238" y="756"/>
                    <a:pt x="172" y="80"/>
                  </a:cubicBezTo>
                  <a:cubicBezTo>
                    <a:pt x="167" y="27"/>
                    <a:pt x="123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769970" y="2717782"/>
              <a:ext cx="214641" cy="35576"/>
            </a:xfrm>
            <a:custGeom>
              <a:avLst/>
              <a:gdLst/>
              <a:ahLst/>
              <a:cxnLst/>
              <a:rect l="l" t="t" r="r" b="b"/>
              <a:pathLst>
                <a:path w="3626" h="601" extrusionOk="0">
                  <a:moveTo>
                    <a:pt x="3496" y="1"/>
                  </a:moveTo>
                  <a:cubicBezTo>
                    <a:pt x="3484" y="1"/>
                    <a:pt x="3472" y="3"/>
                    <a:pt x="3459" y="9"/>
                  </a:cubicBezTo>
                  <a:cubicBezTo>
                    <a:pt x="2857" y="292"/>
                    <a:pt x="2191" y="437"/>
                    <a:pt x="1525" y="437"/>
                  </a:cubicBezTo>
                  <a:cubicBezTo>
                    <a:pt x="1305" y="437"/>
                    <a:pt x="1084" y="421"/>
                    <a:pt x="867" y="389"/>
                  </a:cubicBezTo>
                  <a:cubicBezTo>
                    <a:pt x="618" y="353"/>
                    <a:pt x="373" y="294"/>
                    <a:pt x="132" y="221"/>
                  </a:cubicBezTo>
                  <a:cubicBezTo>
                    <a:pt x="121" y="217"/>
                    <a:pt x="111" y="215"/>
                    <a:pt x="101" y="215"/>
                  </a:cubicBezTo>
                  <a:cubicBezTo>
                    <a:pt x="25" y="215"/>
                    <a:pt x="0" y="346"/>
                    <a:pt x="91" y="378"/>
                  </a:cubicBezTo>
                  <a:cubicBezTo>
                    <a:pt x="553" y="527"/>
                    <a:pt x="1036" y="600"/>
                    <a:pt x="1520" y="600"/>
                  </a:cubicBezTo>
                  <a:cubicBezTo>
                    <a:pt x="1953" y="600"/>
                    <a:pt x="2387" y="542"/>
                    <a:pt x="2805" y="426"/>
                  </a:cubicBezTo>
                  <a:cubicBezTo>
                    <a:pt x="3057" y="356"/>
                    <a:pt x="3306" y="261"/>
                    <a:pt x="3543" y="152"/>
                  </a:cubicBezTo>
                  <a:cubicBezTo>
                    <a:pt x="3626" y="110"/>
                    <a:pt x="3574" y="1"/>
                    <a:pt x="3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019293" y="2668000"/>
              <a:ext cx="23678" cy="25809"/>
            </a:xfrm>
            <a:custGeom>
              <a:avLst/>
              <a:gdLst/>
              <a:ahLst/>
              <a:cxnLst/>
              <a:rect l="l" t="t" r="r" b="b"/>
              <a:pathLst>
                <a:path w="400" h="436" extrusionOk="0">
                  <a:moveTo>
                    <a:pt x="315" y="0"/>
                  </a:moveTo>
                  <a:cubicBezTo>
                    <a:pt x="294" y="0"/>
                    <a:pt x="272" y="8"/>
                    <a:pt x="257" y="24"/>
                  </a:cubicBezTo>
                  <a:cubicBezTo>
                    <a:pt x="180" y="115"/>
                    <a:pt x="103" y="206"/>
                    <a:pt x="26" y="294"/>
                  </a:cubicBezTo>
                  <a:cubicBezTo>
                    <a:pt x="12" y="312"/>
                    <a:pt x="1" y="331"/>
                    <a:pt x="1" y="353"/>
                  </a:cubicBezTo>
                  <a:cubicBezTo>
                    <a:pt x="1" y="371"/>
                    <a:pt x="12" y="397"/>
                    <a:pt x="26" y="411"/>
                  </a:cubicBezTo>
                  <a:cubicBezTo>
                    <a:pt x="42" y="427"/>
                    <a:pt x="64" y="436"/>
                    <a:pt x="87" y="436"/>
                  </a:cubicBezTo>
                  <a:cubicBezTo>
                    <a:pt x="107" y="436"/>
                    <a:pt x="128" y="428"/>
                    <a:pt x="143" y="411"/>
                  </a:cubicBezTo>
                  <a:cubicBezTo>
                    <a:pt x="220" y="320"/>
                    <a:pt x="300" y="228"/>
                    <a:pt x="377" y="141"/>
                  </a:cubicBezTo>
                  <a:cubicBezTo>
                    <a:pt x="392" y="122"/>
                    <a:pt x="399" y="104"/>
                    <a:pt x="399" y="82"/>
                  </a:cubicBezTo>
                  <a:cubicBezTo>
                    <a:pt x="399" y="64"/>
                    <a:pt x="392" y="38"/>
                    <a:pt x="377" y="24"/>
                  </a:cubicBezTo>
                  <a:cubicBezTo>
                    <a:pt x="360" y="9"/>
                    <a:pt x="337" y="0"/>
                    <a:pt x="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033796" y="2272529"/>
              <a:ext cx="29716" cy="39483"/>
            </a:xfrm>
            <a:custGeom>
              <a:avLst/>
              <a:gdLst/>
              <a:ahLst/>
              <a:cxnLst/>
              <a:rect l="l" t="t" r="r" b="b"/>
              <a:pathLst>
                <a:path w="502" h="667" extrusionOk="0">
                  <a:moveTo>
                    <a:pt x="406" y="0"/>
                  </a:moveTo>
                  <a:cubicBezTo>
                    <a:pt x="377" y="0"/>
                    <a:pt x="348" y="13"/>
                    <a:pt x="333" y="38"/>
                  </a:cubicBezTo>
                  <a:cubicBezTo>
                    <a:pt x="227" y="207"/>
                    <a:pt x="129" y="378"/>
                    <a:pt x="22" y="543"/>
                  </a:cubicBezTo>
                  <a:cubicBezTo>
                    <a:pt x="1" y="580"/>
                    <a:pt x="12" y="634"/>
                    <a:pt x="55" y="656"/>
                  </a:cubicBezTo>
                  <a:cubicBezTo>
                    <a:pt x="68" y="663"/>
                    <a:pt x="82" y="667"/>
                    <a:pt x="95" y="667"/>
                  </a:cubicBezTo>
                  <a:cubicBezTo>
                    <a:pt x="125" y="667"/>
                    <a:pt x="154" y="651"/>
                    <a:pt x="169" y="623"/>
                  </a:cubicBezTo>
                  <a:cubicBezTo>
                    <a:pt x="275" y="455"/>
                    <a:pt x="374" y="287"/>
                    <a:pt x="480" y="122"/>
                  </a:cubicBezTo>
                  <a:cubicBezTo>
                    <a:pt x="502" y="86"/>
                    <a:pt x="487" y="31"/>
                    <a:pt x="447" y="9"/>
                  </a:cubicBezTo>
                  <a:cubicBezTo>
                    <a:pt x="434" y="3"/>
                    <a:pt x="420" y="0"/>
                    <a:pt x="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067358" y="2290642"/>
              <a:ext cx="30367" cy="27407"/>
            </a:xfrm>
            <a:custGeom>
              <a:avLst/>
              <a:gdLst/>
              <a:ahLst/>
              <a:cxnLst/>
              <a:rect l="l" t="t" r="r" b="b"/>
              <a:pathLst>
                <a:path w="513" h="463" extrusionOk="0">
                  <a:moveTo>
                    <a:pt x="418" y="0"/>
                  </a:moveTo>
                  <a:cubicBezTo>
                    <a:pt x="396" y="0"/>
                    <a:pt x="375" y="8"/>
                    <a:pt x="359" y="25"/>
                  </a:cubicBezTo>
                  <a:cubicBezTo>
                    <a:pt x="249" y="124"/>
                    <a:pt x="139" y="222"/>
                    <a:pt x="30" y="317"/>
                  </a:cubicBezTo>
                  <a:cubicBezTo>
                    <a:pt x="0" y="347"/>
                    <a:pt x="0" y="405"/>
                    <a:pt x="30" y="438"/>
                  </a:cubicBezTo>
                  <a:cubicBezTo>
                    <a:pt x="48" y="455"/>
                    <a:pt x="69" y="463"/>
                    <a:pt x="90" y="463"/>
                  </a:cubicBezTo>
                  <a:cubicBezTo>
                    <a:pt x="111" y="463"/>
                    <a:pt x="132" y="455"/>
                    <a:pt x="150" y="438"/>
                  </a:cubicBezTo>
                  <a:cubicBezTo>
                    <a:pt x="260" y="343"/>
                    <a:pt x="370" y="241"/>
                    <a:pt x="479" y="146"/>
                  </a:cubicBezTo>
                  <a:cubicBezTo>
                    <a:pt x="512" y="116"/>
                    <a:pt x="512" y="58"/>
                    <a:pt x="479" y="25"/>
                  </a:cubicBezTo>
                  <a:cubicBezTo>
                    <a:pt x="461" y="8"/>
                    <a:pt x="439" y="0"/>
                    <a:pt x="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156326" y="2362148"/>
              <a:ext cx="30485" cy="104006"/>
            </a:xfrm>
            <a:custGeom>
              <a:avLst/>
              <a:gdLst/>
              <a:ahLst/>
              <a:cxnLst/>
              <a:rect l="l" t="t" r="r" b="b"/>
              <a:pathLst>
                <a:path w="515" h="1757" extrusionOk="0">
                  <a:moveTo>
                    <a:pt x="430" y="1"/>
                  </a:moveTo>
                  <a:cubicBezTo>
                    <a:pt x="388" y="1"/>
                    <a:pt x="344" y="29"/>
                    <a:pt x="340" y="86"/>
                  </a:cubicBezTo>
                  <a:cubicBezTo>
                    <a:pt x="315" y="623"/>
                    <a:pt x="209" y="1150"/>
                    <a:pt x="22" y="1658"/>
                  </a:cubicBezTo>
                  <a:cubicBezTo>
                    <a:pt x="0" y="1718"/>
                    <a:pt x="50" y="1756"/>
                    <a:pt x="101" y="1756"/>
                  </a:cubicBezTo>
                  <a:cubicBezTo>
                    <a:pt x="135" y="1756"/>
                    <a:pt x="169" y="1740"/>
                    <a:pt x="183" y="1702"/>
                  </a:cubicBezTo>
                  <a:cubicBezTo>
                    <a:pt x="373" y="1186"/>
                    <a:pt x="483" y="638"/>
                    <a:pt x="512" y="86"/>
                  </a:cubicBezTo>
                  <a:cubicBezTo>
                    <a:pt x="514" y="29"/>
                    <a:pt x="473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2708231" y="2113535"/>
              <a:ext cx="131886" cy="212510"/>
            </a:xfrm>
            <a:custGeom>
              <a:avLst/>
              <a:gdLst/>
              <a:ahLst/>
              <a:cxnLst/>
              <a:rect l="l" t="t" r="r" b="b"/>
              <a:pathLst>
                <a:path w="2228" h="3590" extrusionOk="0">
                  <a:moveTo>
                    <a:pt x="465" y="0"/>
                  </a:moveTo>
                  <a:lnTo>
                    <a:pt x="465" y="0"/>
                  </a:lnTo>
                  <a:cubicBezTo>
                    <a:pt x="538" y="340"/>
                    <a:pt x="407" y="724"/>
                    <a:pt x="293" y="1071"/>
                  </a:cubicBezTo>
                  <a:cubicBezTo>
                    <a:pt x="114" y="1609"/>
                    <a:pt x="1" y="2205"/>
                    <a:pt x="187" y="2743"/>
                  </a:cubicBezTo>
                  <a:cubicBezTo>
                    <a:pt x="348" y="3208"/>
                    <a:pt x="800" y="3590"/>
                    <a:pt x="1273" y="3590"/>
                  </a:cubicBezTo>
                  <a:cubicBezTo>
                    <a:pt x="1350" y="3590"/>
                    <a:pt x="1427" y="3580"/>
                    <a:pt x="1504" y="3558"/>
                  </a:cubicBezTo>
                  <a:cubicBezTo>
                    <a:pt x="1727" y="3492"/>
                    <a:pt x="1921" y="3342"/>
                    <a:pt x="2067" y="3163"/>
                  </a:cubicBezTo>
                  <a:cubicBezTo>
                    <a:pt x="2125" y="3090"/>
                    <a:pt x="2180" y="3013"/>
                    <a:pt x="2228" y="2933"/>
                  </a:cubicBezTo>
                  <a:cubicBezTo>
                    <a:pt x="2129" y="2754"/>
                    <a:pt x="2016" y="2531"/>
                    <a:pt x="1891" y="2293"/>
                  </a:cubicBezTo>
                  <a:cubicBezTo>
                    <a:pt x="1804" y="2685"/>
                    <a:pt x="1598" y="2977"/>
                    <a:pt x="1298" y="2977"/>
                  </a:cubicBezTo>
                  <a:cubicBezTo>
                    <a:pt x="1260" y="2977"/>
                    <a:pt x="1220" y="2972"/>
                    <a:pt x="1178" y="2962"/>
                  </a:cubicBezTo>
                  <a:cubicBezTo>
                    <a:pt x="659" y="2845"/>
                    <a:pt x="564" y="2099"/>
                    <a:pt x="739" y="1518"/>
                  </a:cubicBezTo>
                  <a:cubicBezTo>
                    <a:pt x="845" y="1181"/>
                    <a:pt x="948" y="852"/>
                    <a:pt x="1014" y="633"/>
                  </a:cubicBezTo>
                  <a:cubicBezTo>
                    <a:pt x="849" y="399"/>
                    <a:pt x="663" y="19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2806966" y="2565832"/>
              <a:ext cx="311721" cy="235004"/>
            </a:xfrm>
            <a:custGeom>
              <a:avLst/>
              <a:gdLst/>
              <a:ahLst/>
              <a:cxnLst/>
              <a:rect l="l" t="t" r="r" b="b"/>
              <a:pathLst>
                <a:path w="5266" h="3970" extrusionOk="0">
                  <a:moveTo>
                    <a:pt x="3958" y="0"/>
                  </a:moveTo>
                  <a:cubicBezTo>
                    <a:pt x="3517" y="0"/>
                    <a:pt x="3159" y="376"/>
                    <a:pt x="2922" y="759"/>
                  </a:cubicBezTo>
                  <a:cubicBezTo>
                    <a:pt x="2673" y="1146"/>
                    <a:pt x="2469" y="1592"/>
                    <a:pt x="2070" y="1826"/>
                  </a:cubicBezTo>
                  <a:cubicBezTo>
                    <a:pt x="1511" y="2155"/>
                    <a:pt x="673" y="1987"/>
                    <a:pt x="278" y="2514"/>
                  </a:cubicBezTo>
                  <a:cubicBezTo>
                    <a:pt x="0" y="2887"/>
                    <a:pt x="114" y="3413"/>
                    <a:pt x="249" y="3867"/>
                  </a:cubicBezTo>
                  <a:cubicBezTo>
                    <a:pt x="253" y="3889"/>
                    <a:pt x="260" y="3911"/>
                    <a:pt x="267" y="3929"/>
                  </a:cubicBezTo>
                  <a:cubicBezTo>
                    <a:pt x="487" y="3958"/>
                    <a:pt x="710" y="3969"/>
                    <a:pt x="936" y="3969"/>
                  </a:cubicBezTo>
                  <a:cubicBezTo>
                    <a:pt x="933" y="3958"/>
                    <a:pt x="929" y="3940"/>
                    <a:pt x="925" y="3925"/>
                  </a:cubicBezTo>
                  <a:cubicBezTo>
                    <a:pt x="827" y="3585"/>
                    <a:pt x="743" y="3194"/>
                    <a:pt x="966" y="2920"/>
                  </a:cubicBezTo>
                  <a:cubicBezTo>
                    <a:pt x="1280" y="2536"/>
                    <a:pt x="1938" y="2667"/>
                    <a:pt x="2388" y="2430"/>
                  </a:cubicBezTo>
                  <a:cubicBezTo>
                    <a:pt x="2703" y="2262"/>
                    <a:pt x="2991" y="1932"/>
                    <a:pt x="3185" y="1644"/>
                  </a:cubicBezTo>
                  <a:cubicBezTo>
                    <a:pt x="3379" y="1361"/>
                    <a:pt x="3558" y="860"/>
                    <a:pt x="3909" y="860"/>
                  </a:cubicBezTo>
                  <a:cubicBezTo>
                    <a:pt x="3916" y="860"/>
                    <a:pt x="3924" y="861"/>
                    <a:pt x="3931" y="861"/>
                  </a:cubicBezTo>
                  <a:cubicBezTo>
                    <a:pt x="4235" y="879"/>
                    <a:pt x="4564" y="1311"/>
                    <a:pt x="4622" y="1589"/>
                  </a:cubicBezTo>
                  <a:cubicBezTo>
                    <a:pt x="4677" y="1856"/>
                    <a:pt x="4714" y="2093"/>
                    <a:pt x="4736" y="2320"/>
                  </a:cubicBezTo>
                  <a:cubicBezTo>
                    <a:pt x="4930" y="2104"/>
                    <a:pt x="5101" y="1878"/>
                    <a:pt x="5266" y="1636"/>
                  </a:cubicBezTo>
                  <a:cubicBezTo>
                    <a:pt x="5193" y="1292"/>
                    <a:pt x="5069" y="960"/>
                    <a:pt x="4886" y="656"/>
                  </a:cubicBezTo>
                  <a:cubicBezTo>
                    <a:pt x="4685" y="327"/>
                    <a:pt x="4381" y="27"/>
                    <a:pt x="4001" y="2"/>
                  </a:cubicBezTo>
                  <a:cubicBezTo>
                    <a:pt x="3986" y="1"/>
                    <a:pt x="3972" y="0"/>
                    <a:pt x="39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019057" y="2121940"/>
              <a:ext cx="202269" cy="185813"/>
            </a:xfrm>
            <a:custGeom>
              <a:avLst/>
              <a:gdLst/>
              <a:ahLst/>
              <a:cxnLst/>
              <a:rect l="l" t="t" r="r" b="b"/>
              <a:pathLst>
                <a:path w="3417" h="3139" extrusionOk="0">
                  <a:moveTo>
                    <a:pt x="1189" y="1"/>
                  </a:moveTo>
                  <a:lnTo>
                    <a:pt x="549" y="56"/>
                  </a:lnTo>
                  <a:cubicBezTo>
                    <a:pt x="1" y="772"/>
                    <a:pt x="235" y="1950"/>
                    <a:pt x="1010" y="2407"/>
                  </a:cubicBezTo>
                  <a:cubicBezTo>
                    <a:pt x="1475" y="2674"/>
                    <a:pt x="2034" y="2699"/>
                    <a:pt x="2561" y="2809"/>
                  </a:cubicBezTo>
                  <a:cubicBezTo>
                    <a:pt x="2842" y="2868"/>
                    <a:pt x="3142" y="2974"/>
                    <a:pt x="3380" y="3138"/>
                  </a:cubicBezTo>
                  <a:cubicBezTo>
                    <a:pt x="3398" y="2911"/>
                    <a:pt x="3405" y="2692"/>
                    <a:pt x="3416" y="2484"/>
                  </a:cubicBezTo>
                  <a:cubicBezTo>
                    <a:pt x="3241" y="2410"/>
                    <a:pt x="3054" y="2356"/>
                    <a:pt x="2893" y="2323"/>
                  </a:cubicBezTo>
                  <a:cubicBezTo>
                    <a:pt x="2451" y="2231"/>
                    <a:pt x="1976" y="2213"/>
                    <a:pt x="1584" y="1986"/>
                  </a:cubicBezTo>
                  <a:cubicBezTo>
                    <a:pt x="926" y="1602"/>
                    <a:pt x="729" y="608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2886581" y="2327164"/>
              <a:ext cx="252467" cy="168351"/>
            </a:xfrm>
            <a:custGeom>
              <a:avLst/>
              <a:gdLst/>
              <a:ahLst/>
              <a:cxnLst/>
              <a:rect l="l" t="t" r="r" b="b"/>
              <a:pathLst>
                <a:path w="4265" h="2844" extrusionOk="0">
                  <a:moveTo>
                    <a:pt x="2096" y="658"/>
                  </a:moveTo>
                  <a:cubicBezTo>
                    <a:pt x="2560" y="658"/>
                    <a:pt x="3028" y="825"/>
                    <a:pt x="3303" y="1134"/>
                  </a:cubicBezTo>
                  <a:cubicBezTo>
                    <a:pt x="3438" y="1273"/>
                    <a:pt x="3530" y="1452"/>
                    <a:pt x="3500" y="1631"/>
                  </a:cubicBezTo>
                  <a:cubicBezTo>
                    <a:pt x="3475" y="1810"/>
                    <a:pt x="3303" y="1982"/>
                    <a:pt x="3076" y="2015"/>
                  </a:cubicBezTo>
                  <a:cubicBezTo>
                    <a:pt x="3052" y="2018"/>
                    <a:pt x="3027" y="2019"/>
                    <a:pt x="3002" y="2019"/>
                  </a:cubicBezTo>
                  <a:cubicBezTo>
                    <a:pt x="2808" y="2019"/>
                    <a:pt x="2616" y="1938"/>
                    <a:pt x="2422" y="1905"/>
                  </a:cubicBezTo>
                  <a:cubicBezTo>
                    <a:pt x="2378" y="1894"/>
                    <a:pt x="2334" y="1891"/>
                    <a:pt x="2290" y="1891"/>
                  </a:cubicBezTo>
                  <a:cubicBezTo>
                    <a:pt x="2287" y="1891"/>
                    <a:pt x="2284" y="1891"/>
                    <a:pt x="2282" y="1891"/>
                  </a:cubicBezTo>
                  <a:cubicBezTo>
                    <a:pt x="1964" y="1891"/>
                    <a:pt x="1680" y="2089"/>
                    <a:pt x="1364" y="2089"/>
                  </a:cubicBezTo>
                  <a:cubicBezTo>
                    <a:pt x="1356" y="2089"/>
                    <a:pt x="1348" y="2089"/>
                    <a:pt x="1339" y="2088"/>
                  </a:cubicBezTo>
                  <a:cubicBezTo>
                    <a:pt x="1039" y="2074"/>
                    <a:pt x="805" y="1854"/>
                    <a:pt x="773" y="1631"/>
                  </a:cubicBezTo>
                  <a:cubicBezTo>
                    <a:pt x="740" y="1397"/>
                    <a:pt x="871" y="1178"/>
                    <a:pt x="1069" y="1010"/>
                  </a:cubicBezTo>
                  <a:cubicBezTo>
                    <a:pt x="1336" y="770"/>
                    <a:pt x="1715" y="658"/>
                    <a:pt x="2096" y="658"/>
                  </a:cubicBezTo>
                  <a:close/>
                  <a:moveTo>
                    <a:pt x="2074" y="1"/>
                  </a:moveTo>
                  <a:cubicBezTo>
                    <a:pt x="1494" y="1"/>
                    <a:pt x="917" y="223"/>
                    <a:pt x="506" y="695"/>
                  </a:cubicBezTo>
                  <a:cubicBezTo>
                    <a:pt x="209" y="1035"/>
                    <a:pt x="1" y="1467"/>
                    <a:pt x="48" y="1927"/>
                  </a:cubicBezTo>
                  <a:cubicBezTo>
                    <a:pt x="100" y="2381"/>
                    <a:pt x="458" y="2809"/>
                    <a:pt x="915" y="2842"/>
                  </a:cubicBezTo>
                  <a:cubicBezTo>
                    <a:pt x="936" y="2843"/>
                    <a:pt x="956" y="2844"/>
                    <a:pt x="977" y="2844"/>
                  </a:cubicBezTo>
                  <a:cubicBezTo>
                    <a:pt x="1447" y="2844"/>
                    <a:pt x="1875" y="2461"/>
                    <a:pt x="2348" y="2461"/>
                  </a:cubicBezTo>
                  <a:cubicBezTo>
                    <a:pt x="2354" y="2461"/>
                    <a:pt x="2361" y="2461"/>
                    <a:pt x="2367" y="2461"/>
                  </a:cubicBezTo>
                  <a:cubicBezTo>
                    <a:pt x="2436" y="2461"/>
                    <a:pt x="2506" y="2476"/>
                    <a:pt x="2572" y="2491"/>
                  </a:cubicBezTo>
                  <a:cubicBezTo>
                    <a:pt x="2872" y="2558"/>
                    <a:pt x="3155" y="2723"/>
                    <a:pt x="3451" y="2723"/>
                  </a:cubicBezTo>
                  <a:cubicBezTo>
                    <a:pt x="3490" y="2723"/>
                    <a:pt x="3530" y="2720"/>
                    <a:pt x="3570" y="2714"/>
                  </a:cubicBezTo>
                  <a:cubicBezTo>
                    <a:pt x="3921" y="2655"/>
                    <a:pt x="4181" y="2315"/>
                    <a:pt x="4225" y="1960"/>
                  </a:cubicBezTo>
                  <a:cubicBezTo>
                    <a:pt x="4265" y="1602"/>
                    <a:pt x="4126" y="1251"/>
                    <a:pt x="3925" y="955"/>
                  </a:cubicBezTo>
                  <a:cubicBezTo>
                    <a:pt x="3502" y="335"/>
                    <a:pt x="2785" y="1"/>
                    <a:pt x="2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2919730" y="2208955"/>
              <a:ext cx="50908" cy="51144"/>
            </a:xfrm>
            <a:custGeom>
              <a:avLst/>
              <a:gdLst/>
              <a:ahLst/>
              <a:cxnLst/>
              <a:rect l="l" t="t" r="r" b="b"/>
              <a:pathLst>
                <a:path w="860" h="864" extrusionOk="0">
                  <a:moveTo>
                    <a:pt x="432" y="1"/>
                  </a:moveTo>
                  <a:cubicBezTo>
                    <a:pt x="194" y="1"/>
                    <a:pt x="0" y="194"/>
                    <a:pt x="0" y="432"/>
                  </a:cubicBezTo>
                  <a:cubicBezTo>
                    <a:pt x="0" y="670"/>
                    <a:pt x="194" y="864"/>
                    <a:pt x="432" y="864"/>
                  </a:cubicBezTo>
                  <a:cubicBezTo>
                    <a:pt x="670" y="864"/>
                    <a:pt x="860" y="670"/>
                    <a:pt x="860" y="432"/>
                  </a:cubicBezTo>
                  <a:cubicBezTo>
                    <a:pt x="860" y="194"/>
                    <a:pt x="670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2212782" y="2627394"/>
              <a:ext cx="525178" cy="1595128"/>
            </a:xfrm>
            <a:custGeom>
              <a:avLst/>
              <a:gdLst/>
              <a:ahLst/>
              <a:cxnLst/>
              <a:rect l="l" t="t" r="r" b="b"/>
              <a:pathLst>
                <a:path w="8872" h="26947" extrusionOk="0">
                  <a:moveTo>
                    <a:pt x="6473" y="0"/>
                  </a:moveTo>
                  <a:lnTo>
                    <a:pt x="0" y="417"/>
                  </a:lnTo>
                  <a:lnTo>
                    <a:pt x="1884" y="26947"/>
                  </a:lnTo>
                  <a:lnTo>
                    <a:pt x="8872" y="26618"/>
                  </a:lnTo>
                  <a:lnTo>
                    <a:pt x="64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678797" y="2627394"/>
              <a:ext cx="525178" cy="1595128"/>
            </a:xfrm>
            <a:custGeom>
              <a:avLst/>
              <a:gdLst/>
              <a:ahLst/>
              <a:cxnLst/>
              <a:rect l="l" t="t" r="r" b="b"/>
              <a:pathLst>
                <a:path w="8872" h="26947" extrusionOk="0">
                  <a:moveTo>
                    <a:pt x="2403" y="0"/>
                  </a:moveTo>
                  <a:lnTo>
                    <a:pt x="0" y="26618"/>
                  </a:lnTo>
                  <a:lnTo>
                    <a:pt x="6992" y="26947"/>
                  </a:lnTo>
                  <a:lnTo>
                    <a:pt x="8872" y="417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1538508" y="4012877"/>
              <a:ext cx="127565" cy="158702"/>
            </a:xfrm>
            <a:custGeom>
              <a:avLst/>
              <a:gdLst/>
              <a:ahLst/>
              <a:cxnLst/>
              <a:rect l="l" t="t" r="r" b="b"/>
              <a:pathLst>
                <a:path w="2155" h="2681" extrusionOk="0">
                  <a:moveTo>
                    <a:pt x="1639" y="177"/>
                  </a:moveTo>
                  <a:cubicBezTo>
                    <a:pt x="1711" y="292"/>
                    <a:pt x="1757" y="437"/>
                    <a:pt x="1792" y="564"/>
                  </a:cubicBezTo>
                  <a:cubicBezTo>
                    <a:pt x="1877" y="857"/>
                    <a:pt x="1891" y="1164"/>
                    <a:pt x="1877" y="1464"/>
                  </a:cubicBezTo>
                  <a:cubicBezTo>
                    <a:pt x="1859" y="1719"/>
                    <a:pt x="1818" y="1971"/>
                    <a:pt x="1770" y="2221"/>
                  </a:cubicBezTo>
                  <a:lnTo>
                    <a:pt x="1770" y="2221"/>
                  </a:lnTo>
                  <a:cubicBezTo>
                    <a:pt x="1646" y="1674"/>
                    <a:pt x="1440" y="1127"/>
                    <a:pt x="1522" y="560"/>
                  </a:cubicBezTo>
                  <a:cubicBezTo>
                    <a:pt x="1533" y="487"/>
                    <a:pt x="1551" y="418"/>
                    <a:pt x="1569" y="345"/>
                  </a:cubicBezTo>
                  <a:cubicBezTo>
                    <a:pt x="1577" y="308"/>
                    <a:pt x="1591" y="275"/>
                    <a:pt x="1606" y="239"/>
                  </a:cubicBezTo>
                  <a:cubicBezTo>
                    <a:pt x="1610" y="220"/>
                    <a:pt x="1621" y="209"/>
                    <a:pt x="1628" y="191"/>
                  </a:cubicBezTo>
                  <a:cubicBezTo>
                    <a:pt x="1631" y="184"/>
                    <a:pt x="1638" y="180"/>
                    <a:pt x="1639" y="177"/>
                  </a:cubicBezTo>
                  <a:close/>
                  <a:moveTo>
                    <a:pt x="270" y="672"/>
                  </a:moveTo>
                  <a:cubicBezTo>
                    <a:pt x="320" y="672"/>
                    <a:pt x="390" y="728"/>
                    <a:pt x="418" y="747"/>
                  </a:cubicBezTo>
                  <a:cubicBezTo>
                    <a:pt x="535" y="842"/>
                    <a:pt x="622" y="981"/>
                    <a:pt x="714" y="1105"/>
                  </a:cubicBezTo>
                  <a:cubicBezTo>
                    <a:pt x="816" y="1237"/>
                    <a:pt x="915" y="1372"/>
                    <a:pt x="1010" y="1511"/>
                  </a:cubicBezTo>
                  <a:cubicBezTo>
                    <a:pt x="1183" y="1754"/>
                    <a:pt x="1352" y="2002"/>
                    <a:pt x="1514" y="2252"/>
                  </a:cubicBezTo>
                  <a:lnTo>
                    <a:pt x="1514" y="2252"/>
                  </a:lnTo>
                  <a:cubicBezTo>
                    <a:pt x="1332" y="2155"/>
                    <a:pt x="1158" y="2046"/>
                    <a:pt x="992" y="1921"/>
                  </a:cubicBezTo>
                  <a:cubicBezTo>
                    <a:pt x="750" y="1742"/>
                    <a:pt x="498" y="1533"/>
                    <a:pt x="333" y="1274"/>
                  </a:cubicBezTo>
                  <a:cubicBezTo>
                    <a:pt x="260" y="1153"/>
                    <a:pt x="198" y="1021"/>
                    <a:pt x="198" y="879"/>
                  </a:cubicBezTo>
                  <a:cubicBezTo>
                    <a:pt x="198" y="824"/>
                    <a:pt x="198" y="743"/>
                    <a:pt x="231" y="692"/>
                  </a:cubicBezTo>
                  <a:cubicBezTo>
                    <a:pt x="241" y="678"/>
                    <a:pt x="255" y="672"/>
                    <a:pt x="270" y="672"/>
                  </a:cubicBezTo>
                  <a:close/>
                  <a:moveTo>
                    <a:pt x="1646" y="0"/>
                  </a:moveTo>
                  <a:cubicBezTo>
                    <a:pt x="1614" y="0"/>
                    <a:pt x="1582" y="10"/>
                    <a:pt x="1555" y="27"/>
                  </a:cubicBezTo>
                  <a:cubicBezTo>
                    <a:pt x="1485" y="70"/>
                    <a:pt x="1456" y="155"/>
                    <a:pt x="1427" y="228"/>
                  </a:cubicBezTo>
                  <a:cubicBezTo>
                    <a:pt x="1313" y="550"/>
                    <a:pt x="1317" y="904"/>
                    <a:pt x="1368" y="1241"/>
                  </a:cubicBezTo>
                  <a:cubicBezTo>
                    <a:pt x="1407" y="1499"/>
                    <a:pt x="1476" y="1751"/>
                    <a:pt x="1540" y="2004"/>
                  </a:cubicBezTo>
                  <a:lnTo>
                    <a:pt x="1540" y="2004"/>
                  </a:lnTo>
                  <a:cubicBezTo>
                    <a:pt x="1409" y="1805"/>
                    <a:pt x="1274" y="1609"/>
                    <a:pt x="1134" y="1416"/>
                  </a:cubicBezTo>
                  <a:cubicBezTo>
                    <a:pt x="1021" y="1252"/>
                    <a:pt x="900" y="1091"/>
                    <a:pt x="783" y="930"/>
                  </a:cubicBezTo>
                  <a:cubicBezTo>
                    <a:pt x="681" y="802"/>
                    <a:pt x="586" y="656"/>
                    <a:pt x="450" y="568"/>
                  </a:cubicBezTo>
                  <a:cubicBezTo>
                    <a:pt x="388" y="529"/>
                    <a:pt x="317" y="503"/>
                    <a:pt x="252" y="503"/>
                  </a:cubicBezTo>
                  <a:cubicBezTo>
                    <a:pt x="171" y="503"/>
                    <a:pt x="98" y="542"/>
                    <a:pt x="59" y="641"/>
                  </a:cubicBezTo>
                  <a:cubicBezTo>
                    <a:pt x="1" y="787"/>
                    <a:pt x="15" y="963"/>
                    <a:pt x="63" y="1109"/>
                  </a:cubicBezTo>
                  <a:cubicBezTo>
                    <a:pt x="176" y="1431"/>
                    <a:pt x="439" y="1683"/>
                    <a:pt x="695" y="1899"/>
                  </a:cubicBezTo>
                  <a:cubicBezTo>
                    <a:pt x="1002" y="2154"/>
                    <a:pt x="1342" y="2370"/>
                    <a:pt x="1707" y="2531"/>
                  </a:cubicBezTo>
                  <a:lnTo>
                    <a:pt x="1707" y="2531"/>
                  </a:lnTo>
                  <a:cubicBezTo>
                    <a:pt x="1704" y="2546"/>
                    <a:pt x="1701" y="2561"/>
                    <a:pt x="1697" y="2575"/>
                  </a:cubicBezTo>
                  <a:cubicBezTo>
                    <a:pt x="1684" y="2640"/>
                    <a:pt x="1736" y="2681"/>
                    <a:pt x="1786" y="2681"/>
                  </a:cubicBezTo>
                  <a:cubicBezTo>
                    <a:pt x="1818" y="2681"/>
                    <a:pt x="1848" y="2663"/>
                    <a:pt x="1858" y="2623"/>
                  </a:cubicBezTo>
                  <a:cubicBezTo>
                    <a:pt x="2005" y="1921"/>
                    <a:pt x="2154" y="1178"/>
                    <a:pt x="1939" y="473"/>
                  </a:cubicBezTo>
                  <a:cubicBezTo>
                    <a:pt x="1917" y="396"/>
                    <a:pt x="1888" y="323"/>
                    <a:pt x="1858" y="250"/>
                  </a:cubicBezTo>
                  <a:cubicBezTo>
                    <a:pt x="1829" y="180"/>
                    <a:pt x="1796" y="92"/>
                    <a:pt x="1741" y="38"/>
                  </a:cubicBezTo>
                  <a:cubicBezTo>
                    <a:pt x="1716" y="12"/>
                    <a:pt x="1681" y="0"/>
                    <a:pt x="1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1379396" y="4007017"/>
              <a:ext cx="771784" cy="507893"/>
            </a:xfrm>
            <a:custGeom>
              <a:avLst/>
              <a:gdLst/>
              <a:ahLst/>
              <a:cxnLst/>
              <a:rect l="l" t="t" r="r" b="b"/>
              <a:pathLst>
                <a:path w="13038" h="8580" extrusionOk="0">
                  <a:moveTo>
                    <a:pt x="5765" y="0"/>
                  </a:moveTo>
                  <a:cubicBezTo>
                    <a:pt x="5631" y="0"/>
                    <a:pt x="5492" y="27"/>
                    <a:pt x="5387" y="111"/>
                  </a:cubicBezTo>
                  <a:cubicBezTo>
                    <a:pt x="5223" y="243"/>
                    <a:pt x="5215" y="499"/>
                    <a:pt x="5197" y="685"/>
                  </a:cubicBezTo>
                  <a:cubicBezTo>
                    <a:pt x="5168" y="967"/>
                    <a:pt x="5139" y="1245"/>
                    <a:pt x="5150" y="1522"/>
                  </a:cubicBezTo>
                  <a:cubicBezTo>
                    <a:pt x="5153" y="1654"/>
                    <a:pt x="5153" y="1793"/>
                    <a:pt x="5157" y="1925"/>
                  </a:cubicBezTo>
                  <a:cubicBezTo>
                    <a:pt x="5157" y="1976"/>
                    <a:pt x="5139" y="2089"/>
                    <a:pt x="5168" y="2137"/>
                  </a:cubicBezTo>
                  <a:cubicBezTo>
                    <a:pt x="5062" y="2356"/>
                    <a:pt x="4393" y="2813"/>
                    <a:pt x="2509" y="3333"/>
                  </a:cubicBezTo>
                  <a:cubicBezTo>
                    <a:pt x="1328" y="3658"/>
                    <a:pt x="421" y="4609"/>
                    <a:pt x="195" y="5786"/>
                  </a:cubicBezTo>
                  <a:cubicBezTo>
                    <a:pt x="1" y="6763"/>
                    <a:pt x="458" y="7684"/>
                    <a:pt x="1222" y="8189"/>
                  </a:cubicBezTo>
                  <a:cubicBezTo>
                    <a:pt x="1603" y="8434"/>
                    <a:pt x="2052" y="8580"/>
                    <a:pt x="2542" y="8580"/>
                  </a:cubicBezTo>
                  <a:lnTo>
                    <a:pt x="10547" y="8580"/>
                  </a:lnTo>
                  <a:cubicBezTo>
                    <a:pt x="11183" y="8580"/>
                    <a:pt x="11768" y="8328"/>
                    <a:pt x="12196" y="7922"/>
                  </a:cubicBezTo>
                  <a:cubicBezTo>
                    <a:pt x="12628" y="7516"/>
                    <a:pt x="12906" y="6942"/>
                    <a:pt x="12928" y="6309"/>
                  </a:cubicBezTo>
                  <a:cubicBezTo>
                    <a:pt x="13037" y="3439"/>
                    <a:pt x="12218" y="1460"/>
                    <a:pt x="12218" y="1460"/>
                  </a:cubicBezTo>
                  <a:cubicBezTo>
                    <a:pt x="12218" y="1460"/>
                    <a:pt x="10939" y="3011"/>
                    <a:pt x="8850" y="3011"/>
                  </a:cubicBezTo>
                  <a:cubicBezTo>
                    <a:pt x="8788" y="3011"/>
                    <a:pt x="8724" y="3010"/>
                    <a:pt x="8660" y="3007"/>
                  </a:cubicBezTo>
                  <a:cubicBezTo>
                    <a:pt x="8503" y="3000"/>
                    <a:pt x="8353" y="2985"/>
                    <a:pt x="8210" y="2963"/>
                  </a:cubicBezTo>
                  <a:cubicBezTo>
                    <a:pt x="8411" y="2747"/>
                    <a:pt x="8602" y="2524"/>
                    <a:pt x="8781" y="2290"/>
                  </a:cubicBezTo>
                  <a:cubicBezTo>
                    <a:pt x="9019" y="1980"/>
                    <a:pt x="9242" y="1574"/>
                    <a:pt x="9073" y="1223"/>
                  </a:cubicBezTo>
                  <a:cubicBezTo>
                    <a:pt x="8942" y="941"/>
                    <a:pt x="8616" y="820"/>
                    <a:pt x="8320" y="722"/>
                  </a:cubicBezTo>
                  <a:cubicBezTo>
                    <a:pt x="7819" y="557"/>
                    <a:pt x="7311" y="393"/>
                    <a:pt x="6806" y="228"/>
                  </a:cubicBezTo>
                  <a:cubicBezTo>
                    <a:pt x="6503" y="129"/>
                    <a:pt x="6192" y="27"/>
                    <a:pt x="5866" y="5"/>
                  </a:cubicBezTo>
                  <a:cubicBezTo>
                    <a:pt x="5833" y="2"/>
                    <a:pt x="5799" y="0"/>
                    <a:pt x="5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398457" y="4429125"/>
              <a:ext cx="582775" cy="10241"/>
            </a:xfrm>
            <a:custGeom>
              <a:avLst/>
              <a:gdLst/>
              <a:ahLst/>
              <a:cxnLst/>
              <a:rect l="l" t="t" r="r" b="b"/>
              <a:pathLst>
                <a:path w="9845" h="173" extrusionOk="0">
                  <a:moveTo>
                    <a:pt x="7161" y="1"/>
                  </a:moveTo>
                  <a:cubicBezTo>
                    <a:pt x="7113" y="41"/>
                    <a:pt x="7062" y="81"/>
                    <a:pt x="7007" y="114"/>
                  </a:cubicBezTo>
                  <a:cubicBezTo>
                    <a:pt x="7007" y="114"/>
                    <a:pt x="7000" y="114"/>
                    <a:pt x="7000" y="118"/>
                  </a:cubicBezTo>
                  <a:cubicBezTo>
                    <a:pt x="7000" y="118"/>
                    <a:pt x="6996" y="118"/>
                    <a:pt x="6996" y="125"/>
                  </a:cubicBezTo>
                  <a:cubicBezTo>
                    <a:pt x="6992" y="125"/>
                    <a:pt x="6992" y="129"/>
                    <a:pt x="6989" y="129"/>
                  </a:cubicBezTo>
                  <a:cubicBezTo>
                    <a:pt x="6978" y="132"/>
                    <a:pt x="6966" y="134"/>
                    <a:pt x="6957" y="134"/>
                  </a:cubicBezTo>
                  <a:cubicBezTo>
                    <a:pt x="6954" y="134"/>
                    <a:pt x="6951" y="134"/>
                    <a:pt x="6949" y="133"/>
                  </a:cubicBezTo>
                  <a:cubicBezTo>
                    <a:pt x="6839" y="133"/>
                    <a:pt x="6726" y="133"/>
                    <a:pt x="6612" y="136"/>
                  </a:cubicBezTo>
                  <a:cubicBezTo>
                    <a:pt x="6118" y="144"/>
                    <a:pt x="5621" y="147"/>
                    <a:pt x="5128" y="151"/>
                  </a:cubicBezTo>
                  <a:cubicBezTo>
                    <a:pt x="4817" y="155"/>
                    <a:pt x="4506" y="155"/>
                    <a:pt x="4195" y="162"/>
                  </a:cubicBezTo>
                  <a:cubicBezTo>
                    <a:pt x="4137" y="162"/>
                    <a:pt x="4085" y="89"/>
                    <a:pt x="4122" y="38"/>
                  </a:cubicBezTo>
                  <a:cubicBezTo>
                    <a:pt x="4129" y="27"/>
                    <a:pt x="4137" y="19"/>
                    <a:pt x="4144" y="8"/>
                  </a:cubicBezTo>
                  <a:lnTo>
                    <a:pt x="1" y="8"/>
                  </a:lnTo>
                  <a:cubicBezTo>
                    <a:pt x="23" y="63"/>
                    <a:pt x="48" y="125"/>
                    <a:pt x="78" y="173"/>
                  </a:cubicBezTo>
                  <a:lnTo>
                    <a:pt x="4817" y="173"/>
                  </a:lnTo>
                  <a:cubicBezTo>
                    <a:pt x="6499" y="165"/>
                    <a:pt x="8174" y="165"/>
                    <a:pt x="9845" y="165"/>
                  </a:cubicBezTo>
                  <a:cubicBezTo>
                    <a:pt x="9772" y="165"/>
                    <a:pt x="9735" y="74"/>
                    <a:pt x="9786" y="23"/>
                  </a:cubicBezTo>
                  <a:cubicBezTo>
                    <a:pt x="9794" y="16"/>
                    <a:pt x="9801" y="5"/>
                    <a:pt x="9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2062371" y="4429125"/>
              <a:ext cx="71448" cy="9826"/>
            </a:xfrm>
            <a:custGeom>
              <a:avLst/>
              <a:gdLst/>
              <a:ahLst/>
              <a:cxnLst/>
              <a:rect l="l" t="t" r="r" b="b"/>
              <a:pathLst>
                <a:path w="1207" h="166" extrusionOk="0">
                  <a:moveTo>
                    <a:pt x="88" y="1"/>
                  </a:moveTo>
                  <a:cubicBezTo>
                    <a:pt x="84" y="27"/>
                    <a:pt x="84" y="56"/>
                    <a:pt x="84" y="81"/>
                  </a:cubicBezTo>
                  <a:cubicBezTo>
                    <a:pt x="84" y="129"/>
                    <a:pt x="48" y="165"/>
                    <a:pt x="0" y="165"/>
                  </a:cubicBezTo>
                  <a:lnTo>
                    <a:pt x="1130" y="165"/>
                  </a:lnTo>
                  <a:cubicBezTo>
                    <a:pt x="1156" y="111"/>
                    <a:pt x="1185" y="56"/>
                    <a:pt x="120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1511694" y="4206203"/>
              <a:ext cx="77782" cy="124783"/>
            </a:xfrm>
            <a:custGeom>
              <a:avLst/>
              <a:gdLst/>
              <a:ahLst/>
              <a:cxnLst/>
              <a:rect l="l" t="t" r="r" b="b"/>
              <a:pathLst>
                <a:path w="1314" h="2108" extrusionOk="0">
                  <a:moveTo>
                    <a:pt x="179" y="0"/>
                  </a:moveTo>
                  <a:cubicBezTo>
                    <a:pt x="121" y="19"/>
                    <a:pt x="62" y="41"/>
                    <a:pt x="0" y="59"/>
                  </a:cubicBezTo>
                  <a:cubicBezTo>
                    <a:pt x="585" y="567"/>
                    <a:pt x="874" y="1339"/>
                    <a:pt x="1130" y="2052"/>
                  </a:cubicBezTo>
                  <a:cubicBezTo>
                    <a:pt x="1145" y="2091"/>
                    <a:pt x="1178" y="2108"/>
                    <a:pt x="1212" y="2108"/>
                  </a:cubicBezTo>
                  <a:cubicBezTo>
                    <a:pt x="1263" y="2108"/>
                    <a:pt x="1313" y="2068"/>
                    <a:pt x="1291" y="2008"/>
                  </a:cubicBezTo>
                  <a:cubicBezTo>
                    <a:pt x="1031" y="1288"/>
                    <a:pt x="743" y="527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1559108" y="4192351"/>
              <a:ext cx="69850" cy="119160"/>
            </a:xfrm>
            <a:custGeom>
              <a:avLst/>
              <a:gdLst/>
              <a:ahLst/>
              <a:cxnLst/>
              <a:rect l="l" t="t" r="r" b="b"/>
              <a:pathLst>
                <a:path w="1180" h="2013" extrusionOk="0">
                  <a:moveTo>
                    <a:pt x="179" y="0"/>
                  </a:moveTo>
                  <a:cubicBezTo>
                    <a:pt x="121" y="19"/>
                    <a:pt x="66" y="37"/>
                    <a:pt x="0" y="55"/>
                  </a:cubicBezTo>
                  <a:cubicBezTo>
                    <a:pt x="505" y="582"/>
                    <a:pt x="856" y="1240"/>
                    <a:pt x="1006" y="1953"/>
                  </a:cubicBezTo>
                  <a:cubicBezTo>
                    <a:pt x="1014" y="1995"/>
                    <a:pt x="1044" y="2013"/>
                    <a:pt x="1076" y="2013"/>
                  </a:cubicBezTo>
                  <a:cubicBezTo>
                    <a:pt x="1126" y="2013"/>
                    <a:pt x="1180" y="1970"/>
                    <a:pt x="1167" y="1906"/>
                  </a:cubicBezTo>
                  <a:cubicBezTo>
                    <a:pt x="1017" y="1200"/>
                    <a:pt x="669" y="531"/>
                    <a:pt x="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1605397" y="4176132"/>
              <a:ext cx="73106" cy="124961"/>
            </a:xfrm>
            <a:custGeom>
              <a:avLst/>
              <a:gdLst/>
              <a:ahLst/>
              <a:cxnLst/>
              <a:rect l="l" t="t" r="r" b="b"/>
              <a:pathLst>
                <a:path w="1235" h="2111" extrusionOk="0">
                  <a:moveTo>
                    <a:pt x="165" y="0"/>
                  </a:moveTo>
                  <a:cubicBezTo>
                    <a:pt x="110" y="22"/>
                    <a:pt x="59" y="40"/>
                    <a:pt x="1" y="66"/>
                  </a:cubicBezTo>
                  <a:cubicBezTo>
                    <a:pt x="480" y="651"/>
                    <a:pt x="842" y="1328"/>
                    <a:pt x="1057" y="2052"/>
                  </a:cubicBezTo>
                  <a:cubicBezTo>
                    <a:pt x="1069" y="2093"/>
                    <a:pt x="1102" y="2111"/>
                    <a:pt x="1136" y="2111"/>
                  </a:cubicBezTo>
                  <a:cubicBezTo>
                    <a:pt x="1185" y="2111"/>
                    <a:pt x="1234" y="2071"/>
                    <a:pt x="1215" y="2008"/>
                  </a:cubicBezTo>
                  <a:cubicBezTo>
                    <a:pt x="1003" y="1276"/>
                    <a:pt x="641" y="596"/>
                    <a:pt x="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640440" y="4160742"/>
              <a:ext cx="71330" cy="120284"/>
            </a:xfrm>
            <a:custGeom>
              <a:avLst/>
              <a:gdLst/>
              <a:ahLst/>
              <a:cxnLst/>
              <a:rect l="l" t="t" r="r" b="b"/>
              <a:pathLst>
                <a:path w="1205" h="2032" extrusionOk="0">
                  <a:moveTo>
                    <a:pt x="155" y="1"/>
                  </a:moveTo>
                  <a:cubicBezTo>
                    <a:pt x="107" y="23"/>
                    <a:pt x="56" y="52"/>
                    <a:pt x="1" y="74"/>
                  </a:cubicBezTo>
                  <a:cubicBezTo>
                    <a:pt x="294" y="458"/>
                    <a:pt x="546" y="875"/>
                    <a:pt x="751" y="1313"/>
                  </a:cubicBezTo>
                  <a:cubicBezTo>
                    <a:pt x="853" y="1533"/>
                    <a:pt x="944" y="1752"/>
                    <a:pt x="1021" y="1975"/>
                  </a:cubicBezTo>
                  <a:cubicBezTo>
                    <a:pt x="1036" y="2014"/>
                    <a:pt x="1070" y="2032"/>
                    <a:pt x="1103" y="2032"/>
                  </a:cubicBezTo>
                  <a:cubicBezTo>
                    <a:pt x="1154" y="2032"/>
                    <a:pt x="1204" y="1992"/>
                    <a:pt x="1182" y="1928"/>
                  </a:cubicBezTo>
                  <a:cubicBezTo>
                    <a:pt x="941" y="1240"/>
                    <a:pt x="593" y="586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1677909" y="4134993"/>
              <a:ext cx="73698" cy="116555"/>
            </a:xfrm>
            <a:custGeom>
              <a:avLst/>
              <a:gdLst/>
              <a:ahLst/>
              <a:cxnLst/>
              <a:rect l="l" t="t" r="r" b="b"/>
              <a:pathLst>
                <a:path w="1245" h="1969" extrusionOk="0">
                  <a:moveTo>
                    <a:pt x="110" y="0"/>
                  </a:moveTo>
                  <a:cubicBezTo>
                    <a:pt x="85" y="37"/>
                    <a:pt x="48" y="77"/>
                    <a:pt x="1" y="128"/>
                  </a:cubicBezTo>
                  <a:cubicBezTo>
                    <a:pt x="304" y="472"/>
                    <a:pt x="567" y="856"/>
                    <a:pt x="780" y="1266"/>
                  </a:cubicBezTo>
                  <a:cubicBezTo>
                    <a:pt x="886" y="1474"/>
                    <a:pt x="984" y="1686"/>
                    <a:pt x="1061" y="1913"/>
                  </a:cubicBezTo>
                  <a:cubicBezTo>
                    <a:pt x="1075" y="1952"/>
                    <a:pt x="1109" y="1968"/>
                    <a:pt x="1142" y="1968"/>
                  </a:cubicBezTo>
                  <a:cubicBezTo>
                    <a:pt x="1193" y="1968"/>
                    <a:pt x="1244" y="1928"/>
                    <a:pt x="1222" y="1865"/>
                  </a:cubicBezTo>
                  <a:cubicBezTo>
                    <a:pt x="973" y="1182"/>
                    <a:pt x="593" y="545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1719581" y="4056206"/>
              <a:ext cx="150414" cy="116733"/>
            </a:xfrm>
            <a:custGeom>
              <a:avLst/>
              <a:gdLst/>
              <a:ahLst/>
              <a:cxnLst/>
              <a:rect l="l" t="t" r="r" b="b"/>
              <a:pathLst>
                <a:path w="2541" h="1972" extrusionOk="0">
                  <a:moveTo>
                    <a:pt x="644" y="0"/>
                  </a:moveTo>
                  <a:cubicBezTo>
                    <a:pt x="480" y="0"/>
                    <a:pt x="323" y="48"/>
                    <a:pt x="218" y="198"/>
                  </a:cubicBezTo>
                  <a:cubicBezTo>
                    <a:pt x="119" y="344"/>
                    <a:pt x="97" y="542"/>
                    <a:pt x="65" y="713"/>
                  </a:cubicBezTo>
                  <a:cubicBezTo>
                    <a:pt x="32" y="915"/>
                    <a:pt x="10" y="1116"/>
                    <a:pt x="2" y="1324"/>
                  </a:cubicBezTo>
                  <a:cubicBezTo>
                    <a:pt x="1" y="1375"/>
                    <a:pt x="42" y="1401"/>
                    <a:pt x="83" y="1401"/>
                  </a:cubicBezTo>
                  <a:cubicBezTo>
                    <a:pt x="125" y="1401"/>
                    <a:pt x="167" y="1375"/>
                    <a:pt x="167" y="1324"/>
                  </a:cubicBezTo>
                  <a:cubicBezTo>
                    <a:pt x="178" y="1021"/>
                    <a:pt x="203" y="706"/>
                    <a:pt x="295" y="417"/>
                  </a:cubicBezTo>
                  <a:cubicBezTo>
                    <a:pt x="339" y="293"/>
                    <a:pt x="408" y="201"/>
                    <a:pt x="540" y="176"/>
                  </a:cubicBezTo>
                  <a:cubicBezTo>
                    <a:pt x="575" y="168"/>
                    <a:pt x="612" y="165"/>
                    <a:pt x="648" y="165"/>
                  </a:cubicBezTo>
                  <a:cubicBezTo>
                    <a:pt x="747" y="165"/>
                    <a:pt x="848" y="189"/>
                    <a:pt x="938" y="216"/>
                  </a:cubicBezTo>
                  <a:cubicBezTo>
                    <a:pt x="1235" y="293"/>
                    <a:pt x="1524" y="428"/>
                    <a:pt x="1809" y="538"/>
                  </a:cubicBezTo>
                  <a:cubicBezTo>
                    <a:pt x="1948" y="593"/>
                    <a:pt x="2090" y="637"/>
                    <a:pt x="2226" y="702"/>
                  </a:cubicBezTo>
                  <a:cubicBezTo>
                    <a:pt x="2277" y="724"/>
                    <a:pt x="2328" y="754"/>
                    <a:pt x="2346" y="812"/>
                  </a:cubicBezTo>
                  <a:cubicBezTo>
                    <a:pt x="2357" y="871"/>
                    <a:pt x="2339" y="933"/>
                    <a:pt x="2321" y="988"/>
                  </a:cubicBezTo>
                  <a:cubicBezTo>
                    <a:pt x="2266" y="1141"/>
                    <a:pt x="2174" y="1280"/>
                    <a:pt x="2098" y="1419"/>
                  </a:cubicBezTo>
                  <a:cubicBezTo>
                    <a:pt x="2010" y="1569"/>
                    <a:pt x="1915" y="1712"/>
                    <a:pt x="1816" y="1854"/>
                  </a:cubicBezTo>
                  <a:cubicBezTo>
                    <a:pt x="1770" y="1913"/>
                    <a:pt x="1828" y="1972"/>
                    <a:pt x="1887" y="1972"/>
                  </a:cubicBezTo>
                  <a:cubicBezTo>
                    <a:pt x="1912" y="1972"/>
                    <a:pt x="1937" y="1961"/>
                    <a:pt x="1955" y="1935"/>
                  </a:cubicBezTo>
                  <a:cubicBezTo>
                    <a:pt x="2057" y="1789"/>
                    <a:pt x="2156" y="1642"/>
                    <a:pt x="2244" y="1489"/>
                  </a:cubicBezTo>
                  <a:cubicBezTo>
                    <a:pt x="2328" y="1346"/>
                    <a:pt x="2412" y="1200"/>
                    <a:pt x="2474" y="1050"/>
                  </a:cubicBezTo>
                  <a:cubicBezTo>
                    <a:pt x="2522" y="915"/>
                    <a:pt x="2540" y="761"/>
                    <a:pt x="2445" y="648"/>
                  </a:cubicBezTo>
                  <a:cubicBezTo>
                    <a:pt x="2350" y="531"/>
                    <a:pt x="2167" y="490"/>
                    <a:pt x="2036" y="439"/>
                  </a:cubicBezTo>
                  <a:cubicBezTo>
                    <a:pt x="1706" y="311"/>
                    <a:pt x="1377" y="161"/>
                    <a:pt x="1037" y="66"/>
                  </a:cubicBezTo>
                  <a:cubicBezTo>
                    <a:pt x="916" y="32"/>
                    <a:pt x="777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1750836" y="4148252"/>
              <a:ext cx="39897" cy="19061"/>
            </a:xfrm>
            <a:custGeom>
              <a:avLst/>
              <a:gdLst/>
              <a:ahLst/>
              <a:cxnLst/>
              <a:rect l="l" t="t" r="r" b="b"/>
              <a:pathLst>
                <a:path w="674" h="322" extrusionOk="0">
                  <a:moveTo>
                    <a:pt x="93" y="0"/>
                  </a:moveTo>
                  <a:cubicBezTo>
                    <a:pt x="65" y="0"/>
                    <a:pt x="36" y="13"/>
                    <a:pt x="19" y="43"/>
                  </a:cubicBezTo>
                  <a:cubicBezTo>
                    <a:pt x="1" y="80"/>
                    <a:pt x="8" y="135"/>
                    <a:pt x="52" y="157"/>
                  </a:cubicBezTo>
                  <a:cubicBezTo>
                    <a:pt x="217" y="237"/>
                    <a:pt x="392" y="292"/>
                    <a:pt x="568" y="321"/>
                  </a:cubicBezTo>
                  <a:cubicBezTo>
                    <a:pt x="572" y="322"/>
                    <a:pt x="576" y="322"/>
                    <a:pt x="580" y="322"/>
                  </a:cubicBezTo>
                  <a:cubicBezTo>
                    <a:pt x="620" y="322"/>
                    <a:pt x="660" y="305"/>
                    <a:pt x="670" y="259"/>
                  </a:cubicBezTo>
                  <a:cubicBezTo>
                    <a:pt x="674" y="215"/>
                    <a:pt x="655" y="157"/>
                    <a:pt x="612" y="153"/>
                  </a:cubicBezTo>
                  <a:cubicBezTo>
                    <a:pt x="524" y="138"/>
                    <a:pt x="440" y="120"/>
                    <a:pt x="359" y="98"/>
                  </a:cubicBezTo>
                  <a:cubicBezTo>
                    <a:pt x="319" y="84"/>
                    <a:pt x="283" y="69"/>
                    <a:pt x="239" y="54"/>
                  </a:cubicBezTo>
                  <a:cubicBezTo>
                    <a:pt x="228" y="51"/>
                    <a:pt x="213" y="47"/>
                    <a:pt x="195" y="36"/>
                  </a:cubicBezTo>
                  <a:cubicBezTo>
                    <a:pt x="176" y="29"/>
                    <a:pt x="155" y="18"/>
                    <a:pt x="136" y="10"/>
                  </a:cubicBezTo>
                  <a:cubicBezTo>
                    <a:pt x="123" y="4"/>
                    <a:pt x="108" y="0"/>
                    <a:pt x="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1657783" y="4168319"/>
              <a:ext cx="335340" cy="259333"/>
            </a:xfrm>
            <a:custGeom>
              <a:avLst/>
              <a:gdLst/>
              <a:ahLst/>
              <a:cxnLst/>
              <a:rect l="l" t="t" r="r" b="b"/>
              <a:pathLst>
                <a:path w="5665" h="4381" extrusionOk="0">
                  <a:moveTo>
                    <a:pt x="5665" y="1"/>
                  </a:moveTo>
                  <a:lnTo>
                    <a:pt x="5665" y="1"/>
                  </a:lnTo>
                  <a:cubicBezTo>
                    <a:pt x="5347" y="121"/>
                    <a:pt x="4992" y="213"/>
                    <a:pt x="4604" y="257"/>
                  </a:cubicBezTo>
                  <a:cubicBezTo>
                    <a:pt x="4546" y="355"/>
                    <a:pt x="4498" y="461"/>
                    <a:pt x="4458" y="571"/>
                  </a:cubicBezTo>
                  <a:cubicBezTo>
                    <a:pt x="4359" y="845"/>
                    <a:pt x="4334" y="1134"/>
                    <a:pt x="4261" y="1412"/>
                  </a:cubicBezTo>
                  <a:cubicBezTo>
                    <a:pt x="4195" y="1672"/>
                    <a:pt x="4041" y="1884"/>
                    <a:pt x="3804" y="2019"/>
                  </a:cubicBezTo>
                  <a:cubicBezTo>
                    <a:pt x="3357" y="2275"/>
                    <a:pt x="2798" y="2213"/>
                    <a:pt x="2359" y="2487"/>
                  </a:cubicBezTo>
                  <a:cubicBezTo>
                    <a:pt x="2257" y="2549"/>
                    <a:pt x="2169" y="2637"/>
                    <a:pt x="2110" y="2743"/>
                  </a:cubicBezTo>
                  <a:cubicBezTo>
                    <a:pt x="2041" y="2864"/>
                    <a:pt x="2012" y="3006"/>
                    <a:pt x="1972" y="3138"/>
                  </a:cubicBezTo>
                  <a:cubicBezTo>
                    <a:pt x="1931" y="3277"/>
                    <a:pt x="1880" y="3405"/>
                    <a:pt x="1789" y="3515"/>
                  </a:cubicBezTo>
                  <a:cubicBezTo>
                    <a:pt x="1708" y="3613"/>
                    <a:pt x="1602" y="3694"/>
                    <a:pt x="1489" y="3752"/>
                  </a:cubicBezTo>
                  <a:cubicBezTo>
                    <a:pt x="1218" y="3895"/>
                    <a:pt x="911" y="3924"/>
                    <a:pt x="619" y="4008"/>
                  </a:cubicBezTo>
                  <a:cubicBezTo>
                    <a:pt x="377" y="4078"/>
                    <a:pt x="172" y="4206"/>
                    <a:pt x="1" y="4378"/>
                  </a:cubicBezTo>
                  <a:lnTo>
                    <a:pt x="165" y="4378"/>
                  </a:lnTo>
                  <a:cubicBezTo>
                    <a:pt x="328" y="4380"/>
                    <a:pt x="492" y="4381"/>
                    <a:pt x="656" y="4381"/>
                  </a:cubicBezTo>
                  <a:cubicBezTo>
                    <a:pt x="985" y="4381"/>
                    <a:pt x="1315" y="4378"/>
                    <a:pt x="1646" y="4378"/>
                  </a:cubicBezTo>
                  <a:cubicBezTo>
                    <a:pt x="1950" y="4374"/>
                    <a:pt x="2249" y="4374"/>
                    <a:pt x="2553" y="4370"/>
                  </a:cubicBezTo>
                  <a:cubicBezTo>
                    <a:pt x="2659" y="4301"/>
                    <a:pt x="2754" y="4224"/>
                    <a:pt x="2824" y="4114"/>
                  </a:cubicBezTo>
                  <a:cubicBezTo>
                    <a:pt x="2900" y="3990"/>
                    <a:pt x="2908" y="3862"/>
                    <a:pt x="2919" y="3719"/>
                  </a:cubicBezTo>
                  <a:cubicBezTo>
                    <a:pt x="2933" y="3463"/>
                    <a:pt x="3014" y="3222"/>
                    <a:pt x="3182" y="3025"/>
                  </a:cubicBezTo>
                  <a:cubicBezTo>
                    <a:pt x="3339" y="2842"/>
                    <a:pt x="3555" y="2743"/>
                    <a:pt x="3782" y="2692"/>
                  </a:cubicBezTo>
                  <a:cubicBezTo>
                    <a:pt x="4016" y="2641"/>
                    <a:pt x="4253" y="2619"/>
                    <a:pt x="4469" y="2513"/>
                  </a:cubicBezTo>
                  <a:cubicBezTo>
                    <a:pt x="4846" y="2330"/>
                    <a:pt x="5153" y="1990"/>
                    <a:pt x="5277" y="1580"/>
                  </a:cubicBezTo>
                  <a:cubicBezTo>
                    <a:pt x="5354" y="1332"/>
                    <a:pt x="5339" y="1068"/>
                    <a:pt x="5369" y="809"/>
                  </a:cubicBezTo>
                  <a:cubicBezTo>
                    <a:pt x="5394" y="571"/>
                    <a:pt x="5464" y="344"/>
                    <a:pt x="5584" y="132"/>
                  </a:cubicBezTo>
                  <a:cubicBezTo>
                    <a:pt x="5610" y="88"/>
                    <a:pt x="5636" y="44"/>
                    <a:pt x="5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1814528" y="4160979"/>
              <a:ext cx="196172" cy="268035"/>
            </a:xfrm>
            <a:custGeom>
              <a:avLst/>
              <a:gdLst/>
              <a:ahLst/>
              <a:cxnLst/>
              <a:rect l="l" t="t" r="r" b="b"/>
              <a:pathLst>
                <a:path w="3314" h="4528" extrusionOk="0">
                  <a:moveTo>
                    <a:pt x="3313" y="0"/>
                  </a:moveTo>
                  <a:lnTo>
                    <a:pt x="3313" y="0"/>
                  </a:lnTo>
                  <a:cubicBezTo>
                    <a:pt x="3266" y="22"/>
                    <a:pt x="3211" y="44"/>
                    <a:pt x="3156" y="70"/>
                  </a:cubicBezTo>
                  <a:cubicBezTo>
                    <a:pt x="2999" y="285"/>
                    <a:pt x="2874" y="516"/>
                    <a:pt x="2827" y="783"/>
                  </a:cubicBezTo>
                  <a:cubicBezTo>
                    <a:pt x="2776" y="1039"/>
                    <a:pt x="2794" y="1298"/>
                    <a:pt x="2746" y="1554"/>
                  </a:cubicBezTo>
                  <a:cubicBezTo>
                    <a:pt x="2644" y="2143"/>
                    <a:pt x="2176" y="2655"/>
                    <a:pt x="1602" y="2812"/>
                  </a:cubicBezTo>
                  <a:cubicBezTo>
                    <a:pt x="1349" y="2882"/>
                    <a:pt x="1075" y="2885"/>
                    <a:pt x="841" y="3010"/>
                  </a:cubicBezTo>
                  <a:cubicBezTo>
                    <a:pt x="563" y="3156"/>
                    <a:pt x="388" y="3460"/>
                    <a:pt x="358" y="3770"/>
                  </a:cubicBezTo>
                  <a:cubicBezTo>
                    <a:pt x="351" y="3803"/>
                    <a:pt x="351" y="3840"/>
                    <a:pt x="347" y="3873"/>
                  </a:cubicBezTo>
                  <a:cubicBezTo>
                    <a:pt x="344" y="3950"/>
                    <a:pt x="340" y="4023"/>
                    <a:pt x="322" y="4096"/>
                  </a:cubicBezTo>
                  <a:cubicBezTo>
                    <a:pt x="274" y="4275"/>
                    <a:pt x="150" y="4418"/>
                    <a:pt x="0" y="4527"/>
                  </a:cubicBezTo>
                  <a:lnTo>
                    <a:pt x="132" y="4527"/>
                  </a:lnTo>
                  <a:cubicBezTo>
                    <a:pt x="252" y="4421"/>
                    <a:pt x="351" y="4293"/>
                    <a:pt x="399" y="4143"/>
                  </a:cubicBezTo>
                  <a:cubicBezTo>
                    <a:pt x="435" y="4008"/>
                    <a:pt x="424" y="3876"/>
                    <a:pt x="442" y="3737"/>
                  </a:cubicBezTo>
                  <a:cubicBezTo>
                    <a:pt x="457" y="3628"/>
                    <a:pt x="494" y="3525"/>
                    <a:pt x="545" y="3427"/>
                  </a:cubicBezTo>
                  <a:cubicBezTo>
                    <a:pt x="655" y="3222"/>
                    <a:pt x="826" y="3076"/>
                    <a:pt x="1053" y="3006"/>
                  </a:cubicBezTo>
                  <a:cubicBezTo>
                    <a:pt x="1291" y="2937"/>
                    <a:pt x="1540" y="2926"/>
                    <a:pt x="1774" y="2834"/>
                  </a:cubicBezTo>
                  <a:cubicBezTo>
                    <a:pt x="2172" y="2677"/>
                    <a:pt x="2505" y="2373"/>
                    <a:pt x="2691" y="1989"/>
                  </a:cubicBezTo>
                  <a:cubicBezTo>
                    <a:pt x="2794" y="1774"/>
                    <a:pt x="2845" y="1554"/>
                    <a:pt x="2856" y="1320"/>
                  </a:cubicBezTo>
                  <a:cubicBezTo>
                    <a:pt x="2874" y="1057"/>
                    <a:pt x="2882" y="794"/>
                    <a:pt x="2980" y="545"/>
                  </a:cubicBezTo>
                  <a:cubicBezTo>
                    <a:pt x="3057" y="344"/>
                    <a:pt x="3178" y="165"/>
                    <a:pt x="331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1644346" y="4184124"/>
              <a:ext cx="280170" cy="245067"/>
            </a:xfrm>
            <a:custGeom>
              <a:avLst/>
              <a:gdLst/>
              <a:ahLst/>
              <a:cxnLst/>
              <a:rect l="l" t="t" r="r" b="b"/>
              <a:pathLst>
                <a:path w="4733" h="4140" extrusionOk="0">
                  <a:moveTo>
                    <a:pt x="4733" y="1"/>
                  </a:moveTo>
                  <a:cubicBezTo>
                    <a:pt x="4700" y="8"/>
                    <a:pt x="4667" y="8"/>
                    <a:pt x="4634" y="11"/>
                  </a:cubicBezTo>
                  <a:lnTo>
                    <a:pt x="4623" y="37"/>
                  </a:lnTo>
                  <a:cubicBezTo>
                    <a:pt x="4495" y="300"/>
                    <a:pt x="4425" y="571"/>
                    <a:pt x="4378" y="853"/>
                  </a:cubicBezTo>
                  <a:cubicBezTo>
                    <a:pt x="4334" y="1123"/>
                    <a:pt x="4268" y="1386"/>
                    <a:pt x="4038" y="1558"/>
                  </a:cubicBezTo>
                  <a:cubicBezTo>
                    <a:pt x="3829" y="1708"/>
                    <a:pt x="3566" y="1767"/>
                    <a:pt x="3317" y="1818"/>
                  </a:cubicBezTo>
                  <a:cubicBezTo>
                    <a:pt x="3072" y="1869"/>
                    <a:pt x="2824" y="1917"/>
                    <a:pt x="2597" y="2034"/>
                  </a:cubicBezTo>
                  <a:cubicBezTo>
                    <a:pt x="2359" y="2151"/>
                    <a:pt x="2195" y="2337"/>
                    <a:pt x="2111" y="2589"/>
                  </a:cubicBezTo>
                  <a:cubicBezTo>
                    <a:pt x="2067" y="2728"/>
                    <a:pt x="2038" y="2867"/>
                    <a:pt x="1979" y="3003"/>
                  </a:cubicBezTo>
                  <a:cubicBezTo>
                    <a:pt x="1924" y="3123"/>
                    <a:pt x="1833" y="3226"/>
                    <a:pt x="1719" y="3303"/>
                  </a:cubicBezTo>
                  <a:cubicBezTo>
                    <a:pt x="1434" y="3485"/>
                    <a:pt x="1094" y="3507"/>
                    <a:pt x="776" y="3599"/>
                  </a:cubicBezTo>
                  <a:cubicBezTo>
                    <a:pt x="458" y="3694"/>
                    <a:pt x="206" y="3884"/>
                    <a:pt x="1" y="4140"/>
                  </a:cubicBezTo>
                  <a:lnTo>
                    <a:pt x="56" y="4140"/>
                  </a:lnTo>
                  <a:cubicBezTo>
                    <a:pt x="52" y="4136"/>
                    <a:pt x="52" y="4129"/>
                    <a:pt x="45" y="4125"/>
                  </a:cubicBezTo>
                  <a:lnTo>
                    <a:pt x="114" y="4125"/>
                  </a:lnTo>
                  <a:cubicBezTo>
                    <a:pt x="239" y="3979"/>
                    <a:pt x="385" y="3855"/>
                    <a:pt x="557" y="3767"/>
                  </a:cubicBezTo>
                  <a:cubicBezTo>
                    <a:pt x="604" y="3745"/>
                    <a:pt x="648" y="3727"/>
                    <a:pt x="699" y="3708"/>
                  </a:cubicBezTo>
                  <a:cubicBezTo>
                    <a:pt x="900" y="3635"/>
                    <a:pt x="1120" y="3602"/>
                    <a:pt x="1332" y="3548"/>
                  </a:cubicBezTo>
                  <a:cubicBezTo>
                    <a:pt x="1592" y="3482"/>
                    <a:pt x="1855" y="3365"/>
                    <a:pt x="2001" y="3138"/>
                  </a:cubicBezTo>
                  <a:cubicBezTo>
                    <a:pt x="2140" y="2922"/>
                    <a:pt x="2144" y="2641"/>
                    <a:pt x="2275" y="2421"/>
                  </a:cubicBezTo>
                  <a:cubicBezTo>
                    <a:pt x="2473" y="2092"/>
                    <a:pt x="2890" y="1986"/>
                    <a:pt x="3263" y="1913"/>
                  </a:cubicBezTo>
                  <a:cubicBezTo>
                    <a:pt x="3639" y="1840"/>
                    <a:pt x="4056" y="1748"/>
                    <a:pt x="4276" y="1434"/>
                  </a:cubicBezTo>
                  <a:cubicBezTo>
                    <a:pt x="4433" y="1204"/>
                    <a:pt x="4447" y="907"/>
                    <a:pt x="4502" y="637"/>
                  </a:cubicBezTo>
                  <a:cubicBezTo>
                    <a:pt x="4550" y="417"/>
                    <a:pt x="4627" y="202"/>
                    <a:pt x="473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1646773" y="4428297"/>
              <a:ext cx="4144" cy="888"/>
            </a:xfrm>
            <a:custGeom>
              <a:avLst/>
              <a:gdLst/>
              <a:ahLst/>
              <a:cxnLst/>
              <a:rect l="l" t="t" r="r" b="b"/>
              <a:pathLst>
                <a:path w="70" h="15" extrusionOk="0">
                  <a:moveTo>
                    <a:pt x="0" y="0"/>
                  </a:moveTo>
                  <a:cubicBezTo>
                    <a:pt x="4" y="4"/>
                    <a:pt x="4" y="11"/>
                    <a:pt x="11" y="15"/>
                  </a:cubicBezTo>
                  <a:lnTo>
                    <a:pt x="55" y="15"/>
                  </a:lnTo>
                  <a:cubicBezTo>
                    <a:pt x="66" y="11"/>
                    <a:pt x="66" y="4"/>
                    <a:pt x="7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1649792" y="4433269"/>
              <a:ext cx="3493" cy="2427"/>
            </a:xfrm>
            <a:custGeom>
              <a:avLst/>
              <a:gdLst/>
              <a:ahLst/>
              <a:cxnLst/>
              <a:rect l="l" t="t" r="r" b="b"/>
              <a:pathLst>
                <a:path w="59" h="41" extrusionOk="0">
                  <a:moveTo>
                    <a:pt x="0" y="0"/>
                  </a:moveTo>
                  <a:cubicBezTo>
                    <a:pt x="8" y="11"/>
                    <a:pt x="15" y="26"/>
                    <a:pt x="22" y="41"/>
                  </a:cubicBezTo>
                  <a:cubicBezTo>
                    <a:pt x="33" y="26"/>
                    <a:pt x="44" y="11"/>
                    <a:pt x="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1647602" y="4429125"/>
              <a:ext cx="2664" cy="2249"/>
            </a:xfrm>
            <a:custGeom>
              <a:avLst/>
              <a:gdLst/>
              <a:ahLst/>
              <a:cxnLst/>
              <a:rect l="l" t="t" r="r" b="b"/>
              <a:pathLst>
                <a:path w="45" h="38" extrusionOk="0">
                  <a:moveTo>
                    <a:pt x="1" y="1"/>
                  </a:moveTo>
                  <a:cubicBezTo>
                    <a:pt x="4" y="16"/>
                    <a:pt x="15" y="23"/>
                    <a:pt x="19" y="38"/>
                  </a:cubicBezTo>
                  <a:cubicBezTo>
                    <a:pt x="26" y="23"/>
                    <a:pt x="37" y="8"/>
                    <a:pt x="4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1812574" y="4436051"/>
              <a:ext cx="474" cy="59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cubicBezTo>
                    <a:pt x="7" y="1"/>
                    <a:pt x="7" y="1"/>
                    <a:pt x="0" y="1"/>
                  </a:cubicBezTo>
                  <a:cubicBezTo>
                    <a:pt x="7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1640440" y="4428474"/>
              <a:ext cx="169771" cy="8938"/>
            </a:xfrm>
            <a:custGeom>
              <a:avLst/>
              <a:gdLst/>
              <a:ahLst/>
              <a:cxnLst/>
              <a:rect l="l" t="t" r="r" b="b"/>
              <a:pathLst>
                <a:path w="2868" h="151" extrusionOk="0">
                  <a:moveTo>
                    <a:pt x="2868" y="125"/>
                  </a:moveTo>
                  <a:lnTo>
                    <a:pt x="2868" y="125"/>
                  </a:lnTo>
                  <a:cubicBezTo>
                    <a:pt x="2858" y="126"/>
                    <a:pt x="2848" y="126"/>
                    <a:pt x="2838" y="126"/>
                  </a:cubicBezTo>
                  <a:lnTo>
                    <a:pt x="2838" y="126"/>
                  </a:lnTo>
                  <a:cubicBezTo>
                    <a:pt x="2842" y="127"/>
                    <a:pt x="2846" y="127"/>
                    <a:pt x="2850" y="127"/>
                  </a:cubicBezTo>
                  <a:cubicBezTo>
                    <a:pt x="2856" y="127"/>
                    <a:pt x="2862" y="127"/>
                    <a:pt x="2868" y="125"/>
                  </a:cubicBezTo>
                  <a:close/>
                  <a:moveTo>
                    <a:pt x="67" y="1"/>
                  </a:moveTo>
                  <a:cubicBezTo>
                    <a:pt x="56" y="12"/>
                    <a:pt x="52" y="19"/>
                    <a:pt x="41" y="30"/>
                  </a:cubicBezTo>
                  <a:cubicBezTo>
                    <a:pt x="1" y="78"/>
                    <a:pt x="56" y="151"/>
                    <a:pt x="114" y="151"/>
                  </a:cubicBezTo>
                  <a:cubicBezTo>
                    <a:pt x="425" y="147"/>
                    <a:pt x="736" y="147"/>
                    <a:pt x="1047" y="144"/>
                  </a:cubicBezTo>
                  <a:cubicBezTo>
                    <a:pt x="1540" y="140"/>
                    <a:pt x="2041" y="133"/>
                    <a:pt x="2535" y="129"/>
                  </a:cubicBezTo>
                  <a:cubicBezTo>
                    <a:pt x="2635" y="129"/>
                    <a:pt x="2735" y="129"/>
                    <a:pt x="2838" y="126"/>
                  </a:cubicBezTo>
                  <a:lnTo>
                    <a:pt x="2838" y="126"/>
                  </a:lnTo>
                  <a:cubicBezTo>
                    <a:pt x="2807" y="120"/>
                    <a:pt x="2791" y="90"/>
                    <a:pt x="2791" y="56"/>
                  </a:cubicBezTo>
                  <a:lnTo>
                    <a:pt x="217" y="74"/>
                  </a:lnTo>
                  <a:cubicBezTo>
                    <a:pt x="202" y="89"/>
                    <a:pt x="195" y="103"/>
                    <a:pt x="180" y="118"/>
                  </a:cubicBezTo>
                  <a:cubicBezTo>
                    <a:pt x="169" y="103"/>
                    <a:pt x="162" y="89"/>
                    <a:pt x="158" y="74"/>
                  </a:cubicBezTo>
                  <a:lnTo>
                    <a:pt x="111" y="74"/>
                  </a:lnTo>
                  <a:cubicBezTo>
                    <a:pt x="122" y="63"/>
                    <a:pt x="129" y="52"/>
                    <a:pt x="140" y="38"/>
                  </a:cubicBezTo>
                  <a:cubicBezTo>
                    <a:pt x="133" y="23"/>
                    <a:pt x="125" y="16"/>
                    <a:pt x="12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1812101" y="4436051"/>
              <a:ext cx="533" cy="533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8" y="1"/>
                  </a:moveTo>
                  <a:cubicBezTo>
                    <a:pt x="4" y="1"/>
                    <a:pt x="4" y="8"/>
                    <a:pt x="1" y="8"/>
                  </a:cubicBezTo>
                  <a:cubicBezTo>
                    <a:pt x="4" y="8"/>
                    <a:pt x="4" y="1"/>
                    <a:pt x="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1813225" y="4435874"/>
              <a:ext cx="59" cy="5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809733" y="4436525"/>
              <a:ext cx="2427" cy="3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cubicBezTo>
                    <a:pt x="37" y="1"/>
                    <a:pt x="33" y="2"/>
                    <a:pt x="29" y="3"/>
                  </a:cubicBezTo>
                  <a:lnTo>
                    <a:pt x="29" y="3"/>
                  </a:lnTo>
                  <a:cubicBezTo>
                    <a:pt x="33" y="3"/>
                    <a:pt x="37" y="2"/>
                    <a:pt x="41" y="0"/>
                  </a:cubicBezTo>
                  <a:close/>
                  <a:moveTo>
                    <a:pt x="29" y="3"/>
                  </a:moveTo>
                  <a:lnTo>
                    <a:pt x="29" y="3"/>
                  </a:lnTo>
                  <a:cubicBezTo>
                    <a:pt x="23" y="4"/>
                    <a:pt x="17" y="4"/>
                    <a:pt x="8" y="4"/>
                  </a:cubicBezTo>
                  <a:lnTo>
                    <a:pt x="1" y="4"/>
                  </a:lnTo>
                  <a:cubicBezTo>
                    <a:pt x="4" y="5"/>
                    <a:pt x="7" y="5"/>
                    <a:pt x="11" y="5"/>
                  </a:cubicBezTo>
                  <a:cubicBezTo>
                    <a:pt x="17" y="5"/>
                    <a:pt x="23" y="4"/>
                    <a:pt x="29" y="3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813225" y="4428948"/>
              <a:ext cx="9116" cy="6748"/>
            </a:xfrm>
            <a:custGeom>
              <a:avLst/>
              <a:gdLst/>
              <a:ahLst/>
              <a:cxnLst/>
              <a:rect l="l" t="t" r="r" b="b"/>
              <a:pathLst>
                <a:path w="154" h="114" extrusionOk="0">
                  <a:moveTo>
                    <a:pt x="154" y="0"/>
                  </a:moveTo>
                  <a:cubicBezTo>
                    <a:pt x="113" y="4"/>
                    <a:pt x="70" y="4"/>
                    <a:pt x="18" y="4"/>
                  </a:cubicBezTo>
                  <a:cubicBezTo>
                    <a:pt x="37" y="41"/>
                    <a:pt x="33" y="92"/>
                    <a:pt x="0" y="114"/>
                  </a:cubicBezTo>
                  <a:cubicBezTo>
                    <a:pt x="55" y="81"/>
                    <a:pt x="106" y="41"/>
                    <a:pt x="15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805412" y="4429125"/>
              <a:ext cx="10241" cy="7636"/>
            </a:xfrm>
            <a:custGeom>
              <a:avLst/>
              <a:gdLst/>
              <a:ahLst/>
              <a:cxnLst/>
              <a:rect l="l" t="t" r="r" b="b"/>
              <a:pathLst>
                <a:path w="173" h="129" extrusionOk="0">
                  <a:moveTo>
                    <a:pt x="150" y="1"/>
                  </a:moveTo>
                  <a:lnTo>
                    <a:pt x="150" y="1"/>
                  </a:lnTo>
                  <a:cubicBezTo>
                    <a:pt x="128" y="16"/>
                    <a:pt x="103" y="30"/>
                    <a:pt x="81" y="45"/>
                  </a:cubicBezTo>
                  <a:lnTo>
                    <a:pt x="0" y="45"/>
                  </a:lnTo>
                  <a:cubicBezTo>
                    <a:pt x="0" y="81"/>
                    <a:pt x="30" y="122"/>
                    <a:pt x="66" y="129"/>
                  </a:cubicBezTo>
                  <a:lnTo>
                    <a:pt x="81" y="129"/>
                  </a:lnTo>
                  <a:cubicBezTo>
                    <a:pt x="96" y="129"/>
                    <a:pt x="103" y="125"/>
                    <a:pt x="114" y="125"/>
                  </a:cubicBezTo>
                  <a:cubicBezTo>
                    <a:pt x="117" y="125"/>
                    <a:pt x="117" y="118"/>
                    <a:pt x="121" y="118"/>
                  </a:cubicBezTo>
                  <a:cubicBezTo>
                    <a:pt x="121" y="118"/>
                    <a:pt x="125" y="118"/>
                    <a:pt x="125" y="114"/>
                  </a:cubicBezTo>
                  <a:cubicBezTo>
                    <a:pt x="125" y="114"/>
                    <a:pt x="132" y="114"/>
                    <a:pt x="132" y="111"/>
                  </a:cubicBezTo>
                  <a:cubicBezTo>
                    <a:pt x="165" y="89"/>
                    <a:pt x="172" y="38"/>
                    <a:pt x="15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808845" y="4165951"/>
              <a:ext cx="192976" cy="263477"/>
            </a:xfrm>
            <a:custGeom>
              <a:avLst/>
              <a:gdLst/>
              <a:ahLst/>
              <a:cxnLst/>
              <a:rect l="l" t="t" r="r" b="b"/>
              <a:pathLst>
                <a:path w="3260" h="4451" extrusionOk="0">
                  <a:moveTo>
                    <a:pt x="3259" y="0"/>
                  </a:moveTo>
                  <a:cubicBezTo>
                    <a:pt x="3212" y="19"/>
                    <a:pt x="3164" y="37"/>
                    <a:pt x="3117" y="55"/>
                  </a:cubicBezTo>
                  <a:cubicBezTo>
                    <a:pt x="3080" y="84"/>
                    <a:pt x="3054" y="132"/>
                    <a:pt x="3032" y="176"/>
                  </a:cubicBezTo>
                  <a:cubicBezTo>
                    <a:pt x="2912" y="388"/>
                    <a:pt x="2839" y="611"/>
                    <a:pt x="2817" y="852"/>
                  </a:cubicBezTo>
                  <a:cubicBezTo>
                    <a:pt x="2787" y="1108"/>
                    <a:pt x="2798" y="1375"/>
                    <a:pt x="2725" y="1628"/>
                  </a:cubicBezTo>
                  <a:cubicBezTo>
                    <a:pt x="2601" y="2033"/>
                    <a:pt x="2301" y="2377"/>
                    <a:pt x="1917" y="2560"/>
                  </a:cubicBezTo>
                  <a:cubicBezTo>
                    <a:pt x="1701" y="2662"/>
                    <a:pt x="1464" y="2688"/>
                    <a:pt x="1230" y="2736"/>
                  </a:cubicBezTo>
                  <a:cubicBezTo>
                    <a:pt x="996" y="2787"/>
                    <a:pt x="787" y="2889"/>
                    <a:pt x="630" y="3072"/>
                  </a:cubicBezTo>
                  <a:cubicBezTo>
                    <a:pt x="465" y="3266"/>
                    <a:pt x="385" y="3511"/>
                    <a:pt x="367" y="3767"/>
                  </a:cubicBezTo>
                  <a:cubicBezTo>
                    <a:pt x="356" y="3906"/>
                    <a:pt x="348" y="4034"/>
                    <a:pt x="272" y="4158"/>
                  </a:cubicBezTo>
                  <a:cubicBezTo>
                    <a:pt x="202" y="4264"/>
                    <a:pt x="107" y="4345"/>
                    <a:pt x="1" y="4414"/>
                  </a:cubicBezTo>
                  <a:lnTo>
                    <a:pt x="27" y="4414"/>
                  </a:lnTo>
                  <a:cubicBezTo>
                    <a:pt x="59" y="4414"/>
                    <a:pt x="81" y="4429"/>
                    <a:pt x="96" y="4451"/>
                  </a:cubicBezTo>
                  <a:lnTo>
                    <a:pt x="100" y="4451"/>
                  </a:lnTo>
                  <a:cubicBezTo>
                    <a:pt x="253" y="4345"/>
                    <a:pt x="381" y="4198"/>
                    <a:pt x="421" y="4023"/>
                  </a:cubicBezTo>
                  <a:cubicBezTo>
                    <a:pt x="440" y="3950"/>
                    <a:pt x="443" y="3869"/>
                    <a:pt x="447" y="3796"/>
                  </a:cubicBezTo>
                  <a:cubicBezTo>
                    <a:pt x="447" y="3759"/>
                    <a:pt x="454" y="3730"/>
                    <a:pt x="458" y="3697"/>
                  </a:cubicBezTo>
                  <a:cubicBezTo>
                    <a:pt x="487" y="3386"/>
                    <a:pt x="663" y="3079"/>
                    <a:pt x="941" y="2933"/>
                  </a:cubicBezTo>
                  <a:cubicBezTo>
                    <a:pt x="1175" y="2809"/>
                    <a:pt x="1445" y="2805"/>
                    <a:pt x="1701" y="2736"/>
                  </a:cubicBezTo>
                  <a:cubicBezTo>
                    <a:pt x="2275" y="2582"/>
                    <a:pt x="2747" y="2070"/>
                    <a:pt x="2846" y="1481"/>
                  </a:cubicBezTo>
                  <a:cubicBezTo>
                    <a:pt x="2893" y="1225"/>
                    <a:pt x="2875" y="962"/>
                    <a:pt x="2926" y="706"/>
                  </a:cubicBezTo>
                  <a:cubicBezTo>
                    <a:pt x="2974" y="446"/>
                    <a:pt x="3098" y="209"/>
                    <a:pt x="3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1656718" y="4426994"/>
              <a:ext cx="152190" cy="2190"/>
            </a:xfrm>
            <a:custGeom>
              <a:avLst/>
              <a:gdLst/>
              <a:ahLst/>
              <a:cxnLst/>
              <a:rect l="l" t="t" r="r" b="b"/>
              <a:pathLst>
                <a:path w="2571" h="37" extrusionOk="0">
                  <a:moveTo>
                    <a:pt x="2571" y="0"/>
                  </a:moveTo>
                  <a:cubicBezTo>
                    <a:pt x="2571" y="0"/>
                    <a:pt x="2570" y="0"/>
                    <a:pt x="2570" y="0"/>
                  </a:cubicBezTo>
                  <a:lnTo>
                    <a:pt x="2570" y="0"/>
                  </a:lnTo>
                  <a:cubicBezTo>
                    <a:pt x="2570" y="0"/>
                    <a:pt x="2571" y="0"/>
                    <a:pt x="2571" y="0"/>
                  </a:cubicBezTo>
                  <a:close/>
                  <a:moveTo>
                    <a:pt x="2570" y="0"/>
                  </a:moveTo>
                  <a:cubicBezTo>
                    <a:pt x="2267" y="4"/>
                    <a:pt x="1967" y="4"/>
                    <a:pt x="1664" y="8"/>
                  </a:cubicBezTo>
                  <a:cubicBezTo>
                    <a:pt x="1170" y="15"/>
                    <a:pt x="673" y="19"/>
                    <a:pt x="179" y="22"/>
                  </a:cubicBezTo>
                  <a:lnTo>
                    <a:pt x="15" y="22"/>
                  </a:lnTo>
                  <a:lnTo>
                    <a:pt x="0" y="37"/>
                  </a:lnTo>
                  <a:lnTo>
                    <a:pt x="2523" y="37"/>
                  </a:lnTo>
                  <a:lnTo>
                    <a:pt x="2553" y="8"/>
                  </a:lnTo>
                  <a:cubicBezTo>
                    <a:pt x="2556" y="4"/>
                    <a:pt x="2560" y="1"/>
                    <a:pt x="257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1806063" y="4426994"/>
              <a:ext cx="8051" cy="2190"/>
            </a:xfrm>
            <a:custGeom>
              <a:avLst/>
              <a:gdLst/>
              <a:ahLst/>
              <a:cxnLst/>
              <a:rect l="l" t="t" r="r" b="b"/>
              <a:pathLst>
                <a:path w="136" h="37" extrusionOk="0">
                  <a:moveTo>
                    <a:pt x="37" y="0"/>
                  </a:moveTo>
                  <a:cubicBezTo>
                    <a:pt x="33" y="4"/>
                    <a:pt x="30" y="8"/>
                    <a:pt x="19" y="8"/>
                  </a:cubicBezTo>
                  <a:cubicBezTo>
                    <a:pt x="19" y="19"/>
                    <a:pt x="11" y="26"/>
                    <a:pt x="0" y="37"/>
                  </a:cubicBezTo>
                  <a:lnTo>
                    <a:pt x="136" y="37"/>
                  </a:lnTo>
                  <a:cubicBezTo>
                    <a:pt x="121" y="15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1649970" y="4428297"/>
              <a:ext cx="7636" cy="888"/>
            </a:xfrm>
            <a:custGeom>
              <a:avLst/>
              <a:gdLst/>
              <a:ahLst/>
              <a:cxnLst/>
              <a:rect l="l" t="t" r="r" b="b"/>
              <a:pathLst>
                <a:path w="129" h="15" extrusionOk="0">
                  <a:moveTo>
                    <a:pt x="16" y="0"/>
                  </a:moveTo>
                  <a:lnTo>
                    <a:pt x="1" y="15"/>
                  </a:lnTo>
                  <a:lnTo>
                    <a:pt x="114" y="1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1650858" y="4183887"/>
              <a:ext cx="279282" cy="244653"/>
            </a:xfrm>
            <a:custGeom>
              <a:avLst/>
              <a:gdLst/>
              <a:ahLst/>
              <a:cxnLst/>
              <a:rect l="l" t="t" r="r" b="b"/>
              <a:pathLst>
                <a:path w="4718" h="4133" extrusionOk="0">
                  <a:moveTo>
                    <a:pt x="4718" y="1"/>
                  </a:moveTo>
                  <a:lnTo>
                    <a:pt x="4718" y="1"/>
                  </a:lnTo>
                  <a:cubicBezTo>
                    <a:pt x="4685" y="8"/>
                    <a:pt x="4652" y="12"/>
                    <a:pt x="4615" y="12"/>
                  </a:cubicBezTo>
                  <a:cubicBezTo>
                    <a:pt x="4513" y="213"/>
                    <a:pt x="4433" y="421"/>
                    <a:pt x="4389" y="648"/>
                  </a:cubicBezTo>
                  <a:cubicBezTo>
                    <a:pt x="4330" y="922"/>
                    <a:pt x="4315" y="1215"/>
                    <a:pt x="4158" y="1442"/>
                  </a:cubicBezTo>
                  <a:cubicBezTo>
                    <a:pt x="3939" y="1756"/>
                    <a:pt x="3526" y="1848"/>
                    <a:pt x="3149" y="1921"/>
                  </a:cubicBezTo>
                  <a:cubicBezTo>
                    <a:pt x="2776" y="1994"/>
                    <a:pt x="2359" y="2103"/>
                    <a:pt x="2162" y="2429"/>
                  </a:cubicBezTo>
                  <a:cubicBezTo>
                    <a:pt x="2030" y="2648"/>
                    <a:pt x="2026" y="2934"/>
                    <a:pt x="1887" y="3146"/>
                  </a:cubicBezTo>
                  <a:cubicBezTo>
                    <a:pt x="1741" y="3372"/>
                    <a:pt x="1478" y="3489"/>
                    <a:pt x="1215" y="3559"/>
                  </a:cubicBezTo>
                  <a:cubicBezTo>
                    <a:pt x="1006" y="3614"/>
                    <a:pt x="790" y="3647"/>
                    <a:pt x="586" y="3720"/>
                  </a:cubicBezTo>
                  <a:cubicBezTo>
                    <a:pt x="534" y="3738"/>
                    <a:pt x="491" y="3756"/>
                    <a:pt x="443" y="3778"/>
                  </a:cubicBezTo>
                  <a:cubicBezTo>
                    <a:pt x="271" y="3859"/>
                    <a:pt x="125" y="3987"/>
                    <a:pt x="1" y="4133"/>
                  </a:cubicBezTo>
                  <a:lnTo>
                    <a:pt x="114" y="4133"/>
                  </a:lnTo>
                  <a:cubicBezTo>
                    <a:pt x="282" y="3950"/>
                    <a:pt x="491" y="3822"/>
                    <a:pt x="732" y="3756"/>
                  </a:cubicBezTo>
                  <a:cubicBezTo>
                    <a:pt x="1024" y="3672"/>
                    <a:pt x="1324" y="3639"/>
                    <a:pt x="1599" y="3500"/>
                  </a:cubicBezTo>
                  <a:cubicBezTo>
                    <a:pt x="1716" y="3438"/>
                    <a:pt x="1825" y="3361"/>
                    <a:pt x="1902" y="3263"/>
                  </a:cubicBezTo>
                  <a:cubicBezTo>
                    <a:pt x="1993" y="3153"/>
                    <a:pt x="2045" y="3018"/>
                    <a:pt x="2085" y="2886"/>
                  </a:cubicBezTo>
                  <a:cubicBezTo>
                    <a:pt x="2125" y="2754"/>
                    <a:pt x="2154" y="2612"/>
                    <a:pt x="2220" y="2487"/>
                  </a:cubicBezTo>
                  <a:cubicBezTo>
                    <a:pt x="2282" y="2385"/>
                    <a:pt x="2374" y="2297"/>
                    <a:pt x="2472" y="2231"/>
                  </a:cubicBezTo>
                  <a:cubicBezTo>
                    <a:pt x="2911" y="1957"/>
                    <a:pt x="3471" y="2023"/>
                    <a:pt x="3917" y="1767"/>
                  </a:cubicBezTo>
                  <a:cubicBezTo>
                    <a:pt x="4155" y="1635"/>
                    <a:pt x="4301" y="1420"/>
                    <a:pt x="4374" y="1160"/>
                  </a:cubicBezTo>
                  <a:cubicBezTo>
                    <a:pt x="4451" y="878"/>
                    <a:pt x="4469" y="593"/>
                    <a:pt x="4571" y="319"/>
                  </a:cubicBezTo>
                  <a:cubicBezTo>
                    <a:pt x="4612" y="209"/>
                    <a:pt x="4663" y="103"/>
                    <a:pt x="4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1653225" y="4429125"/>
              <a:ext cx="152901" cy="4203"/>
            </a:xfrm>
            <a:custGeom>
              <a:avLst/>
              <a:gdLst/>
              <a:ahLst/>
              <a:cxnLst/>
              <a:rect l="l" t="t" r="r" b="b"/>
              <a:pathLst>
                <a:path w="2583" h="71" extrusionOk="0">
                  <a:moveTo>
                    <a:pt x="59" y="1"/>
                  </a:moveTo>
                  <a:cubicBezTo>
                    <a:pt x="41" y="23"/>
                    <a:pt x="19" y="45"/>
                    <a:pt x="1" y="70"/>
                  </a:cubicBezTo>
                  <a:lnTo>
                    <a:pt x="2575" y="52"/>
                  </a:lnTo>
                  <a:cubicBezTo>
                    <a:pt x="2571" y="34"/>
                    <a:pt x="2575" y="16"/>
                    <a:pt x="258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1805412" y="4429125"/>
              <a:ext cx="8938" cy="3137"/>
            </a:xfrm>
            <a:custGeom>
              <a:avLst/>
              <a:gdLst/>
              <a:ahLst/>
              <a:cxnLst/>
              <a:rect l="l" t="t" r="r" b="b"/>
              <a:pathLst>
                <a:path w="151" h="53" extrusionOk="0">
                  <a:moveTo>
                    <a:pt x="11" y="1"/>
                  </a:moveTo>
                  <a:cubicBezTo>
                    <a:pt x="4" y="16"/>
                    <a:pt x="0" y="30"/>
                    <a:pt x="0" y="52"/>
                  </a:cubicBezTo>
                  <a:lnTo>
                    <a:pt x="81" y="52"/>
                  </a:lnTo>
                  <a:cubicBezTo>
                    <a:pt x="103" y="38"/>
                    <a:pt x="128" y="23"/>
                    <a:pt x="150" y="5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646951" y="4430901"/>
              <a:ext cx="2901" cy="2427"/>
            </a:xfrm>
            <a:custGeom>
              <a:avLst/>
              <a:gdLst/>
              <a:ahLst/>
              <a:cxnLst/>
              <a:rect l="l" t="t" r="r" b="b"/>
              <a:pathLst>
                <a:path w="49" h="41" extrusionOk="0">
                  <a:moveTo>
                    <a:pt x="30" y="0"/>
                  </a:moveTo>
                  <a:cubicBezTo>
                    <a:pt x="19" y="15"/>
                    <a:pt x="8" y="26"/>
                    <a:pt x="1" y="40"/>
                  </a:cubicBezTo>
                  <a:lnTo>
                    <a:pt x="48" y="40"/>
                  </a:lnTo>
                  <a:cubicBezTo>
                    <a:pt x="45" y="26"/>
                    <a:pt x="34" y="15"/>
                    <a:pt x="3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648668" y="4429125"/>
              <a:ext cx="8110" cy="4440"/>
            </a:xfrm>
            <a:custGeom>
              <a:avLst/>
              <a:gdLst/>
              <a:ahLst/>
              <a:cxnLst/>
              <a:rect l="l" t="t" r="r" b="b"/>
              <a:pathLst>
                <a:path w="137" h="75" extrusionOk="0">
                  <a:moveTo>
                    <a:pt x="27" y="1"/>
                  </a:moveTo>
                  <a:cubicBezTo>
                    <a:pt x="19" y="8"/>
                    <a:pt x="8" y="23"/>
                    <a:pt x="1" y="38"/>
                  </a:cubicBezTo>
                  <a:cubicBezTo>
                    <a:pt x="5" y="52"/>
                    <a:pt x="16" y="59"/>
                    <a:pt x="19" y="74"/>
                  </a:cubicBezTo>
                  <a:lnTo>
                    <a:pt x="78" y="74"/>
                  </a:lnTo>
                  <a:cubicBezTo>
                    <a:pt x="96" y="52"/>
                    <a:pt x="118" y="27"/>
                    <a:pt x="136" y="5"/>
                  </a:cubicBezTo>
                  <a:cubicBezTo>
                    <a:pt x="100" y="1"/>
                    <a:pt x="63" y="1"/>
                    <a:pt x="2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814291" y="4429125"/>
              <a:ext cx="296" cy="59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1"/>
                  </a:moveTo>
                  <a:cubicBezTo>
                    <a:pt x="4" y="1"/>
                    <a:pt x="4" y="1"/>
                    <a:pt x="0" y="1"/>
                  </a:cubicBezTo>
                  <a:cubicBezTo>
                    <a:pt x="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991576" y="4210287"/>
              <a:ext cx="152841" cy="218903"/>
            </a:xfrm>
            <a:custGeom>
              <a:avLst/>
              <a:gdLst/>
              <a:ahLst/>
              <a:cxnLst/>
              <a:rect l="l" t="t" r="r" b="b"/>
              <a:pathLst>
                <a:path w="2582" h="3698" extrusionOk="0">
                  <a:moveTo>
                    <a:pt x="2395" y="1"/>
                  </a:moveTo>
                  <a:cubicBezTo>
                    <a:pt x="2267" y="184"/>
                    <a:pt x="2169" y="385"/>
                    <a:pt x="2096" y="593"/>
                  </a:cubicBezTo>
                  <a:cubicBezTo>
                    <a:pt x="2030" y="794"/>
                    <a:pt x="1986" y="999"/>
                    <a:pt x="1931" y="1208"/>
                  </a:cubicBezTo>
                  <a:cubicBezTo>
                    <a:pt x="1883" y="1398"/>
                    <a:pt x="1810" y="1592"/>
                    <a:pt x="1668" y="1731"/>
                  </a:cubicBezTo>
                  <a:cubicBezTo>
                    <a:pt x="1529" y="1870"/>
                    <a:pt x="1346" y="1939"/>
                    <a:pt x="1159" y="1987"/>
                  </a:cubicBezTo>
                  <a:cubicBezTo>
                    <a:pt x="973" y="2038"/>
                    <a:pt x="772" y="2074"/>
                    <a:pt x="604" y="2173"/>
                  </a:cubicBezTo>
                  <a:cubicBezTo>
                    <a:pt x="439" y="2272"/>
                    <a:pt x="311" y="2418"/>
                    <a:pt x="227" y="2586"/>
                  </a:cubicBezTo>
                  <a:cubicBezTo>
                    <a:pt x="128" y="2787"/>
                    <a:pt x="136" y="3010"/>
                    <a:pt x="121" y="3230"/>
                  </a:cubicBezTo>
                  <a:cubicBezTo>
                    <a:pt x="114" y="3398"/>
                    <a:pt x="81" y="3559"/>
                    <a:pt x="0" y="3698"/>
                  </a:cubicBezTo>
                  <a:lnTo>
                    <a:pt x="1116" y="3698"/>
                  </a:lnTo>
                  <a:cubicBezTo>
                    <a:pt x="1108" y="3552"/>
                    <a:pt x="1097" y="3409"/>
                    <a:pt x="1127" y="3263"/>
                  </a:cubicBezTo>
                  <a:cubicBezTo>
                    <a:pt x="1159" y="3127"/>
                    <a:pt x="1236" y="3003"/>
                    <a:pt x="1346" y="2915"/>
                  </a:cubicBezTo>
                  <a:cubicBezTo>
                    <a:pt x="1540" y="2762"/>
                    <a:pt x="1777" y="2689"/>
                    <a:pt x="1979" y="2546"/>
                  </a:cubicBezTo>
                  <a:cubicBezTo>
                    <a:pt x="2198" y="2396"/>
                    <a:pt x="2370" y="2184"/>
                    <a:pt x="2498" y="1950"/>
                  </a:cubicBezTo>
                  <a:lnTo>
                    <a:pt x="2582" y="1800"/>
                  </a:lnTo>
                  <a:cubicBezTo>
                    <a:pt x="2553" y="1124"/>
                    <a:pt x="2487" y="517"/>
                    <a:pt x="2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991102" y="4429125"/>
              <a:ext cx="66121" cy="59"/>
            </a:xfrm>
            <a:custGeom>
              <a:avLst/>
              <a:gdLst/>
              <a:ahLst/>
              <a:cxnLst/>
              <a:rect l="l" t="t" r="r" b="b"/>
              <a:pathLst>
                <a:path w="1117" h="1" extrusionOk="0">
                  <a:moveTo>
                    <a:pt x="8" y="1"/>
                  </a:moveTo>
                  <a:lnTo>
                    <a:pt x="1116" y="1"/>
                  </a:lnTo>
                  <a:lnTo>
                    <a:pt x="1116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7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979027" y="4197324"/>
              <a:ext cx="153315" cy="232104"/>
            </a:xfrm>
            <a:custGeom>
              <a:avLst/>
              <a:gdLst/>
              <a:ahLst/>
              <a:cxnLst/>
              <a:rect l="l" t="t" r="r" b="b"/>
              <a:pathLst>
                <a:path w="2590" h="3921" extrusionOk="0">
                  <a:moveTo>
                    <a:pt x="2571" y="1"/>
                  </a:moveTo>
                  <a:cubicBezTo>
                    <a:pt x="2319" y="304"/>
                    <a:pt x="2158" y="681"/>
                    <a:pt x="2063" y="1061"/>
                  </a:cubicBezTo>
                  <a:cubicBezTo>
                    <a:pt x="2008" y="1262"/>
                    <a:pt x="1978" y="1474"/>
                    <a:pt x="1880" y="1664"/>
                  </a:cubicBezTo>
                  <a:cubicBezTo>
                    <a:pt x="1785" y="1847"/>
                    <a:pt x="1627" y="1950"/>
                    <a:pt x="1437" y="2015"/>
                  </a:cubicBezTo>
                  <a:cubicBezTo>
                    <a:pt x="1243" y="2074"/>
                    <a:pt x="1042" y="2107"/>
                    <a:pt x="856" y="2187"/>
                  </a:cubicBezTo>
                  <a:cubicBezTo>
                    <a:pt x="677" y="2268"/>
                    <a:pt x="523" y="2388"/>
                    <a:pt x="406" y="2546"/>
                  </a:cubicBezTo>
                  <a:cubicBezTo>
                    <a:pt x="267" y="2732"/>
                    <a:pt x="198" y="2952"/>
                    <a:pt x="179" y="3189"/>
                  </a:cubicBezTo>
                  <a:cubicBezTo>
                    <a:pt x="161" y="3445"/>
                    <a:pt x="183" y="3719"/>
                    <a:pt x="0" y="3921"/>
                  </a:cubicBezTo>
                  <a:lnTo>
                    <a:pt x="110" y="3921"/>
                  </a:lnTo>
                  <a:cubicBezTo>
                    <a:pt x="121" y="3906"/>
                    <a:pt x="132" y="3888"/>
                    <a:pt x="143" y="3877"/>
                  </a:cubicBezTo>
                  <a:cubicBezTo>
                    <a:pt x="183" y="3807"/>
                    <a:pt x="212" y="3730"/>
                    <a:pt x="223" y="3650"/>
                  </a:cubicBezTo>
                  <a:cubicBezTo>
                    <a:pt x="267" y="3449"/>
                    <a:pt x="242" y="3229"/>
                    <a:pt x="278" y="3025"/>
                  </a:cubicBezTo>
                  <a:cubicBezTo>
                    <a:pt x="340" y="2699"/>
                    <a:pt x="567" y="2407"/>
                    <a:pt x="870" y="2271"/>
                  </a:cubicBezTo>
                  <a:cubicBezTo>
                    <a:pt x="1174" y="2132"/>
                    <a:pt x="1554" y="2140"/>
                    <a:pt x="1803" y="1909"/>
                  </a:cubicBezTo>
                  <a:cubicBezTo>
                    <a:pt x="2004" y="1719"/>
                    <a:pt x="2052" y="1419"/>
                    <a:pt x="2121" y="1152"/>
                  </a:cubicBezTo>
                  <a:cubicBezTo>
                    <a:pt x="2213" y="776"/>
                    <a:pt x="2355" y="410"/>
                    <a:pt x="2589" y="110"/>
                  </a:cubicBezTo>
                  <a:cubicBezTo>
                    <a:pt x="2582" y="74"/>
                    <a:pt x="2575" y="37"/>
                    <a:pt x="257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2061483" y="4326306"/>
              <a:ext cx="83406" cy="102881"/>
            </a:xfrm>
            <a:custGeom>
              <a:avLst/>
              <a:gdLst/>
              <a:ahLst/>
              <a:cxnLst/>
              <a:rect l="l" t="t" r="r" b="b"/>
              <a:pathLst>
                <a:path w="1409" h="1738" extrusionOk="0">
                  <a:moveTo>
                    <a:pt x="1405" y="1"/>
                  </a:moveTo>
                  <a:cubicBezTo>
                    <a:pt x="1386" y="38"/>
                    <a:pt x="1368" y="74"/>
                    <a:pt x="1346" y="111"/>
                  </a:cubicBezTo>
                  <a:cubicBezTo>
                    <a:pt x="1189" y="381"/>
                    <a:pt x="962" y="604"/>
                    <a:pt x="688" y="754"/>
                  </a:cubicBezTo>
                  <a:cubicBezTo>
                    <a:pt x="457" y="879"/>
                    <a:pt x="183" y="970"/>
                    <a:pt x="70" y="1204"/>
                  </a:cubicBezTo>
                  <a:cubicBezTo>
                    <a:pt x="44" y="1252"/>
                    <a:pt x="30" y="1306"/>
                    <a:pt x="19" y="1369"/>
                  </a:cubicBezTo>
                  <a:cubicBezTo>
                    <a:pt x="0" y="1486"/>
                    <a:pt x="11" y="1614"/>
                    <a:pt x="15" y="1738"/>
                  </a:cubicBezTo>
                  <a:lnTo>
                    <a:pt x="99" y="1738"/>
                  </a:lnTo>
                  <a:cubicBezTo>
                    <a:pt x="92" y="1617"/>
                    <a:pt x="84" y="1504"/>
                    <a:pt x="103" y="1387"/>
                  </a:cubicBezTo>
                  <a:cubicBezTo>
                    <a:pt x="121" y="1263"/>
                    <a:pt x="180" y="1160"/>
                    <a:pt x="275" y="1080"/>
                  </a:cubicBezTo>
                  <a:cubicBezTo>
                    <a:pt x="454" y="933"/>
                    <a:pt x="684" y="864"/>
                    <a:pt x="871" y="736"/>
                  </a:cubicBezTo>
                  <a:cubicBezTo>
                    <a:pt x="1075" y="593"/>
                    <a:pt x="1251" y="418"/>
                    <a:pt x="1383" y="206"/>
                  </a:cubicBezTo>
                  <a:lnTo>
                    <a:pt x="1408" y="166"/>
                  </a:lnTo>
                  <a:cubicBezTo>
                    <a:pt x="1408" y="111"/>
                    <a:pt x="1408" y="56"/>
                    <a:pt x="140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1981157" y="4438892"/>
              <a:ext cx="81216" cy="59"/>
            </a:xfrm>
            <a:custGeom>
              <a:avLst/>
              <a:gdLst/>
              <a:ahLst/>
              <a:cxnLst/>
              <a:rect l="l" t="t" r="r" b="b"/>
              <a:pathLst>
                <a:path w="1372" h="1" extrusionOk="0">
                  <a:moveTo>
                    <a:pt x="1" y="0"/>
                  </a:moveTo>
                  <a:lnTo>
                    <a:pt x="1" y="0"/>
                  </a:lnTo>
                  <a:lnTo>
                    <a:pt x="1200" y="0"/>
                  </a:lnTo>
                  <a:lnTo>
                    <a:pt x="1372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062371" y="4429125"/>
              <a:ext cx="0" cy="59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983111" y="4433920"/>
              <a:ext cx="4617" cy="3729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1" y="0"/>
                  </a:moveTo>
                  <a:cubicBezTo>
                    <a:pt x="15" y="19"/>
                    <a:pt x="23" y="37"/>
                    <a:pt x="26" y="63"/>
                  </a:cubicBezTo>
                  <a:cubicBezTo>
                    <a:pt x="45" y="44"/>
                    <a:pt x="63" y="26"/>
                    <a:pt x="7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2062371" y="4429125"/>
              <a:ext cx="0" cy="59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1981157" y="4429125"/>
              <a:ext cx="4203" cy="3552"/>
            </a:xfrm>
            <a:custGeom>
              <a:avLst/>
              <a:gdLst/>
              <a:ahLst/>
              <a:cxnLst/>
              <a:rect l="l" t="t" r="r" b="b"/>
              <a:pathLst>
                <a:path w="71" h="60" extrusionOk="0">
                  <a:moveTo>
                    <a:pt x="1" y="1"/>
                  </a:moveTo>
                  <a:cubicBezTo>
                    <a:pt x="12" y="19"/>
                    <a:pt x="15" y="38"/>
                    <a:pt x="23" y="59"/>
                  </a:cubicBezTo>
                  <a:cubicBezTo>
                    <a:pt x="41" y="41"/>
                    <a:pt x="56" y="23"/>
                    <a:pt x="7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1974883" y="4428711"/>
              <a:ext cx="92699" cy="10004"/>
            </a:xfrm>
            <a:custGeom>
              <a:avLst/>
              <a:gdLst/>
              <a:ahLst/>
              <a:cxnLst/>
              <a:rect l="l" t="t" r="r" b="b"/>
              <a:pathLst>
                <a:path w="1566" h="169" extrusionOk="0">
                  <a:moveTo>
                    <a:pt x="1482" y="1"/>
                  </a:moveTo>
                  <a:cubicBezTo>
                    <a:pt x="1478" y="34"/>
                    <a:pt x="1478" y="63"/>
                    <a:pt x="1478" y="88"/>
                  </a:cubicBezTo>
                  <a:lnTo>
                    <a:pt x="220" y="88"/>
                  </a:lnTo>
                  <a:cubicBezTo>
                    <a:pt x="202" y="107"/>
                    <a:pt x="191" y="132"/>
                    <a:pt x="173" y="151"/>
                  </a:cubicBezTo>
                  <a:cubicBezTo>
                    <a:pt x="162" y="132"/>
                    <a:pt x="154" y="107"/>
                    <a:pt x="147" y="88"/>
                  </a:cubicBezTo>
                  <a:lnTo>
                    <a:pt x="110" y="88"/>
                  </a:lnTo>
                  <a:cubicBezTo>
                    <a:pt x="121" y="81"/>
                    <a:pt x="125" y="70"/>
                    <a:pt x="136" y="63"/>
                  </a:cubicBezTo>
                  <a:cubicBezTo>
                    <a:pt x="125" y="45"/>
                    <a:pt x="121" y="26"/>
                    <a:pt x="110" y="4"/>
                  </a:cubicBezTo>
                  <a:lnTo>
                    <a:pt x="74" y="4"/>
                  </a:lnTo>
                  <a:cubicBezTo>
                    <a:pt x="67" y="12"/>
                    <a:pt x="59" y="23"/>
                    <a:pt x="52" y="26"/>
                  </a:cubicBezTo>
                  <a:cubicBezTo>
                    <a:pt x="1" y="77"/>
                    <a:pt x="37" y="169"/>
                    <a:pt x="110" y="169"/>
                  </a:cubicBezTo>
                  <a:lnTo>
                    <a:pt x="1482" y="169"/>
                  </a:lnTo>
                  <a:cubicBezTo>
                    <a:pt x="1529" y="169"/>
                    <a:pt x="1566" y="129"/>
                    <a:pt x="1566" y="85"/>
                  </a:cubicBezTo>
                  <a:lnTo>
                    <a:pt x="1566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2056274" y="4316362"/>
              <a:ext cx="88141" cy="112648"/>
            </a:xfrm>
            <a:custGeom>
              <a:avLst/>
              <a:gdLst/>
              <a:ahLst/>
              <a:cxnLst/>
              <a:rect l="l" t="t" r="r" b="b"/>
              <a:pathLst>
                <a:path w="1489" h="1903" extrusionOk="0">
                  <a:moveTo>
                    <a:pt x="1485" y="1"/>
                  </a:moveTo>
                  <a:cubicBezTo>
                    <a:pt x="1460" y="59"/>
                    <a:pt x="1434" y="110"/>
                    <a:pt x="1405" y="158"/>
                  </a:cubicBezTo>
                  <a:cubicBezTo>
                    <a:pt x="1277" y="396"/>
                    <a:pt x="1109" y="604"/>
                    <a:pt x="886" y="754"/>
                  </a:cubicBezTo>
                  <a:cubicBezTo>
                    <a:pt x="684" y="889"/>
                    <a:pt x="447" y="970"/>
                    <a:pt x="253" y="1123"/>
                  </a:cubicBezTo>
                  <a:cubicBezTo>
                    <a:pt x="143" y="1215"/>
                    <a:pt x="66" y="1335"/>
                    <a:pt x="34" y="1471"/>
                  </a:cubicBezTo>
                  <a:cubicBezTo>
                    <a:pt x="1" y="1613"/>
                    <a:pt x="15" y="1760"/>
                    <a:pt x="15" y="1902"/>
                  </a:cubicBezTo>
                  <a:lnTo>
                    <a:pt x="99" y="1902"/>
                  </a:lnTo>
                  <a:cubicBezTo>
                    <a:pt x="92" y="1774"/>
                    <a:pt x="85" y="1650"/>
                    <a:pt x="103" y="1529"/>
                  </a:cubicBezTo>
                  <a:cubicBezTo>
                    <a:pt x="110" y="1474"/>
                    <a:pt x="125" y="1420"/>
                    <a:pt x="154" y="1365"/>
                  </a:cubicBezTo>
                  <a:cubicBezTo>
                    <a:pt x="268" y="1134"/>
                    <a:pt x="542" y="1043"/>
                    <a:pt x="769" y="919"/>
                  </a:cubicBezTo>
                  <a:cubicBezTo>
                    <a:pt x="1043" y="769"/>
                    <a:pt x="1273" y="542"/>
                    <a:pt x="1427" y="275"/>
                  </a:cubicBezTo>
                  <a:cubicBezTo>
                    <a:pt x="1445" y="238"/>
                    <a:pt x="1471" y="202"/>
                    <a:pt x="1489" y="165"/>
                  </a:cubicBezTo>
                  <a:cubicBezTo>
                    <a:pt x="1489" y="110"/>
                    <a:pt x="1485" y="56"/>
                    <a:pt x="1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985715" y="4203361"/>
              <a:ext cx="147692" cy="225829"/>
            </a:xfrm>
            <a:custGeom>
              <a:avLst/>
              <a:gdLst/>
              <a:ahLst/>
              <a:cxnLst/>
              <a:rect l="l" t="t" r="r" b="b"/>
              <a:pathLst>
                <a:path w="2495" h="3815" extrusionOk="0">
                  <a:moveTo>
                    <a:pt x="2472" y="1"/>
                  </a:moveTo>
                  <a:cubicBezTo>
                    <a:pt x="2242" y="304"/>
                    <a:pt x="2100" y="674"/>
                    <a:pt x="2008" y="1043"/>
                  </a:cubicBezTo>
                  <a:cubicBezTo>
                    <a:pt x="1946" y="1317"/>
                    <a:pt x="1895" y="1617"/>
                    <a:pt x="1694" y="1804"/>
                  </a:cubicBezTo>
                  <a:cubicBezTo>
                    <a:pt x="1445" y="2030"/>
                    <a:pt x="1068" y="2027"/>
                    <a:pt x="761" y="2166"/>
                  </a:cubicBezTo>
                  <a:cubicBezTo>
                    <a:pt x="458" y="2301"/>
                    <a:pt x="231" y="2590"/>
                    <a:pt x="172" y="2919"/>
                  </a:cubicBezTo>
                  <a:cubicBezTo>
                    <a:pt x="136" y="3124"/>
                    <a:pt x="158" y="3343"/>
                    <a:pt x="118" y="3544"/>
                  </a:cubicBezTo>
                  <a:cubicBezTo>
                    <a:pt x="103" y="3621"/>
                    <a:pt x="74" y="3694"/>
                    <a:pt x="33" y="3767"/>
                  </a:cubicBezTo>
                  <a:cubicBezTo>
                    <a:pt x="26" y="3786"/>
                    <a:pt x="11" y="3800"/>
                    <a:pt x="1" y="3815"/>
                  </a:cubicBezTo>
                  <a:lnTo>
                    <a:pt x="99" y="3815"/>
                  </a:lnTo>
                  <a:cubicBezTo>
                    <a:pt x="180" y="3676"/>
                    <a:pt x="213" y="3519"/>
                    <a:pt x="220" y="3347"/>
                  </a:cubicBezTo>
                  <a:cubicBezTo>
                    <a:pt x="235" y="3127"/>
                    <a:pt x="231" y="2908"/>
                    <a:pt x="326" y="2703"/>
                  </a:cubicBezTo>
                  <a:cubicBezTo>
                    <a:pt x="410" y="2535"/>
                    <a:pt x="538" y="2389"/>
                    <a:pt x="703" y="2294"/>
                  </a:cubicBezTo>
                  <a:cubicBezTo>
                    <a:pt x="871" y="2191"/>
                    <a:pt x="1072" y="2155"/>
                    <a:pt x="1258" y="2104"/>
                  </a:cubicBezTo>
                  <a:cubicBezTo>
                    <a:pt x="1441" y="2056"/>
                    <a:pt x="1628" y="1987"/>
                    <a:pt x="1767" y="1848"/>
                  </a:cubicBezTo>
                  <a:cubicBezTo>
                    <a:pt x="1906" y="1709"/>
                    <a:pt x="1979" y="1515"/>
                    <a:pt x="2030" y="1325"/>
                  </a:cubicBezTo>
                  <a:cubicBezTo>
                    <a:pt x="2085" y="1116"/>
                    <a:pt x="2129" y="911"/>
                    <a:pt x="2195" y="710"/>
                  </a:cubicBezTo>
                  <a:cubicBezTo>
                    <a:pt x="2268" y="502"/>
                    <a:pt x="2363" y="301"/>
                    <a:pt x="2494" y="118"/>
                  </a:cubicBezTo>
                  <a:cubicBezTo>
                    <a:pt x="2487" y="81"/>
                    <a:pt x="2480" y="38"/>
                    <a:pt x="2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1985479" y="4429125"/>
              <a:ext cx="5683" cy="59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lnTo>
                    <a:pt x="96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2057162" y="4429125"/>
              <a:ext cx="5032" cy="59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0" y="1"/>
                  </a:moveTo>
                  <a:lnTo>
                    <a:pt x="84" y="1"/>
                  </a:lnTo>
                  <a:lnTo>
                    <a:pt x="8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2057576" y="4429125"/>
              <a:ext cx="4795" cy="4854"/>
            </a:xfrm>
            <a:custGeom>
              <a:avLst/>
              <a:gdLst/>
              <a:ahLst/>
              <a:cxnLst/>
              <a:rect l="l" t="t" r="r" b="b"/>
              <a:pathLst>
                <a:path w="81" h="82" extrusionOk="0">
                  <a:moveTo>
                    <a:pt x="1" y="1"/>
                  </a:moveTo>
                  <a:lnTo>
                    <a:pt x="1" y="8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1981157" y="4432381"/>
              <a:ext cx="2249" cy="1598"/>
            </a:xfrm>
            <a:custGeom>
              <a:avLst/>
              <a:gdLst/>
              <a:ahLst/>
              <a:cxnLst/>
              <a:rect l="l" t="t" r="r" b="b"/>
              <a:pathLst>
                <a:path w="38" h="27" extrusionOk="0">
                  <a:moveTo>
                    <a:pt x="30" y="1"/>
                  </a:moveTo>
                  <a:lnTo>
                    <a:pt x="1" y="26"/>
                  </a:lnTo>
                  <a:lnTo>
                    <a:pt x="37" y="26"/>
                  </a:lnTo>
                  <a:cubicBezTo>
                    <a:pt x="34" y="19"/>
                    <a:pt x="30" y="8"/>
                    <a:pt x="3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1982874" y="4429125"/>
              <a:ext cx="8524" cy="5268"/>
            </a:xfrm>
            <a:custGeom>
              <a:avLst/>
              <a:gdLst/>
              <a:ahLst/>
              <a:cxnLst/>
              <a:rect l="l" t="t" r="r" b="b"/>
              <a:pathLst>
                <a:path w="144" h="89" extrusionOk="0">
                  <a:moveTo>
                    <a:pt x="45" y="1"/>
                  </a:moveTo>
                  <a:cubicBezTo>
                    <a:pt x="30" y="19"/>
                    <a:pt x="12" y="41"/>
                    <a:pt x="1" y="59"/>
                  </a:cubicBezTo>
                  <a:cubicBezTo>
                    <a:pt x="5" y="70"/>
                    <a:pt x="8" y="78"/>
                    <a:pt x="8" y="89"/>
                  </a:cubicBezTo>
                  <a:lnTo>
                    <a:pt x="85" y="89"/>
                  </a:lnTo>
                  <a:cubicBezTo>
                    <a:pt x="107" y="59"/>
                    <a:pt x="125" y="34"/>
                    <a:pt x="144" y="5"/>
                  </a:cubicBezTo>
                  <a:cubicBezTo>
                    <a:pt x="111" y="1"/>
                    <a:pt x="78" y="1"/>
                    <a:pt x="4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987669" y="4429125"/>
              <a:ext cx="74527" cy="4854"/>
            </a:xfrm>
            <a:custGeom>
              <a:avLst/>
              <a:gdLst/>
              <a:ahLst/>
              <a:cxnLst/>
              <a:rect l="l" t="t" r="r" b="b"/>
              <a:pathLst>
                <a:path w="1259" h="82" extrusionOk="0">
                  <a:moveTo>
                    <a:pt x="59" y="1"/>
                  </a:moveTo>
                  <a:cubicBezTo>
                    <a:pt x="41" y="27"/>
                    <a:pt x="22" y="56"/>
                    <a:pt x="0" y="81"/>
                  </a:cubicBezTo>
                  <a:lnTo>
                    <a:pt x="1174" y="81"/>
                  </a:lnTo>
                  <a:lnTo>
                    <a:pt x="1174" y="1"/>
                  </a:lnTo>
                  <a:close/>
                  <a:moveTo>
                    <a:pt x="1258" y="1"/>
                  </a:moveTo>
                  <a:lnTo>
                    <a:pt x="1174" y="81"/>
                  </a:lnTo>
                  <a:lnTo>
                    <a:pt x="1258" y="8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433854" y="4275637"/>
              <a:ext cx="53927" cy="96784"/>
            </a:xfrm>
            <a:custGeom>
              <a:avLst/>
              <a:gdLst/>
              <a:ahLst/>
              <a:cxnLst/>
              <a:rect l="l" t="t" r="r" b="b"/>
              <a:pathLst>
                <a:path w="911" h="1635" extrusionOk="0">
                  <a:moveTo>
                    <a:pt x="786" y="1"/>
                  </a:moveTo>
                  <a:cubicBezTo>
                    <a:pt x="767" y="1"/>
                    <a:pt x="748" y="7"/>
                    <a:pt x="730" y="23"/>
                  </a:cubicBezTo>
                  <a:cubicBezTo>
                    <a:pt x="306" y="425"/>
                    <a:pt x="50" y="974"/>
                    <a:pt x="6" y="1555"/>
                  </a:cubicBezTo>
                  <a:cubicBezTo>
                    <a:pt x="1" y="1608"/>
                    <a:pt x="40" y="1635"/>
                    <a:pt x="82" y="1635"/>
                  </a:cubicBezTo>
                  <a:cubicBezTo>
                    <a:pt x="123" y="1635"/>
                    <a:pt x="167" y="1608"/>
                    <a:pt x="171" y="1555"/>
                  </a:cubicBezTo>
                  <a:cubicBezTo>
                    <a:pt x="211" y="1018"/>
                    <a:pt x="456" y="510"/>
                    <a:pt x="851" y="140"/>
                  </a:cubicBezTo>
                  <a:cubicBezTo>
                    <a:pt x="911" y="86"/>
                    <a:pt x="853" y="1"/>
                    <a:pt x="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1434624" y="4398818"/>
              <a:ext cx="10004" cy="14384"/>
            </a:xfrm>
            <a:custGeom>
              <a:avLst/>
              <a:gdLst/>
              <a:ahLst/>
              <a:cxnLst/>
              <a:rect l="l" t="t" r="r" b="b"/>
              <a:pathLst>
                <a:path w="169" h="243" extrusionOk="0">
                  <a:moveTo>
                    <a:pt x="85" y="1"/>
                  </a:moveTo>
                  <a:cubicBezTo>
                    <a:pt x="74" y="1"/>
                    <a:pt x="70" y="1"/>
                    <a:pt x="59" y="5"/>
                  </a:cubicBezTo>
                  <a:cubicBezTo>
                    <a:pt x="48" y="8"/>
                    <a:pt x="33" y="16"/>
                    <a:pt x="22" y="27"/>
                  </a:cubicBezTo>
                  <a:cubicBezTo>
                    <a:pt x="19" y="34"/>
                    <a:pt x="15" y="38"/>
                    <a:pt x="11" y="45"/>
                  </a:cubicBezTo>
                  <a:cubicBezTo>
                    <a:pt x="0" y="60"/>
                    <a:pt x="0" y="74"/>
                    <a:pt x="0" y="89"/>
                  </a:cubicBezTo>
                  <a:lnTo>
                    <a:pt x="0" y="155"/>
                  </a:lnTo>
                  <a:cubicBezTo>
                    <a:pt x="0" y="169"/>
                    <a:pt x="0" y="180"/>
                    <a:pt x="11" y="187"/>
                  </a:cubicBezTo>
                  <a:cubicBezTo>
                    <a:pt x="15" y="198"/>
                    <a:pt x="19" y="206"/>
                    <a:pt x="30" y="217"/>
                  </a:cubicBezTo>
                  <a:cubicBezTo>
                    <a:pt x="37" y="224"/>
                    <a:pt x="48" y="228"/>
                    <a:pt x="55" y="235"/>
                  </a:cubicBezTo>
                  <a:cubicBezTo>
                    <a:pt x="63" y="239"/>
                    <a:pt x="77" y="242"/>
                    <a:pt x="88" y="242"/>
                  </a:cubicBezTo>
                  <a:cubicBezTo>
                    <a:pt x="95" y="242"/>
                    <a:pt x="103" y="242"/>
                    <a:pt x="110" y="239"/>
                  </a:cubicBezTo>
                  <a:cubicBezTo>
                    <a:pt x="125" y="235"/>
                    <a:pt x="136" y="228"/>
                    <a:pt x="147" y="217"/>
                  </a:cubicBezTo>
                  <a:cubicBezTo>
                    <a:pt x="150" y="209"/>
                    <a:pt x="154" y="206"/>
                    <a:pt x="161" y="198"/>
                  </a:cubicBezTo>
                  <a:cubicBezTo>
                    <a:pt x="169" y="184"/>
                    <a:pt x="169" y="169"/>
                    <a:pt x="169" y="155"/>
                  </a:cubicBezTo>
                  <a:lnTo>
                    <a:pt x="169" y="85"/>
                  </a:lnTo>
                  <a:cubicBezTo>
                    <a:pt x="169" y="74"/>
                    <a:pt x="169" y="63"/>
                    <a:pt x="161" y="56"/>
                  </a:cubicBezTo>
                  <a:cubicBezTo>
                    <a:pt x="158" y="45"/>
                    <a:pt x="150" y="38"/>
                    <a:pt x="143" y="27"/>
                  </a:cubicBezTo>
                  <a:cubicBezTo>
                    <a:pt x="132" y="19"/>
                    <a:pt x="125" y="16"/>
                    <a:pt x="114" y="8"/>
                  </a:cubicBezTo>
                  <a:cubicBezTo>
                    <a:pt x="106" y="5"/>
                    <a:pt x="92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2756711" y="4012699"/>
              <a:ext cx="120876" cy="158583"/>
            </a:xfrm>
            <a:custGeom>
              <a:avLst/>
              <a:gdLst/>
              <a:ahLst/>
              <a:cxnLst/>
              <a:rect l="l" t="t" r="r" b="b"/>
              <a:pathLst>
                <a:path w="2042" h="2679" extrusionOk="0">
                  <a:moveTo>
                    <a:pt x="415" y="162"/>
                  </a:moveTo>
                  <a:cubicBezTo>
                    <a:pt x="416" y="162"/>
                    <a:pt x="418" y="165"/>
                    <a:pt x="421" y="171"/>
                  </a:cubicBezTo>
                  <a:lnTo>
                    <a:pt x="421" y="171"/>
                  </a:lnTo>
                  <a:cubicBezTo>
                    <a:pt x="419" y="172"/>
                    <a:pt x="418" y="173"/>
                    <a:pt x="417" y="173"/>
                  </a:cubicBezTo>
                  <a:cubicBezTo>
                    <a:pt x="413" y="173"/>
                    <a:pt x="413" y="162"/>
                    <a:pt x="415" y="162"/>
                  </a:cubicBezTo>
                  <a:close/>
                  <a:moveTo>
                    <a:pt x="421" y="172"/>
                  </a:moveTo>
                  <a:lnTo>
                    <a:pt x="421" y="172"/>
                  </a:lnTo>
                  <a:cubicBezTo>
                    <a:pt x="421" y="172"/>
                    <a:pt x="421" y="172"/>
                    <a:pt x="421" y="172"/>
                  </a:cubicBezTo>
                  <a:cubicBezTo>
                    <a:pt x="425" y="187"/>
                    <a:pt x="440" y="201"/>
                    <a:pt x="447" y="216"/>
                  </a:cubicBezTo>
                  <a:cubicBezTo>
                    <a:pt x="480" y="282"/>
                    <a:pt x="502" y="362"/>
                    <a:pt x="516" y="436"/>
                  </a:cubicBezTo>
                  <a:cubicBezTo>
                    <a:pt x="586" y="732"/>
                    <a:pt x="557" y="1046"/>
                    <a:pt x="498" y="1346"/>
                  </a:cubicBezTo>
                  <a:cubicBezTo>
                    <a:pt x="441" y="1643"/>
                    <a:pt x="353" y="1931"/>
                    <a:pt x="285" y="2227"/>
                  </a:cubicBezTo>
                  <a:lnTo>
                    <a:pt x="285" y="2227"/>
                  </a:lnTo>
                  <a:cubicBezTo>
                    <a:pt x="187" y="1716"/>
                    <a:pt x="118" y="1189"/>
                    <a:pt x="231" y="677"/>
                  </a:cubicBezTo>
                  <a:cubicBezTo>
                    <a:pt x="264" y="527"/>
                    <a:pt x="315" y="381"/>
                    <a:pt x="385" y="242"/>
                  </a:cubicBezTo>
                  <a:cubicBezTo>
                    <a:pt x="395" y="218"/>
                    <a:pt x="408" y="195"/>
                    <a:pt x="421" y="172"/>
                  </a:cubicBezTo>
                  <a:close/>
                  <a:moveTo>
                    <a:pt x="1794" y="666"/>
                  </a:moveTo>
                  <a:cubicBezTo>
                    <a:pt x="1803" y="666"/>
                    <a:pt x="1811" y="668"/>
                    <a:pt x="1818" y="673"/>
                  </a:cubicBezTo>
                  <a:cubicBezTo>
                    <a:pt x="1840" y="691"/>
                    <a:pt x="1848" y="735"/>
                    <a:pt x="1851" y="765"/>
                  </a:cubicBezTo>
                  <a:cubicBezTo>
                    <a:pt x="1877" y="907"/>
                    <a:pt x="1837" y="1053"/>
                    <a:pt x="1774" y="1181"/>
                  </a:cubicBezTo>
                  <a:cubicBezTo>
                    <a:pt x="1632" y="1448"/>
                    <a:pt x="1394" y="1661"/>
                    <a:pt x="1160" y="1843"/>
                  </a:cubicBezTo>
                  <a:cubicBezTo>
                    <a:pt x="969" y="1996"/>
                    <a:pt x="760" y="2131"/>
                    <a:pt x="544" y="2247"/>
                  </a:cubicBezTo>
                  <a:lnTo>
                    <a:pt x="544" y="2247"/>
                  </a:lnTo>
                  <a:cubicBezTo>
                    <a:pt x="682" y="2034"/>
                    <a:pt x="825" y="1822"/>
                    <a:pt x="970" y="1613"/>
                  </a:cubicBezTo>
                  <a:cubicBezTo>
                    <a:pt x="1065" y="1478"/>
                    <a:pt x="1164" y="1339"/>
                    <a:pt x="1262" y="1203"/>
                  </a:cubicBezTo>
                  <a:cubicBezTo>
                    <a:pt x="1358" y="1072"/>
                    <a:pt x="1453" y="929"/>
                    <a:pt x="1566" y="808"/>
                  </a:cubicBezTo>
                  <a:cubicBezTo>
                    <a:pt x="1614" y="765"/>
                    <a:pt x="1657" y="717"/>
                    <a:pt x="1720" y="691"/>
                  </a:cubicBezTo>
                  <a:cubicBezTo>
                    <a:pt x="1738" y="681"/>
                    <a:pt x="1769" y="666"/>
                    <a:pt x="1794" y="666"/>
                  </a:cubicBezTo>
                  <a:close/>
                  <a:moveTo>
                    <a:pt x="407" y="0"/>
                  </a:moveTo>
                  <a:cubicBezTo>
                    <a:pt x="338" y="0"/>
                    <a:pt x="296" y="53"/>
                    <a:pt x="264" y="110"/>
                  </a:cubicBezTo>
                  <a:cubicBezTo>
                    <a:pt x="224" y="191"/>
                    <a:pt x="187" y="275"/>
                    <a:pt x="154" y="362"/>
                  </a:cubicBezTo>
                  <a:cubicBezTo>
                    <a:pt x="37" y="677"/>
                    <a:pt x="1" y="1024"/>
                    <a:pt x="8" y="1357"/>
                  </a:cubicBezTo>
                  <a:cubicBezTo>
                    <a:pt x="23" y="1785"/>
                    <a:pt x="111" y="2202"/>
                    <a:pt x="195" y="2619"/>
                  </a:cubicBezTo>
                  <a:cubicBezTo>
                    <a:pt x="205" y="2661"/>
                    <a:pt x="236" y="2678"/>
                    <a:pt x="268" y="2678"/>
                  </a:cubicBezTo>
                  <a:cubicBezTo>
                    <a:pt x="317" y="2678"/>
                    <a:pt x="369" y="2637"/>
                    <a:pt x="356" y="2575"/>
                  </a:cubicBezTo>
                  <a:cubicBezTo>
                    <a:pt x="353" y="2563"/>
                    <a:pt x="351" y="2551"/>
                    <a:pt x="348" y="2539"/>
                  </a:cubicBezTo>
                  <a:lnTo>
                    <a:pt x="348" y="2539"/>
                  </a:lnTo>
                  <a:cubicBezTo>
                    <a:pt x="671" y="2396"/>
                    <a:pt x="976" y="2211"/>
                    <a:pt x="1252" y="1993"/>
                  </a:cubicBezTo>
                  <a:cubicBezTo>
                    <a:pt x="1518" y="1785"/>
                    <a:pt x="1800" y="1536"/>
                    <a:pt x="1943" y="1222"/>
                  </a:cubicBezTo>
                  <a:cubicBezTo>
                    <a:pt x="2012" y="1075"/>
                    <a:pt x="2041" y="915"/>
                    <a:pt x="2016" y="750"/>
                  </a:cubicBezTo>
                  <a:cubicBezTo>
                    <a:pt x="2005" y="688"/>
                    <a:pt x="1983" y="615"/>
                    <a:pt x="1939" y="563"/>
                  </a:cubicBezTo>
                  <a:cubicBezTo>
                    <a:pt x="1900" y="523"/>
                    <a:pt x="1852" y="507"/>
                    <a:pt x="1801" y="507"/>
                  </a:cubicBezTo>
                  <a:cubicBezTo>
                    <a:pt x="1765" y="507"/>
                    <a:pt x="1729" y="515"/>
                    <a:pt x="1694" y="527"/>
                  </a:cubicBezTo>
                  <a:cubicBezTo>
                    <a:pt x="1544" y="582"/>
                    <a:pt x="1438" y="710"/>
                    <a:pt x="1343" y="830"/>
                  </a:cubicBezTo>
                  <a:cubicBezTo>
                    <a:pt x="1226" y="988"/>
                    <a:pt x="1109" y="1145"/>
                    <a:pt x="996" y="1299"/>
                  </a:cubicBezTo>
                  <a:cubicBezTo>
                    <a:pt x="829" y="1531"/>
                    <a:pt x="666" y="1766"/>
                    <a:pt x="510" y="2003"/>
                  </a:cubicBezTo>
                  <a:lnTo>
                    <a:pt x="510" y="2003"/>
                  </a:lnTo>
                  <a:cubicBezTo>
                    <a:pt x="647" y="1458"/>
                    <a:pt x="808" y="906"/>
                    <a:pt x="663" y="348"/>
                  </a:cubicBezTo>
                  <a:cubicBezTo>
                    <a:pt x="630" y="227"/>
                    <a:pt x="575" y="8"/>
                    <a:pt x="414" y="0"/>
                  </a:cubicBezTo>
                  <a:cubicBezTo>
                    <a:pt x="412" y="0"/>
                    <a:pt x="409" y="0"/>
                    <a:pt x="4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2265819" y="4007017"/>
              <a:ext cx="771962" cy="507893"/>
            </a:xfrm>
            <a:custGeom>
              <a:avLst/>
              <a:gdLst/>
              <a:ahLst/>
              <a:cxnLst/>
              <a:rect l="l" t="t" r="r" b="b"/>
              <a:pathLst>
                <a:path w="13041" h="8580" extrusionOk="0">
                  <a:moveTo>
                    <a:pt x="7279" y="0"/>
                  </a:moveTo>
                  <a:cubicBezTo>
                    <a:pt x="7245" y="0"/>
                    <a:pt x="7211" y="2"/>
                    <a:pt x="7179" y="5"/>
                  </a:cubicBezTo>
                  <a:cubicBezTo>
                    <a:pt x="6853" y="27"/>
                    <a:pt x="6542" y="129"/>
                    <a:pt x="6235" y="228"/>
                  </a:cubicBezTo>
                  <a:cubicBezTo>
                    <a:pt x="5734" y="393"/>
                    <a:pt x="5226" y="557"/>
                    <a:pt x="4721" y="722"/>
                  </a:cubicBezTo>
                  <a:cubicBezTo>
                    <a:pt x="4425" y="820"/>
                    <a:pt x="4100" y="941"/>
                    <a:pt x="3968" y="1223"/>
                  </a:cubicBezTo>
                  <a:cubicBezTo>
                    <a:pt x="3800" y="1574"/>
                    <a:pt x="4023" y="1980"/>
                    <a:pt x="4260" y="2290"/>
                  </a:cubicBezTo>
                  <a:cubicBezTo>
                    <a:pt x="4440" y="2524"/>
                    <a:pt x="4630" y="2747"/>
                    <a:pt x="4831" y="2963"/>
                  </a:cubicBezTo>
                  <a:cubicBezTo>
                    <a:pt x="4692" y="2985"/>
                    <a:pt x="4538" y="3000"/>
                    <a:pt x="4385" y="3007"/>
                  </a:cubicBezTo>
                  <a:cubicBezTo>
                    <a:pt x="4321" y="3010"/>
                    <a:pt x="4257" y="3011"/>
                    <a:pt x="4194" y="3011"/>
                  </a:cubicBezTo>
                  <a:cubicBezTo>
                    <a:pt x="2102" y="3011"/>
                    <a:pt x="823" y="1460"/>
                    <a:pt x="823" y="1460"/>
                  </a:cubicBezTo>
                  <a:cubicBezTo>
                    <a:pt x="823" y="1460"/>
                    <a:pt x="0" y="3439"/>
                    <a:pt x="114" y="6309"/>
                  </a:cubicBezTo>
                  <a:cubicBezTo>
                    <a:pt x="139" y="6942"/>
                    <a:pt x="417" y="7516"/>
                    <a:pt x="845" y="7922"/>
                  </a:cubicBezTo>
                  <a:cubicBezTo>
                    <a:pt x="1277" y="8328"/>
                    <a:pt x="1862" y="8580"/>
                    <a:pt x="2498" y="8580"/>
                  </a:cubicBezTo>
                  <a:lnTo>
                    <a:pt x="10499" y="8580"/>
                  </a:lnTo>
                  <a:cubicBezTo>
                    <a:pt x="10989" y="8580"/>
                    <a:pt x="11442" y="8434"/>
                    <a:pt x="11823" y="8189"/>
                  </a:cubicBezTo>
                  <a:cubicBezTo>
                    <a:pt x="12583" y="7684"/>
                    <a:pt x="13040" y="6763"/>
                    <a:pt x="12850" y="5786"/>
                  </a:cubicBezTo>
                  <a:cubicBezTo>
                    <a:pt x="12620" y="4609"/>
                    <a:pt x="11717" y="3658"/>
                    <a:pt x="10532" y="3333"/>
                  </a:cubicBezTo>
                  <a:cubicBezTo>
                    <a:pt x="8649" y="2813"/>
                    <a:pt x="7983" y="2356"/>
                    <a:pt x="7877" y="2137"/>
                  </a:cubicBezTo>
                  <a:cubicBezTo>
                    <a:pt x="7903" y="2089"/>
                    <a:pt x="7884" y="1976"/>
                    <a:pt x="7884" y="1925"/>
                  </a:cubicBezTo>
                  <a:cubicBezTo>
                    <a:pt x="7892" y="1793"/>
                    <a:pt x="7892" y="1654"/>
                    <a:pt x="7895" y="1522"/>
                  </a:cubicBezTo>
                  <a:cubicBezTo>
                    <a:pt x="7903" y="1245"/>
                    <a:pt x="7877" y="967"/>
                    <a:pt x="7844" y="685"/>
                  </a:cubicBezTo>
                  <a:cubicBezTo>
                    <a:pt x="7826" y="499"/>
                    <a:pt x="7822" y="243"/>
                    <a:pt x="7658" y="111"/>
                  </a:cubicBezTo>
                  <a:cubicBezTo>
                    <a:pt x="7553" y="27"/>
                    <a:pt x="7411" y="0"/>
                    <a:pt x="7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2283340" y="4429125"/>
              <a:ext cx="71508" cy="9826"/>
            </a:xfrm>
            <a:custGeom>
              <a:avLst/>
              <a:gdLst/>
              <a:ahLst/>
              <a:cxnLst/>
              <a:rect l="l" t="t" r="r" b="b"/>
              <a:pathLst>
                <a:path w="1208" h="166" extrusionOk="0">
                  <a:moveTo>
                    <a:pt x="1" y="1"/>
                  </a:moveTo>
                  <a:cubicBezTo>
                    <a:pt x="26" y="56"/>
                    <a:pt x="52" y="114"/>
                    <a:pt x="81" y="165"/>
                  </a:cubicBezTo>
                  <a:lnTo>
                    <a:pt x="1207" y="165"/>
                  </a:lnTo>
                  <a:cubicBezTo>
                    <a:pt x="1163" y="165"/>
                    <a:pt x="1127" y="129"/>
                    <a:pt x="1127" y="81"/>
                  </a:cubicBezTo>
                  <a:lnTo>
                    <a:pt x="1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2435941" y="4428948"/>
              <a:ext cx="582360" cy="9767"/>
            </a:xfrm>
            <a:custGeom>
              <a:avLst/>
              <a:gdLst/>
              <a:ahLst/>
              <a:cxnLst/>
              <a:rect l="l" t="t" r="r" b="b"/>
              <a:pathLst>
                <a:path w="9838" h="165" extrusionOk="0">
                  <a:moveTo>
                    <a:pt x="37" y="0"/>
                  </a:moveTo>
                  <a:cubicBezTo>
                    <a:pt x="48" y="8"/>
                    <a:pt x="52" y="19"/>
                    <a:pt x="63" y="22"/>
                  </a:cubicBezTo>
                  <a:cubicBezTo>
                    <a:pt x="110" y="73"/>
                    <a:pt x="74" y="165"/>
                    <a:pt x="1" y="165"/>
                  </a:cubicBezTo>
                  <a:lnTo>
                    <a:pt x="9760" y="165"/>
                  </a:lnTo>
                  <a:cubicBezTo>
                    <a:pt x="9790" y="110"/>
                    <a:pt x="9815" y="55"/>
                    <a:pt x="9837" y="0"/>
                  </a:cubicBezTo>
                  <a:lnTo>
                    <a:pt x="9837" y="0"/>
                  </a:lnTo>
                  <a:cubicBezTo>
                    <a:pt x="8459" y="4"/>
                    <a:pt x="7076" y="4"/>
                    <a:pt x="5698" y="4"/>
                  </a:cubicBezTo>
                  <a:cubicBezTo>
                    <a:pt x="5705" y="11"/>
                    <a:pt x="5712" y="22"/>
                    <a:pt x="5720" y="30"/>
                  </a:cubicBezTo>
                  <a:cubicBezTo>
                    <a:pt x="5760" y="81"/>
                    <a:pt x="5705" y="154"/>
                    <a:pt x="5647" y="154"/>
                  </a:cubicBezTo>
                  <a:cubicBezTo>
                    <a:pt x="5533" y="154"/>
                    <a:pt x="5420" y="154"/>
                    <a:pt x="5303" y="150"/>
                  </a:cubicBezTo>
                  <a:cubicBezTo>
                    <a:pt x="4809" y="147"/>
                    <a:pt x="4312" y="139"/>
                    <a:pt x="3818" y="136"/>
                  </a:cubicBezTo>
                  <a:cubicBezTo>
                    <a:pt x="3511" y="132"/>
                    <a:pt x="3208" y="132"/>
                    <a:pt x="2900" y="125"/>
                  </a:cubicBezTo>
                  <a:cubicBezTo>
                    <a:pt x="2896" y="127"/>
                    <a:pt x="2891" y="128"/>
                    <a:pt x="2887" y="128"/>
                  </a:cubicBezTo>
                  <a:cubicBezTo>
                    <a:pt x="2877" y="128"/>
                    <a:pt x="2868" y="123"/>
                    <a:pt x="2860" y="121"/>
                  </a:cubicBezTo>
                  <a:cubicBezTo>
                    <a:pt x="2853" y="121"/>
                    <a:pt x="2853" y="117"/>
                    <a:pt x="2849" y="117"/>
                  </a:cubicBezTo>
                  <a:cubicBezTo>
                    <a:pt x="2849" y="117"/>
                    <a:pt x="2846" y="117"/>
                    <a:pt x="2846" y="114"/>
                  </a:cubicBezTo>
                  <a:lnTo>
                    <a:pt x="2842" y="114"/>
                  </a:lnTo>
                  <a:cubicBezTo>
                    <a:pt x="2787" y="77"/>
                    <a:pt x="2732" y="41"/>
                    <a:pt x="2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2827506" y="4206440"/>
              <a:ext cx="77782" cy="124842"/>
            </a:xfrm>
            <a:custGeom>
              <a:avLst/>
              <a:gdLst/>
              <a:ahLst/>
              <a:cxnLst/>
              <a:rect l="l" t="t" r="r" b="b"/>
              <a:pathLst>
                <a:path w="1314" h="2109" extrusionOk="0">
                  <a:moveTo>
                    <a:pt x="1134" y="0"/>
                  </a:moveTo>
                  <a:cubicBezTo>
                    <a:pt x="571" y="527"/>
                    <a:pt x="286" y="1284"/>
                    <a:pt x="23" y="2008"/>
                  </a:cubicBezTo>
                  <a:cubicBezTo>
                    <a:pt x="0" y="2068"/>
                    <a:pt x="51" y="2109"/>
                    <a:pt x="103" y="2109"/>
                  </a:cubicBezTo>
                  <a:cubicBezTo>
                    <a:pt x="136" y="2109"/>
                    <a:pt x="169" y="2092"/>
                    <a:pt x="183" y="2052"/>
                  </a:cubicBezTo>
                  <a:cubicBezTo>
                    <a:pt x="439" y="1339"/>
                    <a:pt x="728" y="563"/>
                    <a:pt x="1313" y="59"/>
                  </a:cubicBezTo>
                  <a:cubicBezTo>
                    <a:pt x="1255" y="37"/>
                    <a:pt x="1193" y="18"/>
                    <a:pt x="1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2788261" y="4192351"/>
              <a:ext cx="69850" cy="119160"/>
            </a:xfrm>
            <a:custGeom>
              <a:avLst/>
              <a:gdLst/>
              <a:ahLst/>
              <a:cxnLst/>
              <a:rect l="l" t="t" r="r" b="b"/>
              <a:pathLst>
                <a:path w="1180" h="2013" extrusionOk="0">
                  <a:moveTo>
                    <a:pt x="1004" y="0"/>
                  </a:moveTo>
                  <a:cubicBezTo>
                    <a:pt x="514" y="534"/>
                    <a:pt x="166" y="1200"/>
                    <a:pt x="16" y="1906"/>
                  </a:cubicBezTo>
                  <a:cubicBezTo>
                    <a:pt x="1" y="1970"/>
                    <a:pt x="54" y="2013"/>
                    <a:pt x="103" y="2013"/>
                  </a:cubicBezTo>
                  <a:cubicBezTo>
                    <a:pt x="135" y="2013"/>
                    <a:pt x="165" y="1995"/>
                    <a:pt x="174" y="1953"/>
                  </a:cubicBezTo>
                  <a:cubicBezTo>
                    <a:pt x="327" y="1240"/>
                    <a:pt x="678" y="582"/>
                    <a:pt x="1179" y="55"/>
                  </a:cubicBezTo>
                  <a:lnTo>
                    <a:pt x="1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2738716" y="4176132"/>
              <a:ext cx="73283" cy="124961"/>
            </a:xfrm>
            <a:custGeom>
              <a:avLst/>
              <a:gdLst/>
              <a:ahLst/>
              <a:cxnLst/>
              <a:rect l="l" t="t" r="r" b="b"/>
              <a:pathLst>
                <a:path w="1238" h="2111" extrusionOk="0">
                  <a:moveTo>
                    <a:pt x="1073" y="0"/>
                  </a:moveTo>
                  <a:cubicBezTo>
                    <a:pt x="736" y="417"/>
                    <a:pt x="458" y="878"/>
                    <a:pt x="250" y="1371"/>
                  </a:cubicBezTo>
                  <a:cubicBezTo>
                    <a:pt x="159" y="1576"/>
                    <a:pt x="85" y="1792"/>
                    <a:pt x="20" y="2008"/>
                  </a:cubicBezTo>
                  <a:cubicBezTo>
                    <a:pt x="0" y="2071"/>
                    <a:pt x="50" y="2111"/>
                    <a:pt x="100" y="2111"/>
                  </a:cubicBezTo>
                  <a:cubicBezTo>
                    <a:pt x="133" y="2111"/>
                    <a:pt x="167" y="2093"/>
                    <a:pt x="181" y="2052"/>
                  </a:cubicBezTo>
                  <a:cubicBezTo>
                    <a:pt x="396" y="1328"/>
                    <a:pt x="755" y="651"/>
                    <a:pt x="1237" y="66"/>
                  </a:cubicBezTo>
                  <a:cubicBezTo>
                    <a:pt x="1183" y="40"/>
                    <a:pt x="1128" y="22"/>
                    <a:pt x="1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2705213" y="4160979"/>
              <a:ext cx="71271" cy="119988"/>
            </a:xfrm>
            <a:custGeom>
              <a:avLst/>
              <a:gdLst/>
              <a:ahLst/>
              <a:cxnLst/>
              <a:rect l="l" t="t" r="r" b="b"/>
              <a:pathLst>
                <a:path w="1204" h="2027" extrusionOk="0">
                  <a:moveTo>
                    <a:pt x="1054" y="0"/>
                  </a:moveTo>
                  <a:cubicBezTo>
                    <a:pt x="761" y="395"/>
                    <a:pt x="505" y="816"/>
                    <a:pt x="293" y="1262"/>
                  </a:cubicBezTo>
                  <a:cubicBezTo>
                    <a:pt x="198" y="1478"/>
                    <a:pt x="107" y="1701"/>
                    <a:pt x="23" y="1924"/>
                  </a:cubicBezTo>
                  <a:cubicBezTo>
                    <a:pt x="0" y="1986"/>
                    <a:pt x="51" y="2027"/>
                    <a:pt x="103" y="2027"/>
                  </a:cubicBezTo>
                  <a:cubicBezTo>
                    <a:pt x="136" y="2027"/>
                    <a:pt x="169" y="2010"/>
                    <a:pt x="183" y="1971"/>
                  </a:cubicBezTo>
                  <a:cubicBezTo>
                    <a:pt x="421" y="1291"/>
                    <a:pt x="769" y="644"/>
                    <a:pt x="1204" y="73"/>
                  </a:cubicBezTo>
                  <a:cubicBezTo>
                    <a:pt x="1149" y="48"/>
                    <a:pt x="1101" y="22"/>
                    <a:pt x="1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2665790" y="4134993"/>
              <a:ext cx="73698" cy="116555"/>
            </a:xfrm>
            <a:custGeom>
              <a:avLst/>
              <a:gdLst/>
              <a:ahLst/>
              <a:cxnLst/>
              <a:rect l="l" t="t" r="r" b="b"/>
              <a:pathLst>
                <a:path w="1245" h="1969" extrusionOk="0">
                  <a:moveTo>
                    <a:pt x="1131" y="0"/>
                  </a:moveTo>
                  <a:cubicBezTo>
                    <a:pt x="813" y="362"/>
                    <a:pt x="535" y="761"/>
                    <a:pt x="316" y="1189"/>
                  </a:cubicBezTo>
                  <a:cubicBezTo>
                    <a:pt x="202" y="1408"/>
                    <a:pt x="103" y="1631"/>
                    <a:pt x="23" y="1865"/>
                  </a:cubicBezTo>
                  <a:cubicBezTo>
                    <a:pt x="1" y="1928"/>
                    <a:pt x="52" y="1968"/>
                    <a:pt x="103" y="1968"/>
                  </a:cubicBezTo>
                  <a:cubicBezTo>
                    <a:pt x="136" y="1968"/>
                    <a:pt x="170" y="1952"/>
                    <a:pt x="184" y="1913"/>
                  </a:cubicBezTo>
                  <a:cubicBezTo>
                    <a:pt x="414" y="1258"/>
                    <a:pt x="780" y="651"/>
                    <a:pt x="1244" y="128"/>
                  </a:cubicBezTo>
                  <a:cubicBezTo>
                    <a:pt x="1193" y="85"/>
                    <a:pt x="1157" y="37"/>
                    <a:pt x="1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2547403" y="4056621"/>
              <a:ext cx="149527" cy="116614"/>
            </a:xfrm>
            <a:custGeom>
              <a:avLst/>
              <a:gdLst/>
              <a:ahLst/>
              <a:cxnLst/>
              <a:rect l="l" t="t" r="r" b="b"/>
              <a:pathLst>
                <a:path w="2526" h="1970" extrusionOk="0">
                  <a:moveTo>
                    <a:pt x="1895" y="1"/>
                  </a:moveTo>
                  <a:cubicBezTo>
                    <a:pt x="1804" y="1"/>
                    <a:pt x="1712" y="17"/>
                    <a:pt x="1624" y="37"/>
                  </a:cubicBezTo>
                  <a:cubicBezTo>
                    <a:pt x="1281" y="114"/>
                    <a:pt x="952" y="268"/>
                    <a:pt x="622" y="396"/>
                  </a:cubicBezTo>
                  <a:cubicBezTo>
                    <a:pt x="542" y="429"/>
                    <a:pt x="454" y="461"/>
                    <a:pt x="370" y="498"/>
                  </a:cubicBezTo>
                  <a:cubicBezTo>
                    <a:pt x="304" y="524"/>
                    <a:pt x="228" y="549"/>
                    <a:pt x="165" y="589"/>
                  </a:cubicBezTo>
                  <a:cubicBezTo>
                    <a:pt x="45" y="666"/>
                    <a:pt x="1" y="805"/>
                    <a:pt x="23" y="944"/>
                  </a:cubicBezTo>
                  <a:cubicBezTo>
                    <a:pt x="56" y="1120"/>
                    <a:pt x="165" y="1288"/>
                    <a:pt x="253" y="1438"/>
                  </a:cubicBezTo>
                  <a:cubicBezTo>
                    <a:pt x="359" y="1602"/>
                    <a:pt x="469" y="1774"/>
                    <a:pt x="582" y="1931"/>
                  </a:cubicBezTo>
                  <a:cubicBezTo>
                    <a:pt x="600" y="1958"/>
                    <a:pt x="626" y="1969"/>
                    <a:pt x="652" y="1969"/>
                  </a:cubicBezTo>
                  <a:cubicBezTo>
                    <a:pt x="711" y="1969"/>
                    <a:pt x="768" y="1912"/>
                    <a:pt x="725" y="1851"/>
                  </a:cubicBezTo>
                  <a:cubicBezTo>
                    <a:pt x="549" y="1602"/>
                    <a:pt x="388" y="1343"/>
                    <a:pt x="253" y="1072"/>
                  </a:cubicBezTo>
                  <a:cubicBezTo>
                    <a:pt x="206" y="981"/>
                    <a:pt x="140" y="827"/>
                    <a:pt x="231" y="743"/>
                  </a:cubicBezTo>
                  <a:cubicBezTo>
                    <a:pt x="275" y="703"/>
                    <a:pt x="341" y="684"/>
                    <a:pt x="396" y="663"/>
                  </a:cubicBezTo>
                  <a:cubicBezTo>
                    <a:pt x="469" y="633"/>
                    <a:pt x="546" y="604"/>
                    <a:pt x="619" y="575"/>
                  </a:cubicBezTo>
                  <a:cubicBezTo>
                    <a:pt x="908" y="461"/>
                    <a:pt x="1193" y="333"/>
                    <a:pt x="1493" y="242"/>
                  </a:cubicBezTo>
                  <a:cubicBezTo>
                    <a:pt x="1604" y="207"/>
                    <a:pt x="1750" y="164"/>
                    <a:pt x="1883" y="164"/>
                  </a:cubicBezTo>
                  <a:cubicBezTo>
                    <a:pt x="2012" y="164"/>
                    <a:pt x="2130" y="204"/>
                    <a:pt x="2195" y="330"/>
                  </a:cubicBezTo>
                  <a:cubicBezTo>
                    <a:pt x="2264" y="465"/>
                    <a:pt x="2286" y="633"/>
                    <a:pt x="2308" y="787"/>
                  </a:cubicBezTo>
                  <a:cubicBezTo>
                    <a:pt x="2337" y="962"/>
                    <a:pt x="2356" y="1142"/>
                    <a:pt x="2359" y="1324"/>
                  </a:cubicBezTo>
                  <a:cubicBezTo>
                    <a:pt x="2361" y="1377"/>
                    <a:pt x="2403" y="1404"/>
                    <a:pt x="2444" y="1404"/>
                  </a:cubicBezTo>
                  <a:cubicBezTo>
                    <a:pt x="2486" y="1404"/>
                    <a:pt x="2526" y="1377"/>
                    <a:pt x="2524" y="1324"/>
                  </a:cubicBezTo>
                  <a:cubicBezTo>
                    <a:pt x="2520" y="1142"/>
                    <a:pt x="2502" y="962"/>
                    <a:pt x="2473" y="780"/>
                  </a:cubicBezTo>
                  <a:cubicBezTo>
                    <a:pt x="2451" y="622"/>
                    <a:pt x="2425" y="450"/>
                    <a:pt x="2363" y="304"/>
                  </a:cubicBezTo>
                  <a:cubicBezTo>
                    <a:pt x="2308" y="169"/>
                    <a:pt x="2209" y="63"/>
                    <a:pt x="2063" y="23"/>
                  </a:cubicBezTo>
                  <a:cubicBezTo>
                    <a:pt x="2008" y="7"/>
                    <a:pt x="1952" y="1"/>
                    <a:pt x="1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2626189" y="4147660"/>
              <a:ext cx="40371" cy="18824"/>
            </a:xfrm>
            <a:custGeom>
              <a:avLst/>
              <a:gdLst/>
              <a:ahLst/>
              <a:cxnLst/>
              <a:rect l="l" t="t" r="r" b="b"/>
              <a:pathLst>
                <a:path w="682" h="318" extrusionOk="0">
                  <a:moveTo>
                    <a:pt x="585" y="1"/>
                  </a:moveTo>
                  <a:cubicBezTo>
                    <a:pt x="572" y="1"/>
                    <a:pt x="559" y="4"/>
                    <a:pt x="546" y="9"/>
                  </a:cubicBezTo>
                  <a:cubicBezTo>
                    <a:pt x="469" y="53"/>
                    <a:pt x="403" y="75"/>
                    <a:pt x="323" y="101"/>
                  </a:cubicBezTo>
                  <a:cubicBezTo>
                    <a:pt x="239" y="130"/>
                    <a:pt x="158" y="148"/>
                    <a:pt x="70" y="156"/>
                  </a:cubicBezTo>
                  <a:cubicBezTo>
                    <a:pt x="30" y="163"/>
                    <a:pt x="1" y="222"/>
                    <a:pt x="12" y="258"/>
                  </a:cubicBezTo>
                  <a:cubicBezTo>
                    <a:pt x="22" y="298"/>
                    <a:pt x="57" y="317"/>
                    <a:pt x="99" y="317"/>
                  </a:cubicBezTo>
                  <a:cubicBezTo>
                    <a:pt x="103" y="317"/>
                    <a:pt x="107" y="317"/>
                    <a:pt x="111" y="317"/>
                  </a:cubicBezTo>
                  <a:cubicBezTo>
                    <a:pt x="290" y="291"/>
                    <a:pt x="462" y="236"/>
                    <a:pt x="626" y="152"/>
                  </a:cubicBezTo>
                  <a:cubicBezTo>
                    <a:pt x="670" y="134"/>
                    <a:pt x="681" y="75"/>
                    <a:pt x="659" y="39"/>
                  </a:cubicBezTo>
                  <a:cubicBezTo>
                    <a:pt x="642" y="14"/>
                    <a:pt x="614" y="1"/>
                    <a:pt x="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2424458" y="4168319"/>
              <a:ext cx="334925" cy="259807"/>
            </a:xfrm>
            <a:custGeom>
              <a:avLst/>
              <a:gdLst/>
              <a:ahLst/>
              <a:cxnLst/>
              <a:rect l="l" t="t" r="r" b="b"/>
              <a:pathLst>
                <a:path w="5658" h="4389" extrusionOk="0">
                  <a:moveTo>
                    <a:pt x="1" y="1"/>
                  </a:moveTo>
                  <a:lnTo>
                    <a:pt x="1" y="1"/>
                  </a:lnTo>
                  <a:cubicBezTo>
                    <a:pt x="59" y="92"/>
                    <a:pt x="114" y="183"/>
                    <a:pt x="154" y="282"/>
                  </a:cubicBezTo>
                  <a:cubicBezTo>
                    <a:pt x="260" y="516"/>
                    <a:pt x="297" y="758"/>
                    <a:pt x="312" y="1013"/>
                  </a:cubicBezTo>
                  <a:cubicBezTo>
                    <a:pt x="323" y="1262"/>
                    <a:pt x="341" y="1500"/>
                    <a:pt x="440" y="1727"/>
                  </a:cubicBezTo>
                  <a:cubicBezTo>
                    <a:pt x="608" y="2114"/>
                    <a:pt x="937" y="2436"/>
                    <a:pt x="1339" y="2571"/>
                  </a:cubicBezTo>
                  <a:cubicBezTo>
                    <a:pt x="1573" y="2655"/>
                    <a:pt x="1829" y="2659"/>
                    <a:pt x="2060" y="2743"/>
                  </a:cubicBezTo>
                  <a:cubicBezTo>
                    <a:pt x="2275" y="2820"/>
                    <a:pt x="2454" y="2963"/>
                    <a:pt x="2571" y="3156"/>
                  </a:cubicBezTo>
                  <a:cubicBezTo>
                    <a:pt x="2699" y="3365"/>
                    <a:pt x="2729" y="3584"/>
                    <a:pt x="2747" y="3826"/>
                  </a:cubicBezTo>
                  <a:cubicBezTo>
                    <a:pt x="2765" y="4067"/>
                    <a:pt x="2908" y="4242"/>
                    <a:pt x="3102" y="4370"/>
                  </a:cubicBezTo>
                  <a:cubicBezTo>
                    <a:pt x="3208" y="4370"/>
                    <a:pt x="3314" y="4370"/>
                    <a:pt x="3423" y="4374"/>
                  </a:cubicBezTo>
                  <a:cubicBezTo>
                    <a:pt x="3921" y="4374"/>
                    <a:pt x="4414" y="4378"/>
                    <a:pt x="4908" y="4385"/>
                  </a:cubicBezTo>
                  <a:cubicBezTo>
                    <a:pt x="5160" y="4385"/>
                    <a:pt x="5405" y="4389"/>
                    <a:pt x="5658" y="4389"/>
                  </a:cubicBezTo>
                  <a:cubicBezTo>
                    <a:pt x="5585" y="4312"/>
                    <a:pt x="5504" y="4235"/>
                    <a:pt x="5413" y="4177"/>
                  </a:cubicBezTo>
                  <a:cubicBezTo>
                    <a:pt x="5259" y="4078"/>
                    <a:pt x="5087" y="4023"/>
                    <a:pt x="4912" y="3979"/>
                  </a:cubicBezTo>
                  <a:cubicBezTo>
                    <a:pt x="4601" y="3910"/>
                    <a:pt x="4272" y="3858"/>
                    <a:pt x="4012" y="3657"/>
                  </a:cubicBezTo>
                  <a:cubicBezTo>
                    <a:pt x="3903" y="3573"/>
                    <a:pt x="3815" y="3471"/>
                    <a:pt x="3760" y="3346"/>
                  </a:cubicBezTo>
                  <a:cubicBezTo>
                    <a:pt x="3701" y="3211"/>
                    <a:pt x="3668" y="3072"/>
                    <a:pt x="3628" y="2933"/>
                  </a:cubicBezTo>
                  <a:cubicBezTo>
                    <a:pt x="3588" y="2805"/>
                    <a:pt x="3533" y="2692"/>
                    <a:pt x="3442" y="2601"/>
                  </a:cubicBezTo>
                  <a:cubicBezTo>
                    <a:pt x="3354" y="2513"/>
                    <a:pt x="3248" y="2451"/>
                    <a:pt x="3135" y="2403"/>
                  </a:cubicBezTo>
                  <a:cubicBezTo>
                    <a:pt x="2670" y="2206"/>
                    <a:pt x="2111" y="2253"/>
                    <a:pt x="1705" y="1913"/>
                  </a:cubicBezTo>
                  <a:cubicBezTo>
                    <a:pt x="1485" y="1738"/>
                    <a:pt x="1401" y="1471"/>
                    <a:pt x="1357" y="1200"/>
                  </a:cubicBezTo>
                  <a:cubicBezTo>
                    <a:pt x="1306" y="918"/>
                    <a:pt x="1251" y="644"/>
                    <a:pt x="1123" y="385"/>
                  </a:cubicBezTo>
                  <a:cubicBezTo>
                    <a:pt x="1101" y="337"/>
                    <a:pt x="1080" y="297"/>
                    <a:pt x="1054" y="257"/>
                  </a:cubicBezTo>
                  <a:cubicBezTo>
                    <a:pt x="670" y="213"/>
                    <a:pt x="315" y="11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2406820" y="4161393"/>
              <a:ext cx="196823" cy="268035"/>
            </a:xfrm>
            <a:custGeom>
              <a:avLst/>
              <a:gdLst/>
              <a:ahLst/>
              <a:cxnLst/>
              <a:rect l="l" t="t" r="r" b="b"/>
              <a:pathLst>
                <a:path w="3325" h="4528" extrusionOk="0">
                  <a:moveTo>
                    <a:pt x="1" y="1"/>
                  </a:moveTo>
                  <a:lnTo>
                    <a:pt x="1" y="1"/>
                  </a:lnTo>
                  <a:cubicBezTo>
                    <a:pt x="103" y="121"/>
                    <a:pt x="194" y="253"/>
                    <a:pt x="271" y="395"/>
                  </a:cubicBezTo>
                  <a:cubicBezTo>
                    <a:pt x="396" y="608"/>
                    <a:pt x="439" y="845"/>
                    <a:pt x="458" y="1094"/>
                  </a:cubicBezTo>
                  <a:cubicBezTo>
                    <a:pt x="472" y="1346"/>
                    <a:pt x="487" y="1599"/>
                    <a:pt x="578" y="1836"/>
                  </a:cubicBezTo>
                  <a:cubicBezTo>
                    <a:pt x="728" y="2231"/>
                    <a:pt x="1032" y="2575"/>
                    <a:pt x="1408" y="2769"/>
                  </a:cubicBezTo>
                  <a:cubicBezTo>
                    <a:pt x="1624" y="2875"/>
                    <a:pt x="1847" y="2915"/>
                    <a:pt x="2081" y="2959"/>
                  </a:cubicBezTo>
                  <a:cubicBezTo>
                    <a:pt x="2323" y="3006"/>
                    <a:pt x="2542" y="3087"/>
                    <a:pt x="2699" y="3288"/>
                  </a:cubicBezTo>
                  <a:cubicBezTo>
                    <a:pt x="2772" y="3383"/>
                    <a:pt x="2827" y="3500"/>
                    <a:pt x="2857" y="3617"/>
                  </a:cubicBezTo>
                  <a:cubicBezTo>
                    <a:pt x="2897" y="3756"/>
                    <a:pt x="2889" y="3891"/>
                    <a:pt x="2908" y="4034"/>
                  </a:cubicBezTo>
                  <a:cubicBezTo>
                    <a:pt x="2937" y="4235"/>
                    <a:pt x="3047" y="4400"/>
                    <a:pt x="3193" y="4528"/>
                  </a:cubicBezTo>
                  <a:lnTo>
                    <a:pt x="3325" y="4528"/>
                  </a:lnTo>
                  <a:cubicBezTo>
                    <a:pt x="3175" y="4422"/>
                    <a:pt x="3047" y="4275"/>
                    <a:pt x="3003" y="4096"/>
                  </a:cubicBezTo>
                  <a:cubicBezTo>
                    <a:pt x="2985" y="4023"/>
                    <a:pt x="2981" y="3946"/>
                    <a:pt x="2977" y="3873"/>
                  </a:cubicBezTo>
                  <a:cubicBezTo>
                    <a:pt x="2977" y="3836"/>
                    <a:pt x="2974" y="3804"/>
                    <a:pt x="2966" y="3774"/>
                  </a:cubicBezTo>
                  <a:cubicBezTo>
                    <a:pt x="2937" y="3463"/>
                    <a:pt x="2761" y="3156"/>
                    <a:pt x="2484" y="3010"/>
                  </a:cubicBezTo>
                  <a:cubicBezTo>
                    <a:pt x="2250" y="2886"/>
                    <a:pt x="1983" y="2882"/>
                    <a:pt x="1727" y="2813"/>
                  </a:cubicBezTo>
                  <a:cubicBezTo>
                    <a:pt x="1149" y="2659"/>
                    <a:pt x="677" y="2147"/>
                    <a:pt x="578" y="1555"/>
                  </a:cubicBezTo>
                  <a:cubicBezTo>
                    <a:pt x="531" y="1299"/>
                    <a:pt x="549" y="1039"/>
                    <a:pt x="502" y="783"/>
                  </a:cubicBezTo>
                  <a:cubicBezTo>
                    <a:pt x="450" y="523"/>
                    <a:pt x="326" y="286"/>
                    <a:pt x="165" y="74"/>
                  </a:cubicBezTo>
                  <a:cubicBezTo>
                    <a:pt x="110" y="52"/>
                    <a:pt x="55" y="3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2766063" y="4428297"/>
              <a:ext cx="4144" cy="888"/>
            </a:xfrm>
            <a:custGeom>
              <a:avLst/>
              <a:gdLst/>
              <a:ahLst/>
              <a:cxnLst/>
              <a:rect l="l" t="t" r="r" b="b"/>
              <a:pathLst>
                <a:path w="70" h="15" extrusionOk="0">
                  <a:moveTo>
                    <a:pt x="0" y="0"/>
                  </a:moveTo>
                  <a:lnTo>
                    <a:pt x="15" y="15"/>
                  </a:lnTo>
                  <a:lnTo>
                    <a:pt x="62" y="15"/>
                  </a:lnTo>
                  <a:cubicBezTo>
                    <a:pt x="66" y="11"/>
                    <a:pt x="66" y="4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2493063" y="4184538"/>
              <a:ext cx="280170" cy="244653"/>
            </a:xfrm>
            <a:custGeom>
              <a:avLst/>
              <a:gdLst/>
              <a:ahLst/>
              <a:cxnLst/>
              <a:rect l="l" t="t" r="r" b="b"/>
              <a:pathLst>
                <a:path w="4733" h="4133" extrusionOk="0">
                  <a:moveTo>
                    <a:pt x="1" y="1"/>
                  </a:moveTo>
                  <a:lnTo>
                    <a:pt x="1" y="1"/>
                  </a:lnTo>
                  <a:cubicBezTo>
                    <a:pt x="103" y="198"/>
                    <a:pt x="180" y="410"/>
                    <a:pt x="224" y="630"/>
                  </a:cubicBezTo>
                  <a:cubicBezTo>
                    <a:pt x="286" y="904"/>
                    <a:pt x="297" y="1197"/>
                    <a:pt x="454" y="1427"/>
                  </a:cubicBezTo>
                  <a:cubicBezTo>
                    <a:pt x="674" y="1741"/>
                    <a:pt x="1091" y="1833"/>
                    <a:pt x="1464" y="1906"/>
                  </a:cubicBezTo>
                  <a:cubicBezTo>
                    <a:pt x="1837" y="1979"/>
                    <a:pt x="2254" y="2089"/>
                    <a:pt x="2451" y="2414"/>
                  </a:cubicBezTo>
                  <a:cubicBezTo>
                    <a:pt x="2583" y="2634"/>
                    <a:pt x="2586" y="2915"/>
                    <a:pt x="2725" y="3131"/>
                  </a:cubicBezTo>
                  <a:cubicBezTo>
                    <a:pt x="2872" y="3354"/>
                    <a:pt x="3135" y="3475"/>
                    <a:pt x="3398" y="3544"/>
                  </a:cubicBezTo>
                  <a:cubicBezTo>
                    <a:pt x="3607" y="3595"/>
                    <a:pt x="3822" y="3628"/>
                    <a:pt x="4027" y="3701"/>
                  </a:cubicBezTo>
                  <a:cubicBezTo>
                    <a:pt x="4078" y="3720"/>
                    <a:pt x="4122" y="3738"/>
                    <a:pt x="4170" y="3764"/>
                  </a:cubicBezTo>
                  <a:cubicBezTo>
                    <a:pt x="4345" y="3844"/>
                    <a:pt x="4488" y="3972"/>
                    <a:pt x="4612" y="4118"/>
                  </a:cubicBezTo>
                  <a:lnTo>
                    <a:pt x="4682" y="4118"/>
                  </a:lnTo>
                  <a:cubicBezTo>
                    <a:pt x="4678" y="4122"/>
                    <a:pt x="4678" y="4129"/>
                    <a:pt x="4671" y="4133"/>
                  </a:cubicBezTo>
                  <a:lnTo>
                    <a:pt x="4733" y="4133"/>
                  </a:lnTo>
                  <a:cubicBezTo>
                    <a:pt x="4557" y="3914"/>
                    <a:pt x="4345" y="3734"/>
                    <a:pt x="4078" y="3636"/>
                  </a:cubicBezTo>
                  <a:cubicBezTo>
                    <a:pt x="3786" y="3526"/>
                    <a:pt x="3471" y="3508"/>
                    <a:pt x="3182" y="3383"/>
                  </a:cubicBezTo>
                  <a:cubicBezTo>
                    <a:pt x="3065" y="3332"/>
                    <a:pt x="2948" y="3263"/>
                    <a:pt x="2861" y="3168"/>
                  </a:cubicBezTo>
                  <a:cubicBezTo>
                    <a:pt x="2765" y="3062"/>
                    <a:pt x="2722" y="2926"/>
                    <a:pt x="2685" y="2787"/>
                  </a:cubicBezTo>
                  <a:cubicBezTo>
                    <a:pt x="2648" y="2656"/>
                    <a:pt x="2612" y="2520"/>
                    <a:pt x="2542" y="2396"/>
                  </a:cubicBezTo>
                  <a:cubicBezTo>
                    <a:pt x="2484" y="2286"/>
                    <a:pt x="2396" y="2195"/>
                    <a:pt x="2294" y="2122"/>
                  </a:cubicBezTo>
                  <a:cubicBezTo>
                    <a:pt x="1877" y="1811"/>
                    <a:pt x="1317" y="1869"/>
                    <a:pt x="860" y="1646"/>
                  </a:cubicBezTo>
                  <a:cubicBezTo>
                    <a:pt x="751" y="1591"/>
                    <a:pt x="645" y="1522"/>
                    <a:pt x="568" y="1427"/>
                  </a:cubicBezTo>
                  <a:cubicBezTo>
                    <a:pt x="480" y="1321"/>
                    <a:pt x="436" y="1189"/>
                    <a:pt x="400" y="1061"/>
                  </a:cubicBezTo>
                  <a:cubicBezTo>
                    <a:pt x="367" y="919"/>
                    <a:pt x="348" y="776"/>
                    <a:pt x="315" y="637"/>
                  </a:cubicBezTo>
                  <a:cubicBezTo>
                    <a:pt x="290" y="494"/>
                    <a:pt x="246" y="356"/>
                    <a:pt x="191" y="224"/>
                  </a:cubicBezTo>
                  <a:cubicBezTo>
                    <a:pt x="166" y="151"/>
                    <a:pt x="133" y="81"/>
                    <a:pt x="96" y="8"/>
                  </a:cubicBezTo>
                  <a:cubicBezTo>
                    <a:pt x="67" y="8"/>
                    <a:pt x="34" y="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2604110" y="4435874"/>
              <a:ext cx="296" cy="237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5" y="4"/>
                  </a:moveTo>
                  <a:lnTo>
                    <a:pt x="5" y="4"/>
                  </a:lnTo>
                  <a:lnTo>
                    <a:pt x="5" y="4"/>
                  </a:lnTo>
                  <a:cubicBezTo>
                    <a:pt x="1" y="0"/>
                    <a:pt x="5" y="4"/>
                    <a:pt x="5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2604347" y="4436051"/>
              <a:ext cx="474" cy="533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1" y="1"/>
                  </a:moveTo>
                  <a:cubicBezTo>
                    <a:pt x="4" y="1"/>
                    <a:pt x="4" y="8"/>
                    <a:pt x="8" y="8"/>
                  </a:cubicBezTo>
                  <a:cubicBezTo>
                    <a:pt x="8" y="8"/>
                    <a:pt x="4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2604761" y="4436525"/>
              <a:ext cx="2664" cy="355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1"/>
                    <a:pt x="7" y="2"/>
                    <a:pt x="10" y="2"/>
                  </a:cubicBezTo>
                  <a:lnTo>
                    <a:pt x="10" y="2"/>
                  </a:lnTo>
                  <a:cubicBezTo>
                    <a:pt x="7" y="2"/>
                    <a:pt x="4" y="1"/>
                    <a:pt x="1" y="0"/>
                  </a:cubicBezTo>
                  <a:close/>
                  <a:moveTo>
                    <a:pt x="10" y="2"/>
                  </a:moveTo>
                  <a:cubicBezTo>
                    <a:pt x="17" y="4"/>
                    <a:pt x="24" y="5"/>
                    <a:pt x="32" y="5"/>
                  </a:cubicBezTo>
                  <a:cubicBezTo>
                    <a:pt x="36" y="5"/>
                    <a:pt x="40" y="5"/>
                    <a:pt x="45" y="4"/>
                  </a:cubicBezTo>
                  <a:lnTo>
                    <a:pt x="30" y="4"/>
                  </a:lnTo>
                  <a:cubicBezTo>
                    <a:pt x="27" y="4"/>
                    <a:pt x="18" y="4"/>
                    <a:pt x="1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2601506" y="4429125"/>
              <a:ext cx="10241" cy="7636"/>
            </a:xfrm>
            <a:custGeom>
              <a:avLst/>
              <a:gdLst/>
              <a:ahLst/>
              <a:cxnLst/>
              <a:rect l="l" t="t" r="r" b="b"/>
              <a:pathLst>
                <a:path w="173" h="129" extrusionOk="0">
                  <a:moveTo>
                    <a:pt x="19" y="1"/>
                  </a:moveTo>
                  <a:lnTo>
                    <a:pt x="19" y="1"/>
                  </a:lnTo>
                  <a:cubicBezTo>
                    <a:pt x="1" y="38"/>
                    <a:pt x="5" y="89"/>
                    <a:pt x="38" y="114"/>
                  </a:cubicBezTo>
                  <a:lnTo>
                    <a:pt x="45" y="114"/>
                  </a:lnTo>
                  <a:lnTo>
                    <a:pt x="49" y="118"/>
                  </a:lnTo>
                  <a:cubicBezTo>
                    <a:pt x="52" y="118"/>
                    <a:pt x="52" y="122"/>
                    <a:pt x="56" y="122"/>
                  </a:cubicBezTo>
                  <a:cubicBezTo>
                    <a:pt x="67" y="129"/>
                    <a:pt x="74" y="129"/>
                    <a:pt x="89" y="129"/>
                  </a:cubicBezTo>
                  <a:lnTo>
                    <a:pt x="103" y="129"/>
                  </a:lnTo>
                  <a:cubicBezTo>
                    <a:pt x="140" y="125"/>
                    <a:pt x="173" y="89"/>
                    <a:pt x="173" y="45"/>
                  </a:cubicBezTo>
                  <a:lnTo>
                    <a:pt x="89" y="45"/>
                  </a:lnTo>
                  <a:cubicBezTo>
                    <a:pt x="67" y="30"/>
                    <a:pt x="45" y="19"/>
                    <a:pt x="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2594580" y="4428948"/>
              <a:ext cx="9175" cy="6748"/>
            </a:xfrm>
            <a:custGeom>
              <a:avLst/>
              <a:gdLst/>
              <a:ahLst/>
              <a:cxnLst/>
              <a:rect l="l" t="t" r="r" b="b"/>
              <a:pathLst>
                <a:path w="155" h="114" extrusionOk="0">
                  <a:moveTo>
                    <a:pt x="1" y="0"/>
                  </a:moveTo>
                  <a:cubicBezTo>
                    <a:pt x="52" y="41"/>
                    <a:pt x="100" y="81"/>
                    <a:pt x="155" y="114"/>
                  </a:cubicBezTo>
                  <a:cubicBezTo>
                    <a:pt x="125" y="92"/>
                    <a:pt x="118" y="41"/>
                    <a:pt x="136" y="4"/>
                  </a:cubicBezTo>
                  <a:cubicBezTo>
                    <a:pt x="89" y="0"/>
                    <a:pt x="45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2604110" y="4435874"/>
              <a:ext cx="59" cy="5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2766892" y="4428948"/>
              <a:ext cx="2901" cy="2190"/>
            </a:xfrm>
            <a:custGeom>
              <a:avLst/>
              <a:gdLst/>
              <a:ahLst/>
              <a:cxnLst/>
              <a:rect l="l" t="t" r="r" b="b"/>
              <a:pathLst>
                <a:path w="49" h="37" extrusionOk="0">
                  <a:moveTo>
                    <a:pt x="1" y="0"/>
                  </a:moveTo>
                  <a:cubicBezTo>
                    <a:pt x="12" y="11"/>
                    <a:pt x="19" y="26"/>
                    <a:pt x="30" y="37"/>
                  </a:cubicBezTo>
                  <a:cubicBezTo>
                    <a:pt x="34" y="22"/>
                    <a:pt x="41" y="11"/>
                    <a:pt x="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2763637" y="4433269"/>
              <a:ext cx="3552" cy="2427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1" y="0"/>
                  </a:moveTo>
                  <a:cubicBezTo>
                    <a:pt x="16" y="11"/>
                    <a:pt x="30" y="26"/>
                    <a:pt x="37" y="41"/>
                  </a:cubicBezTo>
                  <a:cubicBezTo>
                    <a:pt x="48" y="26"/>
                    <a:pt x="56" y="11"/>
                    <a:pt x="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607602" y="4429599"/>
              <a:ext cx="169120" cy="9116"/>
            </a:xfrm>
            <a:custGeom>
              <a:avLst/>
              <a:gdLst/>
              <a:ahLst/>
              <a:cxnLst/>
              <a:rect l="l" t="t" r="r" b="b"/>
              <a:pathLst>
                <a:path w="2857" h="154" extrusionOk="0">
                  <a:moveTo>
                    <a:pt x="2736" y="0"/>
                  </a:moveTo>
                  <a:cubicBezTo>
                    <a:pt x="2732" y="0"/>
                    <a:pt x="2725" y="15"/>
                    <a:pt x="2721" y="26"/>
                  </a:cubicBezTo>
                  <a:cubicBezTo>
                    <a:pt x="2728" y="37"/>
                    <a:pt x="2739" y="48"/>
                    <a:pt x="2747" y="62"/>
                  </a:cubicBezTo>
                  <a:lnTo>
                    <a:pt x="2703" y="62"/>
                  </a:lnTo>
                  <a:cubicBezTo>
                    <a:pt x="2692" y="73"/>
                    <a:pt x="2684" y="88"/>
                    <a:pt x="2677" y="103"/>
                  </a:cubicBezTo>
                  <a:cubicBezTo>
                    <a:pt x="2670" y="88"/>
                    <a:pt x="2655" y="73"/>
                    <a:pt x="2641" y="62"/>
                  </a:cubicBezTo>
                  <a:lnTo>
                    <a:pt x="66" y="44"/>
                  </a:lnTo>
                  <a:cubicBezTo>
                    <a:pt x="66" y="81"/>
                    <a:pt x="37" y="121"/>
                    <a:pt x="0" y="125"/>
                  </a:cubicBezTo>
                  <a:cubicBezTo>
                    <a:pt x="304" y="128"/>
                    <a:pt x="611" y="128"/>
                    <a:pt x="918" y="136"/>
                  </a:cubicBezTo>
                  <a:cubicBezTo>
                    <a:pt x="1412" y="139"/>
                    <a:pt x="1909" y="143"/>
                    <a:pt x="2403" y="147"/>
                  </a:cubicBezTo>
                  <a:cubicBezTo>
                    <a:pt x="2516" y="147"/>
                    <a:pt x="2633" y="147"/>
                    <a:pt x="2747" y="154"/>
                  </a:cubicBezTo>
                  <a:cubicBezTo>
                    <a:pt x="2805" y="154"/>
                    <a:pt x="2856" y="81"/>
                    <a:pt x="2820" y="30"/>
                  </a:cubicBezTo>
                  <a:cubicBezTo>
                    <a:pt x="2809" y="19"/>
                    <a:pt x="2805" y="11"/>
                    <a:pt x="2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602393" y="4426994"/>
              <a:ext cx="8287" cy="2190"/>
            </a:xfrm>
            <a:custGeom>
              <a:avLst/>
              <a:gdLst/>
              <a:ahLst/>
              <a:cxnLst/>
              <a:rect l="l" t="t" r="r" b="b"/>
              <a:pathLst>
                <a:path w="140" h="37" extrusionOk="0">
                  <a:moveTo>
                    <a:pt x="70" y="0"/>
                  </a:moveTo>
                  <a:cubicBezTo>
                    <a:pt x="37" y="0"/>
                    <a:pt x="15" y="15"/>
                    <a:pt x="1" y="37"/>
                  </a:cubicBezTo>
                  <a:lnTo>
                    <a:pt x="132" y="37"/>
                  </a:lnTo>
                  <a:cubicBezTo>
                    <a:pt x="140" y="26"/>
                    <a:pt x="129" y="19"/>
                    <a:pt x="114" y="8"/>
                  </a:cubicBezTo>
                  <a:cubicBezTo>
                    <a:pt x="110" y="4"/>
                    <a:pt x="107" y="0"/>
                    <a:pt x="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486788" y="4183709"/>
              <a:ext cx="279341" cy="244653"/>
            </a:xfrm>
            <a:custGeom>
              <a:avLst/>
              <a:gdLst/>
              <a:ahLst/>
              <a:cxnLst/>
              <a:rect l="l" t="t" r="r" b="b"/>
              <a:pathLst>
                <a:path w="4719" h="4133" extrusionOk="0">
                  <a:moveTo>
                    <a:pt x="1" y="0"/>
                  </a:moveTo>
                  <a:lnTo>
                    <a:pt x="1" y="0"/>
                  </a:lnTo>
                  <a:cubicBezTo>
                    <a:pt x="27" y="40"/>
                    <a:pt x="48" y="88"/>
                    <a:pt x="70" y="128"/>
                  </a:cubicBezTo>
                  <a:cubicBezTo>
                    <a:pt x="198" y="388"/>
                    <a:pt x="253" y="662"/>
                    <a:pt x="304" y="947"/>
                  </a:cubicBezTo>
                  <a:cubicBezTo>
                    <a:pt x="356" y="1218"/>
                    <a:pt x="436" y="1478"/>
                    <a:pt x="652" y="1660"/>
                  </a:cubicBezTo>
                  <a:cubicBezTo>
                    <a:pt x="1058" y="1997"/>
                    <a:pt x="1617" y="1953"/>
                    <a:pt x="2082" y="2150"/>
                  </a:cubicBezTo>
                  <a:cubicBezTo>
                    <a:pt x="2191" y="2194"/>
                    <a:pt x="2301" y="2260"/>
                    <a:pt x="2389" y="2344"/>
                  </a:cubicBezTo>
                  <a:cubicBezTo>
                    <a:pt x="2484" y="2443"/>
                    <a:pt x="2539" y="2556"/>
                    <a:pt x="2575" y="2681"/>
                  </a:cubicBezTo>
                  <a:cubicBezTo>
                    <a:pt x="2615" y="2816"/>
                    <a:pt x="2648" y="2958"/>
                    <a:pt x="2707" y="3090"/>
                  </a:cubicBezTo>
                  <a:cubicBezTo>
                    <a:pt x="2762" y="3214"/>
                    <a:pt x="2853" y="3321"/>
                    <a:pt x="2959" y="3401"/>
                  </a:cubicBezTo>
                  <a:cubicBezTo>
                    <a:pt x="3219" y="3602"/>
                    <a:pt x="3548" y="3650"/>
                    <a:pt x="3859" y="3726"/>
                  </a:cubicBezTo>
                  <a:cubicBezTo>
                    <a:pt x="4034" y="3767"/>
                    <a:pt x="4206" y="3821"/>
                    <a:pt x="4360" y="3924"/>
                  </a:cubicBezTo>
                  <a:cubicBezTo>
                    <a:pt x="4451" y="3982"/>
                    <a:pt x="4528" y="4056"/>
                    <a:pt x="4605" y="4132"/>
                  </a:cubicBezTo>
                  <a:lnTo>
                    <a:pt x="4718" y="4132"/>
                  </a:lnTo>
                  <a:cubicBezTo>
                    <a:pt x="4597" y="3986"/>
                    <a:pt x="4451" y="3862"/>
                    <a:pt x="4276" y="3778"/>
                  </a:cubicBezTo>
                  <a:cubicBezTo>
                    <a:pt x="4232" y="3752"/>
                    <a:pt x="4184" y="3734"/>
                    <a:pt x="4133" y="3715"/>
                  </a:cubicBezTo>
                  <a:cubicBezTo>
                    <a:pt x="3932" y="3642"/>
                    <a:pt x="3713" y="3613"/>
                    <a:pt x="3504" y="3558"/>
                  </a:cubicBezTo>
                  <a:cubicBezTo>
                    <a:pt x="3244" y="3489"/>
                    <a:pt x="2978" y="3375"/>
                    <a:pt x="2831" y="3145"/>
                  </a:cubicBezTo>
                  <a:cubicBezTo>
                    <a:pt x="2696" y="2929"/>
                    <a:pt x="2689" y="2648"/>
                    <a:pt x="2557" y="2428"/>
                  </a:cubicBezTo>
                  <a:cubicBezTo>
                    <a:pt x="2360" y="2099"/>
                    <a:pt x="1946" y="1993"/>
                    <a:pt x="1570" y="1920"/>
                  </a:cubicBezTo>
                  <a:cubicBezTo>
                    <a:pt x="1197" y="1847"/>
                    <a:pt x="780" y="1755"/>
                    <a:pt x="560" y="1441"/>
                  </a:cubicBezTo>
                  <a:cubicBezTo>
                    <a:pt x="400" y="1211"/>
                    <a:pt x="385" y="914"/>
                    <a:pt x="330" y="644"/>
                  </a:cubicBezTo>
                  <a:cubicBezTo>
                    <a:pt x="286" y="424"/>
                    <a:pt x="209" y="212"/>
                    <a:pt x="103" y="11"/>
                  </a:cubicBezTo>
                  <a:cubicBezTo>
                    <a:pt x="70" y="4"/>
                    <a:pt x="34" y="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759315" y="4428297"/>
              <a:ext cx="7636" cy="888"/>
            </a:xfrm>
            <a:custGeom>
              <a:avLst/>
              <a:gdLst/>
              <a:ahLst/>
              <a:cxnLst/>
              <a:rect l="l" t="t" r="r" b="b"/>
              <a:pathLst>
                <a:path w="129" h="15" extrusionOk="0">
                  <a:moveTo>
                    <a:pt x="1" y="0"/>
                  </a:moveTo>
                  <a:cubicBezTo>
                    <a:pt x="12" y="0"/>
                    <a:pt x="15" y="11"/>
                    <a:pt x="19" y="15"/>
                  </a:cubicBezTo>
                  <a:lnTo>
                    <a:pt x="129" y="1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2608254" y="4426994"/>
              <a:ext cx="152250" cy="2190"/>
            </a:xfrm>
            <a:custGeom>
              <a:avLst/>
              <a:gdLst/>
              <a:ahLst/>
              <a:cxnLst/>
              <a:rect l="l" t="t" r="r" b="b"/>
              <a:pathLst>
                <a:path w="2572" h="37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4"/>
                    <a:pt x="11" y="8"/>
                    <a:pt x="22" y="8"/>
                  </a:cubicBezTo>
                  <a:cubicBezTo>
                    <a:pt x="30" y="19"/>
                    <a:pt x="41" y="26"/>
                    <a:pt x="44" y="37"/>
                  </a:cubicBezTo>
                  <a:lnTo>
                    <a:pt x="2571" y="37"/>
                  </a:lnTo>
                  <a:lnTo>
                    <a:pt x="2556" y="22"/>
                  </a:lnTo>
                  <a:cubicBezTo>
                    <a:pt x="2308" y="22"/>
                    <a:pt x="2059" y="19"/>
                    <a:pt x="1807" y="19"/>
                  </a:cubicBezTo>
                  <a:cubicBezTo>
                    <a:pt x="1313" y="15"/>
                    <a:pt x="816" y="8"/>
                    <a:pt x="322" y="4"/>
                  </a:cubicBezTo>
                  <a:cubicBezTo>
                    <a:pt x="216" y="4"/>
                    <a:pt x="114" y="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2416052" y="4164886"/>
              <a:ext cx="192443" cy="263477"/>
            </a:xfrm>
            <a:custGeom>
              <a:avLst/>
              <a:gdLst/>
              <a:ahLst/>
              <a:cxnLst/>
              <a:rect l="l" t="t" r="r" b="b"/>
              <a:pathLst>
                <a:path w="3251" h="4451" extrusionOk="0">
                  <a:moveTo>
                    <a:pt x="0" y="0"/>
                  </a:moveTo>
                  <a:cubicBezTo>
                    <a:pt x="161" y="212"/>
                    <a:pt x="282" y="446"/>
                    <a:pt x="333" y="706"/>
                  </a:cubicBezTo>
                  <a:cubicBezTo>
                    <a:pt x="384" y="962"/>
                    <a:pt x="366" y="1225"/>
                    <a:pt x="410" y="1481"/>
                  </a:cubicBezTo>
                  <a:cubicBezTo>
                    <a:pt x="516" y="2070"/>
                    <a:pt x="984" y="2582"/>
                    <a:pt x="1558" y="2735"/>
                  </a:cubicBezTo>
                  <a:cubicBezTo>
                    <a:pt x="1810" y="2805"/>
                    <a:pt x="2085" y="2808"/>
                    <a:pt x="2315" y="2933"/>
                  </a:cubicBezTo>
                  <a:cubicBezTo>
                    <a:pt x="2596" y="3079"/>
                    <a:pt x="2768" y="3386"/>
                    <a:pt x="2801" y="3697"/>
                  </a:cubicBezTo>
                  <a:cubicBezTo>
                    <a:pt x="2805" y="3730"/>
                    <a:pt x="2805" y="3767"/>
                    <a:pt x="2809" y="3796"/>
                  </a:cubicBezTo>
                  <a:cubicBezTo>
                    <a:pt x="2816" y="3876"/>
                    <a:pt x="2820" y="3949"/>
                    <a:pt x="2838" y="4022"/>
                  </a:cubicBezTo>
                  <a:cubicBezTo>
                    <a:pt x="2882" y="4198"/>
                    <a:pt x="3006" y="4341"/>
                    <a:pt x="3156" y="4450"/>
                  </a:cubicBezTo>
                  <a:lnTo>
                    <a:pt x="3163" y="4450"/>
                  </a:lnTo>
                  <a:cubicBezTo>
                    <a:pt x="3167" y="4443"/>
                    <a:pt x="3189" y="4428"/>
                    <a:pt x="3222" y="4428"/>
                  </a:cubicBezTo>
                  <a:lnTo>
                    <a:pt x="3251" y="4428"/>
                  </a:lnTo>
                  <a:cubicBezTo>
                    <a:pt x="3054" y="4300"/>
                    <a:pt x="2911" y="4125"/>
                    <a:pt x="2893" y="3884"/>
                  </a:cubicBezTo>
                  <a:cubicBezTo>
                    <a:pt x="2874" y="3646"/>
                    <a:pt x="2849" y="3426"/>
                    <a:pt x="2721" y="3218"/>
                  </a:cubicBezTo>
                  <a:cubicBezTo>
                    <a:pt x="2600" y="3021"/>
                    <a:pt x="2421" y="2878"/>
                    <a:pt x="2209" y="2801"/>
                  </a:cubicBezTo>
                  <a:cubicBezTo>
                    <a:pt x="1975" y="2717"/>
                    <a:pt x="1719" y="2710"/>
                    <a:pt x="1485" y="2633"/>
                  </a:cubicBezTo>
                  <a:cubicBezTo>
                    <a:pt x="1083" y="2494"/>
                    <a:pt x="753" y="2176"/>
                    <a:pt x="585" y="1785"/>
                  </a:cubicBezTo>
                  <a:cubicBezTo>
                    <a:pt x="490" y="1558"/>
                    <a:pt x="472" y="1320"/>
                    <a:pt x="457" y="1071"/>
                  </a:cubicBezTo>
                  <a:cubicBezTo>
                    <a:pt x="443" y="816"/>
                    <a:pt x="406" y="578"/>
                    <a:pt x="300" y="340"/>
                  </a:cubicBezTo>
                  <a:cubicBezTo>
                    <a:pt x="256" y="241"/>
                    <a:pt x="205" y="150"/>
                    <a:pt x="146" y="59"/>
                  </a:cubicBezTo>
                  <a:cubicBezTo>
                    <a:pt x="95" y="40"/>
                    <a:pt x="48" y="2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2603045" y="4429125"/>
              <a:ext cx="8938" cy="3137"/>
            </a:xfrm>
            <a:custGeom>
              <a:avLst/>
              <a:gdLst/>
              <a:ahLst/>
              <a:cxnLst/>
              <a:rect l="l" t="t" r="r" b="b"/>
              <a:pathLst>
                <a:path w="151" h="53" extrusionOk="0">
                  <a:moveTo>
                    <a:pt x="1" y="1"/>
                  </a:moveTo>
                  <a:lnTo>
                    <a:pt x="1" y="5"/>
                  </a:lnTo>
                  <a:cubicBezTo>
                    <a:pt x="23" y="19"/>
                    <a:pt x="44" y="38"/>
                    <a:pt x="66" y="52"/>
                  </a:cubicBezTo>
                  <a:lnTo>
                    <a:pt x="151" y="52"/>
                  </a:lnTo>
                  <a:cubicBezTo>
                    <a:pt x="147" y="34"/>
                    <a:pt x="140" y="16"/>
                    <a:pt x="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2767543" y="4430901"/>
              <a:ext cx="2664" cy="2427"/>
            </a:xfrm>
            <a:custGeom>
              <a:avLst/>
              <a:gdLst/>
              <a:ahLst/>
              <a:cxnLst/>
              <a:rect l="l" t="t" r="r" b="b"/>
              <a:pathLst>
                <a:path w="45" h="41" extrusionOk="0">
                  <a:moveTo>
                    <a:pt x="19" y="0"/>
                  </a:moveTo>
                  <a:cubicBezTo>
                    <a:pt x="12" y="15"/>
                    <a:pt x="4" y="26"/>
                    <a:pt x="1" y="40"/>
                  </a:cubicBezTo>
                  <a:lnTo>
                    <a:pt x="45" y="40"/>
                  </a:lnTo>
                  <a:cubicBezTo>
                    <a:pt x="37" y="26"/>
                    <a:pt x="26" y="15"/>
                    <a:pt x="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2610858" y="4429125"/>
              <a:ext cx="153078" cy="4203"/>
            </a:xfrm>
            <a:custGeom>
              <a:avLst/>
              <a:gdLst/>
              <a:ahLst/>
              <a:cxnLst/>
              <a:rect l="l" t="t" r="r" b="b"/>
              <a:pathLst>
                <a:path w="2586" h="71" extrusionOk="0">
                  <a:moveTo>
                    <a:pt x="0" y="1"/>
                  </a:moveTo>
                  <a:cubicBezTo>
                    <a:pt x="8" y="16"/>
                    <a:pt x="15" y="30"/>
                    <a:pt x="15" y="52"/>
                  </a:cubicBezTo>
                  <a:lnTo>
                    <a:pt x="2586" y="70"/>
                  </a:lnTo>
                  <a:cubicBezTo>
                    <a:pt x="2567" y="45"/>
                    <a:pt x="2549" y="23"/>
                    <a:pt x="2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2602630" y="4429125"/>
              <a:ext cx="474" cy="59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0" y="1"/>
                  </a:lnTo>
                  <a:lnTo>
                    <a:pt x="8" y="1"/>
                  </a:lnTo>
                  <a:cubicBezTo>
                    <a:pt x="0" y="1"/>
                    <a:pt x="0" y="1"/>
                    <a:pt x="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2760440" y="4428711"/>
              <a:ext cx="8228" cy="4617"/>
            </a:xfrm>
            <a:custGeom>
              <a:avLst/>
              <a:gdLst/>
              <a:ahLst/>
              <a:cxnLst/>
              <a:rect l="l" t="t" r="r" b="b"/>
              <a:pathLst>
                <a:path w="139" h="78" extrusionOk="0">
                  <a:moveTo>
                    <a:pt x="110" y="1"/>
                  </a:moveTo>
                  <a:cubicBezTo>
                    <a:pt x="73" y="8"/>
                    <a:pt x="37" y="8"/>
                    <a:pt x="0" y="8"/>
                  </a:cubicBezTo>
                  <a:cubicBezTo>
                    <a:pt x="18" y="30"/>
                    <a:pt x="40" y="52"/>
                    <a:pt x="59" y="77"/>
                  </a:cubicBezTo>
                  <a:lnTo>
                    <a:pt x="121" y="77"/>
                  </a:lnTo>
                  <a:cubicBezTo>
                    <a:pt x="124" y="63"/>
                    <a:pt x="132" y="52"/>
                    <a:pt x="139" y="37"/>
                  </a:cubicBezTo>
                  <a:cubicBezTo>
                    <a:pt x="128" y="26"/>
                    <a:pt x="121" y="15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2272508" y="4209873"/>
              <a:ext cx="153315" cy="219317"/>
            </a:xfrm>
            <a:custGeom>
              <a:avLst/>
              <a:gdLst/>
              <a:ahLst/>
              <a:cxnLst/>
              <a:rect l="l" t="t" r="r" b="b"/>
              <a:pathLst>
                <a:path w="2590" h="3705" extrusionOk="0">
                  <a:moveTo>
                    <a:pt x="187" y="1"/>
                  </a:moveTo>
                  <a:cubicBezTo>
                    <a:pt x="96" y="524"/>
                    <a:pt x="30" y="1127"/>
                    <a:pt x="1" y="1803"/>
                  </a:cubicBezTo>
                  <a:cubicBezTo>
                    <a:pt x="48" y="1884"/>
                    <a:pt x="88" y="1972"/>
                    <a:pt x="140" y="2056"/>
                  </a:cubicBezTo>
                  <a:cubicBezTo>
                    <a:pt x="275" y="2279"/>
                    <a:pt x="461" y="2469"/>
                    <a:pt x="688" y="2608"/>
                  </a:cubicBezTo>
                  <a:cubicBezTo>
                    <a:pt x="889" y="2729"/>
                    <a:pt x="1131" y="2805"/>
                    <a:pt x="1299" y="2981"/>
                  </a:cubicBezTo>
                  <a:cubicBezTo>
                    <a:pt x="1493" y="3186"/>
                    <a:pt x="1474" y="3442"/>
                    <a:pt x="1467" y="3705"/>
                  </a:cubicBezTo>
                  <a:lnTo>
                    <a:pt x="2590" y="3705"/>
                  </a:lnTo>
                  <a:cubicBezTo>
                    <a:pt x="2487" y="3537"/>
                    <a:pt x="2465" y="3343"/>
                    <a:pt x="2462" y="3138"/>
                  </a:cubicBezTo>
                  <a:cubicBezTo>
                    <a:pt x="2451" y="2893"/>
                    <a:pt x="2425" y="2677"/>
                    <a:pt x="2286" y="2469"/>
                  </a:cubicBezTo>
                  <a:cubicBezTo>
                    <a:pt x="2180" y="2312"/>
                    <a:pt x="2027" y="2180"/>
                    <a:pt x="1847" y="2114"/>
                  </a:cubicBezTo>
                  <a:cubicBezTo>
                    <a:pt x="1665" y="2041"/>
                    <a:pt x="1474" y="2012"/>
                    <a:pt x="1284" y="1953"/>
                  </a:cubicBezTo>
                  <a:cubicBezTo>
                    <a:pt x="1098" y="1888"/>
                    <a:pt x="941" y="1789"/>
                    <a:pt x="823" y="1624"/>
                  </a:cubicBezTo>
                  <a:cubicBezTo>
                    <a:pt x="710" y="1460"/>
                    <a:pt x="666" y="1255"/>
                    <a:pt x="619" y="1061"/>
                  </a:cubicBezTo>
                  <a:cubicBezTo>
                    <a:pt x="531" y="688"/>
                    <a:pt x="414" y="315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2359759" y="4429125"/>
              <a:ext cx="66062" cy="59"/>
            </a:xfrm>
            <a:custGeom>
              <a:avLst/>
              <a:gdLst/>
              <a:ahLst/>
              <a:cxnLst/>
              <a:rect l="l" t="t" r="r" b="b"/>
              <a:pathLst>
                <a:path w="1116" h="1" extrusionOk="0">
                  <a:moveTo>
                    <a:pt x="1116" y="1"/>
                  </a:moveTo>
                  <a:lnTo>
                    <a:pt x="1116" y="1"/>
                  </a:lnTo>
                  <a:lnTo>
                    <a:pt x="106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2354550" y="4438892"/>
              <a:ext cx="81216" cy="59"/>
            </a:xfrm>
            <a:custGeom>
              <a:avLst/>
              <a:gdLst/>
              <a:ahLst/>
              <a:cxnLst/>
              <a:rect l="l" t="t" r="r" b="b"/>
              <a:pathLst>
                <a:path w="1372" h="1" extrusionOk="0">
                  <a:moveTo>
                    <a:pt x="1200" y="0"/>
                  </a:moveTo>
                  <a:lnTo>
                    <a:pt x="1372" y="0"/>
                  </a:lnTo>
                  <a:lnTo>
                    <a:pt x="137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2272094" y="4326306"/>
              <a:ext cx="83406" cy="102881"/>
            </a:xfrm>
            <a:custGeom>
              <a:avLst/>
              <a:gdLst/>
              <a:ahLst/>
              <a:cxnLst/>
              <a:rect l="l" t="t" r="r" b="b"/>
              <a:pathLst>
                <a:path w="1409" h="1738" extrusionOk="0">
                  <a:moveTo>
                    <a:pt x="4" y="1"/>
                  </a:moveTo>
                  <a:cubicBezTo>
                    <a:pt x="4" y="56"/>
                    <a:pt x="0" y="111"/>
                    <a:pt x="0" y="166"/>
                  </a:cubicBezTo>
                  <a:cubicBezTo>
                    <a:pt x="117" y="367"/>
                    <a:pt x="275" y="539"/>
                    <a:pt x="458" y="677"/>
                  </a:cubicBezTo>
                  <a:cubicBezTo>
                    <a:pt x="648" y="824"/>
                    <a:pt x="874" y="901"/>
                    <a:pt x="1068" y="1032"/>
                  </a:cubicBezTo>
                  <a:cubicBezTo>
                    <a:pt x="1174" y="1105"/>
                    <a:pt x="1262" y="1197"/>
                    <a:pt x="1295" y="1325"/>
                  </a:cubicBezTo>
                  <a:cubicBezTo>
                    <a:pt x="1324" y="1460"/>
                    <a:pt x="1317" y="1599"/>
                    <a:pt x="1313" y="1738"/>
                  </a:cubicBezTo>
                  <a:lnTo>
                    <a:pt x="1394" y="1738"/>
                  </a:lnTo>
                  <a:cubicBezTo>
                    <a:pt x="1397" y="1610"/>
                    <a:pt x="1408" y="1486"/>
                    <a:pt x="1390" y="1369"/>
                  </a:cubicBezTo>
                  <a:cubicBezTo>
                    <a:pt x="1379" y="1314"/>
                    <a:pt x="1368" y="1259"/>
                    <a:pt x="1339" y="1204"/>
                  </a:cubicBezTo>
                  <a:cubicBezTo>
                    <a:pt x="1225" y="970"/>
                    <a:pt x="951" y="879"/>
                    <a:pt x="721" y="754"/>
                  </a:cubicBezTo>
                  <a:cubicBezTo>
                    <a:pt x="447" y="604"/>
                    <a:pt x="220" y="381"/>
                    <a:pt x="63" y="111"/>
                  </a:cubicBezTo>
                  <a:cubicBezTo>
                    <a:pt x="44" y="74"/>
                    <a:pt x="22" y="38"/>
                    <a:pt x="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2284879" y="4197324"/>
              <a:ext cx="153078" cy="231867"/>
            </a:xfrm>
            <a:custGeom>
              <a:avLst/>
              <a:gdLst/>
              <a:ahLst/>
              <a:cxnLst/>
              <a:rect l="l" t="t" r="r" b="b"/>
              <a:pathLst>
                <a:path w="2586" h="3917" extrusionOk="0">
                  <a:moveTo>
                    <a:pt x="18" y="1"/>
                  </a:moveTo>
                  <a:cubicBezTo>
                    <a:pt x="11" y="37"/>
                    <a:pt x="4" y="74"/>
                    <a:pt x="0" y="110"/>
                  </a:cubicBezTo>
                  <a:cubicBezTo>
                    <a:pt x="238" y="406"/>
                    <a:pt x="377" y="776"/>
                    <a:pt x="465" y="1145"/>
                  </a:cubicBezTo>
                  <a:cubicBezTo>
                    <a:pt x="530" y="1416"/>
                    <a:pt x="578" y="1712"/>
                    <a:pt x="786" y="1906"/>
                  </a:cubicBezTo>
                  <a:cubicBezTo>
                    <a:pt x="1031" y="2132"/>
                    <a:pt x="1412" y="2129"/>
                    <a:pt x="1719" y="2268"/>
                  </a:cubicBezTo>
                  <a:cubicBezTo>
                    <a:pt x="2019" y="2403"/>
                    <a:pt x="2249" y="2692"/>
                    <a:pt x="2308" y="3021"/>
                  </a:cubicBezTo>
                  <a:cubicBezTo>
                    <a:pt x="2344" y="3226"/>
                    <a:pt x="2322" y="3445"/>
                    <a:pt x="2362" y="3646"/>
                  </a:cubicBezTo>
                  <a:cubicBezTo>
                    <a:pt x="2377" y="3723"/>
                    <a:pt x="2403" y="3796"/>
                    <a:pt x="2443" y="3869"/>
                  </a:cubicBezTo>
                  <a:cubicBezTo>
                    <a:pt x="2454" y="3888"/>
                    <a:pt x="2468" y="3902"/>
                    <a:pt x="2476" y="3917"/>
                  </a:cubicBezTo>
                  <a:lnTo>
                    <a:pt x="2585" y="3917"/>
                  </a:lnTo>
                  <a:cubicBezTo>
                    <a:pt x="2425" y="3738"/>
                    <a:pt x="2425" y="3504"/>
                    <a:pt x="2414" y="3273"/>
                  </a:cubicBezTo>
                  <a:cubicBezTo>
                    <a:pt x="2403" y="3058"/>
                    <a:pt x="2366" y="2856"/>
                    <a:pt x="2260" y="2670"/>
                  </a:cubicBezTo>
                  <a:cubicBezTo>
                    <a:pt x="2165" y="2498"/>
                    <a:pt x="2022" y="2352"/>
                    <a:pt x="1854" y="2253"/>
                  </a:cubicBezTo>
                  <a:cubicBezTo>
                    <a:pt x="1686" y="2151"/>
                    <a:pt x="1488" y="2107"/>
                    <a:pt x="1298" y="2059"/>
                  </a:cubicBezTo>
                  <a:cubicBezTo>
                    <a:pt x="1105" y="2012"/>
                    <a:pt x="907" y="1950"/>
                    <a:pt x="779" y="1792"/>
                  </a:cubicBezTo>
                  <a:cubicBezTo>
                    <a:pt x="651" y="1631"/>
                    <a:pt x="607" y="1419"/>
                    <a:pt x="567" y="1226"/>
                  </a:cubicBezTo>
                  <a:cubicBezTo>
                    <a:pt x="465" y="790"/>
                    <a:pt x="315" y="370"/>
                    <a:pt x="37" y="19"/>
                  </a:cubicBezTo>
                  <a:cubicBezTo>
                    <a:pt x="29" y="12"/>
                    <a:pt x="26" y="4"/>
                    <a:pt x="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2354787" y="4429125"/>
              <a:ext cx="59" cy="5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2431383" y="4429125"/>
              <a:ext cx="4380" cy="3552"/>
            </a:xfrm>
            <a:custGeom>
              <a:avLst/>
              <a:gdLst/>
              <a:ahLst/>
              <a:cxnLst/>
              <a:rect l="l" t="t" r="r" b="b"/>
              <a:pathLst>
                <a:path w="74" h="60" extrusionOk="0">
                  <a:moveTo>
                    <a:pt x="1" y="1"/>
                  </a:moveTo>
                  <a:cubicBezTo>
                    <a:pt x="15" y="19"/>
                    <a:pt x="34" y="41"/>
                    <a:pt x="48" y="59"/>
                  </a:cubicBezTo>
                  <a:cubicBezTo>
                    <a:pt x="59" y="38"/>
                    <a:pt x="67" y="19"/>
                    <a:pt x="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2354787" y="4429125"/>
              <a:ext cx="59" cy="5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2349992" y="4429125"/>
              <a:ext cx="92522" cy="10063"/>
            </a:xfrm>
            <a:custGeom>
              <a:avLst/>
              <a:gdLst/>
              <a:ahLst/>
              <a:cxnLst/>
              <a:rect l="l" t="t" r="r" b="b"/>
              <a:pathLst>
                <a:path w="1563" h="170" extrusionOk="0">
                  <a:moveTo>
                    <a:pt x="1376" y="1"/>
                  </a:moveTo>
                  <a:cubicBezTo>
                    <a:pt x="1400" y="1"/>
                    <a:pt x="1424" y="1"/>
                    <a:pt x="1449" y="2"/>
                  </a:cubicBezTo>
                  <a:lnTo>
                    <a:pt x="1449" y="2"/>
                  </a:lnTo>
                  <a:cubicBezTo>
                    <a:pt x="1449" y="2"/>
                    <a:pt x="1449" y="1"/>
                    <a:pt x="1449" y="1"/>
                  </a:cubicBezTo>
                  <a:close/>
                  <a:moveTo>
                    <a:pt x="1449" y="2"/>
                  </a:moveTo>
                  <a:lnTo>
                    <a:pt x="1449" y="2"/>
                  </a:lnTo>
                  <a:cubicBezTo>
                    <a:pt x="1441" y="20"/>
                    <a:pt x="1434" y="38"/>
                    <a:pt x="1427" y="59"/>
                  </a:cubicBezTo>
                  <a:cubicBezTo>
                    <a:pt x="1434" y="70"/>
                    <a:pt x="1442" y="78"/>
                    <a:pt x="1449" y="89"/>
                  </a:cubicBezTo>
                  <a:lnTo>
                    <a:pt x="1412" y="89"/>
                  </a:lnTo>
                  <a:cubicBezTo>
                    <a:pt x="1405" y="107"/>
                    <a:pt x="1394" y="129"/>
                    <a:pt x="1390" y="147"/>
                  </a:cubicBezTo>
                  <a:cubicBezTo>
                    <a:pt x="1372" y="129"/>
                    <a:pt x="1354" y="111"/>
                    <a:pt x="1339" y="89"/>
                  </a:cubicBezTo>
                  <a:lnTo>
                    <a:pt x="81" y="89"/>
                  </a:lnTo>
                  <a:lnTo>
                    <a:pt x="81" y="5"/>
                  </a:lnTo>
                  <a:lnTo>
                    <a:pt x="1" y="5"/>
                  </a:lnTo>
                  <a:lnTo>
                    <a:pt x="1" y="89"/>
                  </a:lnTo>
                  <a:cubicBezTo>
                    <a:pt x="1" y="133"/>
                    <a:pt x="37" y="169"/>
                    <a:pt x="81" y="169"/>
                  </a:cubicBezTo>
                  <a:lnTo>
                    <a:pt x="1453" y="169"/>
                  </a:lnTo>
                  <a:cubicBezTo>
                    <a:pt x="1526" y="169"/>
                    <a:pt x="1562" y="78"/>
                    <a:pt x="1515" y="27"/>
                  </a:cubicBezTo>
                  <a:cubicBezTo>
                    <a:pt x="1504" y="19"/>
                    <a:pt x="1500" y="8"/>
                    <a:pt x="1489" y="5"/>
                  </a:cubicBezTo>
                  <a:cubicBezTo>
                    <a:pt x="1475" y="3"/>
                    <a:pt x="1462" y="3"/>
                    <a:pt x="1449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2429016" y="4433920"/>
              <a:ext cx="4617" cy="3729"/>
            </a:xfrm>
            <a:custGeom>
              <a:avLst/>
              <a:gdLst/>
              <a:ahLst/>
              <a:cxnLst/>
              <a:rect l="l" t="t" r="r" b="b"/>
              <a:pathLst>
                <a:path w="78" h="63" extrusionOk="0">
                  <a:moveTo>
                    <a:pt x="1" y="0"/>
                  </a:moveTo>
                  <a:cubicBezTo>
                    <a:pt x="19" y="19"/>
                    <a:pt x="37" y="44"/>
                    <a:pt x="55" y="63"/>
                  </a:cubicBezTo>
                  <a:cubicBezTo>
                    <a:pt x="63" y="44"/>
                    <a:pt x="74" y="19"/>
                    <a:pt x="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2283755" y="4203361"/>
              <a:ext cx="147692" cy="225829"/>
            </a:xfrm>
            <a:custGeom>
              <a:avLst/>
              <a:gdLst/>
              <a:ahLst/>
              <a:cxnLst/>
              <a:rect l="l" t="t" r="r" b="b"/>
              <a:pathLst>
                <a:path w="2495" h="3815" extrusionOk="0">
                  <a:moveTo>
                    <a:pt x="19" y="1"/>
                  </a:moveTo>
                  <a:cubicBezTo>
                    <a:pt x="12" y="38"/>
                    <a:pt x="5" y="74"/>
                    <a:pt x="1" y="111"/>
                  </a:cubicBezTo>
                  <a:cubicBezTo>
                    <a:pt x="224" y="429"/>
                    <a:pt x="341" y="802"/>
                    <a:pt x="429" y="1171"/>
                  </a:cubicBezTo>
                  <a:cubicBezTo>
                    <a:pt x="476" y="1365"/>
                    <a:pt x="520" y="1566"/>
                    <a:pt x="633" y="1734"/>
                  </a:cubicBezTo>
                  <a:cubicBezTo>
                    <a:pt x="751" y="1899"/>
                    <a:pt x="908" y="2001"/>
                    <a:pt x="1098" y="2063"/>
                  </a:cubicBezTo>
                  <a:cubicBezTo>
                    <a:pt x="1281" y="2129"/>
                    <a:pt x="1475" y="2155"/>
                    <a:pt x="1657" y="2224"/>
                  </a:cubicBezTo>
                  <a:cubicBezTo>
                    <a:pt x="1837" y="2294"/>
                    <a:pt x="1994" y="2422"/>
                    <a:pt x="2096" y="2579"/>
                  </a:cubicBezTo>
                  <a:cubicBezTo>
                    <a:pt x="2235" y="2787"/>
                    <a:pt x="2261" y="3007"/>
                    <a:pt x="2272" y="3248"/>
                  </a:cubicBezTo>
                  <a:cubicBezTo>
                    <a:pt x="2279" y="3453"/>
                    <a:pt x="2305" y="3647"/>
                    <a:pt x="2400" y="3815"/>
                  </a:cubicBezTo>
                  <a:lnTo>
                    <a:pt x="2495" y="3815"/>
                  </a:lnTo>
                  <a:cubicBezTo>
                    <a:pt x="2487" y="3800"/>
                    <a:pt x="2473" y="3782"/>
                    <a:pt x="2462" y="3767"/>
                  </a:cubicBezTo>
                  <a:cubicBezTo>
                    <a:pt x="2422" y="3702"/>
                    <a:pt x="2396" y="3621"/>
                    <a:pt x="2381" y="3544"/>
                  </a:cubicBezTo>
                  <a:cubicBezTo>
                    <a:pt x="2341" y="3343"/>
                    <a:pt x="2363" y="3124"/>
                    <a:pt x="2327" y="2919"/>
                  </a:cubicBezTo>
                  <a:cubicBezTo>
                    <a:pt x="2268" y="2594"/>
                    <a:pt x="2038" y="2301"/>
                    <a:pt x="1738" y="2166"/>
                  </a:cubicBezTo>
                  <a:cubicBezTo>
                    <a:pt x="1431" y="2027"/>
                    <a:pt x="1050" y="2030"/>
                    <a:pt x="805" y="1804"/>
                  </a:cubicBezTo>
                  <a:cubicBezTo>
                    <a:pt x="604" y="1610"/>
                    <a:pt x="553" y="1314"/>
                    <a:pt x="484" y="1043"/>
                  </a:cubicBezTo>
                  <a:cubicBezTo>
                    <a:pt x="392" y="670"/>
                    <a:pt x="250" y="304"/>
                    <a:pt x="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2272508" y="4316599"/>
              <a:ext cx="88615" cy="112589"/>
            </a:xfrm>
            <a:custGeom>
              <a:avLst/>
              <a:gdLst/>
              <a:ahLst/>
              <a:cxnLst/>
              <a:rect l="l" t="t" r="r" b="b"/>
              <a:pathLst>
                <a:path w="1497" h="1902" extrusionOk="0">
                  <a:moveTo>
                    <a:pt x="8" y="0"/>
                  </a:moveTo>
                  <a:cubicBezTo>
                    <a:pt x="8" y="55"/>
                    <a:pt x="1" y="110"/>
                    <a:pt x="1" y="165"/>
                  </a:cubicBezTo>
                  <a:cubicBezTo>
                    <a:pt x="19" y="202"/>
                    <a:pt x="37" y="238"/>
                    <a:pt x="63" y="275"/>
                  </a:cubicBezTo>
                  <a:cubicBezTo>
                    <a:pt x="216" y="545"/>
                    <a:pt x="447" y="768"/>
                    <a:pt x="721" y="918"/>
                  </a:cubicBezTo>
                  <a:cubicBezTo>
                    <a:pt x="948" y="1043"/>
                    <a:pt x="1222" y="1134"/>
                    <a:pt x="1335" y="1368"/>
                  </a:cubicBezTo>
                  <a:cubicBezTo>
                    <a:pt x="1365" y="1416"/>
                    <a:pt x="1379" y="1470"/>
                    <a:pt x="1387" y="1533"/>
                  </a:cubicBezTo>
                  <a:cubicBezTo>
                    <a:pt x="1405" y="1650"/>
                    <a:pt x="1398" y="1778"/>
                    <a:pt x="1390" y="1902"/>
                  </a:cubicBezTo>
                  <a:lnTo>
                    <a:pt x="1474" y="1902"/>
                  </a:lnTo>
                  <a:cubicBezTo>
                    <a:pt x="1474" y="1642"/>
                    <a:pt x="1496" y="1386"/>
                    <a:pt x="1306" y="1178"/>
                  </a:cubicBezTo>
                  <a:cubicBezTo>
                    <a:pt x="1134" y="1002"/>
                    <a:pt x="893" y="933"/>
                    <a:pt x="692" y="805"/>
                  </a:cubicBezTo>
                  <a:cubicBezTo>
                    <a:pt x="469" y="666"/>
                    <a:pt x="275" y="476"/>
                    <a:pt x="143" y="253"/>
                  </a:cubicBezTo>
                  <a:cubicBezTo>
                    <a:pt x="92" y="169"/>
                    <a:pt x="52" y="88"/>
                    <a:pt x="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2354787" y="4429125"/>
              <a:ext cx="5032" cy="4854"/>
            </a:xfrm>
            <a:custGeom>
              <a:avLst/>
              <a:gdLst/>
              <a:ahLst/>
              <a:cxnLst/>
              <a:rect l="l" t="t" r="r" b="b"/>
              <a:pathLst>
                <a:path w="85" h="82" extrusionOk="0">
                  <a:moveTo>
                    <a:pt x="0" y="1"/>
                  </a:moveTo>
                  <a:lnTo>
                    <a:pt x="84" y="8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2354787" y="4429125"/>
              <a:ext cx="74527" cy="4854"/>
            </a:xfrm>
            <a:custGeom>
              <a:avLst/>
              <a:gdLst/>
              <a:ahLst/>
              <a:cxnLst/>
              <a:rect l="l" t="t" r="r" b="b"/>
              <a:pathLst>
                <a:path w="1259" h="82" extrusionOk="0">
                  <a:moveTo>
                    <a:pt x="0" y="1"/>
                  </a:moveTo>
                  <a:lnTo>
                    <a:pt x="0" y="81"/>
                  </a:lnTo>
                  <a:lnTo>
                    <a:pt x="84" y="81"/>
                  </a:lnTo>
                  <a:lnTo>
                    <a:pt x="0" y="1"/>
                  </a:lnTo>
                  <a:close/>
                  <a:moveTo>
                    <a:pt x="84" y="1"/>
                  </a:moveTo>
                  <a:lnTo>
                    <a:pt x="84" y="81"/>
                  </a:lnTo>
                  <a:lnTo>
                    <a:pt x="1258" y="81"/>
                  </a:lnTo>
                  <a:cubicBezTo>
                    <a:pt x="1236" y="56"/>
                    <a:pt x="1218" y="27"/>
                    <a:pt x="1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2433810" y="4432381"/>
              <a:ext cx="1953" cy="1598"/>
            </a:xfrm>
            <a:custGeom>
              <a:avLst/>
              <a:gdLst/>
              <a:ahLst/>
              <a:cxnLst/>
              <a:rect l="l" t="t" r="r" b="b"/>
              <a:pathLst>
                <a:path w="33" h="27" extrusionOk="0">
                  <a:moveTo>
                    <a:pt x="11" y="1"/>
                  </a:moveTo>
                  <a:cubicBezTo>
                    <a:pt x="7" y="8"/>
                    <a:pt x="0" y="19"/>
                    <a:pt x="0" y="26"/>
                  </a:cubicBezTo>
                  <a:lnTo>
                    <a:pt x="33" y="26"/>
                  </a:lnTo>
                  <a:cubicBezTo>
                    <a:pt x="26" y="19"/>
                    <a:pt x="18" y="8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2425997" y="4428948"/>
              <a:ext cx="8465" cy="5032"/>
            </a:xfrm>
            <a:custGeom>
              <a:avLst/>
              <a:gdLst/>
              <a:ahLst/>
              <a:cxnLst/>
              <a:rect l="l" t="t" r="r" b="b"/>
              <a:pathLst>
                <a:path w="143" h="85" extrusionOk="0">
                  <a:moveTo>
                    <a:pt x="0" y="0"/>
                  </a:moveTo>
                  <a:cubicBezTo>
                    <a:pt x="15" y="30"/>
                    <a:pt x="33" y="59"/>
                    <a:pt x="55" y="84"/>
                  </a:cubicBezTo>
                  <a:lnTo>
                    <a:pt x="132" y="84"/>
                  </a:lnTo>
                  <a:cubicBezTo>
                    <a:pt x="136" y="77"/>
                    <a:pt x="143" y="66"/>
                    <a:pt x="143" y="59"/>
                  </a:cubicBezTo>
                  <a:cubicBezTo>
                    <a:pt x="125" y="41"/>
                    <a:pt x="110" y="22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2354787" y="4429125"/>
              <a:ext cx="5032" cy="59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84" y="1"/>
                  </a:moveTo>
                  <a:lnTo>
                    <a:pt x="8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2425760" y="4429125"/>
              <a:ext cx="5683" cy="59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1" y="1"/>
                  </a:moveTo>
                  <a:lnTo>
                    <a:pt x="96" y="1"/>
                  </a:lnTo>
                  <a:lnTo>
                    <a:pt x="9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2929438" y="4276051"/>
              <a:ext cx="53986" cy="96606"/>
            </a:xfrm>
            <a:custGeom>
              <a:avLst/>
              <a:gdLst/>
              <a:ahLst/>
              <a:cxnLst/>
              <a:rect l="l" t="t" r="r" b="b"/>
              <a:pathLst>
                <a:path w="912" h="1632" extrusionOk="0">
                  <a:moveTo>
                    <a:pt x="125" y="0"/>
                  </a:moveTo>
                  <a:cubicBezTo>
                    <a:pt x="60" y="0"/>
                    <a:pt x="1" y="84"/>
                    <a:pt x="63" y="141"/>
                  </a:cubicBezTo>
                  <a:cubicBezTo>
                    <a:pt x="454" y="506"/>
                    <a:pt x="703" y="1015"/>
                    <a:pt x="743" y="1552"/>
                  </a:cubicBezTo>
                  <a:cubicBezTo>
                    <a:pt x="747" y="1605"/>
                    <a:pt x="790" y="1632"/>
                    <a:pt x="831" y="1632"/>
                  </a:cubicBezTo>
                  <a:cubicBezTo>
                    <a:pt x="872" y="1632"/>
                    <a:pt x="912" y="1605"/>
                    <a:pt x="908" y="1552"/>
                  </a:cubicBezTo>
                  <a:cubicBezTo>
                    <a:pt x="860" y="974"/>
                    <a:pt x="601" y="418"/>
                    <a:pt x="180" y="24"/>
                  </a:cubicBezTo>
                  <a:cubicBezTo>
                    <a:pt x="163" y="7"/>
                    <a:pt x="144" y="0"/>
                    <a:pt x="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2972530" y="4398818"/>
              <a:ext cx="10004" cy="14384"/>
            </a:xfrm>
            <a:custGeom>
              <a:avLst/>
              <a:gdLst/>
              <a:ahLst/>
              <a:cxnLst/>
              <a:rect l="l" t="t" r="r" b="b"/>
              <a:pathLst>
                <a:path w="169" h="243" extrusionOk="0">
                  <a:moveTo>
                    <a:pt x="85" y="1"/>
                  </a:moveTo>
                  <a:cubicBezTo>
                    <a:pt x="74" y="1"/>
                    <a:pt x="70" y="1"/>
                    <a:pt x="59" y="5"/>
                  </a:cubicBezTo>
                  <a:cubicBezTo>
                    <a:pt x="48" y="8"/>
                    <a:pt x="34" y="16"/>
                    <a:pt x="23" y="27"/>
                  </a:cubicBezTo>
                  <a:cubicBezTo>
                    <a:pt x="19" y="34"/>
                    <a:pt x="15" y="38"/>
                    <a:pt x="12" y="45"/>
                  </a:cubicBezTo>
                  <a:cubicBezTo>
                    <a:pt x="1" y="60"/>
                    <a:pt x="1" y="74"/>
                    <a:pt x="1" y="89"/>
                  </a:cubicBezTo>
                  <a:lnTo>
                    <a:pt x="1" y="155"/>
                  </a:lnTo>
                  <a:cubicBezTo>
                    <a:pt x="1" y="169"/>
                    <a:pt x="1" y="180"/>
                    <a:pt x="12" y="187"/>
                  </a:cubicBezTo>
                  <a:cubicBezTo>
                    <a:pt x="15" y="198"/>
                    <a:pt x="19" y="206"/>
                    <a:pt x="30" y="217"/>
                  </a:cubicBezTo>
                  <a:cubicBezTo>
                    <a:pt x="37" y="224"/>
                    <a:pt x="48" y="228"/>
                    <a:pt x="56" y="235"/>
                  </a:cubicBezTo>
                  <a:cubicBezTo>
                    <a:pt x="63" y="239"/>
                    <a:pt x="77" y="242"/>
                    <a:pt x="88" y="242"/>
                  </a:cubicBezTo>
                  <a:cubicBezTo>
                    <a:pt x="96" y="242"/>
                    <a:pt x="103" y="242"/>
                    <a:pt x="110" y="239"/>
                  </a:cubicBezTo>
                  <a:cubicBezTo>
                    <a:pt x="125" y="235"/>
                    <a:pt x="136" y="228"/>
                    <a:pt x="147" y="217"/>
                  </a:cubicBezTo>
                  <a:cubicBezTo>
                    <a:pt x="151" y="209"/>
                    <a:pt x="154" y="206"/>
                    <a:pt x="162" y="198"/>
                  </a:cubicBezTo>
                  <a:cubicBezTo>
                    <a:pt x="169" y="184"/>
                    <a:pt x="169" y="169"/>
                    <a:pt x="169" y="155"/>
                  </a:cubicBezTo>
                  <a:lnTo>
                    <a:pt x="169" y="85"/>
                  </a:lnTo>
                  <a:cubicBezTo>
                    <a:pt x="169" y="74"/>
                    <a:pt x="169" y="63"/>
                    <a:pt x="162" y="56"/>
                  </a:cubicBezTo>
                  <a:cubicBezTo>
                    <a:pt x="158" y="45"/>
                    <a:pt x="151" y="38"/>
                    <a:pt x="143" y="27"/>
                  </a:cubicBezTo>
                  <a:cubicBezTo>
                    <a:pt x="132" y="19"/>
                    <a:pt x="125" y="16"/>
                    <a:pt x="114" y="8"/>
                  </a:cubicBezTo>
                  <a:cubicBezTo>
                    <a:pt x="107" y="5"/>
                    <a:pt x="92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635941" y="2826284"/>
              <a:ext cx="1132164" cy="1023482"/>
            </a:xfrm>
            <a:custGeom>
              <a:avLst/>
              <a:gdLst/>
              <a:ahLst/>
              <a:cxnLst/>
              <a:rect l="l" t="t" r="r" b="b"/>
              <a:pathLst>
                <a:path w="19126" h="17290" extrusionOk="0">
                  <a:moveTo>
                    <a:pt x="2044" y="1"/>
                  </a:moveTo>
                  <a:lnTo>
                    <a:pt x="2044" y="1"/>
                  </a:lnTo>
                  <a:cubicBezTo>
                    <a:pt x="2044" y="1"/>
                    <a:pt x="2044" y="1"/>
                    <a:pt x="2044" y="1"/>
                  </a:cubicBezTo>
                  <a:lnTo>
                    <a:pt x="2044" y="1"/>
                  </a:lnTo>
                  <a:cubicBezTo>
                    <a:pt x="2044" y="1"/>
                    <a:pt x="2044" y="1"/>
                    <a:pt x="2044" y="1"/>
                  </a:cubicBezTo>
                  <a:close/>
                  <a:moveTo>
                    <a:pt x="2044" y="1"/>
                  </a:moveTo>
                  <a:cubicBezTo>
                    <a:pt x="1499" y="1076"/>
                    <a:pt x="1057" y="2202"/>
                    <a:pt x="717" y="3365"/>
                  </a:cubicBezTo>
                  <a:cubicBezTo>
                    <a:pt x="607" y="3738"/>
                    <a:pt x="516" y="4166"/>
                    <a:pt x="710" y="4502"/>
                  </a:cubicBezTo>
                  <a:cubicBezTo>
                    <a:pt x="841" y="4740"/>
                    <a:pt x="1090" y="4886"/>
                    <a:pt x="1265" y="5087"/>
                  </a:cubicBezTo>
                  <a:cubicBezTo>
                    <a:pt x="1697" y="5574"/>
                    <a:pt x="1701" y="6312"/>
                    <a:pt x="1485" y="6919"/>
                  </a:cubicBezTo>
                  <a:cubicBezTo>
                    <a:pt x="1273" y="7530"/>
                    <a:pt x="881" y="8060"/>
                    <a:pt x="582" y="8631"/>
                  </a:cubicBezTo>
                  <a:cubicBezTo>
                    <a:pt x="278" y="9201"/>
                    <a:pt x="70" y="9870"/>
                    <a:pt x="249" y="10492"/>
                  </a:cubicBezTo>
                  <a:cubicBezTo>
                    <a:pt x="450" y="11187"/>
                    <a:pt x="1119" y="11783"/>
                    <a:pt x="966" y="12489"/>
                  </a:cubicBezTo>
                  <a:cubicBezTo>
                    <a:pt x="881" y="12858"/>
                    <a:pt x="582" y="13132"/>
                    <a:pt x="377" y="13454"/>
                  </a:cubicBezTo>
                  <a:cubicBezTo>
                    <a:pt x="125" y="13838"/>
                    <a:pt x="0" y="14313"/>
                    <a:pt x="73" y="14770"/>
                  </a:cubicBezTo>
                  <a:cubicBezTo>
                    <a:pt x="146" y="15227"/>
                    <a:pt x="797" y="16164"/>
                    <a:pt x="1203" y="16383"/>
                  </a:cubicBezTo>
                  <a:cubicBezTo>
                    <a:pt x="1203" y="16383"/>
                    <a:pt x="3814" y="17042"/>
                    <a:pt x="6144" y="17042"/>
                  </a:cubicBezTo>
                  <a:cubicBezTo>
                    <a:pt x="7023" y="17042"/>
                    <a:pt x="7862" y="16949"/>
                    <a:pt x="8506" y="16690"/>
                  </a:cubicBezTo>
                  <a:cubicBezTo>
                    <a:pt x="9402" y="16332"/>
                    <a:pt x="9343" y="14068"/>
                    <a:pt x="9135" y="12708"/>
                  </a:cubicBezTo>
                  <a:cubicBezTo>
                    <a:pt x="8923" y="11344"/>
                    <a:pt x="8970" y="9585"/>
                    <a:pt x="9226" y="8444"/>
                  </a:cubicBezTo>
                  <a:cubicBezTo>
                    <a:pt x="9482" y="7300"/>
                    <a:pt x="9636" y="5566"/>
                    <a:pt x="9636" y="5566"/>
                  </a:cubicBezTo>
                  <a:cubicBezTo>
                    <a:pt x="9636" y="5566"/>
                    <a:pt x="9650" y="7300"/>
                    <a:pt x="9906" y="8444"/>
                  </a:cubicBezTo>
                  <a:cubicBezTo>
                    <a:pt x="10162" y="9585"/>
                    <a:pt x="10349" y="11490"/>
                    <a:pt x="10140" y="12854"/>
                  </a:cubicBezTo>
                  <a:cubicBezTo>
                    <a:pt x="9928" y="14214"/>
                    <a:pt x="9852" y="16218"/>
                    <a:pt x="11164" y="16968"/>
                  </a:cubicBezTo>
                  <a:cubicBezTo>
                    <a:pt x="11568" y="17200"/>
                    <a:pt x="12152" y="17290"/>
                    <a:pt x="12812" y="17290"/>
                  </a:cubicBezTo>
                  <a:cubicBezTo>
                    <a:pt x="15023" y="17290"/>
                    <a:pt x="18087" y="16288"/>
                    <a:pt x="18087" y="16288"/>
                  </a:cubicBezTo>
                  <a:cubicBezTo>
                    <a:pt x="18489" y="16068"/>
                    <a:pt x="18979" y="15231"/>
                    <a:pt x="19052" y="14774"/>
                  </a:cubicBezTo>
                  <a:cubicBezTo>
                    <a:pt x="19125" y="14321"/>
                    <a:pt x="19001" y="13845"/>
                    <a:pt x="18752" y="13458"/>
                  </a:cubicBezTo>
                  <a:cubicBezTo>
                    <a:pt x="18540" y="13139"/>
                    <a:pt x="18244" y="12862"/>
                    <a:pt x="18160" y="12492"/>
                  </a:cubicBezTo>
                  <a:cubicBezTo>
                    <a:pt x="18002" y="11790"/>
                    <a:pt x="18679" y="11190"/>
                    <a:pt x="18880" y="10496"/>
                  </a:cubicBezTo>
                  <a:cubicBezTo>
                    <a:pt x="19063" y="9874"/>
                    <a:pt x="18847" y="9205"/>
                    <a:pt x="18544" y="8634"/>
                  </a:cubicBezTo>
                  <a:cubicBezTo>
                    <a:pt x="18244" y="8064"/>
                    <a:pt x="17856" y="7534"/>
                    <a:pt x="17640" y="6927"/>
                  </a:cubicBezTo>
                  <a:cubicBezTo>
                    <a:pt x="17428" y="6316"/>
                    <a:pt x="17428" y="5574"/>
                    <a:pt x="17860" y="5091"/>
                  </a:cubicBezTo>
                  <a:cubicBezTo>
                    <a:pt x="18039" y="4890"/>
                    <a:pt x="18284" y="4740"/>
                    <a:pt x="18416" y="4506"/>
                  </a:cubicBezTo>
                  <a:cubicBezTo>
                    <a:pt x="18609" y="4169"/>
                    <a:pt x="18518" y="3742"/>
                    <a:pt x="18408" y="3369"/>
                  </a:cubicBezTo>
                  <a:cubicBezTo>
                    <a:pt x="18068" y="2213"/>
                    <a:pt x="17626" y="1083"/>
                    <a:pt x="17081" y="4"/>
                  </a:cubicBezTo>
                  <a:lnTo>
                    <a:pt x="9522" y="4"/>
                  </a:lnTo>
                  <a:cubicBezTo>
                    <a:pt x="5783" y="4"/>
                    <a:pt x="2055" y="4"/>
                    <a:pt x="2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1637243" y="3771545"/>
              <a:ext cx="538615" cy="241989"/>
            </a:xfrm>
            <a:custGeom>
              <a:avLst/>
              <a:gdLst/>
              <a:ahLst/>
              <a:cxnLst/>
              <a:rect l="l" t="t" r="r" b="b"/>
              <a:pathLst>
                <a:path w="9099" h="4088" extrusionOk="0">
                  <a:moveTo>
                    <a:pt x="1655" y="0"/>
                  </a:moveTo>
                  <a:cubicBezTo>
                    <a:pt x="1453" y="0"/>
                    <a:pt x="1255" y="30"/>
                    <a:pt x="1068" y="110"/>
                  </a:cubicBezTo>
                  <a:cubicBezTo>
                    <a:pt x="541" y="337"/>
                    <a:pt x="238" y="904"/>
                    <a:pt x="106" y="1456"/>
                  </a:cubicBezTo>
                  <a:cubicBezTo>
                    <a:pt x="33" y="1774"/>
                    <a:pt x="0" y="2122"/>
                    <a:pt x="135" y="2425"/>
                  </a:cubicBezTo>
                  <a:cubicBezTo>
                    <a:pt x="289" y="2776"/>
                    <a:pt x="636" y="3007"/>
                    <a:pt x="984" y="3171"/>
                  </a:cubicBezTo>
                  <a:cubicBezTo>
                    <a:pt x="1799" y="3555"/>
                    <a:pt x="2695" y="3709"/>
                    <a:pt x="3584" y="3851"/>
                  </a:cubicBezTo>
                  <a:cubicBezTo>
                    <a:pt x="3800" y="3884"/>
                    <a:pt x="4019" y="3913"/>
                    <a:pt x="4238" y="3946"/>
                  </a:cubicBezTo>
                  <a:cubicBezTo>
                    <a:pt x="4816" y="4028"/>
                    <a:pt x="5399" y="4088"/>
                    <a:pt x="5981" y="4088"/>
                  </a:cubicBezTo>
                  <a:cubicBezTo>
                    <a:pt x="6284" y="4088"/>
                    <a:pt x="6586" y="4072"/>
                    <a:pt x="6886" y="4034"/>
                  </a:cubicBezTo>
                  <a:cubicBezTo>
                    <a:pt x="7624" y="3943"/>
                    <a:pt x="8418" y="3665"/>
                    <a:pt x="8784" y="3014"/>
                  </a:cubicBezTo>
                  <a:cubicBezTo>
                    <a:pt x="8897" y="2809"/>
                    <a:pt x="8959" y="2579"/>
                    <a:pt x="9007" y="2348"/>
                  </a:cubicBezTo>
                  <a:cubicBezTo>
                    <a:pt x="9098" y="1855"/>
                    <a:pt x="9065" y="1292"/>
                    <a:pt x="8729" y="930"/>
                  </a:cubicBezTo>
                  <a:cubicBezTo>
                    <a:pt x="8349" y="527"/>
                    <a:pt x="7731" y="494"/>
                    <a:pt x="7182" y="494"/>
                  </a:cubicBezTo>
                  <a:cubicBezTo>
                    <a:pt x="5686" y="487"/>
                    <a:pt x="4132" y="454"/>
                    <a:pt x="2629" y="143"/>
                  </a:cubicBezTo>
                  <a:cubicBezTo>
                    <a:pt x="2310" y="76"/>
                    <a:pt x="1977" y="0"/>
                    <a:pt x="1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1699988" y="3771545"/>
              <a:ext cx="453552" cy="55051"/>
            </a:xfrm>
            <a:custGeom>
              <a:avLst/>
              <a:gdLst/>
              <a:ahLst/>
              <a:cxnLst/>
              <a:rect l="l" t="t" r="r" b="b"/>
              <a:pathLst>
                <a:path w="7662" h="930" extrusionOk="0">
                  <a:moveTo>
                    <a:pt x="590" y="0"/>
                  </a:moveTo>
                  <a:cubicBezTo>
                    <a:pt x="388" y="0"/>
                    <a:pt x="190" y="30"/>
                    <a:pt x="1" y="110"/>
                  </a:cubicBezTo>
                  <a:lnTo>
                    <a:pt x="7662" y="930"/>
                  </a:lnTo>
                  <a:cubicBezTo>
                    <a:pt x="7285" y="527"/>
                    <a:pt x="6667" y="494"/>
                    <a:pt x="6118" y="494"/>
                  </a:cubicBezTo>
                  <a:cubicBezTo>
                    <a:pt x="4623" y="487"/>
                    <a:pt x="3069" y="454"/>
                    <a:pt x="1566" y="143"/>
                  </a:cubicBezTo>
                  <a:cubicBezTo>
                    <a:pt x="1244" y="76"/>
                    <a:pt x="912" y="0"/>
                    <a:pt x="590" y="0"/>
                  </a:cubicBezTo>
                  <a:close/>
                </a:path>
              </a:pathLst>
            </a:custGeom>
            <a:solidFill>
              <a:srgbClr val="FFC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1693477" y="3766336"/>
              <a:ext cx="467049" cy="65174"/>
            </a:xfrm>
            <a:custGeom>
              <a:avLst/>
              <a:gdLst/>
              <a:ahLst/>
              <a:cxnLst/>
              <a:rect l="l" t="t" r="r" b="b"/>
              <a:pathLst>
                <a:path w="7890" h="1101" extrusionOk="0">
                  <a:moveTo>
                    <a:pt x="691" y="1"/>
                  </a:moveTo>
                  <a:cubicBezTo>
                    <a:pt x="486" y="1"/>
                    <a:pt x="282" y="31"/>
                    <a:pt x="85" y="111"/>
                  </a:cubicBezTo>
                  <a:cubicBezTo>
                    <a:pt x="1" y="150"/>
                    <a:pt x="23" y="278"/>
                    <a:pt x="98" y="278"/>
                  </a:cubicBezTo>
                  <a:cubicBezTo>
                    <a:pt x="108" y="278"/>
                    <a:pt x="118" y="276"/>
                    <a:pt x="129" y="272"/>
                  </a:cubicBezTo>
                  <a:cubicBezTo>
                    <a:pt x="316" y="194"/>
                    <a:pt x="509" y="166"/>
                    <a:pt x="704" y="166"/>
                  </a:cubicBezTo>
                  <a:cubicBezTo>
                    <a:pt x="1006" y="166"/>
                    <a:pt x="1312" y="234"/>
                    <a:pt x="1603" y="294"/>
                  </a:cubicBezTo>
                  <a:cubicBezTo>
                    <a:pt x="2133" y="403"/>
                    <a:pt x="2667" y="484"/>
                    <a:pt x="3204" y="539"/>
                  </a:cubicBezTo>
                  <a:cubicBezTo>
                    <a:pt x="3745" y="593"/>
                    <a:pt x="4290" y="619"/>
                    <a:pt x="4828" y="637"/>
                  </a:cubicBezTo>
                  <a:cubicBezTo>
                    <a:pt x="5351" y="656"/>
                    <a:pt x="5870" y="652"/>
                    <a:pt x="6393" y="659"/>
                  </a:cubicBezTo>
                  <a:cubicBezTo>
                    <a:pt x="6854" y="670"/>
                    <a:pt x="7373" y="714"/>
                    <a:pt x="7713" y="1072"/>
                  </a:cubicBezTo>
                  <a:cubicBezTo>
                    <a:pt x="7731" y="1093"/>
                    <a:pt x="7751" y="1101"/>
                    <a:pt x="7771" y="1101"/>
                  </a:cubicBezTo>
                  <a:cubicBezTo>
                    <a:pt x="7833" y="1101"/>
                    <a:pt x="7889" y="1017"/>
                    <a:pt x="7834" y="959"/>
                  </a:cubicBezTo>
                  <a:cubicBezTo>
                    <a:pt x="7527" y="637"/>
                    <a:pt x="7077" y="542"/>
                    <a:pt x="6649" y="509"/>
                  </a:cubicBezTo>
                  <a:cubicBezTo>
                    <a:pt x="6479" y="496"/>
                    <a:pt x="6311" y="494"/>
                    <a:pt x="6142" y="494"/>
                  </a:cubicBezTo>
                  <a:cubicBezTo>
                    <a:pt x="6075" y="494"/>
                    <a:pt x="6007" y="495"/>
                    <a:pt x="5939" y="495"/>
                  </a:cubicBezTo>
                  <a:cubicBezTo>
                    <a:pt x="5665" y="491"/>
                    <a:pt x="5395" y="491"/>
                    <a:pt x="5120" y="484"/>
                  </a:cubicBezTo>
                  <a:cubicBezTo>
                    <a:pt x="4005" y="454"/>
                    <a:pt x="2882" y="385"/>
                    <a:pt x="1785" y="166"/>
                  </a:cubicBezTo>
                  <a:cubicBezTo>
                    <a:pt x="1432" y="95"/>
                    <a:pt x="1058" y="1"/>
                    <a:pt x="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1802571" y="2982495"/>
              <a:ext cx="221093" cy="269929"/>
            </a:xfrm>
            <a:custGeom>
              <a:avLst/>
              <a:gdLst/>
              <a:ahLst/>
              <a:cxnLst/>
              <a:rect l="l" t="t" r="r" b="b"/>
              <a:pathLst>
                <a:path w="3735" h="4560" extrusionOk="0">
                  <a:moveTo>
                    <a:pt x="1195" y="172"/>
                  </a:moveTo>
                  <a:cubicBezTo>
                    <a:pt x="1728" y="172"/>
                    <a:pt x="2261" y="199"/>
                    <a:pt x="2791" y="251"/>
                  </a:cubicBezTo>
                  <a:cubicBezTo>
                    <a:pt x="2901" y="258"/>
                    <a:pt x="3003" y="272"/>
                    <a:pt x="3113" y="287"/>
                  </a:cubicBezTo>
                  <a:cubicBezTo>
                    <a:pt x="3204" y="294"/>
                    <a:pt x="3310" y="305"/>
                    <a:pt x="3398" y="342"/>
                  </a:cubicBezTo>
                  <a:cubicBezTo>
                    <a:pt x="3566" y="419"/>
                    <a:pt x="3555" y="635"/>
                    <a:pt x="3555" y="795"/>
                  </a:cubicBezTo>
                  <a:cubicBezTo>
                    <a:pt x="3555" y="1234"/>
                    <a:pt x="3533" y="1677"/>
                    <a:pt x="3475" y="2112"/>
                  </a:cubicBezTo>
                  <a:cubicBezTo>
                    <a:pt x="3411" y="2563"/>
                    <a:pt x="3302" y="3011"/>
                    <a:pt x="3078" y="3415"/>
                  </a:cubicBezTo>
                  <a:lnTo>
                    <a:pt x="3078" y="3415"/>
                  </a:lnTo>
                  <a:cubicBezTo>
                    <a:pt x="3069" y="3422"/>
                    <a:pt x="3061" y="3431"/>
                    <a:pt x="3054" y="3443"/>
                  </a:cubicBezTo>
                  <a:cubicBezTo>
                    <a:pt x="2850" y="3801"/>
                    <a:pt x="2553" y="4112"/>
                    <a:pt x="2169" y="4280"/>
                  </a:cubicBezTo>
                  <a:cubicBezTo>
                    <a:pt x="1987" y="4360"/>
                    <a:pt x="1784" y="4404"/>
                    <a:pt x="1581" y="4404"/>
                  </a:cubicBezTo>
                  <a:cubicBezTo>
                    <a:pt x="1376" y="4404"/>
                    <a:pt x="1172" y="4359"/>
                    <a:pt x="992" y="4262"/>
                  </a:cubicBezTo>
                  <a:cubicBezTo>
                    <a:pt x="637" y="4072"/>
                    <a:pt x="418" y="3699"/>
                    <a:pt x="312" y="3322"/>
                  </a:cubicBezTo>
                  <a:cubicBezTo>
                    <a:pt x="180" y="2847"/>
                    <a:pt x="198" y="2342"/>
                    <a:pt x="195" y="1856"/>
                  </a:cubicBezTo>
                  <a:cubicBezTo>
                    <a:pt x="188" y="1304"/>
                    <a:pt x="181" y="756"/>
                    <a:pt x="177" y="205"/>
                  </a:cubicBezTo>
                  <a:lnTo>
                    <a:pt x="177" y="205"/>
                  </a:lnTo>
                  <a:cubicBezTo>
                    <a:pt x="515" y="183"/>
                    <a:pt x="855" y="172"/>
                    <a:pt x="1195" y="172"/>
                  </a:cubicBezTo>
                  <a:close/>
                  <a:moveTo>
                    <a:pt x="1178" y="0"/>
                  </a:moveTo>
                  <a:cubicBezTo>
                    <a:pt x="813" y="0"/>
                    <a:pt x="447" y="13"/>
                    <a:pt x="85" y="35"/>
                  </a:cubicBezTo>
                  <a:cubicBezTo>
                    <a:pt x="37" y="38"/>
                    <a:pt x="1" y="71"/>
                    <a:pt x="1" y="119"/>
                  </a:cubicBezTo>
                  <a:cubicBezTo>
                    <a:pt x="5" y="667"/>
                    <a:pt x="16" y="1216"/>
                    <a:pt x="19" y="1764"/>
                  </a:cubicBezTo>
                  <a:cubicBezTo>
                    <a:pt x="23" y="2284"/>
                    <a:pt x="1" y="2829"/>
                    <a:pt x="140" y="3337"/>
                  </a:cubicBezTo>
                  <a:cubicBezTo>
                    <a:pt x="250" y="3743"/>
                    <a:pt x="473" y="4130"/>
                    <a:pt x="835" y="4361"/>
                  </a:cubicBezTo>
                  <a:cubicBezTo>
                    <a:pt x="1054" y="4498"/>
                    <a:pt x="1312" y="4560"/>
                    <a:pt x="1570" y="4560"/>
                  </a:cubicBezTo>
                  <a:cubicBezTo>
                    <a:pt x="1746" y="4560"/>
                    <a:pt x="1923" y="4531"/>
                    <a:pt x="2089" y="4478"/>
                  </a:cubicBezTo>
                  <a:cubicBezTo>
                    <a:pt x="2575" y="4324"/>
                    <a:pt x="2945" y="3951"/>
                    <a:pt x="3197" y="3527"/>
                  </a:cubicBezTo>
                  <a:cubicBezTo>
                    <a:pt x="3198" y="3526"/>
                    <a:pt x="3198" y="3524"/>
                    <a:pt x="3199" y="3523"/>
                  </a:cubicBezTo>
                  <a:lnTo>
                    <a:pt x="3199" y="3523"/>
                  </a:lnTo>
                  <a:cubicBezTo>
                    <a:pt x="3417" y="3140"/>
                    <a:pt x="3541" y="2717"/>
                    <a:pt x="3606" y="2284"/>
                  </a:cubicBezTo>
                  <a:cubicBezTo>
                    <a:pt x="3680" y="1823"/>
                    <a:pt x="3713" y="1348"/>
                    <a:pt x="3716" y="880"/>
                  </a:cubicBezTo>
                  <a:cubicBezTo>
                    <a:pt x="3716" y="704"/>
                    <a:pt x="3734" y="488"/>
                    <a:pt x="3632" y="327"/>
                  </a:cubicBezTo>
                  <a:cubicBezTo>
                    <a:pt x="3522" y="159"/>
                    <a:pt x="3321" y="137"/>
                    <a:pt x="3131" y="112"/>
                  </a:cubicBezTo>
                  <a:cubicBezTo>
                    <a:pt x="2656" y="57"/>
                    <a:pt x="2180" y="20"/>
                    <a:pt x="1705" y="9"/>
                  </a:cubicBezTo>
                  <a:cubicBezTo>
                    <a:pt x="1530" y="3"/>
                    <a:pt x="1354" y="0"/>
                    <a:pt x="1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693477" y="3829259"/>
              <a:ext cx="18114" cy="74763"/>
            </a:xfrm>
            <a:custGeom>
              <a:avLst/>
              <a:gdLst/>
              <a:ahLst/>
              <a:cxnLst/>
              <a:rect l="l" t="t" r="r" b="b"/>
              <a:pathLst>
                <a:path w="306" h="1263" extrusionOk="0">
                  <a:moveTo>
                    <a:pt x="205" y="1"/>
                  </a:moveTo>
                  <a:cubicBezTo>
                    <a:pt x="172" y="1"/>
                    <a:pt x="138" y="18"/>
                    <a:pt x="125" y="61"/>
                  </a:cubicBezTo>
                  <a:cubicBezTo>
                    <a:pt x="19" y="434"/>
                    <a:pt x="1" y="825"/>
                    <a:pt x="70" y="1202"/>
                  </a:cubicBezTo>
                  <a:cubicBezTo>
                    <a:pt x="78" y="1244"/>
                    <a:pt x="108" y="1262"/>
                    <a:pt x="140" y="1262"/>
                  </a:cubicBezTo>
                  <a:cubicBezTo>
                    <a:pt x="189" y="1262"/>
                    <a:pt x="242" y="1221"/>
                    <a:pt x="231" y="1158"/>
                  </a:cubicBezTo>
                  <a:cubicBezTo>
                    <a:pt x="165" y="807"/>
                    <a:pt x="184" y="445"/>
                    <a:pt x="286" y="101"/>
                  </a:cubicBezTo>
                  <a:cubicBezTo>
                    <a:pt x="306" y="41"/>
                    <a:pt x="256" y="1"/>
                    <a:pt x="2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756814" y="3842340"/>
              <a:ext cx="16811" cy="84234"/>
            </a:xfrm>
            <a:custGeom>
              <a:avLst/>
              <a:gdLst/>
              <a:ahLst/>
              <a:cxnLst/>
              <a:rect l="l" t="t" r="r" b="b"/>
              <a:pathLst>
                <a:path w="284" h="1423" extrusionOk="0">
                  <a:moveTo>
                    <a:pt x="196" y="0"/>
                  </a:moveTo>
                  <a:cubicBezTo>
                    <a:pt x="152" y="0"/>
                    <a:pt x="127" y="41"/>
                    <a:pt x="116" y="81"/>
                  </a:cubicBezTo>
                  <a:cubicBezTo>
                    <a:pt x="61" y="501"/>
                    <a:pt x="24" y="922"/>
                    <a:pt x="2" y="1343"/>
                  </a:cubicBezTo>
                  <a:cubicBezTo>
                    <a:pt x="1" y="1396"/>
                    <a:pt x="41" y="1422"/>
                    <a:pt x="82" y="1422"/>
                  </a:cubicBezTo>
                  <a:cubicBezTo>
                    <a:pt x="123" y="1422"/>
                    <a:pt x="165" y="1396"/>
                    <a:pt x="167" y="1343"/>
                  </a:cubicBezTo>
                  <a:cubicBezTo>
                    <a:pt x="189" y="922"/>
                    <a:pt x="225" y="498"/>
                    <a:pt x="280" y="81"/>
                  </a:cubicBezTo>
                  <a:cubicBezTo>
                    <a:pt x="284" y="37"/>
                    <a:pt x="240" y="0"/>
                    <a:pt x="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842230" y="3850805"/>
              <a:ext cx="14325" cy="83110"/>
            </a:xfrm>
            <a:custGeom>
              <a:avLst/>
              <a:gdLst/>
              <a:ahLst/>
              <a:cxnLst/>
              <a:rect l="l" t="t" r="r" b="b"/>
              <a:pathLst>
                <a:path w="242" h="1404" extrusionOk="0">
                  <a:moveTo>
                    <a:pt x="158" y="1"/>
                  </a:moveTo>
                  <a:cubicBezTo>
                    <a:pt x="127" y="1"/>
                    <a:pt x="84" y="23"/>
                    <a:pt x="81" y="62"/>
                  </a:cubicBezTo>
                  <a:cubicBezTo>
                    <a:pt x="22" y="483"/>
                    <a:pt x="0" y="903"/>
                    <a:pt x="11" y="1324"/>
                  </a:cubicBezTo>
                  <a:cubicBezTo>
                    <a:pt x="15" y="1377"/>
                    <a:pt x="58" y="1403"/>
                    <a:pt x="99" y="1403"/>
                  </a:cubicBezTo>
                  <a:cubicBezTo>
                    <a:pt x="140" y="1403"/>
                    <a:pt x="179" y="1377"/>
                    <a:pt x="176" y="1324"/>
                  </a:cubicBezTo>
                  <a:cubicBezTo>
                    <a:pt x="165" y="918"/>
                    <a:pt x="183" y="508"/>
                    <a:pt x="238" y="102"/>
                  </a:cubicBezTo>
                  <a:cubicBezTo>
                    <a:pt x="241" y="59"/>
                    <a:pt x="227" y="15"/>
                    <a:pt x="176" y="4"/>
                  </a:cubicBezTo>
                  <a:cubicBezTo>
                    <a:pt x="171" y="2"/>
                    <a:pt x="165" y="1"/>
                    <a:pt x="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920129" y="3844057"/>
              <a:ext cx="13023" cy="91338"/>
            </a:xfrm>
            <a:custGeom>
              <a:avLst/>
              <a:gdLst/>
              <a:ahLst/>
              <a:cxnLst/>
              <a:rect l="l" t="t" r="r" b="b"/>
              <a:pathLst>
                <a:path w="220" h="1543" extrusionOk="0">
                  <a:moveTo>
                    <a:pt x="141" y="0"/>
                  </a:moveTo>
                  <a:cubicBezTo>
                    <a:pt x="99" y="0"/>
                    <a:pt x="54" y="28"/>
                    <a:pt x="48" y="81"/>
                  </a:cubicBezTo>
                  <a:cubicBezTo>
                    <a:pt x="8" y="542"/>
                    <a:pt x="1" y="1003"/>
                    <a:pt x="30" y="1463"/>
                  </a:cubicBezTo>
                  <a:cubicBezTo>
                    <a:pt x="33" y="1516"/>
                    <a:pt x="77" y="1543"/>
                    <a:pt x="119" y="1543"/>
                  </a:cubicBezTo>
                  <a:cubicBezTo>
                    <a:pt x="161" y="1543"/>
                    <a:pt x="200" y="1516"/>
                    <a:pt x="194" y="1463"/>
                  </a:cubicBezTo>
                  <a:cubicBezTo>
                    <a:pt x="169" y="1003"/>
                    <a:pt x="172" y="542"/>
                    <a:pt x="213" y="81"/>
                  </a:cubicBezTo>
                  <a:cubicBezTo>
                    <a:pt x="220" y="27"/>
                    <a:pt x="182" y="0"/>
                    <a:pt x="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990628" y="3859684"/>
              <a:ext cx="17877" cy="91930"/>
            </a:xfrm>
            <a:custGeom>
              <a:avLst/>
              <a:gdLst/>
              <a:ahLst/>
              <a:cxnLst/>
              <a:rect l="l" t="t" r="r" b="b"/>
              <a:pathLst>
                <a:path w="302" h="1553" extrusionOk="0">
                  <a:moveTo>
                    <a:pt x="150" y="1"/>
                  </a:moveTo>
                  <a:cubicBezTo>
                    <a:pt x="109" y="1"/>
                    <a:pt x="71" y="27"/>
                    <a:pt x="78" y="80"/>
                  </a:cubicBezTo>
                  <a:cubicBezTo>
                    <a:pt x="137" y="538"/>
                    <a:pt x="115" y="998"/>
                    <a:pt x="16" y="1448"/>
                  </a:cubicBezTo>
                  <a:cubicBezTo>
                    <a:pt x="1" y="1512"/>
                    <a:pt x="53" y="1553"/>
                    <a:pt x="101" y="1553"/>
                  </a:cubicBezTo>
                  <a:cubicBezTo>
                    <a:pt x="134" y="1553"/>
                    <a:pt x="165" y="1534"/>
                    <a:pt x="173" y="1492"/>
                  </a:cubicBezTo>
                  <a:cubicBezTo>
                    <a:pt x="276" y="1031"/>
                    <a:pt x="301" y="552"/>
                    <a:pt x="243" y="80"/>
                  </a:cubicBezTo>
                  <a:cubicBezTo>
                    <a:pt x="236" y="27"/>
                    <a:pt x="191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2093921" y="3854593"/>
              <a:ext cx="14562" cy="84945"/>
            </a:xfrm>
            <a:custGeom>
              <a:avLst/>
              <a:gdLst/>
              <a:ahLst/>
              <a:cxnLst/>
              <a:rect l="l" t="t" r="r" b="b"/>
              <a:pathLst>
                <a:path w="246" h="1435" extrusionOk="0">
                  <a:moveTo>
                    <a:pt x="96" y="1"/>
                  </a:moveTo>
                  <a:cubicBezTo>
                    <a:pt x="91" y="1"/>
                    <a:pt x="86" y="1"/>
                    <a:pt x="81" y="2"/>
                  </a:cubicBezTo>
                  <a:cubicBezTo>
                    <a:pt x="34" y="24"/>
                    <a:pt x="16" y="71"/>
                    <a:pt x="19" y="112"/>
                  </a:cubicBezTo>
                  <a:cubicBezTo>
                    <a:pt x="81" y="514"/>
                    <a:pt x="74" y="931"/>
                    <a:pt x="12" y="1333"/>
                  </a:cubicBezTo>
                  <a:cubicBezTo>
                    <a:pt x="1" y="1377"/>
                    <a:pt x="26" y="1421"/>
                    <a:pt x="70" y="1432"/>
                  </a:cubicBezTo>
                  <a:cubicBezTo>
                    <a:pt x="77" y="1433"/>
                    <a:pt x="83" y="1434"/>
                    <a:pt x="90" y="1434"/>
                  </a:cubicBezTo>
                  <a:cubicBezTo>
                    <a:pt x="127" y="1434"/>
                    <a:pt x="167" y="1410"/>
                    <a:pt x="173" y="1373"/>
                  </a:cubicBezTo>
                  <a:cubicBezTo>
                    <a:pt x="239" y="938"/>
                    <a:pt x="246" y="499"/>
                    <a:pt x="180" y="60"/>
                  </a:cubicBezTo>
                  <a:cubicBezTo>
                    <a:pt x="177" y="22"/>
                    <a:pt x="132" y="1"/>
                    <a:pt x="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706618" y="3370331"/>
              <a:ext cx="188003" cy="185754"/>
            </a:xfrm>
            <a:custGeom>
              <a:avLst/>
              <a:gdLst/>
              <a:ahLst/>
              <a:cxnLst/>
              <a:rect l="l" t="t" r="r" b="b"/>
              <a:pathLst>
                <a:path w="3176" h="3138" extrusionOk="0">
                  <a:moveTo>
                    <a:pt x="3065" y="1"/>
                  </a:moveTo>
                  <a:cubicBezTo>
                    <a:pt x="3040" y="1"/>
                    <a:pt x="3017" y="14"/>
                    <a:pt x="3004" y="47"/>
                  </a:cubicBezTo>
                  <a:cubicBezTo>
                    <a:pt x="2774" y="548"/>
                    <a:pt x="2364" y="924"/>
                    <a:pt x="1929" y="1253"/>
                  </a:cubicBezTo>
                  <a:cubicBezTo>
                    <a:pt x="1479" y="1590"/>
                    <a:pt x="1004" y="1897"/>
                    <a:pt x="598" y="2285"/>
                  </a:cubicBezTo>
                  <a:cubicBezTo>
                    <a:pt x="375" y="2497"/>
                    <a:pt x="177" y="2738"/>
                    <a:pt x="31" y="3009"/>
                  </a:cubicBezTo>
                  <a:cubicBezTo>
                    <a:pt x="1" y="3075"/>
                    <a:pt x="59" y="3137"/>
                    <a:pt x="114" y="3137"/>
                  </a:cubicBezTo>
                  <a:cubicBezTo>
                    <a:pt x="138" y="3137"/>
                    <a:pt x="162" y="3125"/>
                    <a:pt x="177" y="3096"/>
                  </a:cubicBezTo>
                  <a:cubicBezTo>
                    <a:pt x="719" y="2098"/>
                    <a:pt x="1856" y="1659"/>
                    <a:pt x="2620" y="873"/>
                  </a:cubicBezTo>
                  <a:cubicBezTo>
                    <a:pt x="2832" y="654"/>
                    <a:pt x="3015" y="409"/>
                    <a:pt x="3143" y="127"/>
                  </a:cubicBezTo>
                  <a:cubicBezTo>
                    <a:pt x="3176" y="62"/>
                    <a:pt x="3118" y="1"/>
                    <a:pt x="3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051183" y="3526425"/>
              <a:ext cx="113536" cy="218785"/>
            </a:xfrm>
            <a:custGeom>
              <a:avLst/>
              <a:gdLst/>
              <a:ahLst/>
              <a:cxnLst/>
              <a:rect l="l" t="t" r="r" b="b"/>
              <a:pathLst>
                <a:path w="1918" h="3696" extrusionOk="0">
                  <a:moveTo>
                    <a:pt x="117" y="1"/>
                  </a:moveTo>
                  <a:cubicBezTo>
                    <a:pt x="56" y="1"/>
                    <a:pt x="1" y="84"/>
                    <a:pt x="54" y="149"/>
                  </a:cubicBezTo>
                  <a:cubicBezTo>
                    <a:pt x="705" y="931"/>
                    <a:pt x="1209" y="1834"/>
                    <a:pt x="1524" y="2803"/>
                  </a:cubicBezTo>
                  <a:cubicBezTo>
                    <a:pt x="1611" y="3078"/>
                    <a:pt x="1685" y="3352"/>
                    <a:pt x="1743" y="3637"/>
                  </a:cubicBezTo>
                  <a:cubicBezTo>
                    <a:pt x="1752" y="3678"/>
                    <a:pt x="1782" y="3695"/>
                    <a:pt x="1814" y="3695"/>
                  </a:cubicBezTo>
                  <a:cubicBezTo>
                    <a:pt x="1864" y="3695"/>
                    <a:pt x="1917" y="3654"/>
                    <a:pt x="1904" y="3590"/>
                  </a:cubicBezTo>
                  <a:cubicBezTo>
                    <a:pt x="1688" y="2577"/>
                    <a:pt x="1279" y="1597"/>
                    <a:pt x="701" y="734"/>
                  </a:cubicBezTo>
                  <a:cubicBezTo>
                    <a:pt x="536" y="489"/>
                    <a:pt x="357" y="255"/>
                    <a:pt x="171" y="28"/>
                  </a:cubicBezTo>
                  <a:cubicBezTo>
                    <a:pt x="154" y="9"/>
                    <a:pt x="135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106707" y="3477945"/>
              <a:ext cx="34511" cy="45521"/>
            </a:xfrm>
            <a:custGeom>
              <a:avLst/>
              <a:gdLst/>
              <a:ahLst/>
              <a:cxnLst/>
              <a:rect l="l" t="t" r="r" b="b"/>
              <a:pathLst>
                <a:path w="583" h="769" extrusionOk="0">
                  <a:moveTo>
                    <a:pt x="105" y="1"/>
                  </a:moveTo>
                  <a:cubicBezTo>
                    <a:pt x="81" y="1"/>
                    <a:pt x="55" y="10"/>
                    <a:pt x="37" y="24"/>
                  </a:cubicBezTo>
                  <a:cubicBezTo>
                    <a:pt x="1" y="57"/>
                    <a:pt x="12" y="105"/>
                    <a:pt x="37" y="137"/>
                  </a:cubicBezTo>
                  <a:cubicBezTo>
                    <a:pt x="183" y="320"/>
                    <a:pt x="311" y="518"/>
                    <a:pt x="418" y="730"/>
                  </a:cubicBezTo>
                  <a:cubicBezTo>
                    <a:pt x="430" y="756"/>
                    <a:pt x="459" y="769"/>
                    <a:pt x="488" y="769"/>
                  </a:cubicBezTo>
                  <a:cubicBezTo>
                    <a:pt x="503" y="769"/>
                    <a:pt x="518" y="765"/>
                    <a:pt x="531" y="759"/>
                  </a:cubicBezTo>
                  <a:cubicBezTo>
                    <a:pt x="571" y="737"/>
                    <a:pt x="582" y="686"/>
                    <a:pt x="564" y="646"/>
                  </a:cubicBezTo>
                  <a:cubicBezTo>
                    <a:pt x="454" y="423"/>
                    <a:pt x="315" y="218"/>
                    <a:pt x="158" y="24"/>
                  </a:cubicBezTo>
                  <a:cubicBezTo>
                    <a:pt x="145" y="7"/>
                    <a:pt x="125" y="1"/>
                    <a:pt x="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2195260" y="2856887"/>
              <a:ext cx="15509" cy="303611"/>
            </a:xfrm>
            <a:custGeom>
              <a:avLst/>
              <a:gdLst/>
              <a:ahLst/>
              <a:cxnLst/>
              <a:rect l="l" t="t" r="r" b="b"/>
              <a:pathLst>
                <a:path w="262" h="5129" extrusionOk="0">
                  <a:moveTo>
                    <a:pt x="85" y="0"/>
                  </a:moveTo>
                  <a:cubicBezTo>
                    <a:pt x="43" y="0"/>
                    <a:pt x="0" y="28"/>
                    <a:pt x="0" y="83"/>
                  </a:cubicBezTo>
                  <a:cubicBezTo>
                    <a:pt x="4" y="687"/>
                    <a:pt x="15" y="1290"/>
                    <a:pt x="26" y="1886"/>
                  </a:cubicBezTo>
                  <a:cubicBezTo>
                    <a:pt x="40" y="2661"/>
                    <a:pt x="55" y="3437"/>
                    <a:pt x="73" y="4208"/>
                  </a:cubicBezTo>
                  <a:cubicBezTo>
                    <a:pt x="77" y="4490"/>
                    <a:pt x="88" y="4771"/>
                    <a:pt x="95" y="5049"/>
                  </a:cubicBezTo>
                  <a:cubicBezTo>
                    <a:pt x="97" y="5102"/>
                    <a:pt x="139" y="5129"/>
                    <a:pt x="180" y="5129"/>
                  </a:cubicBezTo>
                  <a:cubicBezTo>
                    <a:pt x="221" y="5129"/>
                    <a:pt x="262" y="5102"/>
                    <a:pt x="260" y="5049"/>
                  </a:cubicBezTo>
                  <a:cubicBezTo>
                    <a:pt x="238" y="4446"/>
                    <a:pt x="227" y="3843"/>
                    <a:pt x="212" y="3247"/>
                  </a:cubicBezTo>
                  <a:cubicBezTo>
                    <a:pt x="201" y="2471"/>
                    <a:pt x="187" y="1696"/>
                    <a:pt x="172" y="924"/>
                  </a:cubicBezTo>
                  <a:cubicBezTo>
                    <a:pt x="168" y="639"/>
                    <a:pt x="165" y="361"/>
                    <a:pt x="165" y="76"/>
                  </a:cubicBezTo>
                  <a:cubicBezTo>
                    <a:pt x="165" y="26"/>
                    <a:pt x="125" y="0"/>
                    <a:pt x="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1737458" y="3374356"/>
              <a:ext cx="40963" cy="56472"/>
            </a:xfrm>
            <a:custGeom>
              <a:avLst/>
              <a:gdLst/>
              <a:ahLst/>
              <a:cxnLst/>
              <a:rect l="l" t="t" r="r" b="b"/>
              <a:pathLst>
                <a:path w="692" h="954" extrusionOk="0">
                  <a:moveTo>
                    <a:pt x="599" y="0"/>
                  </a:moveTo>
                  <a:cubicBezTo>
                    <a:pt x="570" y="0"/>
                    <a:pt x="541" y="14"/>
                    <a:pt x="527" y="41"/>
                  </a:cubicBezTo>
                  <a:cubicBezTo>
                    <a:pt x="388" y="315"/>
                    <a:pt x="223" y="571"/>
                    <a:pt x="37" y="816"/>
                  </a:cubicBezTo>
                  <a:cubicBezTo>
                    <a:pt x="8" y="853"/>
                    <a:pt x="0" y="897"/>
                    <a:pt x="37" y="933"/>
                  </a:cubicBezTo>
                  <a:cubicBezTo>
                    <a:pt x="50" y="946"/>
                    <a:pt x="72" y="953"/>
                    <a:pt x="95" y="953"/>
                  </a:cubicBezTo>
                  <a:cubicBezTo>
                    <a:pt x="118" y="953"/>
                    <a:pt x="141" y="946"/>
                    <a:pt x="154" y="929"/>
                  </a:cubicBezTo>
                  <a:cubicBezTo>
                    <a:pt x="351" y="677"/>
                    <a:pt x="527" y="414"/>
                    <a:pt x="673" y="125"/>
                  </a:cubicBezTo>
                  <a:cubicBezTo>
                    <a:pt x="691" y="85"/>
                    <a:pt x="680" y="34"/>
                    <a:pt x="640" y="12"/>
                  </a:cubicBezTo>
                  <a:cubicBezTo>
                    <a:pt x="628" y="4"/>
                    <a:pt x="613" y="0"/>
                    <a:pt x="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079537" y="3166883"/>
              <a:ext cx="61444" cy="212273"/>
            </a:xfrm>
            <a:custGeom>
              <a:avLst/>
              <a:gdLst/>
              <a:ahLst/>
              <a:cxnLst/>
              <a:rect l="l" t="t" r="r" b="b"/>
              <a:pathLst>
                <a:path w="1038" h="3586" extrusionOk="0">
                  <a:moveTo>
                    <a:pt x="931" y="0"/>
                  </a:moveTo>
                  <a:cubicBezTo>
                    <a:pt x="890" y="0"/>
                    <a:pt x="851" y="27"/>
                    <a:pt x="855" y="79"/>
                  </a:cubicBezTo>
                  <a:cubicBezTo>
                    <a:pt x="913" y="1001"/>
                    <a:pt x="642" y="1897"/>
                    <a:pt x="317" y="2749"/>
                  </a:cubicBezTo>
                  <a:cubicBezTo>
                    <a:pt x="222" y="2994"/>
                    <a:pt x="123" y="3239"/>
                    <a:pt x="24" y="3484"/>
                  </a:cubicBezTo>
                  <a:cubicBezTo>
                    <a:pt x="0" y="3546"/>
                    <a:pt x="50" y="3585"/>
                    <a:pt x="102" y="3585"/>
                  </a:cubicBezTo>
                  <a:cubicBezTo>
                    <a:pt x="135" y="3585"/>
                    <a:pt x="170" y="3569"/>
                    <a:pt x="185" y="3531"/>
                  </a:cubicBezTo>
                  <a:cubicBezTo>
                    <a:pt x="536" y="2676"/>
                    <a:pt x="891" y="1802"/>
                    <a:pt x="1001" y="873"/>
                  </a:cubicBezTo>
                  <a:cubicBezTo>
                    <a:pt x="1030" y="609"/>
                    <a:pt x="1037" y="350"/>
                    <a:pt x="1023" y="83"/>
                  </a:cubicBezTo>
                  <a:cubicBezTo>
                    <a:pt x="1017" y="28"/>
                    <a:pt x="973" y="0"/>
                    <a:pt x="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2064088" y="3248748"/>
              <a:ext cx="17344" cy="35695"/>
            </a:xfrm>
            <a:custGeom>
              <a:avLst/>
              <a:gdLst/>
              <a:ahLst/>
              <a:cxnLst/>
              <a:rect l="l" t="t" r="r" b="b"/>
              <a:pathLst>
                <a:path w="293" h="603" extrusionOk="0">
                  <a:moveTo>
                    <a:pt x="208" y="0"/>
                  </a:moveTo>
                  <a:cubicBezTo>
                    <a:pt x="172" y="0"/>
                    <a:pt x="134" y="22"/>
                    <a:pt x="121" y="64"/>
                  </a:cubicBezTo>
                  <a:cubicBezTo>
                    <a:pt x="84" y="210"/>
                    <a:pt x="44" y="356"/>
                    <a:pt x="8" y="503"/>
                  </a:cubicBezTo>
                  <a:cubicBezTo>
                    <a:pt x="0" y="543"/>
                    <a:pt x="22" y="594"/>
                    <a:pt x="66" y="601"/>
                  </a:cubicBezTo>
                  <a:cubicBezTo>
                    <a:pt x="72" y="602"/>
                    <a:pt x="78" y="603"/>
                    <a:pt x="84" y="603"/>
                  </a:cubicBezTo>
                  <a:cubicBezTo>
                    <a:pt x="124" y="603"/>
                    <a:pt x="159" y="581"/>
                    <a:pt x="168" y="543"/>
                  </a:cubicBezTo>
                  <a:cubicBezTo>
                    <a:pt x="205" y="397"/>
                    <a:pt x="245" y="250"/>
                    <a:pt x="282" y="104"/>
                  </a:cubicBezTo>
                  <a:cubicBezTo>
                    <a:pt x="293" y="60"/>
                    <a:pt x="267" y="13"/>
                    <a:pt x="223" y="2"/>
                  </a:cubicBezTo>
                  <a:cubicBezTo>
                    <a:pt x="218" y="1"/>
                    <a:pt x="213" y="0"/>
                    <a:pt x="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832463" y="3604738"/>
              <a:ext cx="69317" cy="98205"/>
            </a:xfrm>
            <a:custGeom>
              <a:avLst/>
              <a:gdLst/>
              <a:ahLst/>
              <a:cxnLst/>
              <a:rect l="l" t="t" r="r" b="b"/>
              <a:pathLst>
                <a:path w="1171" h="1659" extrusionOk="0">
                  <a:moveTo>
                    <a:pt x="1053" y="0"/>
                  </a:moveTo>
                  <a:cubicBezTo>
                    <a:pt x="1028" y="0"/>
                    <a:pt x="1003" y="12"/>
                    <a:pt x="988" y="40"/>
                  </a:cubicBezTo>
                  <a:lnTo>
                    <a:pt x="41" y="1535"/>
                  </a:lnTo>
                  <a:cubicBezTo>
                    <a:pt x="0" y="1599"/>
                    <a:pt x="58" y="1659"/>
                    <a:pt x="116" y="1659"/>
                  </a:cubicBezTo>
                  <a:cubicBezTo>
                    <a:pt x="141" y="1659"/>
                    <a:pt x="167" y="1647"/>
                    <a:pt x="183" y="1619"/>
                  </a:cubicBezTo>
                  <a:lnTo>
                    <a:pt x="1127" y="124"/>
                  </a:lnTo>
                  <a:cubicBezTo>
                    <a:pt x="1170" y="60"/>
                    <a:pt x="1111" y="0"/>
                    <a:pt x="1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730295" y="2926084"/>
              <a:ext cx="44574" cy="126736"/>
            </a:xfrm>
            <a:custGeom>
              <a:avLst/>
              <a:gdLst/>
              <a:ahLst/>
              <a:cxnLst/>
              <a:rect l="l" t="t" r="r" b="b"/>
              <a:pathLst>
                <a:path w="753" h="2141" extrusionOk="0">
                  <a:moveTo>
                    <a:pt x="639" y="1"/>
                  </a:moveTo>
                  <a:cubicBezTo>
                    <a:pt x="615" y="1"/>
                    <a:pt x="592" y="14"/>
                    <a:pt x="578" y="44"/>
                  </a:cubicBezTo>
                  <a:cubicBezTo>
                    <a:pt x="293" y="684"/>
                    <a:pt x="1" y="1364"/>
                    <a:pt x="121" y="2081"/>
                  </a:cubicBezTo>
                  <a:cubicBezTo>
                    <a:pt x="128" y="2123"/>
                    <a:pt x="158" y="2141"/>
                    <a:pt x="189" y="2141"/>
                  </a:cubicBezTo>
                  <a:cubicBezTo>
                    <a:pt x="238" y="2141"/>
                    <a:pt x="293" y="2098"/>
                    <a:pt x="282" y="2034"/>
                  </a:cubicBezTo>
                  <a:cubicBezTo>
                    <a:pt x="172" y="1372"/>
                    <a:pt x="458" y="725"/>
                    <a:pt x="725" y="128"/>
                  </a:cubicBezTo>
                  <a:cubicBezTo>
                    <a:pt x="752" y="63"/>
                    <a:pt x="693" y="1"/>
                    <a:pt x="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2237229" y="3771545"/>
              <a:ext cx="538438" cy="241989"/>
            </a:xfrm>
            <a:custGeom>
              <a:avLst/>
              <a:gdLst/>
              <a:ahLst/>
              <a:cxnLst/>
              <a:rect l="l" t="t" r="r" b="b"/>
              <a:pathLst>
                <a:path w="9096" h="4088" extrusionOk="0">
                  <a:moveTo>
                    <a:pt x="7442" y="0"/>
                  </a:moveTo>
                  <a:cubicBezTo>
                    <a:pt x="7119" y="0"/>
                    <a:pt x="6787" y="76"/>
                    <a:pt x="6466" y="143"/>
                  </a:cubicBezTo>
                  <a:cubicBezTo>
                    <a:pt x="4963" y="454"/>
                    <a:pt x="3409" y="487"/>
                    <a:pt x="1913" y="494"/>
                  </a:cubicBezTo>
                  <a:cubicBezTo>
                    <a:pt x="1365" y="494"/>
                    <a:pt x="750" y="527"/>
                    <a:pt x="370" y="930"/>
                  </a:cubicBezTo>
                  <a:cubicBezTo>
                    <a:pt x="30" y="1292"/>
                    <a:pt x="1" y="1855"/>
                    <a:pt x="92" y="2348"/>
                  </a:cubicBezTo>
                  <a:cubicBezTo>
                    <a:pt x="136" y="2579"/>
                    <a:pt x="202" y="2809"/>
                    <a:pt x="315" y="3014"/>
                  </a:cubicBezTo>
                  <a:cubicBezTo>
                    <a:pt x="681" y="3665"/>
                    <a:pt x="1471" y="3943"/>
                    <a:pt x="2213" y="4034"/>
                  </a:cubicBezTo>
                  <a:cubicBezTo>
                    <a:pt x="2513" y="4072"/>
                    <a:pt x="2815" y="4088"/>
                    <a:pt x="3117" y="4088"/>
                  </a:cubicBezTo>
                  <a:cubicBezTo>
                    <a:pt x="3697" y="4088"/>
                    <a:pt x="4279" y="4028"/>
                    <a:pt x="4857" y="3946"/>
                  </a:cubicBezTo>
                  <a:cubicBezTo>
                    <a:pt x="5076" y="3913"/>
                    <a:pt x="5296" y="3884"/>
                    <a:pt x="5511" y="3851"/>
                  </a:cubicBezTo>
                  <a:cubicBezTo>
                    <a:pt x="6404" y="3709"/>
                    <a:pt x="7300" y="3555"/>
                    <a:pt x="8111" y="3171"/>
                  </a:cubicBezTo>
                  <a:cubicBezTo>
                    <a:pt x="8459" y="3007"/>
                    <a:pt x="8806" y="2776"/>
                    <a:pt x="8963" y="2425"/>
                  </a:cubicBezTo>
                  <a:cubicBezTo>
                    <a:pt x="9095" y="2122"/>
                    <a:pt x="9062" y="1774"/>
                    <a:pt x="8989" y="1456"/>
                  </a:cubicBezTo>
                  <a:cubicBezTo>
                    <a:pt x="8857" y="904"/>
                    <a:pt x="8554" y="337"/>
                    <a:pt x="8031" y="110"/>
                  </a:cubicBezTo>
                  <a:cubicBezTo>
                    <a:pt x="7842" y="30"/>
                    <a:pt x="7644" y="0"/>
                    <a:pt x="7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259308" y="3771545"/>
              <a:ext cx="453552" cy="55051"/>
            </a:xfrm>
            <a:custGeom>
              <a:avLst/>
              <a:gdLst/>
              <a:ahLst/>
              <a:cxnLst/>
              <a:rect l="l" t="t" r="r" b="b"/>
              <a:pathLst>
                <a:path w="7662" h="930" extrusionOk="0">
                  <a:moveTo>
                    <a:pt x="7072" y="0"/>
                  </a:moveTo>
                  <a:cubicBezTo>
                    <a:pt x="6751" y="0"/>
                    <a:pt x="6419" y="76"/>
                    <a:pt x="6100" y="143"/>
                  </a:cubicBezTo>
                  <a:cubicBezTo>
                    <a:pt x="4594" y="454"/>
                    <a:pt x="3039" y="487"/>
                    <a:pt x="1547" y="494"/>
                  </a:cubicBezTo>
                  <a:cubicBezTo>
                    <a:pt x="999" y="494"/>
                    <a:pt x="381" y="527"/>
                    <a:pt x="1" y="930"/>
                  </a:cubicBezTo>
                  <a:lnTo>
                    <a:pt x="7662" y="110"/>
                  </a:lnTo>
                  <a:cubicBezTo>
                    <a:pt x="7473" y="30"/>
                    <a:pt x="7274" y="0"/>
                    <a:pt x="7072" y="0"/>
                  </a:cubicBezTo>
                  <a:close/>
                </a:path>
              </a:pathLst>
            </a:custGeom>
            <a:solidFill>
              <a:srgbClr val="FFC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52560" y="3766928"/>
              <a:ext cx="467049" cy="64700"/>
            </a:xfrm>
            <a:custGeom>
              <a:avLst/>
              <a:gdLst/>
              <a:ahLst/>
              <a:cxnLst/>
              <a:rect l="l" t="t" r="r" b="b"/>
              <a:pathLst>
                <a:path w="7890" h="1093" extrusionOk="0">
                  <a:moveTo>
                    <a:pt x="7197" y="0"/>
                  </a:moveTo>
                  <a:cubicBezTo>
                    <a:pt x="6893" y="0"/>
                    <a:pt x="6585" y="65"/>
                    <a:pt x="6291" y="126"/>
                  </a:cubicBezTo>
                  <a:cubicBezTo>
                    <a:pt x="5750" y="240"/>
                    <a:pt x="5201" y="324"/>
                    <a:pt x="4653" y="379"/>
                  </a:cubicBezTo>
                  <a:cubicBezTo>
                    <a:pt x="4097" y="433"/>
                    <a:pt x="3537" y="459"/>
                    <a:pt x="2974" y="477"/>
                  </a:cubicBezTo>
                  <a:cubicBezTo>
                    <a:pt x="2451" y="492"/>
                    <a:pt x="1925" y="481"/>
                    <a:pt x="1398" y="499"/>
                  </a:cubicBezTo>
                  <a:cubicBezTo>
                    <a:pt x="919" y="518"/>
                    <a:pt x="404" y="591"/>
                    <a:pt x="56" y="956"/>
                  </a:cubicBezTo>
                  <a:cubicBezTo>
                    <a:pt x="0" y="1010"/>
                    <a:pt x="56" y="1093"/>
                    <a:pt x="118" y="1093"/>
                  </a:cubicBezTo>
                  <a:cubicBezTo>
                    <a:pt x="136" y="1093"/>
                    <a:pt x="156" y="1085"/>
                    <a:pt x="173" y="1066"/>
                  </a:cubicBezTo>
                  <a:cubicBezTo>
                    <a:pt x="473" y="755"/>
                    <a:pt x="915" y="682"/>
                    <a:pt x="1325" y="664"/>
                  </a:cubicBezTo>
                  <a:cubicBezTo>
                    <a:pt x="1833" y="642"/>
                    <a:pt x="2342" y="653"/>
                    <a:pt x="2843" y="642"/>
                  </a:cubicBezTo>
                  <a:cubicBezTo>
                    <a:pt x="3925" y="616"/>
                    <a:pt x="5015" y="543"/>
                    <a:pt x="6079" y="335"/>
                  </a:cubicBezTo>
                  <a:cubicBezTo>
                    <a:pt x="6435" y="268"/>
                    <a:pt x="6809" y="167"/>
                    <a:pt x="7178" y="167"/>
                  </a:cubicBezTo>
                  <a:cubicBezTo>
                    <a:pt x="7374" y="167"/>
                    <a:pt x="7568" y="195"/>
                    <a:pt x="7757" y="273"/>
                  </a:cubicBezTo>
                  <a:cubicBezTo>
                    <a:pt x="7768" y="277"/>
                    <a:pt x="7778" y="279"/>
                    <a:pt x="7788" y="279"/>
                  </a:cubicBezTo>
                  <a:cubicBezTo>
                    <a:pt x="7864" y="279"/>
                    <a:pt x="7889" y="147"/>
                    <a:pt x="7801" y="112"/>
                  </a:cubicBezTo>
                  <a:cubicBezTo>
                    <a:pt x="7606" y="30"/>
                    <a:pt x="7402" y="0"/>
                    <a:pt x="7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390303" y="2982377"/>
              <a:ext cx="219969" cy="270107"/>
            </a:xfrm>
            <a:custGeom>
              <a:avLst/>
              <a:gdLst/>
              <a:ahLst/>
              <a:cxnLst/>
              <a:rect l="l" t="t" r="r" b="b"/>
              <a:pathLst>
                <a:path w="3716" h="4563" extrusionOk="0">
                  <a:moveTo>
                    <a:pt x="2481" y="168"/>
                  </a:moveTo>
                  <a:cubicBezTo>
                    <a:pt x="2836" y="168"/>
                    <a:pt x="3191" y="179"/>
                    <a:pt x="3543" y="200"/>
                  </a:cubicBezTo>
                  <a:lnTo>
                    <a:pt x="3543" y="200"/>
                  </a:lnTo>
                  <a:cubicBezTo>
                    <a:pt x="3539" y="687"/>
                    <a:pt x="3532" y="1174"/>
                    <a:pt x="3525" y="1660"/>
                  </a:cubicBezTo>
                  <a:cubicBezTo>
                    <a:pt x="3521" y="2154"/>
                    <a:pt x="3543" y="2659"/>
                    <a:pt x="3448" y="3145"/>
                  </a:cubicBezTo>
                  <a:cubicBezTo>
                    <a:pt x="3368" y="3536"/>
                    <a:pt x="3185" y="3939"/>
                    <a:pt x="2852" y="4176"/>
                  </a:cubicBezTo>
                  <a:cubicBezTo>
                    <a:pt x="2641" y="4327"/>
                    <a:pt x="2387" y="4397"/>
                    <a:pt x="2131" y="4397"/>
                  </a:cubicBezTo>
                  <a:cubicBezTo>
                    <a:pt x="1984" y="4397"/>
                    <a:pt x="1837" y="4374"/>
                    <a:pt x="1697" y="4330"/>
                  </a:cubicBezTo>
                  <a:cubicBezTo>
                    <a:pt x="1247" y="4191"/>
                    <a:pt x="900" y="3840"/>
                    <a:pt x="669" y="3441"/>
                  </a:cubicBezTo>
                  <a:cubicBezTo>
                    <a:pt x="457" y="3076"/>
                    <a:pt x="344" y="2666"/>
                    <a:pt x="274" y="2253"/>
                  </a:cubicBezTo>
                  <a:cubicBezTo>
                    <a:pt x="205" y="1825"/>
                    <a:pt x="179" y="1386"/>
                    <a:pt x="168" y="951"/>
                  </a:cubicBezTo>
                  <a:cubicBezTo>
                    <a:pt x="168" y="852"/>
                    <a:pt x="165" y="750"/>
                    <a:pt x="168" y="651"/>
                  </a:cubicBezTo>
                  <a:cubicBezTo>
                    <a:pt x="176" y="567"/>
                    <a:pt x="183" y="476"/>
                    <a:pt x="234" y="406"/>
                  </a:cubicBezTo>
                  <a:cubicBezTo>
                    <a:pt x="285" y="340"/>
                    <a:pt x="366" y="315"/>
                    <a:pt x="442" y="304"/>
                  </a:cubicBezTo>
                  <a:cubicBezTo>
                    <a:pt x="549" y="282"/>
                    <a:pt x="662" y="274"/>
                    <a:pt x="768" y="260"/>
                  </a:cubicBezTo>
                  <a:cubicBezTo>
                    <a:pt x="1210" y="216"/>
                    <a:pt x="1657" y="183"/>
                    <a:pt x="2099" y="172"/>
                  </a:cubicBezTo>
                  <a:cubicBezTo>
                    <a:pt x="2226" y="169"/>
                    <a:pt x="2353" y="168"/>
                    <a:pt x="2481" y="168"/>
                  </a:cubicBezTo>
                  <a:close/>
                  <a:moveTo>
                    <a:pt x="2533" y="1"/>
                  </a:moveTo>
                  <a:cubicBezTo>
                    <a:pt x="1942" y="1"/>
                    <a:pt x="1351" y="32"/>
                    <a:pt x="764" y="95"/>
                  </a:cubicBezTo>
                  <a:cubicBezTo>
                    <a:pt x="574" y="114"/>
                    <a:pt x="344" y="114"/>
                    <a:pt x="186" y="231"/>
                  </a:cubicBezTo>
                  <a:cubicBezTo>
                    <a:pt x="33" y="344"/>
                    <a:pt x="7" y="534"/>
                    <a:pt x="4" y="713"/>
                  </a:cubicBezTo>
                  <a:cubicBezTo>
                    <a:pt x="0" y="1181"/>
                    <a:pt x="26" y="1649"/>
                    <a:pt x="88" y="2117"/>
                  </a:cubicBezTo>
                  <a:cubicBezTo>
                    <a:pt x="157" y="2611"/>
                    <a:pt x="274" y="3101"/>
                    <a:pt x="527" y="3533"/>
                  </a:cubicBezTo>
                  <a:cubicBezTo>
                    <a:pt x="531" y="3541"/>
                    <a:pt x="537" y="3547"/>
                    <a:pt x="542" y="3552"/>
                  </a:cubicBezTo>
                  <a:lnTo>
                    <a:pt x="542" y="3552"/>
                  </a:lnTo>
                  <a:cubicBezTo>
                    <a:pt x="761" y="3922"/>
                    <a:pt x="1074" y="4246"/>
                    <a:pt x="1474" y="4421"/>
                  </a:cubicBezTo>
                  <a:cubicBezTo>
                    <a:pt x="1683" y="4513"/>
                    <a:pt x="1914" y="4563"/>
                    <a:pt x="2144" y="4563"/>
                  </a:cubicBezTo>
                  <a:cubicBezTo>
                    <a:pt x="2347" y="4563"/>
                    <a:pt x="2550" y="4524"/>
                    <a:pt x="2739" y="4440"/>
                  </a:cubicBezTo>
                  <a:cubicBezTo>
                    <a:pt x="3130" y="4260"/>
                    <a:pt x="3393" y="3891"/>
                    <a:pt x="3532" y="3492"/>
                  </a:cubicBezTo>
                  <a:cubicBezTo>
                    <a:pt x="3704" y="3010"/>
                    <a:pt x="3693" y="2480"/>
                    <a:pt x="3697" y="1971"/>
                  </a:cubicBezTo>
                  <a:cubicBezTo>
                    <a:pt x="3704" y="1353"/>
                    <a:pt x="3712" y="735"/>
                    <a:pt x="3715" y="121"/>
                  </a:cubicBezTo>
                  <a:cubicBezTo>
                    <a:pt x="3715" y="73"/>
                    <a:pt x="3679" y="37"/>
                    <a:pt x="3635" y="37"/>
                  </a:cubicBezTo>
                  <a:cubicBezTo>
                    <a:pt x="3268" y="13"/>
                    <a:pt x="2900" y="1"/>
                    <a:pt x="2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701424" y="3829259"/>
              <a:ext cx="17936" cy="74763"/>
            </a:xfrm>
            <a:custGeom>
              <a:avLst/>
              <a:gdLst/>
              <a:ahLst/>
              <a:cxnLst/>
              <a:rect l="l" t="t" r="r" b="b"/>
              <a:pathLst>
                <a:path w="303" h="1263" extrusionOk="0">
                  <a:moveTo>
                    <a:pt x="101" y="1"/>
                  </a:moveTo>
                  <a:cubicBezTo>
                    <a:pt x="51" y="1"/>
                    <a:pt x="1" y="41"/>
                    <a:pt x="21" y="101"/>
                  </a:cubicBezTo>
                  <a:cubicBezTo>
                    <a:pt x="116" y="445"/>
                    <a:pt x="134" y="807"/>
                    <a:pt x="72" y="1158"/>
                  </a:cubicBezTo>
                  <a:cubicBezTo>
                    <a:pt x="61" y="1221"/>
                    <a:pt x="114" y="1262"/>
                    <a:pt x="163" y="1262"/>
                  </a:cubicBezTo>
                  <a:cubicBezTo>
                    <a:pt x="195" y="1262"/>
                    <a:pt x="225" y="1244"/>
                    <a:pt x="233" y="1202"/>
                  </a:cubicBezTo>
                  <a:cubicBezTo>
                    <a:pt x="302" y="821"/>
                    <a:pt x="288" y="430"/>
                    <a:pt x="178" y="61"/>
                  </a:cubicBezTo>
                  <a:cubicBezTo>
                    <a:pt x="166" y="18"/>
                    <a:pt x="134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638975" y="3842340"/>
              <a:ext cx="17048" cy="84234"/>
            </a:xfrm>
            <a:custGeom>
              <a:avLst/>
              <a:gdLst/>
              <a:ahLst/>
              <a:cxnLst/>
              <a:rect l="l" t="t" r="r" b="b"/>
              <a:pathLst>
                <a:path w="288" h="1423" extrusionOk="0">
                  <a:moveTo>
                    <a:pt x="88" y="0"/>
                  </a:moveTo>
                  <a:cubicBezTo>
                    <a:pt x="44" y="0"/>
                    <a:pt x="1" y="37"/>
                    <a:pt x="4" y="81"/>
                  </a:cubicBezTo>
                  <a:cubicBezTo>
                    <a:pt x="59" y="501"/>
                    <a:pt x="96" y="922"/>
                    <a:pt x="118" y="1343"/>
                  </a:cubicBezTo>
                  <a:cubicBezTo>
                    <a:pt x="121" y="1396"/>
                    <a:pt x="165" y="1422"/>
                    <a:pt x="207" y="1422"/>
                  </a:cubicBezTo>
                  <a:cubicBezTo>
                    <a:pt x="248" y="1422"/>
                    <a:pt x="288" y="1396"/>
                    <a:pt x="282" y="1343"/>
                  </a:cubicBezTo>
                  <a:cubicBezTo>
                    <a:pt x="260" y="922"/>
                    <a:pt x="224" y="498"/>
                    <a:pt x="169" y="81"/>
                  </a:cubicBezTo>
                  <a:cubicBezTo>
                    <a:pt x="165" y="37"/>
                    <a:pt x="136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2556104" y="3851042"/>
              <a:ext cx="14562" cy="83110"/>
            </a:xfrm>
            <a:custGeom>
              <a:avLst/>
              <a:gdLst/>
              <a:ahLst/>
              <a:cxnLst/>
              <a:rect l="l" t="t" r="r" b="b"/>
              <a:pathLst>
                <a:path w="246" h="1404" extrusionOk="0">
                  <a:moveTo>
                    <a:pt x="81" y="1"/>
                  </a:moveTo>
                  <a:cubicBezTo>
                    <a:pt x="74" y="1"/>
                    <a:pt x="68" y="2"/>
                    <a:pt x="62" y="3"/>
                  </a:cubicBezTo>
                  <a:cubicBezTo>
                    <a:pt x="15" y="11"/>
                    <a:pt x="0" y="58"/>
                    <a:pt x="7" y="102"/>
                  </a:cubicBezTo>
                  <a:cubicBezTo>
                    <a:pt x="59" y="504"/>
                    <a:pt x="84" y="918"/>
                    <a:pt x="66" y="1324"/>
                  </a:cubicBezTo>
                  <a:cubicBezTo>
                    <a:pt x="64" y="1377"/>
                    <a:pt x="105" y="1403"/>
                    <a:pt x="147" y="1403"/>
                  </a:cubicBezTo>
                  <a:cubicBezTo>
                    <a:pt x="188" y="1403"/>
                    <a:pt x="230" y="1377"/>
                    <a:pt x="230" y="1324"/>
                  </a:cubicBezTo>
                  <a:cubicBezTo>
                    <a:pt x="245" y="903"/>
                    <a:pt x="219" y="479"/>
                    <a:pt x="161" y="62"/>
                  </a:cubicBezTo>
                  <a:cubicBezTo>
                    <a:pt x="158" y="25"/>
                    <a:pt x="116" y="1"/>
                    <a:pt x="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479567" y="3844057"/>
              <a:ext cx="12727" cy="91338"/>
            </a:xfrm>
            <a:custGeom>
              <a:avLst/>
              <a:gdLst/>
              <a:ahLst/>
              <a:cxnLst/>
              <a:rect l="l" t="t" r="r" b="b"/>
              <a:pathLst>
                <a:path w="215" h="1543" extrusionOk="0">
                  <a:moveTo>
                    <a:pt x="82" y="0"/>
                  </a:moveTo>
                  <a:cubicBezTo>
                    <a:pt x="40" y="0"/>
                    <a:pt x="0" y="27"/>
                    <a:pt x="6" y="81"/>
                  </a:cubicBezTo>
                  <a:cubicBezTo>
                    <a:pt x="46" y="542"/>
                    <a:pt x="57" y="1003"/>
                    <a:pt x="24" y="1463"/>
                  </a:cubicBezTo>
                  <a:cubicBezTo>
                    <a:pt x="22" y="1516"/>
                    <a:pt x="63" y="1543"/>
                    <a:pt x="104" y="1543"/>
                  </a:cubicBezTo>
                  <a:cubicBezTo>
                    <a:pt x="145" y="1543"/>
                    <a:pt x="187" y="1516"/>
                    <a:pt x="189" y="1463"/>
                  </a:cubicBezTo>
                  <a:cubicBezTo>
                    <a:pt x="214" y="1003"/>
                    <a:pt x="211" y="542"/>
                    <a:pt x="170" y="81"/>
                  </a:cubicBezTo>
                  <a:cubicBezTo>
                    <a:pt x="169" y="28"/>
                    <a:pt x="124" y="0"/>
                    <a:pt x="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404332" y="3859684"/>
              <a:ext cx="17936" cy="91930"/>
            </a:xfrm>
            <a:custGeom>
              <a:avLst/>
              <a:gdLst/>
              <a:ahLst/>
              <a:cxnLst/>
              <a:rect l="l" t="t" r="r" b="b"/>
              <a:pathLst>
                <a:path w="303" h="1553" extrusionOk="0">
                  <a:moveTo>
                    <a:pt x="152" y="1"/>
                  </a:moveTo>
                  <a:cubicBezTo>
                    <a:pt x="111" y="1"/>
                    <a:pt x="67" y="27"/>
                    <a:pt x="59" y="80"/>
                  </a:cubicBezTo>
                  <a:cubicBezTo>
                    <a:pt x="1" y="552"/>
                    <a:pt x="23" y="1028"/>
                    <a:pt x="129" y="1492"/>
                  </a:cubicBezTo>
                  <a:cubicBezTo>
                    <a:pt x="137" y="1534"/>
                    <a:pt x="169" y="1553"/>
                    <a:pt x="201" y="1553"/>
                  </a:cubicBezTo>
                  <a:cubicBezTo>
                    <a:pt x="250" y="1553"/>
                    <a:pt x="303" y="1512"/>
                    <a:pt x="290" y="1448"/>
                  </a:cubicBezTo>
                  <a:cubicBezTo>
                    <a:pt x="187" y="998"/>
                    <a:pt x="169" y="538"/>
                    <a:pt x="224" y="80"/>
                  </a:cubicBezTo>
                  <a:cubicBezTo>
                    <a:pt x="231" y="27"/>
                    <a:pt x="194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04532" y="3855304"/>
              <a:ext cx="14621" cy="84708"/>
            </a:xfrm>
            <a:custGeom>
              <a:avLst/>
              <a:gdLst/>
              <a:ahLst/>
              <a:cxnLst/>
              <a:rect l="l" t="t" r="r" b="b"/>
              <a:pathLst>
                <a:path w="247" h="1431" extrusionOk="0">
                  <a:moveTo>
                    <a:pt x="139" y="0"/>
                  </a:moveTo>
                  <a:cubicBezTo>
                    <a:pt x="105" y="0"/>
                    <a:pt x="69" y="22"/>
                    <a:pt x="63" y="59"/>
                  </a:cubicBezTo>
                  <a:cubicBezTo>
                    <a:pt x="1" y="495"/>
                    <a:pt x="5" y="933"/>
                    <a:pt x="74" y="1372"/>
                  </a:cubicBezTo>
                  <a:cubicBezTo>
                    <a:pt x="81" y="1413"/>
                    <a:pt x="111" y="1430"/>
                    <a:pt x="143" y="1430"/>
                  </a:cubicBezTo>
                  <a:cubicBezTo>
                    <a:pt x="191" y="1430"/>
                    <a:pt x="246" y="1389"/>
                    <a:pt x="235" y="1325"/>
                  </a:cubicBezTo>
                  <a:cubicBezTo>
                    <a:pt x="169" y="922"/>
                    <a:pt x="169" y="506"/>
                    <a:pt x="224" y="103"/>
                  </a:cubicBezTo>
                  <a:cubicBezTo>
                    <a:pt x="228" y="59"/>
                    <a:pt x="217" y="19"/>
                    <a:pt x="165" y="5"/>
                  </a:cubicBezTo>
                  <a:cubicBezTo>
                    <a:pt x="157" y="2"/>
                    <a:pt x="148" y="0"/>
                    <a:pt x="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518339" y="3370805"/>
              <a:ext cx="187944" cy="185280"/>
            </a:xfrm>
            <a:custGeom>
              <a:avLst/>
              <a:gdLst/>
              <a:ahLst/>
              <a:cxnLst/>
              <a:rect l="l" t="t" r="r" b="b"/>
              <a:pathLst>
                <a:path w="3175" h="3130" extrusionOk="0">
                  <a:moveTo>
                    <a:pt x="111" y="1"/>
                  </a:moveTo>
                  <a:cubicBezTo>
                    <a:pt x="57" y="1"/>
                    <a:pt x="1" y="61"/>
                    <a:pt x="31" y="126"/>
                  </a:cubicBezTo>
                  <a:cubicBezTo>
                    <a:pt x="506" y="1165"/>
                    <a:pt x="1640" y="1629"/>
                    <a:pt x="2430" y="2375"/>
                  </a:cubicBezTo>
                  <a:cubicBezTo>
                    <a:pt x="2657" y="2584"/>
                    <a:pt x="2850" y="2818"/>
                    <a:pt x="2997" y="3088"/>
                  </a:cubicBezTo>
                  <a:cubicBezTo>
                    <a:pt x="3012" y="3117"/>
                    <a:pt x="3037" y="3129"/>
                    <a:pt x="3061" y="3129"/>
                  </a:cubicBezTo>
                  <a:cubicBezTo>
                    <a:pt x="3117" y="3129"/>
                    <a:pt x="3175" y="3068"/>
                    <a:pt x="3139" y="3004"/>
                  </a:cubicBezTo>
                  <a:cubicBezTo>
                    <a:pt x="2602" y="1999"/>
                    <a:pt x="1472" y="1560"/>
                    <a:pt x="693" y="781"/>
                  </a:cubicBezTo>
                  <a:cubicBezTo>
                    <a:pt x="481" y="565"/>
                    <a:pt x="298" y="324"/>
                    <a:pt x="174" y="42"/>
                  </a:cubicBezTo>
                  <a:cubicBezTo>
                    <a:pt x="159" y="13"/>
                    <a:pt x="135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2248239" y="3526425"/>
              <a:ext cx="113654" cy="218726"/>
            </a:xfrm>
            <a:custGeom>
              <a:avLst/>
              <a:gdLst/>
              <a:ahLst/>
              <a:cxnLst/>
              <a:rect l="l" t="t" r="r" b="b"/>
              <a:pathLst>
                <a:path w="1920" h="3695" extrusionOk="0">
                  <a:moveTo>
                    <a:pt x="1800" y="1"/>
                  </a:moveTo>
                  <a:cubicBezTo>
                    <a:pt x="1781" y="1"/>
                    <a:pt x="1762" y="9"/>
                    <a:pt x="1745" y="28"/>
                  </a:cubicBezTo>
                  <a:cubicBezTo>
                    <a:pt x="1080" y="825"/>
                    <a:pt x="568" y="1747"/>
                    <a:pt x="243" y="2734"/>
                  </a:cubicBezTo>
                  <a:cubicBezTo>
                    <a:pt x="151" y="3012"/>
                    <a:pt x="74" y="3297"/>
                    <a:pt x="16" y="3590"/>
                  </a:cubicBezTo>
                  <a:cubicBezTo>
                    <a:pt x="0" y="3653"/>
                    <a:pt x="52" y="3694"/>
                    <a:pt x="101" y="3694"/>
                  </a:cubicBezTo>
                  <a:cubicBezTo>
                    <a:pt x="133" y="3694"/>
                    <a:pt x="164" y="3676"/>
                    <a:pt x="173" y="3633"/>
                  </a:cubicBezTo>
                  <a:cubicBezTo>
                    <a:pt x="385" y="2639"/>
                    <a:pt x="784" y="1688"/>
                    <a:pt x="1351" y="836"/>
                  </a:cubicBezTo>
                  <a:cubicBezTo>
                    <a:pt x="1508" y="598"/>
                    <a:pt x="1683" y="368"/>
                    <a:pt x="1866" y="149"/>
                  </a:cubicBezTo>
                  <a:cubicBezTo>
                    <a:pt x="1919" y="84"/>
                    <a:pt x="1861" y="1"/>
                    <a:pt x="1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2271857" y="3477827"/>
              <a:ext cx="34037" cy="45521"/>
            </a:xfrm>
            <a:custGeom>
              <a:avLst/>
              <a:gdLst/>
              <a:ahLst/>
              <a:cxnLst/>
              <a:rect l="l" t="t" r="r" b="b"/>
              <a:pathLst>
                <a:path w="575" h="769" extrusionOk="0">
                  <a:moveTo>
                    <a:pt x="481" y="0"/>
                  </a:moveTo>
                  <a:cubicBezTo>
                    <a:pt x="459" y="0"/>
                    <a:pt x="437" y="7"/>
                    <a:pt x="425" y="22"/>
                  </a:cubicBezTo>
                  <a:cubicBezTo>
                    <a:pt x="268" y="213"/>
                    <a:pt x="132" y="425"/>
                    <a:pt x="19" y="644"/>
                  </a:cubicBezTo>
                  <a:cubicBezTo>
                    <a:pt x="1" y="684"/>
                    <a:pt x="8" y="736"/>
                    <a:pt x="48" y="757"/>
                  </a:cubicBezTo>
                  <a:cubicBezTo>
                    <a:pt x="61" y="765"/>
                    <a:pt x="75" y="769"/>
                    <a:pt x="90" y="769"/>
                  </a:cubicBezTo>
                  <a:cubicBezTo>
                    <a:pt x="119" y="769"/>
                    <a:pt x="148" y="755"/>
                    <a:pt x="165" y="728"/>
                  </a:cubicBezTo>
                  <a:cubicBezTo>
                    <a:pt x="268" y="516"/>
                    <a:pt x="396" y="319"/>
                    <a:pt x="542" y="136"/>
                  </a:cubicBezTo>
                  <a:cubicBezTo>
                    <a:pt x="571" y="99"/>
                    <a:pt x="575" y="55"/>
                    <a:pt x="542" y="19"/>
                  </a:cubicBezTo>
                  <a:cubicBezTo>
                    <a:pt x="529" y="7"/>
                    <a:pt x="50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634654" y="3374238"/>
              <a:ext cx="40963" cy="56354"/>
            </a:xfrm>
            <a:custGeom>
              <a:avLst/>
              <a:gdLst/>
              <a:ahLst/>
              <a:cxnLst/>
              <a:rect l="l" t="t" r="r" b="b"/>
              <a:pathLst>
                <a:path w="692" h="952" extrusionOk="0">
                  <a:moveTo>
                    <a:pt x="94" y="0"/>
                  </a:moveTo>
                  <a:cubicBezTo>
                    <a:pt x="79" y="0"/>
                    <a:pt x="64" y="4"/>
                    <a:pt x="52" y="10"/>
                  </a:cubicBezTo>
                  <a:cubicBezTo>
                    <a:pt x="8" y="32"/>
                    <a:pt x="0" y="83"/>
                    <a:pt x="19" y="123"/>
                  </a:cubicBezTo>
                  <a:cubicBezTo>
                    <a:pt x="161" y="405"/>
                    <a:pt x="333" y="675"/>
                    <a:pt x="534" y="928"/>
                  </a:cubicBezTo>
                  <a:cubicBezTo>
                    <a:pt x="548" y="944"/>
                    <a:pt x="567" y="951"/>
                    <a:pt x="588" y="951"/>
                  </a:cubicBezTo>
                  <a:cubicBezTo>
                    <a:pt x="612" y="951"/>
                    <a:pt x="637" y="942"/>
                    <a:pt x="655" y="928"/>
                  </a:cubicBezTo>
                  <a:cubicBezTo>
                    <a:pt x="692" y="895"/>
                    <a:pt x="681" y="851"/>
                    <a:pt x="655" y="814"/>
                  </a:cubicBezTo>
                  <a:cubicBezTo>
                    <a:pt x="465" y="577"/>
                    <a:pt x="300" y="313"/>
                    <a:pt x="165" y="39"/>
                  </a:cubicBezTo>
                  <a:cubicBezTo>
                    <a:pt x="153" y="13"/>
                    <a:pt x="123" y="0"/>
                    <a:pt x="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2269252" y="3166824"/>
              <a:ext cx="64108" cy="211977"/>
            </a:xfrm>
            <a:custGeom>
              <a:avLst/>
              <a:gdLst/>
              <a:ahLst/>
              <a:cxnLst/>
              <a:rect l="l" t="t" r="r" b="b"/>
              <a:pathLst>
                <a:path w="1083" h="3581" extrusionOk="0">
                  <a:moveTo>
                    <a:pt x="151" y="1"/>
                  </a:moveTo>
                  <a:cubicBezTo>
                    <a:pt x="110" y="1"/>
                    <a:pt x="67" y="27"/>
                    <a:pt x="63" y="80"/>
                  </a:cubicBezTo>
                  <a:cubicBezTo>
                    <a:pt x="1" y="1013"/>
                    <a:pt x="268" y="1923"/>
                    <a:pt x="597" y="2783"/>
                  </a:cubicBezTo>
                  <a:cubicBezTo>
                    <a:pt x="692" y="3031"/>
                    <a:pt x="794" y="3280"/>
                    <a:pt x="897" y="3525"/>
                  </a:cubicBezTo>
                  <a:cubicBezTo>
                    <a:pt x="914" y="3564"/>
                    <a:pt x="949" y="3581"/>
                    <a:pt x="982" y="3581"/>
                  </a:cubicBezTo>
                  <a:cubicBezTo>
                    <a:pt x="1034" y="3581"/>
                    <a:pt x="1082" y="3541"/>
                    <a:pt x="1058" y="3481"/>
                  </a:cubicBezTo>
                  <a:cubicBezTo>
                    <a:pt x="710" y="2636"/>
                    <a:pt x="356" y="1770"/>
                    <a:pt x="250" y="855"/>
                  </a:cubicBezTo>
                  <a:cubicBezTo>
                    <a:pt x="220" y="596"/>
                    <a:pt x="213" y="336"/>
                    <a:pt x="228" y="80"/>
                  </a:cubicBezTo>
                  <a:cubicBezTo>
                    <a:pt x="231" y="27"/>
                    <a:pt x="192" y="1"/>
                    <a:pt x="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331406" y="3248689"/>
              <a:ext cx="17581" cy="35872"/>
            </a:xfrm>
            <a:custGeom>
              <a:avLst/>
              <a:gdLst/>
              <a:ahLst/>
              <a:cxnLst/>
              <a:rect l="l" t="t" r="r" b="b"/>
              <a:pathLst>
                <a:path w="297" h="606" extrusionOk="0">
                  <a:moveTo>
                    <a:pt x="91" y="0"/>
                  </a:moveTo>
                  <a:cubicBezTo>
                    <a:pt x="85" y="0"/>
                    <a:pt x="79" y="1"/>
                    <a:pt x="73" y="3"/>
                  </a:cubicBezTo>
                  <a:cubicBezTo>
                    <a:pt x="26" y="17"/>
                    <a:pt x="0" y="58"/>
                    <a:pt x="11" y="105"/>
                  </a:cubicBezTo>
                  <a:cubicBezTo>
                    <a:pt x="48" y="251"/>
                    <a:pt x="92" y="398"/>
                    <a:pt x="128" y="544"/>
                  </a:cubicBezTo>
                  <a:cubicBezTo>
                    <a:pt x="134" y="577"/>
                    <a:pt x="171" y="606"/>
                    <a:pt x="206" y="606"/>
                  </a:cubicBezTo>
                  <a:cubicBezTo>
                    <a:pt x="213" y="606"/>
                    <a:pt x="220" y="605"/>
                    <a:pt x="227" y="602"/>
                  </a:cubicBezTo>
                  <a:cubicBezTo>
                    <a:pt x="267" y="588"/>
                    <a:pt x="297" y="544"/>
                    <a:pt x="286" y="504"/>
                  </a:cubicBezTo>
                  <a:cubicBezTo>
                    <a:pt x="249" y="357"/>
                    <a:pt x="209" y="211"/>
                    <a:pt x="172" y="65"/>
                  </a:cubicBezTo>
                  <a:cubicBezTo>
                    <a:pt x="166" y="27"/>
                    <a:pt x="127" y="0"/>
                    <a:pt x="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2511235" y="3604738"/>
              <a:ext cx="69377" cy="98205"/>
            </a:xfrm>
            <a:custGeom>
              <a:avLst/>
              <a:gdLst/>
              <a:ahLst/>
              <a:cxnLst/>
              <a:rect l="l" t="t" r="r" b="b"/>
              <a:pathLst>
                <a:path w="1172" h="1659" extrusionOk="0">
                  <a:moveTo>
                    <a:pt x="117" y="0"/>
                  </a:moveTo>
                  <a:cubicBezTo>
                    <a:pt x="59" y="0"/>
                    <a:pt x="1" y="60"/>
                    <a:pt x="41" y="124"/>
                  </a:cubicBezTo>
                  <a:lnTo>
                    <a:pt x="988" y="1619"/>
                  </a:lnTo>
                  <a:cubicBezTo>
                    <a:pt x="1005" y="1647"/>
                    <a:pt x="1030" y="1659"/>
                    <a:pt x="1056" y="1659"/>
                  </a:cubicBezTo>
                  <a:cubicBezTo>
                    <a:pt x="1113" y="1659"/>
                    <a:pt x="1172" y="1599"/>
                    <a:pt x="1131" y="1535"/>
                  </a:cubicBezTo>
                  <a:lnTo>
                    <a:pt x="184" y="40"/>
                  </a:lnTo>
                  <a:cubicBezTo>
                    <a:pt x="167" y="12"/>
                    <a:pt x="142" y="0"/>
                    <a:pt x="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2638087" y="2926084"/>
              <a:ext cx="44455" cy="126736"/>
            </a:xfrm>
            <a:custGeom>
              <a:avLst/>
              <a:gdLst/>
              <a:ahLst/>
              <a:cxnLst/>
              <a:rect l="l" t="t" r="r" b="b"/>
              <a:pathLst>
                <a:path w="751" h="2141" extrusionOk="0">
                  <a:moveTo>
                    <a:pt x="113" y="1"/>
                  </a:moveTo>
                  <a:cubicBezTo>
                    <a:pt x="58" y="1"/>
                    <a:pt x="0" y="63"/>
                    <a:pt x="30" y="128"/>
                  </a:cubicBezTo>
                  <a:cubicBezTo>
                    <a:pt x="294" y="717"/>
                    <a:pt x="579" y="1372"/>
                    <a:pt x="473" y="2034"/>
                  </a:cubicBezTo>
                  <a:cubicBezTo>
                    <a:pt x="462" y="2098"/>
                    <a:pt x="517" y="2141"/>
                    <a:pt x="565" y="2141"/>
                  </a:cubicBezTo>
                  <a:cubicBezTo>
                    <a:pt x="597" y="2141"/>
                    <a:pt x="626" y="2123"/>
                    <a:pt x="634" y="2081"/>
                  </a:cubicBezTo>
                  <a:cubicBezTo>
                    <a:pt x="751" y="1368"/>
                    <a:pt x="458" y="684"/>
                    <a:pt x="177" y="44"/>
                  </a:cubicBezTo>
                  <a:cubicBezTo>
                    <a:pt x="162" y="14"/>
                    <a:pt x="138" y="1"/>
                    <a:pt x="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1902371" y="1715636"/>
              <a:ext cx="576914" cy="469180"/>
            </a:xfrm>
            <a:custGeom>
              <a:avLst/>
              <a:gdLst/>
              <a:ahLst/>
              <a:cxnLst/>
              <a:rect l="l" t="t" r="r" b="b"/>
              <a:pathLst>
                <a:path w="9746" h="7926" extrusionOk="0">
                  <a:moveTo>
                    <a:pt x="3237" y="1"/>
                  </a:moveTo>
                  <a:lnTo>
                    <a:pt x="3237" y="3713"/>
                  </a:lnTo>
                  <a:lnTo>
                    <a:pt x="476" y="4663"/>
                  </a:lnTo>
                  <a:lnTo>
                    <a:pt x="1" y="7925"/>
                  </a:lnTo>
                  <a:lnTo>
                    <a:pt x="9746" y="7925"/>
                  </a:lnTo>
                  <a:lnTo>
                    <a:pt x="9322" y="4499"/>
                  </a:lnTo>
                  <a:lnTo>
                    <a:pt x="6780" y="3661"/>
                  </a:lnTo>
                  <a:lnTo>
                    <a:pt x="67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2093921" y="1715636"/>
              <a:ext cx="210497" cy="125197"/>
            </a:xfrm>
            <a:custGeom>
              <a:avLst/>
              <a:gdLst/>
              <a:ahLst/>
              <a:cxnLst/>
              <a:rect l="l" t="t" r="r" b="b"/>
              <a:pathLst>
                <a:path w="3556" h="2115" extrusionOk="0">
                  <a:moveTo>
                    <a:pt x="1" y="1"/>
                  </a:moveTo>
                  <a:lnTo>
                    <a:pt x="1" y="1138"/>
                  </a:lnTo>
                  <a:cubicBezTo>
                    <a:pt x="1" y="1138"/>
                    <a:pt x="308" y="2115"/>
                    <a:pt x="1800" y="2115"/>
                  </a:cubicBezTo>
                  <a:cubicBezTo>
                    <a:pt x="3288" y="2115"/>
                    <a:pt x="3555" y="1138"/>
                    <a:pt x="3555" y="1138"/>
                  </a:cubicBezTo>
                  <a:lnTo>
                    <a:pt x="35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1831398" y="910901"/>
              <a:ext cx="845541" cy="893608"/>
            </a:xfrm>
            <a:custGeom>
              <a:avLst/>
              <a:gdLst/>
              <a:ahLst/>
              <a:cxnLst/>
              <a:rect l="l" t="t" r="r" b="b"/>
              <a:pathLst>
                <a:path w="14284" h="15096" extrusionOk="0">
                  <a:moveTo>
                    <a:pt x="5851" y="0"/>
                  </a:moveTo>
                  <a:cubicBezTo>
                    <a:pt x="5851" y="0"/>
                    <a:pt x="5559" y="472"/>
                    <a:pt x="4498" y="625"/>
                  </a:cubicBezTo>
                  <a:cubicBezTo>
                    <a:pt x="3438" y="783"/>
                    <a:pt x="3310" y="1587"/>
                    <a:pt x="3310" y="1587"/>
                  </a:cubicBezTo>
                  <a:cubicBezTo>
                    <a:pt x="3079" y="841"/>
                    <a:pt x="1829" y="216"/>
                    <a:pt x="1829" y="216"/>
                  </a:cubicBezTo>
                  <a:cubicBezTo>
                    <a:pt x="1489" y="2041"/>
                    <a:pt x="446" y="2337"/>
                    <a:pt x="223" y="4787"/>
                  </a:cubicBezTo>
                  <a:cubicBezTo>
                    <a:pt x="0" y="7241"/>
                    <a:pt x="1379" y="9354"/>
                    <a:pt x="1379" y="9354"/>
                  </a:cubicBezTo>
                  <a:cubicBezTo>
                    <a:pt x="1284" y="9292"/>
                    <a:pt x="1181" y="9233"/>
                    <a:pt x="1068" y="9212"/>
                  </a:cubicBezTo>
                  <a:cubicBezTo>
                    <a:pt x="1028" y="9203"/>
                    <a:pt x="988" y="9199"/>
                    <a:pt x="948" y="9199"/>
                  </a:cubicBezTo>
                  <a:cubicBezTo>
                    <a:pt x="752" y="9199"/>
                    <a:pt x="559" y="9297"/>
                    <a:pt x="428" y="9446"/>
                  </a:cubicBezTo>
                  <a:cubicBezTo>
                    <a:pt x="275" y="9628"/>
                    <a:pt x="209" y="9873"/>
                    <a:pt x="223" y="10111"/>
                  </a:cubicBezTo>
                  <a:cubicBezTo>
                    <a:pt x="249" y="10517"/>
                    <a:pt x="505" y="10901"/>
                    <a:pt x="878" y="11080"/>
                  </a:cubicBezTo>
                  <a:cubicBezTo>
                    <a:pt x="1033" y="11155"/>
                    <a:pt x="1202" y="11192"/>
                    <a:pt x="1372" y="11192"/>
                  </a:cubicBezTo>
                  <a:cubicBezTo>
                    <a:pt x="1483" y="11192"/>
                    <a:pt x="1594" y="11176"/>
                    <a:pt x="1701" y="11146"/>
                  </a:cubicBezTo>
                  <a:cubicBezTo>
                    <a:pt x="1931" y="12887"/>
                    <a:pt x="2450" y="14316"/>
                    <a:pt x="4308" y="14858"/>
                  </a:cubicBezTo>
                  <a:cubicBezTo>
                    <a:pt x="4461" y="14898"/>
                    <a:pt x="4615" y="14938"/>
                    <a:pt x="4780" y="14971"/>
                  </a:cubicBezTo>
                  <a:cubicBezTo>
                    <a:pt x="5197" y="15048"/>
                    <a:pt x="5672" y="15095"/>
                    <a:pt x="6209" y="15095"/>
                  </a:cubicBezTo>
                  <a:cubicBezTo>
                    <a:pt x="7069" y="15095"/>
                    <a:pt x="7760" y="14986"/>
                    <a:pt x="8323" y="14788"/>
                  </a:cubicBezTo>
                  <a:cubicBezTo>
                    <a:pt x="8744" y="14642"/>
                    <a:pt x="9091" y="14444"/>
                    <a:pt x="9380" y="14203"/>
                  </a:cubicBezTo>
                  <a:cubicBezTo>
                    <a:pt x="9647" y="13980"/>
                    <a:pt x="9863" y="13717"/>
                    <a:pt x="10038" y="13424"/>
                  </a:cubicBezTo>
                  <a:cubicBezTo>
                    <a:pt x="10064" y="13380"/>
                    <a:pt x="10086" y="13340"/>
                    <a:pt x="10115" y="13292"/>
                  </a:cubicBezTo>
                  <a:cubicBezTo>
                    <a:pt x="10173" y="13186"/>
                    <a:pt x="10225" y="13077"/>
                    <a:pt x="10276" y="12967"/>
                  </a:cubicBezTo>
                  <a:lnTo>
                    <a:pt x="10356" y="12762"/>
                  </a:lnTo>
                  <a:cubicBezTo>
                    <a:pt x="10371" y="12722"/>
                    <a:pt x="10389" y="12682"/>
                    <a:pt x="10404" y="12634"/>
                  </a:cubicBezTo>
                  <a:cubicBezTo>
                    <a:pt x="10429" y="12554"/>
                    <a:pt x="10459" y="12470"/>
                    <a:pt x="10481" y="12382"/>
                  </a:cubicBezTo>
                  <a:cubicBezTo>
                    <a:pt x="10488" y="12345"/>
                    <a:pt x="10499" y="12316"/>
                    <a:pt x="10506" y="12280"/>
                  </a:cubicBezTo>
                  <a:cubicBezTo>
                    <a:pt x="10605" y="11917"/>
                    <a:pt x="10671" y="11534"/>
                    <a:pt x="10726" y="11135"/>
                  </a:cubicBezTo>
                  <a:cubicBezTo>
                    <a:pt x="10844" y="11172"/>
                    <a:pt x="10967" y="11191"/>
                    <a:pt x="11089" y="11191"/>
                  </a:cubicBezTo>
                  <a:cubicBezTo>
                    <a:pt x="11259" y="11191"/>
                    <a:pt x="11428" y="11154"/>
                    <a:pt x="11581" y="11080"/>
                  </a:cubicBezTo>
                  <a:cubicBezTo>
                    <a:pt x="11947" y="10901"/>
                    <a:pt x="12207" y="10517"/>
                    <a:pt x="12236" y="10111"/>
                  </a:cubicBezTo>
                  <a:cubicBezTo>
                    <a:pt x="12250" y="9873"/>
                    <a:pt x="12185" y="9621"/>
                    <a:pt x="12031" y="9446"/>
                  </a:cubicBezTo>
                  <a:cubicBezTo>
                    <a:pt x="11898" y="9294"/>
                    <a:pt x="11703" y="9198"/>
                    <a:pt x="11507" y="9198"/>
                  </a:cubicBezTo>
                  <a:cubicBezTo>
                    <a:pt x="11466" y="9198"/>
                    <a:pt x="11424" y="9203"/>
                    <a:pt x="11384" y="9212"/>
                  </a:cubicBezTo>
                  <a:cubicBezTo>
                    <a:pt x="11274" y="9233"/>
                    <a:pt x="11172" y="9288"/>
                    <a:pt x="11073" y="9354"/>
                  </a:cubicBezTo>
                  <a:cubicBezTo>
                    <a:pt x="10996" y="9398"/>
                    <a:pt x="10927" y="9453"/>
                    <a:pt x="10854" y="9508"/>
                  </a:cubicBezTo>
                  <a:cubicBezTo>
                    <a:pt x="14284" y="4827"/>
                    <a:pt x="10634" y="234"/>
                    <a:pt x="10634" y="234"/>
                  </a:cubicBezTo>
                  <a:cubicBezTo>
                    <a:pt x="10634" y="234"/>
                    <a:pt x="10528" y="925"/>
                    <a:pt x="9830" y="1039"/>
                  </a:cubicBezTo>
                  <a:cubicBezTo>
                    <a:pt x="8908" y="1188"/>
                    <a:pt x="8852" y="1529"/>
                    <a:pt x="8850" y="1596"/>
                  </a:cubicBezTo>
                  <a:lnTo>
                    <a:pt x="8850" y="1596"/>
                  </a:lnTo>
                  <a:cubicBezTo>
                    <a:pt x="8865" y="740"/>
                    <a:pt x="8202" y="234"/>
                    <a:pt x="8202" y="234"/>
                  </a:cubicBezTo>
                  <a:lnTo>
                    <a:pt x="8202" y="234"/>
                  </a:lnTo>
                  <a:cubicBezTo>
                    <a:pt x="8202" y="234"/>
                    <a:pt x="8268" y="808"/>
                    <a:pt x="7478" y="881"/>
                  </a:cubicBezTo>
                  <a:cubicBezTo>
                    <a:pt x="6502" y="966"/>
                    <a:pt x="6254" y="1410"/>
                    <a:pt x="6210" y="1512"/>
                  </a:cubicBezTo>
                  <a:lnTo>
                    <a:pt x="6210" y="1512"/>
                  </a:lnTo>
                  <a:cubicBezTo>
                    <a:pt x="6505" y="733"/>
                    <a:pt x="5851" y="0"/>
                    <a:pt x="5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1818257" y="1444234"/>
              <a:ext cx="113832" cy="142719"/>
            </a:xfrm>
            <a:custGeom>
              <a:avLst/>
              <a:gdLst/>
              <a:ahLst/>
              <a:cxnLst/>
              <a:rect l="l" t="t" r="r" b="b"/>
              <a:pathLst>
                <a:path w="1923" h="2411" extrusionOk="0">
                  <a:moveTo>
                    <a:pt x="901" y="0"/>
                  </a:moveTo>
                  <a:cubicBezTo>
                    <a:pt x="376" y="0"/>
                    <a:pt x="1" y="605"/>
                    <a:pt x="343" y="1606"/>
                  </a:cubicBezTo>
                  <a:cubicBezTo>
                    <a:pt x="560" y="2236"/>
                    <a:pt x="896" y="2411"/>
                    <a:pt x="1202" y="2411"/>
                  </a:cubicBezTo>
                  <a:cubicBezTo>
                    <a:pt x="1586" y="2411"/>
                    <a:pt x="1923" y="2136"/>
                    <a:pt x="1923" y="2136"/>
                  </a:cubicBezTo>
                  <a:cubicBezTo>
                    <a:pt x="1857" y="951"/>
                    <a:pt x="1601" y="337"/>
                    <a:pt x="1601" y="337"/>
                  </a:cubicBezTo>
                  <a:cubicBezTo>
                    <a:pt x="1369" y="107"/>
                    <a:pt x="1122" y="0"/>
                    <a:pt x="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2466012" y="1443760"/>
              <a:ext cx="133840" cy="152072"/>
            </a:xfrm>
            <a:custGeom>
              <a:avLst/>
              <a:gdLst/>
              <a:ahLst/>
              <a:cxnLst/>
              <a:rect l="l" t="t" r="r" b="b"/>
              <a:pathLst>
                <a:path w="2261" h="2569" extrusionOk="0">
                  <a:moveTo>
                    <a:pt x="1010" y="0"/>
                  </a:moveTo>
                  <a:cubicBezTo>
                    <a:pt x="682" y="0"/>
                    <a:pt x="360" y="221"/>
                    <a:pt x="133" y="502"/>
                  </a:cubicBezTo>
                  <a:cubicBezTo>
                    <a:pt x="133" y="502"/>
                    <a:pt x="111" y="1113"/>
                    <a:pt x="1" y="2133"/>
                  </a:cubicBezTo>
                  <a:cubicBezTo>
                    <a:pt x="1" y="2133"/>
                    <a:pt x="404" y="2568"/>
                    <a:pt x="829" y="2568"/>
                  </a:cubicBezTo>
                  <a:cubicBezTo>
                    <a:pt x="896" y="2568"/>
                    <a:pt x="965" y="2557"/>
                    <a:pt x="1032" y="2532"/>
                  </a:cubicBezTo>
                  <a:cubicBezTo>
                    <a:pt x="1529" y="2345"/>
                    <a:pt x="2261" y="1321"/>
                    <a:pt x="1756" y="502"/>
                  </a:cubicBezTo>
                  <a:cubicBezTo>
                    <a:pt x="1534" y="140"/>
                    <a:pt x="1270" y="0"/>
                    <a:pt x="1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490932" y="1487149"/>
              <a:ext cx="41614" cy="43449"/>
            </a:xfrm>
            <a:custGeom>
              <a:avLst/>
              <a:gdLst/>
              <a:ahLst/>
              <a:cxnLst/>
              <a:rect l="l" t="t" r="r" b="b"/>
              <a:pathLst>
                <a:path w="703" h="734" extrusionOk="0">
                  <a:moveTo>
                    <a:pt x="92" y="0"/>
                  </a:moveTo>
                  <a:cubicBezTo>
                    <a:pt x="70" y="0"/>
                    <a:pt x="48" y="9"/>
                    <a:pt x="33" y="25"/>
                  </a:cubicBezTo>
                  <a:cubicBezTo>
                    <a:pt x="0" y="58"/>
                    <a:pt x="4" y="113"/>
                    <a:pt x="33" y="142"/>
                  </a:cubicBezTo>
                  <a:cubicBezTo>
                    <a:pt x="205" y="332"/>
                    <a:pt x="381" y="522"/>
                    <a:pt x="553" y="709"/>
                  </a:cubicBezTo>
                  <a:cubicBezTo>
                    <a:pt x="569" y="725"/>
                    <a:pt x="591" y="734"/>
                    <a:pt x="613" y="734"/>
                  </a:cubicBezTo>
                  <a:cubicBezTo>
                    <a:pt x="635" y="734"/>
                    <a:pt x="657" y="725"/>
                    <a:pt x="673" y="709"/>
                  </a:cubicBezTo>
                  <a:cubicBezTo>
                    <a:pt x="702" y="680"/>
                    <a:pt x="702" y="628"/>
                    <a:pt x="673" y="592"/>
                  </a:cubicBezTo>
                  <a:cubicBezTo>
                    <a:pt x="498" y="405"/>
                    <a:pt x="326" y="212"/>
                    <a:pt x="150" y="25"/>
                  </a:cubicBezTo>
                  <a:cubicBezTo>
                    <a:pt x="136" y="9"/>
                    <a:pt x="114" y="0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2491583" y="1488807"/>
              <a:ext cx="42680" cy="41792"/>
            </a:xfrm>
            <a:custGeom>
              <a:avLst/>
              <a:gdLst/>
              <a:ahLst/>
              <a:cxnLst/>
              <a:rect l="l" t="t" r="r" b="b"/>
              <a:pathLst>
                <a:path w="721" h="706" extrusionOk="0">
                  <a:moveTo>
                    <a:pt x="628" y="1"/>
                  </a:moveTo>
                  <a:cubicBezTo>
                    <a:pt x="607" y="1"/>
                    <a:pt x="587" y="8"/>
                    <a:pt x="571" y="23"/>
                  </a:cubicBezTo>
                  <a:lnTo>
                    <a:pt x="30" y="564"/>
                  </a:lnTo>
                  <a:cubicBezTo>
                    <a:pt x="0" y="597"/>
                    <a:pt x="0" y="652"/>
                    <a:pt x="30" y="681"/>
                  </a:cubicBezTo>
                  <a:cubicBezTo>
                    <a:pt x="46" y="697"/>
                    <a:pt x="68" y="706"/>
                    <a:pt x="90" y="706"/>
                  </a:cubicBezTo>
                  <a:cubicBezTo>
                    <a:pt x="112" y="706"/>
                    <a:pt x="134" y="697"/>
                    <a:pt x="150" y="681"/>
                  </a:cubicBezTo>
                  <a:lnTo>
                    <a:pt x="688" y="143"/>
                  </a:lnTo>
                  <a:cubicBezTo>
                    <a:pt x="721" y="110"/>
                    <a:pt x="721" y="56"/>
                    <a:pt x="688" y="23"/>
                  </a:cubicBezTo>
                  <a:cubicBezTo>
                    <a:pt x="670" y="8"/>
                    <a:pt x="649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1873603" y="1487149"/>
              <a:ext cx="41614" cy="43449"/>
            </a:xfrm>
            <a:custGeom>
              <a:avLst/>
              <a:gdLst/>
              <a:ahLst/>
              <a:cxnLst/>
              <a:rect l="l" t="t" r="r" b="b"/>
              <a:pathLst>
                <a:path w="703" h="734" extrusionOk="0">
                  <a:moveTo>
                    <a:pt x="612" y="0"/>
                  </a:moveTo>
                  <a:cubicBezTo>
                    <a:pt x="591" y="0"/>
                    <a:pt x="569" y="9"/>
                    <a:pt x="552" y="25"/>
                  </a:cubicBezTo>
                  <a:cubicBezTo>
                    <a:pt x="377" y="212"/>
                    <a:pt x="205" y="405"/>
                    <a:pt x="30" y="592"/>
                  </a:cubicBezTo>
                  <a:cubicBezTo>
                    <a:pt x="0" y="625"/>
                    <a:pt x="0" y="680"/>
                    <a:pt x="30" y="709"/>
                  </a:cubicBezTo>
                  <a:cubicBezTo>
                    <a:pt x="46" y="725"/>
                    <a:pt x="68" y="734"/>
                    <a:pt x="90" y="734"/>
                  </a:cubicBezTo>
                  <a:cubicBezTo>
                    <a:pt x="112" y="734"/>
                    <a:pt x="134" y="725"/>
                    <a:pt x="150" y="709"/>
                  </a:cubicBezTo>
                  <a:cubicBezTo>
                    <a:pt x="322" y="522"/>
                    <a:pt x="498" y="332"/>
                    <a:pt x="670" y="142"/>
                  </a:cubicBezTo>
                  <a:cubicBezTo>
                    <a:pt x="702" y="113"/>
                    <a:pt x="702" y="58"/>
                    <a:pt x="670" y="25"/>
                  </a:cubicBezTo>
                  <a:cubicBezTo>
                    <a:pt x="655" y="9"/>
                    <a:pt x="634" y="0"/>
                    <a:pt x="6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1871886" y="1488807"/>
              <a:ext cx="42916" cy="41792"/>
            </a:xfrm>
            <a:custGeom>
              <a:avLst/>
              <a:gdLst/>
              <a:ahLst/>
              <a:cxnLst/>
              <a:rect l="l" t="t" r="r" b="b"/>
              <a:pathLst>
                <a:path w="725" h="706" extrusionOk="0">
                  <a:moveTo>
                    <a:pt x="93" y="1"/>
                  </a:moveTo>
                  <a:cubicBezTo>
                    <a:pt x="71" y="1"/>
                    <a:pt x="49" y="8"/>
                    <a:pt x="33" y="23"/>
                  </a:cubicBezTo>
                  <a:cubicBezTo>
                    <a:pt x="0" y="56"/>
                    <a:pt x="0" y="110"/>
                    <a:pt x="33" y="143"/>
                  </a:cubicBezTo>
                  <a:lnTo>
                    <a:pt x="571" y="681"/>
                  </a:lnTo>
                  <a:cubicBezTo>
                    <a:pt x="587" y="697"/>
                    <a:pt x="609" y="706"/>
                    <a:pt x="631" y="706"/>
                  </a:cubicBezTo>
                  <a:cubicBezTo>
                    <a:pt x="653" y="706"/>
                    <a:pt x="675" y="697"/>
                    <a:pt x="691" y="681"/>
                  </a:cubicBezTo>
                  <a:cubicBezTo>
                    <a:pt x="724" y="652"/>
                    <a:pt x="724" y="597"/>
                    <a:pt x="691" y="564"/>
                  </a:cubicBezTo>
                  <a:lnTo>
                    <a:pt x="150" y="23"/>
                  </a:lnTo>
                  <a:cubicBezTo>
                    <a:pt x="135" y="8"/>
                    <a:pt x="114" y="1"/>
                    <a:pt x="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1966892" y="1242029"/>
              <a:ext cx="480367" cy="340608"/>
            </a:xfrm>
            <a:custGeom>
              <a:avLst/>
              <a:gdLst/>
              <a:ahLst/>
              <a:cxnLst/>
              <a:rect l="l" t="t" r="r" b="b"/>
              <a:pathLst>
                <a:path w="8115" h="5754" extrusionOk="0">
                  <a:moveTo>
                    <a:pt x="1723" y="1"/>
                  </a:moveTo>
                  <a:cubicBezTo>
                    <a:pt x="1156" y="458"/>
                    <a:pt x="1353" y="1135"/>
                    <a:pt x="1353" y="1135"/>
                  </a:cubicBezTo>
                  <a:cubicBezTo>
                    <a:pt x="622" y="915"/>
                    <a:pt x="147" y="275"/>
                    <a:pt x="147" y="275"/>
                  </a:cubicBezTo>
                  <a:cubicBezTo>
                    <a:pt x="147" y="275"/>
                    <a:pt x="8" y="1402"/>
                    <a:pt x="4" y="2780"/>
                  </a:cubicBezTo>
                  <a:cubicBezTo>
                    <a:pt x="0" y="3745"/>
                    <a:pt x="59" y="4832"/>
                    <a:pt x="275" y="5753"/>
                  </a:cubicBezTo>
                  <a:cubicBezTo>
                    <a:pt x="275" y="5753"/>
                    <a:pt x="1897" y="5526"/>
                    <a:pt x="4072" y="5526"/>
                  </a:cubicBezTo>
                  <a:cubicBezTo>
                    <a:pt x="5160" y="5526"/>
                    <a:pt x="6386" y="5582"/>
                    <a:pt x="7617" y="5753"/>
                  </a:cubicBezTo>
                  <a:cubicBezTo>
                    <a:pt x="7617" y="5753"/>
                    <a:pt x="8115" y="1701"/>
                    <a:pt x="7800" y="275"/>
                  </a:cubicBezTo>
                  <a:cubicBezTo>
                    <a:pt x="7800" y="275"/>
                    <a:pt x="7800" y="261"/>
                    <a:pt x="7797" y="250"/>
                  </a:cubicBezTo>
                  <a:cubicBezTo>
                    <a:pt x="7482" y="988"/>
                    <a:pt x="6787" y="1116"/>
                    <a:pt x="6787" y="1116"/>
                  </a:cubicBezTo>
                  <a:cubicBezTo>
                    <a:pt x="6945" y="495"/>
                    <a:pt x="6623" y="1"/>
                    <a:pt x="6623" y="1"/>
                  </a:cubicBezTo>
                  <a:cubicBezTo>
                    <a:pt x="6370" y="626"/>
                    <a:pt x="5566" y="897"/>
                    <a:pt x="5566" y="897"/>
                  </a:cubicBezTo>
                  <a:cubicBezTo>
                    <a:pt x="5548" y="385"/>
                    <a:pt x="5127" y="1"/>
                    <a:pt x="5127" y="1"/>
                  </a:cubicBezTo>
                  <a:cubicBezTo>
                    <a:pt x="4590" y="963"/>
                    <a:pt x="3946" y="1153"/>
                    <a:pt x="3946" y="1153"/>
                  </a:cubicBezTo>
                  <a:cubicBezTo>
                    <a:pt x="4078" y="495"/>
                    <a:pt x="3478" y="1"/>
                    <a:pt x="3478" y="1"/>
                  </a:cubicBezTo>
                  <a:cubicBezTo>
                    <a:pt x="3057" y="458"/>
                    <a:pt x="2970" y="1098"/>
                    <a:pt x="2970" y="1098"/>
                  </a:cubicBezTo>
                  <a:cubicBezTo>
                    <a:pt x="2136" y="787"/>
                    <a:pt x="1723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2161934" y="1495969"/>
              <a:ext cx="74704" cy="49428"/>
            </a:xfrm>
            <a:custGeom>
              <a:avLst/>
              <a:gdLst/>
              <a:ahLst/>
              <a:cxnLst/>
              <a:rect l="l" t="t" r="r" b="b"/>
              <a:pathLst>
                <a:path w="1262" h="835" extrusionOk="0">
                  <a:moveTo>
                    <a:pt x="636" y="0"/>
                  </a:moveTo>
                  <a:cubicBezTo>
                    <a:pt x="285" y="0"/>
                    <a:pt x="0" y="373"/>
                    <a:pt x="0" y="834"/>
                  </a:cubicBezTo>
                  <a:lnTo>
                    <a:pt x="165" y="834"/>
                  </a:lnTo>
                  <a:cubicBezTo>
                    <a:pt x="165" y="465"/>
                    <a:pt x="377" y="165"/>
                    <a:pt x="633" y="165"/>
                  </a:cubicBezTo>
                  <a:cubicBezTo>
                    <a:pt x="889" y="165"/>
                    <a:pt x="1097" y="465"/>
                    <a:pt x="1097" y="834"/>
                  </a:cubicBezTo>
                  <a:lnTo>
                    <a:pt x="1262" y="834"/>
                  </a:lnTo>
                  <a:cubicBezTo>
                    <a:pt x="1262" y="373"/>
                    <a:pt x="987" y="0"/>
                    <a:pt x="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002822" y="1343960"/>
              <a:ext cx="117384" cy="42739"/>
            </a:xfrm>
            <a:custGeom>
              <a:avLst/>
              <a:gdLst/>
              <a:ahLst/>
              <a:cxnLst/>
              <a:rect l="l" t="t" r="r" b="b"/>
              <a:pathLst>
                <a:path w="1983" h="722" extrusionOk="0">
                  <a:moveTo>
                    <a:pt x="1872" y="1"/>
                  </a:moveTo>
                  <a:cubicBezTo>
                    <a:pt x="1858" y="1"/>
                    <a:pt x="1844" y="5"/>
                    <a:pt x="1829" y="16"/>
                  </a:cubicBezTo>
                  <a:cubicBezTo>
                    <a:pt x="1332" y="364"/>
                    <a:pt x="736" y="557"/>
                    <a:pt x="124" y="557"/>
                  </a:cubicBezTo>
                  <a:cubicBezTo>
                    <a:pt x="118" y="557"/>
                    <a:pt x="112" y="557"/>
                    <a:pt x="106" y="557"/>
                  </a:cubicBezTo>
                  <a:cubicBezTo>
                    <a:pt x="0" y="557"/>
                    <a:pt x="0" y="722"/>
                    <a:pt x="106" y="722"/>
                  </a:cubicBezTo>
                  <a:cubicBezTo>
                    <a:pt x="112" y="722"/>
                    <a:pt x="118" y="722"/>
                    <a:pt x="124" y="722"/>
                  </a:cubicBezTo>
                  <a:cubicBezTo>
                    <a:pt x="761" y="722"/>
                    <a:pt x="1391" y="521"/>
                    <a:pt x="1913" y="159"/>
                  </a:cubicBezTo>
                  <a:cubicBezTo>
                    <a:pt x="1983" y="110"/>
                    <a:pt x="1939" y="1"/>
                    <a:pt x="1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275941" y="1344079"/>
              <a:ext cx="117620" cy="42443"/>
            </a:xfrm>
            <a:custGeom>
              <a:avLst/>
              <a:gdLst/>
              <a:ahLst/>
              <a:cxnLst/>
              <a:rect l="l" t="t" r="r" b="b"/>
              <a:pathLst>
                <a:path w="1987" h="717" extrusionOk="0">
                  <a:moveTo>
                    <a:pt x="113" y="0"/>
                  </a:moveTo>
                  <a:cubicBezTo>
                    <a:pt x="45" y="0"/>
                    <a:pt x="0" y="108"/>
                    <a:pt x="71" y="157"/>
                  </a:cubicBezTo>
                  <a:cubicBezTo>
                    <a:pt x="588" y="519"/>
                    <a:pt x="1211" y="716"/>
                    <a:pt x="1843" y="716"/>
                  </a:cubicBezTo>
                  <a:cubicBezTo>
                    <a:pt x="1854" y="716"/>
                    <a:pt x="1866" y="716"/>
                    <a:pt x="1877" y="716"/>
                  </a:cubicBezTo>
                  <a:cubicBezTo>
                    <a:pt x="1878" y="716"/>
                    <a:pt x="1880" y="716"/>
                    <a:pt x="1881" y="716"/>
                  </a:cubicBezTo>
                  <a:cubicBezTo>
                    <a:pt x="1987" y="716"/>
                    <a:pt x="1986" y="555"/>
                    <a:pt x="1877" y="555"/>
                  </a:cubicBezTo>
                  <a:cubicBezTo>
                    <a:pt x="1871" y="555"/>
                    <a:pt x="1866" y="555"/>
                    <a:pt x="1860" y="555"/>
                  </a:cubicBezTo>
                  <a:cubicBezTo>
                    <a:pt x="1248" y="555"/>
                    <a:pt x="658" y="362"/>
                    <a:pt x="155" y="14"/>
                  </a:cubicBezTo>
                  <a:cubicBezTo>
                    <a:pt x="140" y="4"/>
                    <a:pt x="126" y="0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989859" y="1399188"/>
              <a:ext cx="157636" cy="157636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1331" y="165"/>
                  </a:moveTo>
                  <a:cubicBezTo>
                    <a:pt x="1971" y="165"/>
                    <a:pt x="2498" y="688"/>
                    <a:pt x="2498" y="1332"/>
                  </a:cubicBezTo>
                  <a:cubicBezTo>
                    <a:pt x="2498" y="1975"/>
                    <a:pt x="1975" y="2498"/>
                    <a:pt x="1331" y="2498"/>
                  </a:cubicBezTo>
                  <a:cubicBezTo>
                    <a:pt x="687" y="2498"/>
                    <a:pt x="165" y="1975"/>
                    <a:pt x="165" y="1332"/>
                  </a:cubicBezTo>
                  <a:cubicBezTo>
                    <a:pt x="165" y="688"/>
                    <a:pt x="687" y="165"/>
                    <a:pt x="1331" y="165"/>
                  </a:cubicBezTo>
                  <a:close/>
                  <a:moveTo>
                    <a:pt x="1331" y="1"/>
                  </a:moveTo>
                  <a:cubicBezTo>
                    <a:pt x="600" y="1"/>
                    <a:pt x="0" y="597"/>
                    <a:pt x="0" y="1332"/>
                  </a:cubicBezTo>
                  <a:cubicBezTo>
                    <a:pt x="0" y="2063"/>
                    <a:pt x="596" y="2663"/>
                    <a:pt x="1331" y="2663"/>
                  </a:cubicBezTo>
                  <a:cubicBezTo>
                    <a:pt x="2066" y="2663"/>
                    <a:pt x="2662" y="2063"/>
                    <a:pt x="2662" y="1332"/>
                  </a:cubicBezTo>
                  <a:cubicBezTo>
                    <a:pt x="2662" y="600"/>
                    <a:pt x="2062" y="1"/>
                    <a:pt x="1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2028571" y="1437959"/>
              <a:ext cx="80150" cy="801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77" y="0"/>
                  </a:moveTo>
                  <a:cubicBezTo>
                    <a:pt x="304" y="0"/>
                    <a:pt x="1" y="304"/>
                    <a:pt x="1" y="677"/>
                  </a:cubicBezTo>
                  <a:cubicBezTo>
                    <a:pt x="1" y="1050"/>
                    <a:pt x="304" y="1353"/>
                    <a:pt x="677" y="1353"/>
                  </a:cubicBezTo>
                  <a:cubicBezTo>
                    <a:pt x="1050" y="1353"/>
                    <a:pt x="1354" y="1050"/>
                    <a:pt x="1354" y="677"/>
                  </a:cubicBezTo>
                  <a:cubicBezTo>
                    <a:pt x="1354" y="304"/>
                    <a:pt x="1050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249363" y="1399188"/>
              <a:ext cx="157400" cy="157636"/>
            </a:xfrm>
            <a:custGeom>
              <a:avLst/>
              <a:gdLst/>
              <a:ahLst/>
              <a:cxnLst/>
              <a:rect l="l" t="t" r="r" b="b"/>
              <a:pathLst>
                <a:path w="2659" h="2663" extrusionOk="0">
                  <a:moveTo>
                    <a:pt x="1332" y="165"/>
                  </a:moveTo>
                  <a:cubicBezTo>
                    <a:pt x="1971" y="165"/>
                    <a:pt x="2494" y="688"/>
                    <a:pt x="2494" y="1332"/>
                  </a:cubicBezTo>
                  <a:cubicBezTo>
                    <a:pt x="2494" y="1975"/>
                    <a:pt x="1975" y="2498"/>
                    <a:pt x="1332" y="2498"/>
                  </a:cubicBezTo>
                  <a:cubicBezTo>
                    <a:pt x="684" y="2498"/>
                    <a:pt x="165" y="1975"/>
                    <a:pt x="165" y="1332"/>
                  </a:cubicBezTo>
                  <a:cubicBezTo>
                    <a:pt x="165" y="688"/>
                    <a:pt x="684" y="165"/>
                    <a:pt x="1332" y="165"/>
                  </a:cubicBezTo>
                  <a:close/>
                  <a:moveTo>
                    <a:pt x="1332" y="1"/>
                  </a:moveTo>
                  <a:cubicBezTo>
                    <a:pt x="600" y="1"/>
                    <a:pt x="0" y="597"/>
                    <a:pt x="0" y="1332"/>
                  </a:cubicBezTo>
                  <a:cubicBezTo>
                    <a:pt x="0" y="2063"/>
                    <a:pt x="593" y="2663"/>
                    <a:pt x="1332" y="2663"/>
                  </a:cubicBezTo>
                  <a:cubicBezTo>
                    <a:pt x="2067" y="2663"/>
                    <a:pt x="2659" y="2063"/>
                    <a:pt x="2659" y="1332"/>
                  </a:cubicBezTo>
                  <a:cubicBezTo>
                    <a:pt x="2659" y="600"/>
                    <a:pt x="2063" y="1"/>
                    <a:pt x="1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2288135" y="1437959"/>
              <a:ext cx="80091" cy="80150"/>
            </a:xfrm>
            <a:custGeom>
              <a:avLst/>
              <a:gdLst/>
              <a:ahLst/>
              <a:cxnLst/>
              <a:rect l="l" t="t" r="r" b="b"/>
              <a:pathLst>
                <a:path w="1353" h="1354" extrusionOk="0">
                  <a:moveTo>
                    <a:pt x="677" y="0"/>
                  </a:moveTo>
                  <a:cubicBezTo>
                    <a:pt x="300" y="0"/>
                    <a:pt x="0" y="304"/>
                    <a:pt x="0" y="677"/>
                  </a:cubicBezTo>
                  <a:cubicBezTo>
                    <a:pt x="0" y="1050"/>
                    <a:pt x="300" y="1353"/>
                    <a:pt x="677" y="1353"/>
                  </a:cubicBezTo>
                  <a:cubicBezTo>
                    <a:pt x="1050" y="1353"/>
                    <a:pt x="1353" y="1050"/>
                    <a:pt x="1353" y="677"/>
                  </a:cubicBezTo>
                  <a:cubicBezTo>
                    <a:pt x="1353" y="304"/>
                    <a:pt x="1050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2111916" y="1602458"/>
              <a:ext cx="175809" cy="82103"/>
            </a:xfrm>
            <a:custGeom>
              <a:avLst/>
              <a:gdLst/>
              <a:ahLst/>
              <a:cxnLst/>
              <a:rect l="l" t="t" r="r" b="b"/>
              <a:pathLst>
                <a:path w="2970" h="1387" extrusionOk="0">
                  <a:moveTo>
                    <a:pt x="695" y="0"/>
                  </a:moveTo>
                  <a:cubicBezTo>
                    <a:pt x="520" y="0"/>
                    <a:pt x="366" y="66"/>
                    <a:pt x="242" y="169"/>
                  </a:cubicBezTo>
                  <a:cubicBezTo>
                    <a:pt x="92" y="297"/>
                    <a:pt x="0" y="487"/>
                    <a:pt x="0" y="695"/>
                  </a:cubicBezTo>
                  <a:cubicBezTo>
                    <a:pt x="0" y="889"/>
                    <a:pt x="81" y="1065"/>
                    <a:pt x="209" y="1189"/>
                  </a:cubicBezTo>
                  <a:cubicBezTo>
                    <a:pt x="337" y="1313"/>
                    <a:pt x="509" y="1386"/>
                    <a:pt x="695" y="1386"/>
                  </a:cubicBezTo>
                  <a:lnTo>
                    <a:pt x="2282" y="1386"/>
                  </a:lnTo>
                  <a:cubicBezTo>
                    <a:pt x="2487" y="1386"/>
                    <a:pt x="2674" y="1295"/>
                    <a:pt x="2798" y="1149"/>
                  </a:cubicBezTo>
                  <a:cubicBezTo>
                    <a:pt x="2908" y="1024"/>
                    <a:pt x="2970" y="863"/>
                    <a:pt x="2970" y="692"/>
                  </a:cubicBezTo>
                  <a:cubicBezTo>
                    <a:pt x="2970" y="498"/>
                    <a:pt x="2893" y="326"/>
                    <a:pt x="2769" y="202"/>
                  </a:cubicBezTo>
                  <a:cubicBezTo>
                    <a:pt x="2648" y="77"/>
                    <a:pt x="2472" y="0"/>
                    <a:pt x="2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2138908" y="1634127"/>
              <a:ext cx="122534" cy="18646"/>
            </a:xfrm>
            <a:custGeom>
              <a:avLst/>
              <a:gdLst/>
              <a:ahLst/>
              <a:cxnLst/>
              <a:rect l="l" t="t" r="r" b="b"/>
              <a:pathLst>
                <a:path w="2070" h="315" extrusionOk="0">
                  <a:moveTo>
                    <a:pt x="1203" y="1"/>
                  </a:moveTo>
                  <a:cubicBezTo>
                    <a:pt x="829" y="1"/>
                    <a:pt x="456" y="51"/>
                    <a:pt x="97" y="153"/>
                  </a:cubicBezTo>
                  <a:cubicBezTo>
                    <a:pt x="0" y="179"/>
                    <a:pt x="28" y="315"/>
                    <a:pt x="110" y="315"/>
                  </a:cubicBezTo>
                  <a:cubicBezTo>
                    <a:pt x="118" y="315"/>
                    <a:pt x="127" y="313"/>
                    <a:pt x="137" y="310"/>
                  </a:cubicBezTo>
                  <a:cubicBezTo>
                    <a:pt x="485" y="216"/>
                    <a:pt x="845" y="168"/>
                    <a:pt x="1205" y="168"/>
                  </a:cubicBezTo>
                  <a:cubicBezTo>
                    <a:pt x="1446" y="168"/>
                    <a:pt x="1687" y="189"/>
                    <a:pt x="1925" y="233"/>
                  </a:cubicBezTo>
                  <a:cubicBezTo>
                    <a:pt x="1931" y="234"/>
                    <a:pt x="1936" y="235"/>
                    <a:pt x="1941" y="235"/>
                  </a:cubicBezTo>
                  <a:cubicBezTo>
                    <a:pt x="2035" y="235"/>
                    <a:pt x="2069" y="90"/>
                    <a:pt x="1972" y="72"/>
                  </a:cubicBezTo>
                  <a:cubicBezTo>
                    <a:pt x="1719" y="25"/>
                    <a:pt x="1461" y="1"/>
                    <a:pt x="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1889171" y="1051840"/>
              <a:ext cx="69258" cy="337944"/>
            </a:xfrm>
            <a:custGeom>
              <a:avLst/>
              <a:gdLst/>
              <a:ahLst/>
              <a:cxnLst/>
              <a:rect l="l" t="t" r="r" b="b"/>
              <a:pathLst>
                <a:path w="1170" h="5709" extrusionOk="0">
                  <a:moveTo>
                    <a:pt x="1058" y="0"/>
                  </a:moveTo>
                  <a:cubicBezTo>
                    <a:pt x="1033" y="0"/>
                    <a:pt x="1008" y="13"/>
                    <a:pt x="992" y="44"/>
                  </a:cubicBezTo>
                  <a:cubicBezTo>
                    <a:pt x="249" y="1367"/>
                    <a:pt x="1" y="2943"/>
                    <a:pt x="271" y="4435"/>
                  </a:cubicBezTo>
                  <a:cubicBezTo>
                    <a:pt x="344" y="4852"/>
                    <a:pt x="461" y="5258"/>
                    <a:pt x="619" y="5649"/>
                  </a:cubicBezTo>
                  <a:cubicBezTo>
                    <a:pt x="635" y="5691"/>
                    <a:pt x="671" y="5709"/>
                    <a:pt x="706" y="5709"/>
                  </a:cubicBezTo>
                  <a:cubicBezTo>
                    <a:pt x="756" y="5709"/>
                    <a:pt x="803" y="5670"/>
                    <a:pt x="779" y="5609"/>
                  </a:cubicBezTo>
                  <a:cubicBezTo>
                    <a:pt x="231" y="4234"/>
                    <a:pt x="187" y="2676"/>
                    <a:pt x="637" y="1269"/>
                  </a:cubicBezTo>
                  <a:cubicBezTo>
                    <a:pt x="765" y="870"/>
                    <a:pt x="929" y="490"/>
                    <a:pt x="1134" y="124"/>
                  </a:cubicBezTo>
                  <a:cubicBezTo>
                    <a:pt x="1169" y="61"/>
                    <a:pt x="1113" y="0"/>
                    <a:pt x="1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1972101" y="977434"/>
              <a:ext cx="173560" cy="236129"/>
            </a:xfrm>
            <a:custGeom>
              <a:avLst/>
              <a:gdLst/>
              <a:ahLst/>
              <a:cxnLst/>
              <a:rect l="l" t="t" r="r" b="b"/>
              <a:pathLst>
                <a:path w="2932" h="3989" extrusionOk="0">
                  <a:moveTo>
                    <a:pt x="2821" y="0"/>
                  </a:moveTo>
                  <a:cubicBezTo>
                    <a:pt x="2795" y="0"/>
                    <a:pt x="2770" y="13"/>
                    <a:pt x="2754" y="43"/>
                  </a:cubicBezTo>
                  <a:cubicBezTo>
                    <a:pt x="2457" y="598"/>
                    <a:pt x="1880" y="909"/>
                    <a:pt x="1386" y="1268"/>
                  </a:cubicBezTo>
                  <a:cubicBezTo>
                    <a:pt x="1123" y="1458"/>
                    <a:pt x="874" y="1666"/>
                    <a:pt x="673" y="1922"/>
                  </a:cubicBezTo>
                  <a:cubicBezTo>
                    <a:pt x="468" y="2182"/>
                    <a:pt x="304" y="2474"/>
                    <a:pt x="190" y="2785"/>
                  </a:cubicBezTo>
                  <a:cubicBezTo>
                    <a:pt x="59" y="3147"/>
                    <a:pt x="0" y="3531"/>
                    <a:pt x="11" y="3915"/>
                  </a:cubicBezTo>
                  <a:cubicBezTo>
                    <a:pt x="15" y="3964"/>
                    <a:pt x="56" y="3988"/>
                    <a:pt x="97" y="3988"/>
                  </a:cubicBezTo>
                  <a:cubicBezTo>
                    <a:pt x="139" y="3988"/>
                    <a:pt x="179" y="3962"/>
                    <a:pt x="176" y="3908"/>
                  </a:cubicBezTo>
                  <a:cubicBezTo>
                    <a:pt x="150" y="3246"/>
                    <a:pt x="366" y="2580"/>
                    <a:pt x="775" y="2054"/>
                  </a:cubicBezTo>
                  <a:cubicBezTo>
                    <a:pt x="1163" y="1549"/>
                    <a:pt x="1730" y="1257"/>
                    <a:pt x="2223" y="873"/>
                  </a:cubicBezTo>
                  <a:cubicBezTo>
                    <a:pt x="2494" y="664"/>
                    <a:pt x="2735" y="427"/>
                    <a:pt x="2896" y="123"/>
                  </a:cubicBezTo>
                  <a:cubicBezTo>
                    <a:pt x="2931" y="58"/>
                    <a:pt x="2876" y="0"/>
                    <a:pt x="2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113633" y="991522"/>
              <a:ext cx="196291" cy="128453"/>
            </a:xfrm>
            <a:custGeom>
              <a:avLst/>
              <a:gdLst/>
              <a:ahLst/>
              <a:cxnLst/>
              <a:rect l="l" t="t" r="r" b="b"/>
              <a:pathLst>
                <a:path w="3316" h="2170" extrusionOk="0">
                  <a:moveTo>
                    <a:pt x="3196" y="1"/>
                  </a:moveTo>
                  <a:cubicBezTo>
                    <a:pt x="3178" y="1"/>
                    <a:pt x="3158" y="9"/>
                    <a:pt x="3142" y="28"/>
                  </a:cubicBezTo>
                  <a:cubicBezTo>
                    <a:pt x="2809" y="434"/>
                    <a:pt x="2337" y="686"/>
                    <a:pt x="1858" y="880"/>
                  </a:cubicBezTo>
                  <a:cubicBezTo>
                    <a:pt x="1405" y="1063"/>
                    <a:pt x="904" y="1183"/>
                    <a:pt x="498" y="1468"/>
                  </a:cubicBezTo>
                  <a:cubicBezTo>
                    <a:pt x="282" y="1618"/>
                    <a:pt x="107" y="1812"/>
                    <a:pt x="23" y="2061"/>
                  </a:cubicBezTo>
                  <a:cubicBezTo>
                    <a:pt x="0" y="2128"/>
                    <a:pt x="50" y="2170"/>
                    <a:pt x="100" y="2170"/>
                  </a:cubicBezTo>
                  <a:cubicBezTo>
                    <a:pt x="133" y="2170"/>
                    <a:pt x="166" y="2152"/>
                    <a:pt x="180" y="2112"/>
                  </a:cubicBezTo>
                  <a:cubicBezTo>
                    <a:pt x="326" y="1670"/>
                    <a:pt x="809" y="1454"/>
                    <a:pt x="1211" y="1304"/>
                  </a:cubicBezTo>
                  <a:cubicBezTo>
                    <a:pt x="1686" y="1125"/>
                    <a:pt x="2173" y="964"/>
                    <a:pt x="2608" y="701"/>
                  </a:cubicBezTo>
                  <a:cubicBezTo>
                    <a:pt x="2857" y="554"/>
                    <a:pt x="3080" y="371"/>
                    <a:pt x="3262" y="148"/>
                  </a:cubicBezTo>
                  <a:cubicBezTo>
                    <a:pt x="3316" y="84"/>
                    <a:pt x="3258" y="1"/>
                    <a:pt x="3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253566" y="997915"/>
              <a:ext cx="194219" cy="124250"/>
            </a:xfrm>
            <a:custGeom>
              <a:avLst/>
              <a:gdLst/>
              <a:ahLst/>
              <a:cxnLst/>
              <a:rect l="l" t="t" r="r" b="b"/>
              <a:pathLst>
                <a:path w="3281" h="2099" extrusionOk="0">
                  <a:moveTo>
                    <a:pt x="3168" y="0"/>
                  </a:moveTo>
                  <a:cubicBezTo>
                    <a:pt x="3143" y="0"/>
                    <a:pt x="3117" y="12"/>
                    <a:pt x="3100" y="40"/>
                  </a:cubicBezTo>
                  <a:cubicBezTo>
                    <a:pt x="2859" y="446"/>
                    <a:pt x="2449" y="699"/>
                    <a:pt x="2028" y="889"/>
                  </a:cubicBezTo>
                  <a:cubicBezTo>
                    <a:pt x="1590" y="1090"/>
                    <a:pt x="1118" y="1232"/>
                    <a:pt x="694" y="1467"/>
                  </a:cubicBezTo>
                  <a:cubicBezTo>
                    <a:pt x="456" y="1598"/>
                    <a:pt x="237" y="1759"/>
                    <a:pt x="54" y="1960"/>
                  </a:cubicBezTo>
                  <a:cubicBezTo>
                    <a:pt x="0" y="2016"/>
                    <a:pt x="57" y="2099"/>
                    <a:pt x="118" y="2099"/>
                  </a:cubicBezTo>
                  <a:cubicBezTo>
                    <a:pt x="136" y="2099"/>
                    <a:pt x="155" y="2091"/>
                    <a:pt x="171" y="2074"/>
                  </a:cubicBezTo>
                  <a:cubicBezTo>
                    <a:pt x="833" y="1331"/>
                    <a:pt x="1922" y="1258"/>
                    <a:pt x="2705" y="691"/>
                  </a:cubicBezTo>
                  <a:cubicBezTo>
                    <a:pt x="2917" y="538"/>
                    <a:pt x="3107" y="351"/>
                    <a:pt x="3242" y="121"/>
                  </a:cubicBezTo>
                  <a:cubicBezTo>
                    <a:pt x="3280" y="58"/>
                    <a:pt x="3224" y="0"/>
                    <a:pt x="3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431620" y="1043198"/>
              <a:ext cx="58603" cy="81748"/>
            </a:xfrm>
            <a:custGeom>
              <a:avLst/>
              <a:gdLst/>
              <a:ahLst/>
              <a:cxnLst/>
              <a:rect l="l" t="t" r="r" b="b"/>
              <a:pathLst>
                <a:path w="990" h="1381" extrusionOk="0">
                  <a:moveTo>
                    <a:pt x="890" y="1"/>
                  </a:moveTo>
                  <a:cubicBezTo>
                    <a:pt x="857" y="1"/>
                    <a:pt x="824" y="19"/>
                    <a:pt x="812" y="62"/>
                  </a:cubicBezTo>
                  <a:cubicBezTo>
                    <a:pt x="666" y="508"/>
                    <a:pt x="403" y="914"/>
                    <a:pt x="63" y="1239"/>
                  </a:cubicBezTo>
                  <a:cubicBezTo>
                    <a:pt x="0" y="1296"/>
                    <a:pt x="59" y="1381"/>
                    <a:pt x="124" y="1381"/>
                  </a:cubicBezTo>
                  <a:cubicBezTo>
                    <a:pt x="143" y="1381"/>
                    <a:pt x="162" y="1373"/>
                    <a:pt x="180" y="1356"/>
                  </a:cubicBezTo>
                  <a:cubicBezTo>
                    <a:pt x="545" y="1016"/>
                    <a:pt x="816" y="581"/>
                    <a:pt x="969" y="105"/>
                  </a:cubicBezTo>
                  <a:cubicBezTo>
                    <a:pt x="989" y="42"/>
                    <a:pt x="93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477613" y="1158389"/>
              <a:ext cx="42147" cy="220857"/>
            </a:xfrm>
            <a:custGeom>
              <a:avLst/>
              <a:gdLst/>
              <a:ahLst/>
              <a:cxnLst/>
              <a:rect l="l" t="t" r="r" b="b"/>
              <a:pathLst>
                <a:path w="712" h="3731" extrusionOk="0">
                  <a:moveTo>
                    <a:pt x="398" y="0"/>
                  </a:moveTo>
                  <a:cubicBezTo>
                    <a:pt x="348" y="0"/>
                    <a:pt x="295" y="41"/>
                    <a:pt x="313" y="101"/>
                  </a:cubicBezTo>
                  <a:cubicBezTo>
                    <a:pt x="540" y="1004"/>
                    <a:pt x="533" y="1959"/>
                    <a:pt x="291" y="2858"/>
                  </a:cubicBezTo>
                  <a:cubicBezTo>
                    <a:pt x="222" y="3114"/>
                    <a:pt x="134" y="3363"/>
                    <a:pt x="28" y="3604"/>
                  </a:cubicBezTo>
                  <a:cubicBezTo>
                    <a:pt x="0" y="3669"/>
                    <a:pt x="58" y="3731"/>
                    <a:pt x="110" y="3731"/>
                  </a:cubicBezTo>
                  <a:cubicBezTo>
                    <a:pt x="135" y="3731"/>
                    <a:pt x="158" y="3717"/>
                    <a:pt x="171" y="3685"/>
                  </a:cubicBezTo>
                  <a:cubicBezTo>
                    <a:pt x="555" y="2804"/>
                    <a:pt x="712" y="1824"/>
                    <a:pt x="613" y="865"/>
                  </a:cubicBezTo>
                  <a:cubicBezTo>
                    <a:pt x="587" y="591"/>
                    <a:pt x="540" y="321"/>
                    <a:pt x="474" y="57"/>
                  </a:cubicBezTo>
                  <a:cubicBezTo>
                    <a:pt x="463" y="17"/>
                    <a:pt x="431" y="0"/>
                    <a:pt x="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452634" y="1203020"/>
              <a:ext cx="12609" cy="25750"/>
            </a:xfrm>
            <a:custGeom>
              <a:avLst/>
              <a:gdLst/>
              <a:ahLst/>
              <a:cxnLst/>
              <a:rect l="l" t="t" r="r" b="b"/>
              <a:pathLst>
                <a:path w="213" h="435" extrusionOk="0">
                  <a:moveTo>
                    <a:pt x="78" y="0"/>
                  </a:moveTo>
                  <a:cubicBezTo>
                    <a:pt x="72" y="0"/>
                    <a:pt x="67" y="1"/>
                    <a:pt x="62" y="2"/>
                  </a:cubicBezTo>
                  <a:cubicBezTo>
                    <a:pt x="44" y="5"/>
                    <a:pt x="22" y="20"/>
                    <a:pt x="11" y="38"/>
                  </a:cubicBezTo>
                  <a:cubicBezTo>
                    <a:pt x="0" y="60"/>
                    <a:pt x="0" y="79"/>
                    <a:pt x="4" y="104"/>
                  </a:cubicBezTo>
                  <a:cubicBezTo>
                    <a:pt x="18" y="196"/>
                    <a:pt x="37" y="280"/>
                    <a:pt x="48" y="371"/>
                  </a:cubicBezTo>
                  <a:cubicBezTo>
                    <a:pt x="55" y="389"/>
                    <a:pt x="73" y="415"/>
                    <a:pt x="84" y="422"/>
                  </a:cubicBezTo>
                  <a:cubicBezTo>
                    <a:pt x="98" y="431"/>
                    <a:pt x="118" y="435"/>
                    <a:pt x="135" y="435"/>
                  </a:cubicBezTo>
                  <a:cubicBezTo>
                    <a:pt x="140" y="435"/>
                    <a:pt x="146" y="434"/>
                    <a:pt x="150" y="433"/>
                  </a:cubicBezTo>
                  <a:cubicBezTo>
                    <a:pt x="168" y="426"/>
                    <a:pt x="190" y="415"/>
                    <a:pt x="201" y="397"/>
                  </a:cubicBezTo>
                  <a:cubicBezTo>
                    <a:pt x="209" y="371"/>
                    <a:pt x="212" y="353"/>
                    <a:pt x="209" y="331"/>
                  </a:cubicBezTo>
                  <a:cubicBezTo>
                    <a:pt x="194" y="239"/>
                    <a:pt x="176" y="152"/>
                    <a:pt x="165" y="60"/>
                  </a:cubicBezTo>
                  <a:cubicBezTo>
                    <a:pt x="157" y="42"/>
                    <a:pt x="139" y="20"/>
                    <a:pt x="128" y="13"/>
                  </a:cubicBezTo>
                  <a:cubicBezTo>
                    <a:pt x="114" y="5"/>
                    <a:pt x="95" y="0"/>
                    <a:pt x="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070185" y="1144123"/>
              <a:ext cx="66417" cy="86306"/>
            </a:xfrm>
            <a:custGeom>
              <a:avLst/>
              <a:gdLst/>
              <a:ahLst/>
              <a:cxnLst/>
              <a:rect l="l" t="t" r="r" b="b"/>
              <a:pathLst>
                <a:path w="1122" h="1458" extrusionOk="0">
                  <a:moveTo>
                    <a:pt x="100" y="1"/>
                  </a:moveTo>
                  <a:cubicBezTo>
                    <a:pt x="50" y="1"/>
                    <a:pt x="0" y="41"/>
                    <a:pt x="18" y="101"/>
                  </a:cubicBezTo>
                  <a:cubicBezTo>
                    <a:pt x="182" y="627"/>
                    <a:pt x="413" y="1213"/>
                    <a:pt x="950" y="1450"/>
                  </a:cubicBezTo>
                  <a:cubicBezTo>
                    <a:pt x="962" y="1455"/>
                    <a:pt x="974" y="1457"/>
                    <a:pt x="985" y="1457"/>
                  </a:cubicBezTo>
                  <a:cubicBezTo>
                    <a:pt x="1067" y="1457"/>
                    <a:pt x="1121" y="1343"/>
                    <a:pt x="1035" y="1308"/>
                  </a:cubicBezTo>
                  <a:cubicBezTo>
                    <a:pt x="530" y="1088"/>
                    <a:pt x="329" y="543"/>
                    <a:pt x="179" y="61"/>
                  </a:cubicBezTo>
                  <a:cubicBezTo>
                    <a:pt x="166" y="18"/>
                    <a:pt x="133" y="1"/>
                    <a:pt x="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2150865" y="1157560"/>
              <a:ext cx="21725" cy="25927"/>
            </a:xfrm>
            <a:custGeom>
              <a:avLst/>
              <a:gdLst/>
              <a:ahLst/>
              <a:cxnLst/>
              <a:rect l="l" t="t" r="r" b="b"/>
              <a:pathLst>
                <a:path w="367" h="438" extrusionOk="0">
                  <a:moveTo>
                    <a:pt x="100" y="1"/>
                  </a:moveTo>
                  <a:cubicBezTo>
                    <a:pt x="86" y="1"/>
                    <a:pt x="72" y="5"/>
                    <a:pt x="59" y="13"/>
                  </a:cubicBezTo>
                  <a:cubicBezTo>
                    <a:pt x="19" y="35"/>
                    <a:pt x="1" y="86"/>
                    <a:pt x="26" y="126"/>
                  </a:cubicBezTo>
                  <a:cubicBezTo>
                    <a:pt x="81" y="218"/>
                    <a:pt x="143" y="305"/>
                    <a:pt x="198" y="397"/>
                  </a:cubicBezTo>
                  <a:cubicBezTo>
                    <a:pt x="213" y="422"/>
                    <a:pt x="241" y="438"/>
                    <a:pt x="271" y="438"/>
                  </a:cubicBezTo>
                  <a:cubicBezTo>
                    <a:pt x="284" y="438"/>
                    <a:pt x="299" y="434"/>
                    <a:pt x="311" y="426"/>
                  </a:cubicBezTo>
                  <a:cubicBezTo>
                    <a:pt x="348" y="404"/>
                    <a:pt x="366" y="353"/>
                    <a:pt x="344" y="313"/>
                  </a:cubicBezTo>
                  <a:cubicBezTo>
                    <a:pt x="290" y="221"/>
                    <a:pt x="227" y="133"/>
                    <a:pt x="172" y="42"/>
                  </a:cubicBezTo>
                  <a:cubicBezTo>
                    <a:pt x="158" y="17"/>
                    <a:pt x="129" y="1"/>
                    <a:pt x="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217695" y="1153357"/>
              <a:ext cx="27585" cy="76717"/>
            </a:xfrm>
            <a:custGeom>
              <a:avLst/>
              <a:gdLst/>
              <a:ahLst/>
              <a:cxnLst/>
              <a:rect l="l" t="t" r="r" b="b"/>
              <a:pathLst>
                <a:path w="466" h="1296" extrusionOk="0">
                  <a:moveTo>
                    <a:pt x="111" y="0"/>
                  </a:moveTo>
                  <a:cubicBezTo>
                    <a:pt x="56" y="0"/>
                    <a:pt x="0" y="61"/>
                    <a:pt x="38" y="124"/>
                  </a:cubicBezTo>
                  <a:cubicBezTo>
                    <a:pt x="239" y="439"/>
                    <a:pt x="294" y="833"/>
                    <a:pt x="192" y="1192"/>
                  </a:cubicBezTo>
                  <a:cubicBezTo>
                    <a:pt x="176" y="1256"/>
                    <a:pt x="227" y="1296"/>
                    <a:pt x="277" y="1296"/>
                  </a:cubicBezTo>
                  <a:cubicBezTo>
                    <a:pt x="309" y="1296"/>
                    <a:pt x="341" y="1279"/>
                    <a:pt x="353" y="1239"/>
                  </a:cubicBezTo>
                  <a:cubicBezTo>
                    <a:pt x="466" y="837"/>
                    <a:pt x="404" y="398"/>
                    <a:pt x="177" y="40"/>
                  </a:cubicBezTo>
                  <a:cubicBezTo>
                    <a:pt x="160" y="12"/>
                    <a:pt x="136" y="0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2301098" y="1168392"/>
              <a:ext cx="11543" cy="24684"/>
            </a:xfrm>
            <a:custGeom>
              <a:avLst/>
              <a:gdLst/>
              <a:ahLst/>
              <a:cxnLst/>
              <a:rect l="l" t="t" r="r" b="b"/>
              <a:pathLst>
                <a:path w="195" h="417" extrusionOk="0">
                  <a:moveTo>
                    <a:pt x="22" y="108"/>
                  </a:moveTo>
                  <a:cubicBezTo>
                    <a:pt x="22" y="108"/>
                    <a:pt x="22" y="108"/>
                    <a:pt x="22" y="108"/>
                  </a:cubicBezTo>
                  <a:lnTo>
                    <a:pt x="22" y="111"/>
                  </a:lnTo>
                  <a:cubicBezTo>
                    <a:pt x="22" y="110"/>
                    <a:pt x="22" y="109"/>
                    <a:pt x="22" y="108"/>
                  </a:cubicBezTo>
                  <a:close/>
                  <a:moveTo>
                    <a:pt x="96" y="0"/>
                  </a:moveTo>
                  <a:cubicBezTo>
                    <a:pt x="91" y="0"/>
                    <a:pt x="85" y="1"/>
                    <a:pt x="81" y="2"/>
                  </a:cubicBezTo>
                  <a:cubicBezTo>
                    <a:pt x="63" y="5"/>
                    <a:pt x="41" y="20"/>
                    <a:pt x="30" y="38"/>
                  </a:cubicBezTo>
                  <a:cubicBezTo>
                    <a:pt x="26" y="42"/>
                    <a:pt x="26" y="53"/>
                    <a:pt x="22" y="57"/>
                  </a:cubicBezTo>
                  <a:cubicBezTo>
                    <a:pt x="20" y="69"/>
                    <a:pt x="19" y="81"/>
                    <a:pt x="20" y="92"/>
                  </a:cubicBezTo>
                  <a:lnTo>
                    <a:pt x="20" y="92"/>
                  </a:lnTo>
                  <a:cubicBezTo>
                    <a:pt x="20" y="91"/>
                    <a:pt x="19" y="90"/>
                    <a:pt x="19" y="89"/>
                  </a:cubicBezTo>
                  <a:lnTo>
                    <a:pt x="19" y="89"/>
                  </a:lnTo>
                  <a:cubicBezTo>
                    <a:pt x="25" y="141"/>
                    <a:pt x="26" y="193"/>
                    <a:pt x="21" y="248"/>
                  </a:cubicBezTo>
                  <a:lnTo>
                    <a:pt x="21" y="248"/>
                  </a:lnTo>
                  <a:cubicBezTo>
                    <a:pt x="21" y="246"/>
                    <a:pt x="22" y="245"/>
                    <a:pt x="22" y="243"/>
                  </a:cubicBezTo>
                  <a:lnTo>
                    <a:pt x="22" y="243"/>
                  </a:lnTo>
                  <a:lnTo>
                    <a:pt x="21" y="252"/>
                  </a:lnTo>
                  <a:lnTo>
                    <a:pt x="21" y="252"/>
                  </a:lnTo>
                  <a:cubicBezTo>
                    <a:pt x="21" y="250"/>
                    <a:pt x="21" y="249"/>
                    <a:pt x="21" y="248"/>
                  </a:cubicBezTo>
                  <a:lnTo>
                    <a:pt x="21" y="248"/>
                  </a:lnTo>
                  <a:cubicBezTo>
                    <a:pt x="20" y="252"/>
                    <a:pt x="19" y="256"/>
                    <a:pt x="19" y="260"/>
                  </a:cubicBezTo>
                  <a:lnTo>
                    <a:pt x="19" y="260"/>
                  </a:lnTo>
                  <a:lnTo>
                    <a:pt x="21" y="252"/>
                  </a:lnTo>
                  <a:lnTo>
                    <a:pt x="21" y="252"/>
                  </a:lnTo>
                  <a:cubicBezTo>
                    <a:pt x="20" y="257"/>
                    <a:pt x="19" y="263"/>
                    <a:pt x="19" y="269"/>
                  </a:cubicBezTo>
                  <a:cubicBezTo>
                    <a:pt x="19" y="265"/>
                    <a:pt x="19" y="262"/>
                    <a:pt x="19" y="260"/>
                  </a:cubicBezTo>
                  <a:lnTo>
                    <a:pt x="19" y="260"/>
                  </a:lnTo>
                  <a:lnTo>
                    <a:pt x="8" y="313"/>
                  </a:lnTo>
                  <a:cubicBezTo>
                    <a:pt x="0" y="353"/>
                    <a:pt x="22" y="404"/>
                    <a:pt x="66" y="415"/>
                  </a:cubicBezTo>
                  <a:cubicBezTo>
                    <a:pt x="72" y="416"/>
                    <a:pt x="77" y="416"/>
                    <a:pt x="83" y="416"/>
                  </a:cubicBezTo>
                  <a:cubicBezTo>
                    <a:pt x="122" y="416"/>
                    <a:pt x="159" y="394"/>
                    <a:pt x="169" y="353"/>
                  </a:cubicBezTo>
                  <a:cubicBezTo>
                    <a:pt x="183" y="305"/>
                    <a:pt x="187" y="258"/>
                    <a:pt x="191" y="206"/>
                  </a:cubicBezTo>
                  <a:cubicBezTo>
                    <a:pt x="194" y="159"/>
                    <a:pt x="191" y="108"/>
                    <a:pt x="183" y="60"/>
                  </a:cubicBezTo>
                  <a:cubicBezTo>
                    <a:pt x="176" y="42"/>
                    <a:pt x="158" y="20"/>
                    <a:pt x="147" y="13"/>
                  </a:cubicBezTo>
                  <a:cubicBezTo>
                    <a:pt x="133" y="4"/>
                    <a:pt x="113" y="0"/>
                    <a:pt x="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2364317" y="1126779"/>
              <a:ext cx="22790" cy="82340"/>
            </a:xfrm>
            <a:custGeom>
              <a:avLst/>
              <a:gdLst/>
              <a:ahLst/>
              <a:cxnLst/>
              <a:rect l="l" t="t" r="r" b="b"/>
              <a:pathLst>
                <a:path w="385" h="1391" extrusionOk="0">
                  <a:moveTo>
                    <a:pt x="97" y="0"/>
                  </a:moveTo>
                  <a:cubicBezTo>
                    <a:pt x="90" y="0"/>
                    <a:pt x="84" y="1"/>
                    <a:pt x="77" y="3"/>
                  </a:cubicBezTo>
                  <a:cubicBezTo>
                    <a:pt x="37" y="10"/>
                    <a:pt x="0" y="61"/>
                    <a:pt x="18" y="101"/>
                  </a:cubicBezTo>
                  <a:cubicBezTo>
                    <a:pt x="168" y="478"/>
                    <a:pt x="220" y="888"/>
                    <a:pt x="146" y="1286"/>
                  </a:cubicBezTo>
                  <a:cubicBezTo>
                    <a:pt x="136" y="1350"/>
                    <a:pt x="189" y="1391"/>
                    <a:pt x="237" y="1391"/>
                  </a:cubicBezTo>
                  <a:cubicBezTo>
                    <a:pt x="270" y="1391"/>
                    <a:pt x="300" y="1372"/>
                    <a:pt x="307" y="1330"/>
                  </a:cubicBezTo>
                  <a:cubicBezTo>
                    <a:pt x="384" y="906"/>
                    <a:pt x="344" y="463"/>
                    <a:pt x="179" y="61"/>
                  </a:cubicBezTo>
                  <a:cubicBezTo>
                    <a:pt x="164" y="27"/>
                    <a:pt x="135" y="0"/>
                    <a:pt x="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1980092" y="1621045"/>
              <a:ext cx="12194" cy="23382"/>
            </a:xfrm>
            <a:custGeom>
              <a:avLst/>
              <a:gdLst/>
              <a:ahLst/>
              <a:cxnLst/>
              <a:rect l="l" t="t" r="r" b="b"/>
              <a:pathLst>
                <a:path w="206" h="395" extrusionOk="0">
                  <a:moveTo>
                    <a:pt x="104" y="0"/>
                  </a:moveTo>
                  <a:cubicBezTo>
                    <a:pt x="101" y="0"/>
                    <a:pt x="98" y="1"/>
                    <a:pt x="96" y="1"/>
                  </a:cubicBezTo>
                  <a:cubicBezTo>
                    <a:pt x="74" y="1"/>
                    <a:pt x="52" y="12"/>
                    <a:pt x="37" y="27"/>
                  </a:cubicBezTo>
                  <a:cubicBezTo>
                    <a:pt x="33" y="30"/>
                    <a:pt x="30" y="34"/>
                    <a:pt x="22" y="45"/>
                  </a:cubicBezTo>
                  <a:cubicBezTo>
                    <a:pt x="15" y="48"/>
                    <a:pt x="11" y="63"/>
                    <a:pt x="11" y="81"/>
                  </a:cubicBezTo>
                  <a:cubicBezTo>
                    <a:pt x="0" y="162"/>
                    <a:pt x="11" y="250"/>
                    <a:pt x="33" y="330"/>
                  </a:cubicBezTo>
                  <a:cubicBezTo>
                    <a:pt x="46" y="368"/>
                    <a:pt x="80" y="395"/>
                    <a:pt x="115" y="395"/>
                  </a:cubicBezTo>
                  <a:cubicBezTo>
                    <a:pt x="121" y="395"/>
                    <a:pt x="126" y="394"/>
                    <a:pt x="132" y="392"/>
                  </a:cubicBezTo>
                  <a:cubicBezTo>
                    <a:pt x="176" y="378"/>
                    <a:pt x="205" y="330"/>
                    <a:pt x="194" y="290"/>
                  </a:cubicBezTo>
                  <a:cubicBezTo>
                    <a:pt x="186" y="270"/>
                    <a:pt x="182" y="249"/>
                    <a:pt x="179" y="229"/>
                  </a:cubicBezTo>
                  <a:lnTo>
                    <a:pt x="179" y="229"/>
                  </a:lnTo>
                  <a:cubicBezTo>
                    <a:pt x="179" y="229"/>
                    <a:pt x="179" y="230"/>
                    <a:pt x="180" y="231"/>
                  </a:cubicBezTo>
                  <a:cubicBezTo>
                    <a:pt x="176" y="180"/>
                    <a:pt x="169" y="136"/>
                    <a:pt x="180" y="85"/>
                  </a:cubicBezTo>
                  <a:cubicBezTo>
                    <a:pt x="180" y="67"/>
                    <a:pt x="169" y="38"/>
                    <a:pt x="158" y="27"/>
                  </a:cubicBezTo>
                  <a:cubicBezTo>
                    <a:pt x="145" y="13"/>
                    <a:pt x="126" y="0"/>
                    <a:pt x="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038753" y="1617079"/>
              <a:ext cx="11721" cy="26164"/>
            </a:xfrm>
            <a:custGeom>
              <a:avLst/>
              <a:gdLst/>
              <a:ahLst/>
              <a:cxnLst/>
              <a:rect l="l" t="t" r="r" b="b"/>
              <a:pathLst>
                <a:path w="198" h="442" extrusionOk="0">
                  <a:moveTo>
                    <a:pt x="101" y="0"/>
                  </a:moveTo>
                  <a:cubicBezTo>
                    <a:pt x="96" y="0"/>
                    <a:pt x="92" y="1"/>
                    <a:pt x="88" y="2"/>
                  </a:cubicBezTo>
                  <a:cubicBezTo>
                    <a:pt x="48" y="2"/>
                    <a:pt x="0" y="39"/>
                    <a:pt x="8" y="83"/>
                  </a:cubicBezTo>
                  <a:cubicBezTo>
                    <a:pt x="15" y="174"/>
                    <a:pt x="19" y="265"/>
                    <a:pt x="30" y="357"/>
                  </a:cubicBezTo>
                  <a:cubicBezTo>
                    <a:pt x="30" y="379"/>
                    <a:pt x="37" y="397"/>
                    <a:pt x="52" y="415"/>
                  </a:cubicBezTo>
                  <a:cubicBezTo>
                    <a:pt x="65" y="428"/>
                    <a:pt x="84" y="442"/>
                    <a:pt x="103" y="442"/>
                  </a:cubicBezTo>
                  <a:cubicBezTo>
                    <a:pt x="105" y="442"/>
                    <a:pt x="108" y="441"/>
                    <a:pt x="110" y="441"/>
                  </a:cubicBezTo>
                  <a:cubicBezTo>
                    <a:pt x="154" y="441"/>
                    <a:pt x="198" y="404"/>
                    <a:pt x="194" y="357"/>
                  </a:cubicBezTo>
                  <a:cubicBezTo>
                    <a:pt x="183" y="265"/>
                    <a:pt x="180" y="174"/>
                    <a:pt x="172" y="83"/>
                  </a:cubicBezTo>
                  <a:cubicBezTo>
                    <a:pt x="172" y="61"/>
                    <a:pt x="161" y="42"/>
                    <a:pt x="147" y="24"/>
                  </a:cubicBezTo>
                  <a:cubicBezTo>
                    <a:pt x="138" y="12"/>
                    <a:pt x="119" y="0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029459" y="1692432"/>
              <a:ext cx="14562" cy="22317"/>
            </a:xfrm>
            <a:custGeom>
              <a:avLst/>
              <a:gdLst/>
              <a:ahLst/>
              <a:cxnLst/>
              <a:rect l="l" t="t" r="r" b="b"/>
              <a:pathLst>
                <a:path w="246" h="377" extrusionOk="0">
                  <a:moveTo>
                    <a:pt x="88" y="0"/>
                  </a:moveTo>
                  <a:cubicBezTo>
                    <a:pt x="83" y="0"/>
                    <a:pt x="78" y="1"/>
                    <a:pt x="73" y="2"/>
                  </a:cubicBezTo>
                  <a:cubicBezTo>
                    <a:pt x="26" y="13"/>
                    <a:pt x="0" y="57"/>
                    <a:pt x="11" y="104"/>
                  </a:cubicBezTo>
                  <a:cubicBezTo>
                    <a:pt x="29" y="174"/>
                    <a:pt x="55" y="239"/>
                    <a:pt x="73" y="312"/>
                  </a:cubicBezTo>
                  <a:cubicBezTo>
                    <a:pt x="77" y="331"/>
                    <a:pt x="92" y="356"/>
                    <a:pt x="110" y="364"/>
                  </a:cubicBezTo>
                  <a:cubicBezTo>
                    <a:pt x="124" y="372"/>
                    <a:pt x="141" y="376"/>
                    <a:pt x="157" y="376"/>
                  </a:cubicBezTo>
                  <a:cubicBezTo>
                    <a:pt x="162" y="376"/>
                    <a:pt x="167" y="376"/>
                    <a:pt x="172" y="375"/>
                  </a:cubicBezTo>
                  <a:cubicBezTo>
                    <a:pt x="212" y="360"/>
                    <a:pt x="245" y="312"/>
                    <a:pt x="231" y="272"/>
                  </a:cubicBezTo>
                  <a:cubicBezTo>
                    <a:pt x="212" y="203"/>
                    <a:pt x="190" y="133"/>
                    <a:pt x="172" y="64"/>
                  </a:cubicBezTo>
                  <a:cubicBezTo>
                    <a:pt x="168" y="42"/>
                    <a:pt x="154" y="20"/>
                    <a:pt x="135" y="13"/>
                  </a:cubicBezTo>
                  <a:cubicBezTo>
                    <a:pt x="122" y="4"/>
                    <a:pt x="104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099781" y="1716938"/>
              <a:ext cx="11543" cy="25868"/>
            </a:xfrm>
            <a:custGeom>
              <a:avLst/>
              <a:gdLst/>
              <a:ahLst/>
              <a:cxnLst/>
              <a:rect l="l" t="t" r="r" b="b"/>
              <a:pathLst>
                <a:path w="195" h="437" extrusionOk="0">
                  <a:moveTo>
                    <a:pt x="95" y="0"/>
                  </a:moveTo>
                  <a:cubicBezTo>
                    <a:pt x="91" y="0"/>
                    <a:pt x="88" y="0"/>
                    <a:pt x="85" y="1"/>
                  </a:cubicBezTo>
                  <a:cubicBezTo>
                    <a:pt x="45" y="1"/>
                    <a:pt x="1" y="37"/>
                    <a:pt x="4" y="81"/>
                  </a:cubicBezTo>
                  <a:cubicBezTo>
                    <a:pt x="12" y="173"/>
                    <a:pt x="23" y="261"/>
                    <a:pt x="26" y="352"/>
                  </a:cubicBezTo>
                  <a:cubicBezTo>
                    <a:pt x="26" y="374"/>
                    <a:pt x="37" y="392"/>
                    <a:pt x="48" y="410"/>
                  </a:cubicBezTo>
                  <a:cubicBezTo>
                    <a:pt x="61" y="424"/>
                    <a:pt x="80" y="437"/>
                    <a:pt x="102" y="437"/>
                  </a:cubicBezTo>
                  <a:cubicBezTo>
                    <a:pt x="105" y="437"/>
                    <a:pt x="108" y="436"/>
                    <a:pt x="110" y="436"/>
                  </a:cubicBezTo>
                  <a:cubicBezTo>
                    <a:pt x="151" y="436"/>
                    <a:pt x="194" y="399"/>
                    <a:pt x="191" y="352"/>
                  </a:cubicBezTo>
                  <a:cubicBezTo>
                    <a:pt x="183" y="261"/>
                    <a:pt x="173" y="173"/>
                    <a:pt x="169" y="81"/>
                  </a:cubicBezTo>
                  <a:cubicBezTo>
                    <a:pt x="169" y="59"/>
                    <a:pt x="158" y="41"/>
                    <a:pt x="147" y="23"/>
                  </a:cubicBezTo>
                  <a:cubicBezTo>
                    <a:pt x="134" y="10"/>
                    <a:pt x="116" y="0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2181587" y="1741445"/>
              <a:ext cx="12609" cy="22021"/>
            </a:xfrm>
            <a:custGeom>
              <a:avLst/>
              <a:gdLst/>
              <a:ahLst/>
              <a:cxnLst/>
              <a:rect l="l" t="t" r="r" b="b"/>
              <a:pathLst>
                <a:path w="213" h="372" extrusionOk="0">
                  <a:moveTo>
                    <a:pt x="179" y="125"/>
                  </a:moveTo>
                  <a:cubicBezTo>
                    <a:pt x="178" y="127"/>
                    <a:pt x="178" y="129"/>
                    <a:pt x="176" y="132"/>
                  </a:cubicBezTo>
                  <a:cubicBezTo>
                    <a:pt x="176" y="132"/>
                    <a:pt x="176" y="126"/>
                    <a:pt x="179" y="125"/>
                  </a:cubicBezTo>
                  <a:close/>
                  <a:moveTo>
                    <a:pt x="176" y="143"/>
                  </a:moveTo>
                  <a:cubicBezTo>
                    <a:pt x="176" y="151"/>
                    <a:pt x="176" y="155"/>
                    <a:pt x="173" y="161"/>
                  </a:cubicBezTo>
                  <a:cubicBezTo>
                    <a:pt x="174" y="155"/>
                    <a:pt x="175" y="149"/>
                    <a:pt x="176" y="143"/>
                  </a:cubicBezTo>
                  <a:close/>
                  <a:moveTo>
                    <a:pt x="109" y="1"/>
                  </a:moveTo>
                  <a:cubicBezTo>
                    <a:pt x="102" y="1"/>
                    <a:pt x="95" y="2"/>
                    <a:pt x="89" y="4"/>
                  </a:cubicBezTo>
                  <a:cubicBezTo>
                    <a:pt x="67" y="11"/>
                    <a:pt x="45" y="26"/>
                    <a:pt x="34" y="44"/>
                  </a:cubicBezTo>
                  <a:cubicBezTo>
                    <a:pt x="12" y="88"/>
                    <a:pt x="1" y="139"/>
                    <a:pt x="8" y="190"/>
                  </a:cubicBezTo>
                  <a:cubicBezTo>
                    <a:pt x="12" y="241"/>
                    <a:pt x="26" y="289"/>
                    <a:pt x="56" y="333"/>
                  </a:cubicBezTo>
                  <a:cubicBezTo>
                    <a:pt x="70" y="351"/>
                    <a:pt x="85" y="362"/>
                    <a:pt x="107" y="369"/>
                  </a:cubicBezTo>
                  <a:cubicBezTo>
                    <a:pt x="113" y="371"/>
                    <a:pt x="120" y="371"/>
                    <a:pt x="128" y="371"/>
                  </a:cubicBezTo>
                  <a:cubicBezTo>
                    <a:pt x="144" y="371"/>
                    <a:pt x="161" y="368"/>
                    <a:pt x="173" y="358"/>
                  </a:cubicBezTo>
                  <a:cubicBezTo>
                    <a:pt x="191" y="344"/>
                    <a:pt x="202" y="333"/>
                    <a:pt x="209" y="307"/>
                  </a:cubicBezTo>
                  <a:cubicBezTo>
                    <a:pt x="213" y="285"/>
                    <a:pt x="213" y="263"/>
                    <a:pt x="198" y="245"/>
                  </a:cubicBezTo>
                  <a:cubicBezTo>
                    <a:pt x="193" y="234"/>
                    <a:pt x="185" y="225"/>
                    <a:pt x="180" y="216"/>
                  </a:cubicBezTo>
                  <a:lnTo>
                    <a:pt x="180" y="216"/>
                  </a:lnTo>
                  <a:cubicBezTo>
                    <a:pt x="180" y="217"/>
                    <a:pt x="181" y="218"/>
                    <a:pt x="181" y="219"/>
                  </a:cubicBezTo>
                  <a:lnTo>
                    <a:pt x="181" y="219"/>
                  </a:lnTo>
                  <a:cubicBezTo>
                    <a:pt x="180" y="218"/>
                    <a:pt x="180" y="217"/>
                    <a:pt x="180" y="216"/>
                  </a:cubicBezTo>
                  <a:lnTo>
                    <a:pt x="180" y="216"/>
                  </a:lnTo>
                  <a:cubicBezTo>
                    <a:pt x="180" y="216"/>
                    <a:pt x="180" y="216"/>
                    <a:pt x="180" y="216"/>
                  </a:cubicBezTo>
                  <a:lnTo>
                    <a:pt x="180" y="216"/>
                  </a:lnTo>
                  <a:cubicBezTo>
                    <a:pt x="180" y="215"/>
                    <a:pt x="179" y="213"/>
                    <a:pt x="179" y="212"/>
                  </a:cubicBezTo>
                  <a:lnTo>
                    <a:pt x="179" y="212"/>
                  </a:lnTo>
                  <a:cubicBezTo>
                    <a:pt x="179" y="213"/>
                    <a:pt x="179" y="214"/>
                    <a:pt x="180" y="216"/>
                  </a:cubicBezTo>
                  <a:cubicBezTo>
                    <a:pt x="178" y="213"/>
                    <a:pt x="177" y="211"/>
                    <a:pt x="176" y="209"/>
                  </a:cubicBezTo>
                  <a:lnTo>
                    <a:pt x="176" y="209"/>
                  </a:lnTo>
                  <a:cubicBezTo>
                    <a:pt x="177" y="209"/>
                    <a:pt x="178" y="211"/>
                    <a:pt x="179" y="212"/>
                  </a:cubicBezTo>
                  <a:lnTo>
                    <a:pt x="179" y="212"/>
                  </a:lnTo>
                  <a:cubicBezTo>
                    <a:pt x="176" y="202"/>
                    <a:pt x="174" y="192"/>
                    <a:pt x="173" y="182"/>
                  </a:cubicBezTo>
                  <a:lnTo>
                    <a:pt x="173" y="182"/>
                  </a:lnTo>
                  <a:cubicBezTo>
                    <a:pt x="174" y="186"/>
                    <a:pt x="175" y="190"/>
                    <a:pt x="176" y="194"/>
                  </a:cubicBezTo>
                  <a:lnTo>
                    <a:pt x="176" y="143"/>
                  </a:lnTo>
                  <a:lnTo>
                    <a:pt x="176" y="143"/>
                  </a:lnTo>
                  <a:cubicBezTo>
                    <a:pt x="178" y="135"/>
                    <a:pt x="180" y="128"/>
                    <a:pt x="181" y="122"/>
                  </a:cubicBezTo>
                  <a:lnTo>
                    <a:pt x="181" y="122"/>
                  </a:lnTo>
                  <a:cubicBezTo>
                    <a:pt x="191" y="101"/>
                    <a:pt x="195" y="83"/>
                    <a:pt x="191" y="62"/>
                  </a:cubicBezTo>
                  <a:cubicBezTo>
                    <a:pt x="184" y="44"/>
                    <a:pt x="173" y="22"/>
                    <a:pt x="154" y="11"/>
                  </a:cubicBezTo>
                  <a:cubicBezTo>
                    <a:pt x="142" y="6"/>
                    <a:pt x="125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2253033" y="1706876"/>
              <a:ext cx="12431" cy="25868"/>
            </a:xfrm>
            <a:custGeom>
              <a:avLst/>
              <a:gdLst/>
              <a:ahLst/>
              <a:cxnLst/>
              <a:rect l="l" t="t" r="r" b="b"/>
              <a:pathLst>
                <a:path w="210" h="437" extrusionOk="0">
                  <a:moveTo>
                    <a:pt x="101" y="1"/>
                  </a:moveTo>
                  <a:cubicBezTo>
                    <a:pt x="97" y="1"/>
                    <a:pt x="92" y="1"/>
                    <a:pt x="88" y="3"/>
                  </a:cubicBezTo>
                  <a:cubicBezTo>
                    <a:pt x="66" y="3"/>
                    <a:pt x="44" y="10"/>
                    <a:pt x="30" y="25"/>
                  </a:cubicBezTo>
                  <a:cubicBezTo>
                    <a:pt x="15" y="43"/>
                    <a:pt x="1" y="65"/>
                    <a:pt x="8" y="83"/>
                  </a:cubicBezTo>
                  <a:cubicBezTo>
                    <a:pt x="15" y="175"/>
                    <a:pt x="30" y="266"/>
                    <a:pt x="37" y="354"/>
                  </a:cubicBezTo>
                  <a:cubicBezTo>
                    <a:pt x="41" y="376"/>
                    <a:pt x="48" y="394"/>
                    <a:pt x="59" y="412"/>
                  </a:cubicBezTo>
                  <a:cubicBezTo>
                    <a:pt x="71" y="424"/>
                    <a:pt x="90" y="436"/>
                    <a:pt x="109" y="436"/>
                  </a:cubicBezTo>
                  <a:cubicBezTo>
                    <a:pt x="113" y="436"/>
                    <a:pt x="117" y="436"/>
                    <a:pt x="121" y="434"/>
                  </a:cubicBezTo>
                  <a:cubicBezTo>
                    <a:pt x="143" y="434"/>
                    <a:pt x="165" y="427"/>
                    <a:pt x="180" y="412"/>
                  </a:cubicBezTo>
                  <a:cubicBezTo>
                    <a:pt x="194" y="398"/>
                    <a:pt x="209" y="376"/>
                    <a:pt x="202" y="354"/>
                  </a:cubicBezTo>
                  <a:cubicBezTo>
                    <a:pt x="194" y="262"/>
                    <a:pt x="180" y="171"/>
                    <a:pt x="172" y="83"/>
                  </a:cubicBezTo>
                  <a:cubicBezTo>
                    <a:pt x="165" y="61"/>
                    <a:pt x="162" y="43"/>
                    <a:pt x="147" y="25"/>
                  </a:cubicBezTo>
                  <a:cubicBezTo>
                    <a:pt x="138" y="13"/>
                    <a:pt x="119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2306722" y="1736827"/>
              <a:ext cx="12194" cy="23382"/>
            </a:xfrm>
            <a:custGeom>
              <a:avLst/>
              <a:gdLst/>
              <a:ahLst/>
              <a:cxnLst/>
              <a:rect l="l" t="t" r="r" b="b"/>
              <a:pathLst>
                <a:path w="206" h="395" extrusionOk="0">
                  <a:moveTo>
                    <a:pt x="103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74" y="1"/>
                    <a:pt x="48" y="12"/>
                    <a:pt x="37" y="27"/>
                  </a:cubicBezTo>
                  <a:cubicBezTo>
                    <a:pt x="30" y="31"/>
                    <a:pt x="26" y="34"/>
                    <a:pt x="22" y="45"/>
                  </a:cubicBezTo>
                  <a:cubicBezTo>
                    <a:pt x="15" y="49"/>
                    <a:pt x="8" y="63"/>
                    <a:pt x="8" y="82"/>
                  </a:cubicBezTo>
                  <a:cubicBezTo>
                    <a:pt x="0" y="162"/>
                    <a:pt x="8" y="250"/>
                    <a:pt x="33" y="330"/>
                  </a:cubicBezTo>
                  <a:cubicBezTo>
                    <a:pt x="43" y="368"/>
                    <a:pt x="79" y="395"/>
                    <a:pt x="115" y="395"/>
                  </a:cubicBezTo>
                  <a:cubicBezTo>
                    <a:pt x="120" y="395"/>
                    <a:pt x="126" y="394"/>
                    <a:pt x="132" y="393"/>
                  </a:cubicBezTo>
                  <a:cubicBezTo>
                    <a:pt x="172" y="378"/>
                    <a:pt x="205" y="330"/>
                    <a:pt x="191" y="290"/>
                  </a:cubicBezTo>
                  <a:cubicBezTo>
                    <a:pt x="185" y="270"/>
                    <a:pt x="181" y="248"/>
                    <a:pt x="177" y="227"/>
                  </a:cubicBezTo>
                  <a:lnTo>
                    <a:pt x="177" y="227"/>
                  </a:lnTo>
                  <a:cubicBezTo>
                    <a:pt x="178" y="228"/>
                    <a:pt x="179" y="230"/>
                    <a:pt x="180" y="232"/>
                  </a:cubicBezTo>
                  <a:cubicBezTo>
                    <a:pt x="172" y="180"/>
                    <a:pt x="169" y="137"/>
                    <a:pt x="180" y="85"/>
                  </a:cubicBezTo>
                  <a:cubicBezTo>
                    <a:pt x="180" y="67"/>
                    <a:pt x="169" y="38"/>
                    <a:pt x="154" y="27"/>
                  </a:cubicBezTo>
                  <a:cubicBezTo>
                    <a:pt x="141" y="14"/>
                    <a:pt x="122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2368401" y="1680238"/>
              <a:ext cx="12194" cy="31788"/>
            </a:xfrm>
            <a:custGeom>
              <a:avLst/>
              <a:gdLst/>
              <a:ahLst/>
              <a:cxnLst/>
              <a:rect l="l" t="t" r="r" b="b"/>
              <a:pathLst>
                <a:path w="206" h="537" extrusionOk="0">
                  <a:moveTo>
                    <a:pt x="92" y="1"/>
                  </a:moveTo>
                  <a:cubicBezTo>
                    <a:pt x="62" y="1"/>
                    <a:pt x="34" y="21"/>
                    <a:pt x="26" y="54"/>
                  </a:cubicBezTo>
                  <a:cubicBezTo>
                    <a:pt x="1" y="189"/>
                    <a:pt x="4" y="332"/>
                    <a:pt x="37" y="475"/>
                  </a:cubicBezTo>
                  <a:cubicBezTo>
                    <a:pt x="43" y="508"/>
                    <a:pt x="80" y="537"/>
                    <a:pt x="115" y="537"/>
                  </a:cubicBezTo>
                  <a:cubicBezTo>
                    <a:pt x="122" y="537"/>
                    <a:pt x="129" y="536"/>
                    <a:pt x="136" y="533"/>
                  </a:cubicBezTo>
                  <a:cubicBezTo>
                    <a:pt x="184" y="518"/>
                    <a:pt x="205" y="478"/>
                    <a:pt x="198" y="434"/>
                  </a:cubicBezTo>
                  <a:cubicBezTo>
                    <a:pt x="191" y="420"/>
                    <a:pt x="191" y="401"/>
                    <a:pt x="187" y="387"/>
                  </a:cubicBezTo>
                  <a:cubicBezTo>
                    <a:pt x="187" y="380"/>
                    <a:pt x="184" y="369"/>
                    <a:pt x="184" y="365"/>
                  </a:cubicBezTo>
                  <a:cubicBezTo>
                    <a:pt x="183" y="365"/>
                    <a:pt x="183" y="365"/>
                    <a:pt x="183" y="365"/>
                  </a:cubicBezTo>
                  <a:lnTo>
                    <a:pt x="183" y="365"/>
                  </a:lnTo>
                  <a:cubicBezTo>
                    <a:pt x="183" y="364"/>
                    <a:pt x="184" y="363"/>
                    <a:pt x="184" y="361"/>
                  </a:cubicBezTo>
                  <a:cubicBezTo>
                    <a:pt x="180" y="332"/>
                    <a:pt x="180" y="299"/>
                    <a:pt x="180" y="273"/>
                  </a:cubicBezTo>
                  <a:cubicBezTo>
                    <a:pt x="180" y="244"/>
                    <a:pt x="180" y="215"/>
                    <a:pt x="184" y="186"/>
                  </a:cubicBezTo>
                  <a:cubicBezTo>
                    <a:pt x="184" y="173"/>
                    <a:pt x="184" y="163"/>
                    <a:pt x="186" y="150"/>
                  </a:cubicBezTo>
                  <a:lnTo>
                    <a:pt x="186" y="150"/>
                  </a:lnTo>
                  <a:cubicBezTo>
                    <a:pt x="186" y="152"/>
                    <a:pt x="186" y="154"/>
                    <a:pt x="186" y="154"/>
                  </a:cubicBezTo>
                  <a:cubicBezTo>
                    <a:pt x="186" y="154"/>
                    <a:pt x="186" y="151"/>
                    <a:pt x="187" y="146"/>
                  </a:cubicBezTo>
                  <a:lnTo>
                    <a:pt x="187" y="146"/>
                  </a:lnTo>
                  <a:cubicBezTo>
                    <a:pt x="187" y="147"/>
                    <a:pt x="186" y="149"/>
                    <a:pt x="186" y="150"/>
                  </a:cubicBezTo>
                  <a:lnTo>
                    <a:pt x="186" y="150"/>
                  </a:lnTo>
                  <a:cubicBezTo>
                    <a:pt x="187" y="148"/>
                    <a:pt x="187" y="143"/>
                    <a:pt x="187" y="142"/>
                  </a:cubicBezTo>
                  <a:cubicBezTo>
                    <a:pt x="187" y="131"/>
                    <a:pt x="191" y="124"/>
                    <a:pt x="191" y="113"/>
                  </a:cubicBezTo>
                  <a:cubicBezTo>
                    <a:pt x="202" y="72"/>
                    <a:pt x="180" y="21"/>
                    <a:pt x="132" y="14"/>
                  </a:cubicBezTo>
                  <a:cubicBezTo>
                    <a:pt x="120" y="5"/>
                    <a:pt x="106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2336378" y="1620808"/>
              <a:ext cx="11543" cy="24803"/>
            </a:xfrm>
            <a:custGeom>
              <a:avLst/>
              <a:gdLst/>
              <a:ahLst/>
              <a:cxnLst/>
              <a:rect l="l" t="t" r="r" b="b"/>
              <a:pathLst>
                <a:path w="195" h="419" extrusionOk="0">
                  <a:moveTo>
                    <a:pt x="95" y="1"/>
                  </a:moveTo>
                  <a:cubicBezTo>
                    <a:pt x="93" y="1"/>
                    <a:pt x="91" y="1"/>
                    <a:pt x="88" y="1"/>
                  </a:cubicBezTo>
                  <a:cubicBezTo>
                    <a:pt x="48" y="1"/>
                    <a:pt x="0" y="34"/>
                    <a:pt x="8" y="85"/>
                  </a:cubicBezTo>
                  <a:cubicBezTo>
                    <a:pt x="11" y="166"/>
                    <a:pt x="19" y="246"/>
                    <a:pt x="26" y="334"/>
                  </a:cubicBezTo>
                  <a:cubicBezTo>
                    <a:pt x="26" y="360"/>
                    <a:pt x="33" y="378"/>
                    <a:pt x="48" y="396"/>
                  </a:cubicBezTo>
                  <a:cubicBezTo>
                    <a:pt x="61" y="406"/>
                    <a:pt x="80" y="419"/>
                    <a:pt x="99" y="419"/>
                  </a:cubicBezTo>
                  <a:cubicBezTo>
                    <a:pt x="102" y="419"/>
                    <a:pt x="104" y="419"/>
                    <a:pt x="107" y="418"/>
                  </a:cubicBezTo>
                  <a:cubicBezTo>
                    <a:pt x="147" y="418"/>
                    <a:pt x="194" y="382"/>
                    <a:pt x="191" y="334"/>
                  </a:cubicBezTo>
                  <a:cubicBezTo>
                    <a:pt x="183" y="254"/>
                    <a:pt x="176" y="169"/>
                    <a:pt x="172" y="85"/>
                  </a:cubicBezTo>
                  <a:cubicBezTo>
                    <a:pt x="172" y="60"/>
                    <a:pt x="161" y="42"/>
                    <a:pt x="147" y="23"/>
                  </a:cubicBezTo>
                  <a:cubicBezTo>
                    <a:pt x="137" y="13"/>
                    <a:pt x="115" y="1"/>
                    <a:pt x="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2401964" y="1612166"/>
              <a:ext cx="11721" cy="29597"/>
            </a:xfrm>
            <a:custGeom>
              <a:avLst/>
              <a:gdLst/>
              <a:ahLst/>
              <a:cxnLst/>
              <a:rect l="l" t="t" r="r" b="b"/>
              <a:pathLst>
                <a:path w="198" h="500" extrusionOk="0">
                  <a:moveTo>
                    <a:pt x="86" y="1"/>
                  </a:moveTo>
                  <a:cubicBezTo>
                    <a:pt x="85" y="1"/>
                    <a:pt x="83" y="1"/>
                    <a:pt x="81" y="1"/>
                  </a:cubicBezTo>
                  <a:cubicBezTo>
                    <a:pt x="41" y="1"/>
                    <a:pt x="0" y="38"/>
                    <a:pt x="0" y="85"/>
                  </a:cubicBezTo>
                  <a:cubicBezTo>
                    <a:pt x="8" y="195"/>
                    <a:pt x="19" y="308"/>
                    <a:pt x="26" y="418"/>
                  </a:cubicBezTo>
                  <a:cubicBezTo>
                    <a:pt x="33" y="455"/>
                    <a:pt x="59" y="499"/>
                    <a:pt x="101" y="499"/>
                  </a:cubicBezTo>
                  <a:cubicBezTo>
                    <a:pt x="104" y="499"/>
                    <a:pt x="107" y="499"/>
                    <a:pt x="110" y="498"/>
                  </a:cubicBezTo>
                  <a:cubicBezTo>
                    <a:pt x="150" y="498"/>
                    <a:pt x="198" y="462"/>
                    <a:pt x="191" y="418"/>
                  </a:cubicBezTo>
                  <a:cubicBezTo>
                    <a:pt x="183" y="308"/>
                    <a:pt x="172" y="195"/>
                    <a:pt x="165" y="85"/>
                  </a:cubicBezTo>
                  <a:cubicBezTo>
                    <a:pt x="162" y="43"/>
                    <a:pt x="131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1140669" y="2028651"/>
              <a:ext cx="413714" cy="139227"/>
            </a:xfrm>
            <a:custGeom>
              <a:avLst/>
              <a:gdLst/>
              <a:ahLst/>
              <a:cxnLst/>
              <a:rect l="l" t="t" r="r" b="b"/>
              <a:pathLst>
                <a:path w="6989" h="2352" extrusionOk="0">
                  <a:moveTo>
                    <a:pt x="6012" y="1"/>
                  </a:moveTo>
                  <a:cubicBezTo>
                    <a:pt x="5984" y="1"/>
                    <a:pt x="5956" y="2"/>
                    <a:pt x="5928" y="4"/>
                  </a:cubicBezTo>
                  <a:lnTo>
                    <a:pt x="907" y="428"/>
                  </a:lnTo>
                  <a:cubicBezTo>
                    <a:pt x="725" y="443"/>
                    <a:pt x="556" y="513"/>
                    <a:pt x="414" y="615"/>
                  </a:cubicBezTo>
                  <a:cubicBezTo>
                    <a:pt x="158" y="809"/>
                    <a:pt x="1" y="1127"/>
                    <a:pt x="30" y="1471"/>
                  </a:cubicBezTo>
                  <a:cubicBezTo>
                    <a:pt x="52" y="1763"/>
                    <a:pt x="209" y="2015"/>
                    <a:pt x="432" y="2176"/>
                  </a:cubicBezTo>
                  <a:cubicBezTo>
                    <a:pt x="591" y="2290"/>
                    <a:pt x="784" y="2351"/>
                    <a:pt x="991" y="2351"/>
                  </a:cubicBezTo>
                  <a:cubicBezTo>
                    <a:pt x="1018" y="2351"/>
                    <a:pt x="1045" y="2350"/>
                    <a:pt x="1072" y="2348"/>
                  </a:cubicBezTo>
                  <a:lnTo>
                    <a:pt x="6093" y="1924"/>
                  </a:lnTo>
                  <a:cubicBezTo>
                    <a:pt x="6425" y="1891"/>
                    <a:pt x="6703" y="1701"/>
                    <a:pt x="6853" y="1430"/>
                  </a:cubicBezTo>
                  <a:cubicBezTo>
                    <a:pt x="6941" y="1266"/>
                    <a:pt x="6989" y="1079"/>
                    <a:pt x="6970" y="882"/>
                  </a:cubicBezTo>
                  <a:cubicBezTo>
                    <a:pt x="6956" y="728"/>
                    <a:pt x="6908" y="586"/>
                    <a:pt x="6831" y="461"/>
                  </a:cubicBezTo>
                  <a:cubicBezTo>
                    <a:pt x="6662" y="184"/>
                    <a:pt x="6352" y="1"/>
                    <a:pt x="6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1135460" y="2023502"/>
              <a:ext cx="423718" cy="149349"/>
            </a:xfrm>
            <a:custGeom>
              <a:avLst/>
              <a:gdLst/>
              <a:ahLst/>
              <a:cxnLst/>
              <a:rect l="l" t="t" r="r" b="b"/>
              <a:pathLst>
                <a:path w="7158" h="2523" extrusionOk="0">
                  <a:moveTo>
                    <a:pt x="6097" y="164"/>
                  </a:moveTo>
                  <a:cubicBezTo>
                    <a:pt x="6404" y="164"/>
                    <a:pt x="6685" y="325"/>
                    <a:pt x="6843" y="592"/>
                  </a:cubicBezTo>
                  <a:cubicBezTo>
                    <a:pt x="6916" y="709"/>
                    <a:pt x="6956" y="841"/>
                    <a:pt x="6971" y="976"/>
                  </a:cubicBezTo>
                  <a:cubicBezTo>
                    <a:pt x="6985" y="1152"/>
                    <a:pt x="6949" y="1327"/>
                    <a:pt x="6865" y="1477"/>
                  </a:cubicBezTo>
                  <a:cubicBezTo>
                    <a:pt x="6722" y="1733"/>
                    <a:pt x="6459" y="1905"/>
                    <a:pt x="6166" y="1931"/>
                  </a:cubicBezTo>
                  <a:lnTo>
                    <a:pt x="1145" y="2355"/>
                  </a:lnTo>
                  <a:cubicBezTo>
                    <a:pt x="1122" y="2357"/>
                    <a:pt x="1098" y="2358"/>
                    <a:pt x="1074" y="2358"/>
                  </a:cubicBezTo>
                  <a:cubicBezTo>
                    <a:pt x="893" y="2358"/>
                    <a:pt x="712" y="2297"/>
                    <a:pt x="560" y="2194"/>
                  </a:cubicBezTo>
                  <a:cubicBezTo>
                    <a:pt x="352" y="2044"/>
                    <a:pt x="220" y="1810"/>
                    <a:pt x="195" y="1550"/>
                  </a:cubicBezTo>
                  <a:cubicBezTo>
                    <a:pt x="169" y="1243"/>
                    <a:pt x="301" y="951"/>
                    <a:pt x="549" y="768"/>
                  </a:cubicBezTo>
                  <a:cubicBezTo>
                    <a:pt x="681" y="665"/>
                    <a:pt x="835" y="607"/>
                    <a:pt x="999" y="596"/>
                  </a:cubicBezTo>
                  <a:lnTo>
                    <a:pt x="6020" y="168"/>
                  </a:lnTo>
                  <a:cubicBezTo>
                    <a:pt x="6045" y="164"/>
                    <a:pt x="6075" y="164"/>
                    <a:pt x="6097" y="164"/>
                  </a:cubicBezTo>
                  <a:close/>
                  <a:moveTo>
                    <a:pt x="6087" y="1"/>
                  </a:moveTo>
                  <a:cubicBezTo>
                    <a:pt x="6060" y="1"/>
                    <a:pt x="6032" y="1"/>
                    <a:pt x="6005" y="3"/>
                  </a:cubicBezTo>
                  <a:lnTo>
                    <a:pt x="988" y="431"/>
                  </a:lnTo>
                  <a:cubicBezTo>
                    <a:pt x="791" y="450"/>
                    <a:pt x="604" y="515"/>
                    <a:pt x="447" y="636"/>
                  </a:cubicBezTo>
                  <a:cubicBezTo>
                    <a:pt x="154" y="856"/>
                    <a:pt x="1" y="1203"/>
                    <a:pt x="30" y="1565"/>
                  </a:cubicBezTo>
                  <a:cubicBezTo>
                    <a:pt x="59" y="1876"/>
                    <a:pt x="220" y="2154"/>
                    <a:pt x="469" y="2333"/>
                  </a:cubicBezTo>
                  <a:cubicBezTo>
                    <a:pt x="648" y="2454"/>
                    <a:pt x="864" y="2523"/>
                    <a:pt x="1080" y="2523"/>
                  </a:cubicBezTo>
                  <a:cubicBezTo>
                    <a:pt x="1105" y="2523"/>
                    <a:pt x="1134" y="2519"/>
                    <a:pt x="1160" y="2519"/>
                  </a:cubicBezTo>
                  <a:lnTo>
                    <a:pt x="6181" y="2095"/>
                  </a:lnTo>
                  <a:cubicBezTo>
                    <a:pt x="6532" y="2062"/>
                    <a:pt x="6843" y="1861"/>
                    <a:pt x="7011" y="1554"/>
                  </a:cubicBezTo>
                  <a:cubicBezTo>
                    <a:pt x="7113" y="1371"/>
                    <a:pt x="7157" y="1166"/>
                    <a:pt x="7139" y="962"/>
                  </a:cubicBezTo>
                  <a:cubicBezTo>
                    <a:pt x="7124" y="797"/>
                    <a:pt x="7077" y="643"/>
                    <a:pt x="6989" y="504"/>
                  </a:cubicBezTo>
                  <a:cubicBezTo>
                    <a:pt x="6791" y="184"/>
                    <a:pt x="6454" y="1"/>
                    <a:pt x="60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1227683" y="1316258"/>
              <a:ext cx="129933" cy="799547"/>
            </a:xfrm>
            <a:custGeom>
              <a:avLst/>
              <a:gdLst/>
              <a:ahLst/>
              <a:cxnLst/>
              <a:rect l="l" t="t" r="r" b="b"/>
              <a:pathLst>
                <a:path w="2195" h="13507" extrusionOk="0">
                  <a:moveTo>
                    <a:pt x="825" y="0"/>
                  </a:moveTo>
                  <a:cubicBezTo>
                    <a:pt x="811" y="0"/>
                    <a:pt x="797" y="1"/>
                    <a:pt x="783" y="1"/>
                  </a:cubicBezTo>
                  <a:cubicBezTo>
                    <a:pt x="556" y="12"/>
                    <a:pt x="363" y="111"/>
                    <a:pt x="220" y="265"/>
                  </a:cubicBezTo>
                  <a:cubicBezTo>
                    <a:pt x="77" y="422"/>
                    <a:pt x="1" y="627"/>
                    <a:pt x="8" y="850"/>
                  </a:cubicBezTo>
                  <a:lnTo>
                    <a:pt x="564" y="12734"/>
                  </a:lnTo>
                  <a:cubicBezTo>
                    <a:pt x="571" y="12994"/>
                    <a:pt x="703" y="13213"/>
                    <a:pt x="896" y="13356"/>
                  </a:cubicBezTo>
                  <a:cubicBezTo>
                    <a:pt x="1028" y="13450"/>
                    <a:pt x="1187" y="13507"/>
                    <a:pt x="1362" y="13507"/>
                  </a:cubicBezTo>
                  <a:cubicBezTo>
                    <a:pt x="1377" y="13507"/>
                    <a:pt x="1393" y="13506"/>
                    <a:pt x="1408" y="13506"/>
                  </a:cubicBezTo>
                  <a:cubicBezTo>
                    <a:pt x="1631" y="13498"/>
                    <a:pt x="1833" y="13396"/>
                    <a:pt x="1975" y="13239"/>
                  </a:cubicBezTo>
                  <a:cubicBezTo>
                    <a:pt x="2118" y="13085"/>
                    <a:pt x="2195" y="12880"/>
                    <a:pt x="2184" y="12657"/>
                  </a:cubicBezTo>
                  <a:lnTo>
                    <a:pt x="1631" y="773"/>
                  </a:lnTo>
                  <a:cubicBezTo>
                    <a:pt x="1617" y="550"/>
                    <a:pt x="1522" y="352"/>
                    <a:pt x="1368" y="210"/>
                  </a:cubicBezTo>
                  <a:cubicBezTo>
                    <a:pt x="1221" y="76"/>
                    <a:pt x="1032" y="0"/>
                    <a:pt x="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1265981" y="1640401"/>
              <a:ext cx="304203" cy="335280"/>
            </a:xfrm>
            <a:custGeom>
              <a:avLst/>
              <a:gdLst/>
              <a:ahLst/>
              <a:cxnLst/>
              <a:rect l="l" t="t" r="r" b="b"/>
              <a:pathLst>
                <a:path w="5139" h="5664" extrusionOk="0">
                  <a:moveTo>
                    <a:pt x="1961" y="1"/>
                  </a:moveTo>
                  <a:cubicBezTo>
                    <a:pt x="1834" y="1"/>
                    <a:pt x="1715" y="24"/>
                    <a:pt x="1606" y="73"/>
                  </a:cubicBezTo>
                  <a:cubicBezTo>
                    <a:pt x="787" y="449"/>
                    <a:pt x="2575" y="2278"/>
                    <a:pt x="2575" y="2278"/>
                  </a:cubicBezTo>
                  <a:cubicBezTo>
                    <a:pt x="2575" y="2278"/>
                    <a:pt x="1" y="2954"/>
                    <a:pt x="1862" y="5393"/>
                  </a:cubicBezTo>
                  <a:lnTo>
                    <a:pt x="3877" y="5664"/>
                  </a:lnTo>
                  <a:cubicBezTo>
                    <a:pt x="3877" y="5664"/>
                    <a:pt x="5139" y="3941"/>
                    <a:pt x="4363" y="2014"/>
                  </a:cubicBezTo>
                  <a:cubicBezTo>
                    <a:pt x="3948" y="980"/>
                    <a:pt x="2794" y="1"/>
                    <a:pt x="19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1323577" y="1635370"/>
              <a:ext cx="251816" cy="343331"/>
            </a:xfrm>
            <a:custGeom>
              <a:avLst/>
              <a:gdLst/>
              <a:ahLst/>
              <a:cxnLst/>
              <a:rect l="l" t="t" r="r" b="b"/>
              <a:pathLst>
                <a:path w="4254" h="5800" extrusionOk="0">
                  <a:moveTo>
                    <a:pt x="989" y="0"/>
                  </a:moveTo>
                  <a:cubicBezTo>
                    <a:pt x="846" y="0"/>
                    <a:pt x="714" y="27"/>
                    <a:pt x="597" y="81"/>
                  </a:cubicBezTo>
                  <a:cubicBezTo>
                    <a:pt x="454" y="143"/>
                    <a:pt x="366" y="249"/>
                    <a:pt x="341" y="395"/>
                  </a:cubicBezTo>
                  <a:cubicBezTo>
                    <a:pt x="235" y="958"/>
                    <a:pt x="1145" y="1997"/>
                    <a:pt x="1445" y="2319"/>
                  </a:cubicBezTo>
                  <a:cubicBezTo>
                    <a:pt x="1149" y="2425"/>
                    <a:pt x="436" y="2739"/>
                    <a:pt x="202" y="3427"/>
                  </a:cubicBezTo>
                  <a:cubicBezTo>
                    <a:pt x="1" y="4015"/>
                    <a:pt x="209" y="4725"/>
                    <a:pt x="820" y="5529"/>
                  </a:cubicBezTo>
                  <a:lnTo>
                    <a:pt x="951" y="5427"/>
                  </a:lnTo>
                  <a:cubicBezTo>
                    <a:pt x="377" y="4670"/>
                    <a:pt x="180" y="4015"/>
                    <a:pt x="363" y="3482"/>
                  </a:cubicBezTo>
                  <a:cubicBezTo>
                    <a:pt x="629" y="2714"/>
                    <a:pt x="1617" y="2443"/>
                    <a:pt x="1624" y="2439"/>
                  </a:cubicBezTo>
                  <a:lnTo>
                    <a:pt x="1763" y="2403"/>
                  </a:lnTo>
                  <a:lnTo>
                    <a:pt x="1661" y="2300"/>
                  </a:lnTo>
                  <a:cubicBezTo>
                    <a:pt x="1313" y="1946"/>
                    <a:pt x="417" y="907"/>
                    <a:pt x="509" y="428"/>
                  </a:cubicBezTo>
                  <a:cubicBezTo>
                    <a:pt x="527" y="340"/>
                    <a:pt x="578" y="278"/>
                    <a:pt x="670" y="234"/>
                  </a:cubicBezTo>
                  <a:cubicBezTo>
                    <a:pt x="765" y="192"/>
                    <a:pt x="873" y="170"/>
                    <a:pt x="992" y="170"/>
                  </a:cubicBezTo>
                  <a:cubicBezTo>
                    <a:pt x="1149" y="170"/>
                    <a:pt x="1324" y="207"/>
                    <a:pt x="1511" y="282"/>
                  </a:cubicBezTo>
                  <a:cubicBezTo>
                    <a:pt x="2242" y="574"/>
                    <a:pt x="3003" y="1350"/>
                    <a:pt x="3317" y="2132"/>
                  </a:cubicBezTo>
                  <a:cubicBezTo>
                    <a:pt x="4067" y="3993"/>
                    <a:pt x="2856" y="5683"/>
                    <a:pt x="2842" y="5701"/>
                  </a:cubicBezTo>
                  <a:lnTo>
                    <a:pt x="2973" y="5800"/>
                  </a:lnTo>
                  <a:cubicBezTo>
                    <a:pt x="2988" y="5782"/>
                    <a:pt x="4253" y="4015"/>
                    <a:pt x="3467" y="2070"/>
                  </a:cubicBezTo>
                  <a:cubicBezTo>
                    <a:pt x="3138" y="1251"/>
                    <a:pt x="2337" y="432"/>
                    <a:pt x="1569" y="125"/>
                  </a:cubicBezTo>
                  <a:cubicBezTo>
                    <a:pt x="1363" y="42"/>
                    <a:pt x="1167" y="0"/>
                    <a:pt x="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1113203" y="1646735"/>
              <a:ext cx="229025" cy="86010"/>
            </a:xfrm>
            <a:custGeom>
              <a:avLst/>
              <a:gdLst/>
              <a:ahLst/>
              <a:cxnLst/>
              <a:rect l="l" t="t" r="r" b="b"/>
              <a:pathLst>
                <a:path w="3869" h="1453" extrusionOk="0">
                  <a:moveTo>
                    <a:pt x="3173" y="1"/>
                  </a:moveTo>
                  <a:cubicBezTo>
                    <a:pt x="3159" y="1"/>
                    <a:pt x="3145" y="1"/>
                    <a:pt x="3130" y="2"/>
                  </a:cubicBezTo>
                  <a:lnTo>
                    <a:pt x="651" y="178"/>
                  </a:lnTo>
                  <a:cubicBezTo>
                    <a:pt x="461" y="189"/>
                    <a:pt x="296" y="273"/>
                    <a:pt x="179" y="397"/>
                  </a:cubicBezTo>
                  <a:cubicBezTo>
                    <a:pt x="66" y="518"/>
                    <a:pt x="0" y="682"/>
                    <a:pt x="11" y="861"/>
                  </a:cubicBezTo>
                  <a:cubicBezTo>
                    <a:pt x="22" y="1041"/>
                    <a:pt x="110" y="1191"/>
                    <a:pt x="241" y="1300"/>
                  </a:cubicBezTo>
                  <a:cubicBezTo>
                    <a:pt x="363" y="1395"/>
                    <a:pt x="514" y="1452"/>
                    <a:pt x="679" y="1452"/>
                  </a:cubicBezTo>
                  <a:cubicBezTo>
                    <a:pt x="697" y="1452"/>
                    <a:pt x="716" y="1452"/>
                    <a:pt x="735" y="1450"/>
                  </a:cubicBezTo>
                  <a:lnTo>
                    <a:pt x="3218" y="1278"/>
                  </a:lnTo>
                  <a:cubicBezTo>
                    <a:pt x="3430" y="1264"/>
                    <a:pt x="3613" y="1158"/>
                    <a:pt x="3730" y="1008"/>
                  </a:cubicBezTo>
                  <a:cubicBezTo>
                    <a:pt x="3818" y="891"/>
                    <a:pt x="3869" y="748"/>
                    <a:pt x="3858" y="591"/>
                  </a:cubicBezTo>
                  <a:cubicBezTo>
                    <a:pt x="3843" y="371"/>
                    <a:pt x="3712" y="185"/>
                    <a:pt x="3522" y="86"/>
                  </a:cubicBezTo>
                  <a:cubicBezTo>
                    <a:pt x="3416" y="30"/>
                    <a:pt x="3299" y="1"/>
                    <a:pt x="3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1108408" y="1641585"/>
              <a:ext cx="239266" cy="96192"/>
            </a:xfrm>
            <a:custGeom>
              <a:avLst/>
              <a:gdLst/>
              <a:ahLst/>
              <a:cxnLst/>
              <a:rect l="l" t="t" r="r" b="b"/>
              <a:pathLst>
                <a:path w="4042" h="1625" extrusionOk="0">
                  <a:moveTo>
                    <a:pt x="3263" y="166"/>
                  </a:moveTo>
                  <a:cubicBezTo>
                    <a:pt x="3369" y="166"/>
                    <a:pt x="3467" y="195"/>
                    <a:pt x="3559" y="239"/>
                  </a:cubicBezTo>
                  <a:cubicBezTo>
                    <a:pt x="3731" y="334"/>
                    <a:pt x="3840" y="499"/>
                    <a:pt x="3851" y="681"/>
                  </a:cubicBezTo>
                  <a:cubicBezTo>
                    <a:pt x="3862" y="809"/>
                    <a:pt x="3822" y="937"/>
                    <a:pt x="3742" y="1044"/>
                  </a:cubicBezTo>
                  <a:cubicBezTo>
                    <a:pt x="3639" y="1182"/>
                    <a:pt x="3478" y="1267"/>
                    <a:pt x="3295" y="1281"/>
                  </a:cubicBezTo>
                  <a:lnTo>
                    <a:pt x="812" y="1457"/>
                  </a:lnTo>
                  <a:cubicBezTo>
                    <a:pt x="801" y="1457"/>
                    <a:pt x="790" y="1458"/>
                    <a:pt x="778" y="1458"/>
                  </a:cubicBezTo>
                  <a:cubicBezTo>
                    <a:pt x="630" y="1458"/>
                    <a:pt x="489" y="1413"/>
                    <a:pt x="377" y="1318"/>
                  </a:cubicBezTo>
                  <a:cubicBezTo>
                    <a:pt x="260" y="1223"/>
                    <a:pt x="187" y="1084"/>
                    <a:pt x="176" y="937"/>
                  </a:cubicBezTo>
                  <a:cubicBezTo>
                    <a:pt x="169" y="791"/>
                    <a:pt x="220" y="652"/>
                    <a:pt x="322" y="535"/>
                  </a:cubicBezTo>
                  <a:cubicBezTo>
                    <a:pt x="429" y="422"/>
                    <a:pt x="575" y="349"/>
                    <a:pt x="736" y="341"/>
                  </a:cubicBezTo>
                  <a:lnTo>
                    <a:pt x="3219" y="166"/>
                  </a:lnTo>
                  <a:close/>
                  <a:moveTo>
                    <a:pt x="3253" y="0"/>
                  </a:moveTo>
                  <a:cubicBezTo>
                    <a:pt x="3239" y="0"/>
                    <a:pt x="3225" y="1"/>
                    <a:pt x="3211" y="1"/>
                  </a:cubicBezTo>
                  <a:lnTo>
                    <a:pt x="732" y="177"/>
                  </a:lnTo>
                  <a:cubicBezTo>
                    <a:pt x="524" y="191"/>
                    <a:pt x="337" y="276"/>
                    <a:pt x="205" y="422"/>
                  </a:cubicBezTo>
                  <a:cubicBezTo>
                    <a:pt x="67" y="575"/>
                    <a:pt x="1" y="762"/>
                    <a:pt x="12" y="952"/>
                  </a:cubicBezTo>
                  <a:cubicBezTo>
                    <a:pt x="26" y="1150"/>
                    <a:pt x="118" y="1325"/>
                    <a:pt x="275" y="1453"/>
                  </a:cubicBezTo>
                  <a:cubicBezTo>
                    <a:pt x="410" y="1566"/>
                    <a:pt x="586" y="1625"/>
                    <a:pt x="769" y="1625"/>
                  </a:cubicBezTo>
                  <a:cubicBezTo>
                    <a:pt x="787" y="1625"/>
                    <a:pt x="805" y="1625"/>
                    <a:pt x="831" y="1614"/>
                  </a:cubicBezTo>
                  <a:lnTo>
                    <a:pt x="3314" y="1442"/>
                  </a:lnTo>
                  <a:cubicBezTo>
                    <a:pt x="3540" y="1427"/>
                    <a:pt x="3753" y="1318"/>
                    <a:pt x="3884" y="1142"/>
                  </a:cubicBezTo>
                  <a:cubicBezTo>
                    <a:pt x="3987" y="1003"/>
                    <a:pt x="4041" y="839"/>
                    <a:pt x="4027" y="671"/>
                  </a:cubicBezTo>
                  <a:cubicBezTo>
                    <a:pt x="4012" y="429"/>
                    <a:pt x="3866" y="213"/>
                    <a:pt x="3646" y="93"/>
                  </a:cubicBezTo>
                  <a:cubicBezTo>
                    <a:pt x="3527" y="33"/>
                    <a:pt x="3392" y="0"/>
                    <a:pt x="3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1118590" y="1722503"/>
              <a:ext cx="229085" cy="86010"/>
            </a:xfrm>
            <a:custGeom>
              <a:avLst/>
              <a:gdLst/>
              <a:ahLst/>
              <a:cxnLst/>
              <a:rect l="l" t="t" r="r" b="b"/>
              <a:pathLst>
                <a:path w="3870" h="1453" extrusionOk="0">
                  <a:moveTo>
                    <a:pt x="3173" y="1"/>
                  </a:moveTo>
                  <a:cubicBezTo>
                    <a:pt x="3159" y="1"/>
                    <a:pt x="3145" y="1"/>
                    <a:pt x="3131" y="2"/>
                  </a:cubicBezTo>
                  <a:lnTo>
                    <a:pt x="651" y="177"/>
                  </a:lnTo>
                  <a:cubicBezTo>
                    <a:pt x="461" y="188"/>
                    <a:pt x="297" y="273"/>
                    <a:pt x="180" y="397"/>
                  </a:cubicBezTo>
                  <a:cubicBezTo>
                    <a:pt x="59" y="518"/>
                    <a:pt x="1" y="682"/>
                    <a:pt x="12" y="861"/>
                  </a:cubicBezTo>
                  <a:cubicBezTo>
                    <a:pt x="22" y="1040"/>
                    <a:pt x="110" y="1190"/>
                    <a:pt x="242" y="1300"/>
                  </a:cubicBezTo>
                  <a:cubicBezTo>
                    <a:pt x="357" y="1395"/>
                    <a:pt x="510" y="1452"/>
                    <a:pt x="678" y="1452"/>
                  </a:cubicBezTo>
                  <a:cubicBezTo>
                    <a:pt x="697" y="1452"/>
                    <a:pt x="716" y="1452"/>
                    <a:pt x="736" y="1450"/>
                  </a:cubicBezTo>
                  <a:lnTo>
                    <a:pt x="3218" y="1278"/>
                  </a:lnTo>
                  <a:cubicBezTo>
                    <a:pt x="3431" y="1264"/>
                    <a:pt x="3613" y="1157"/>
                    <a:pt x="3730" y="1008"/>
                  </a:cubicBezTo>
                  <a:cubicBezTo>
                    <a:pt x="3818" y="891"/>
                    <a:pt x="3869" y="748"/>
                    <a:pt x="3858" y="591"/>
                  </a:cubicBezTo>
                  <a:cubicBezTo>
                    <a:pt x="3844" y="371"/>
                    <a:pt x="3712" y="185"/>
                    <a:pt x="3522" y="86"/>
                  </a:cubicBezTo>
                  <a:cubicBezTo>
                    <a:pt x="3417" y="30"/>
                    <a:pt x="3300" y="1"/>
                    <a:pt x="3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1113381" y="1717116"/>
              <a:ext cx="239266" cy="96251"/>
            </a:xfrm>
            <a:custGeom>
              <a:avLst/>
              <a:gdLst/>
              <a:ahLst/>
              <a:cxnLst/>
              <a:rect l="l" t="t" r="r" b="b"/>
              <a:pathLst>
                <a:path w="4042" h="1626" extrusionOk="0">
                  <a:moveTo>
                    <a:pt x="3270" y="170"/>
                  </a:moveTo>
                  <a:cubicBezTo>
                    <a:pt x="3376" y="170"/>
                    <a:pt x="3475" y="195"/>
                    <a:pt x="3566" y="243"/>
                  </a:cubicBezTo>
                  <a:cubicBezTo>
                    <a:pt x="3738" y="338"/>
                    <a:pt x="3848" y="503"/>
                    <a:pt x="3859" y="685"/>
                  </a:cubicBezTo>
                  <a:cubicBezTo>
                    <a:pt x="3870" y="813"/>
                    <a:pt x="3829" y="941"/>
                    <a:pt x="3749" y="1047"/>
                  </a:cubicBezTo>
                  <a:cubicBezTo>
                    <a:pt x="3647" y="1186"/>
                    <a:pt x="3486" y="1270"/>
                    <a:pt x="3303" y="1285"/>
                  </a:cubicBezTo>
                  <a:lnTo>
                    <a:pt x="820" y="1461"/>
                  </a:lnTo>
                  <a:cubicBezTo>
                    <a:pt x="808" y="1461"/>
                    <a:pt x="797" y="1461"/>
                    <a:pt x="786" y="1461"/>
                  </a:cubicBezTo>
                  <a:cubicBezTo>
                    <a:pt x="637" y="1461"/>
                    <a:pt x="497" y="1417"/>
                    <a:pt x="385" y="1322"/>
                  </a:cubicBezTo>
                  <a:cubicBezTo>
                    <a:pt x="268" y="1227"/>
                    <a:pt x="195" y="1088"/>
                    <a:pt x="184" y="941"/>
                  </a:cubicBezTo>
                  <a:cubicBezTo>
                    <a:pt x="176" y="795"/>
                    <a:pt x="228" y="656"/>
                    <a:pt x="330" y="539"/>
                  </a:cubicBezTo>
                  <a:cubicBezTo>
                    <a:pt x="436" y="426"/>
                    <a:pt x="582" y="353"/>
                    <a:pt x="743" y="345"/>
                  </a:cubicBezTo>
                  <a:lnTo>
                    <a:pt x="3226" y="170"/>
                  </a:lnTo>
                  <a:close/>
                  <a:moveTo>
                    <a:pt x="3262" y="0"/>
                  </a:moveTo>
                  <a:cubicBezTo>
                    <a:pt x="3246" y="0"/>
                    <a:pt x="3231" y="1"/>
                    <a:pt x="3215" y="2"/>
                  </a:cubicBezTo>
                  <a:lnTo>
                    <a:pt x="732" y="177"/>
                  </a:lnTo>
                  <a:cubicBezTo>
                    <a:pt x="527" y="188"/>
                    <a:pt x="341" y="276"/>
                    <a:pt x="206" y="422"/>
                  </a:cubicBezTo>
                  <a:cubicBezTo>
                    <a:pt x="70" y="572"/>
                    <a:pt x="1" y="762"/>
                    <a:pt x="15" y="952"/>
                  </a:cubicBezTo>
                  <a:cubicBezTo>
                    <a:pt x="30" y="1150"/>
                    <a:pt x="121" y="1322"/>
                    <a:pt x="275" y="1450"/>
                  </a:cubicBezTo>
                  <a:cubicBezTo>
                    <a:pt x="414" y="1567"/>
                    <a:pt x="586" y="1625"/>
                    <a:pt x="769" y="1625"/>
                  </a:cubicBezTo>
                  <a:cubicBezTo>
                    <a:pt x="787" y="1625"/>
                    <a:pt x="813" y="1625"/>
                    <a:pt x="835" y="1614"/>
                  </a:cubicBezTo>
                  <a:lnTo>
                    <a:pt x="3317" y="1442"/>
                  </a:lnTo>
                  <a:cubicBezTo>
                    <a:pt x="3544" y="1428"/>
                    <a:pt x="3756" y="1318"/>
                    <a:pt x="3888" y="1139"/>
                  </a:cubicBezTo>
                  <a:cubicBezTo>
                    <a:pt x="3987" y="1003"/>
                    <a:pt x="4042" y="839"/>
                    <a:pt x="4031" y="671"/>
                  </a:cubicBezTo>
                  <a:cubicBezTo>
                    <a:pt x="4016" y="426"/>
                    <a:pt x="3870" y="214"/>
                    <a:pt x="3650" y="93"/>
                  </a:cubicBezTo>
                  <a:cubicBezTo>
                    <a:pt x="3532" y="30"/>
                    <a:pt x="3401" y="0"/>
                    <a:pt x="3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1123799" y="1798034"/>
              <a:ext cx="228848" cy="86010"/>
            </a:xfrm>
            <a:custGeom>
              <a:avLst/>
              <a:gdLst/>
              <a:ahLst/>
              <a:cxnLst/>
              <a:rect l="l" t="t" r="r" b="b"/>
              <a:pathLst>
                <a:path w="3866" h="1453" extrusionOk="0">
                  <a:moveTo>
                    <a:pt x="3185" y="0"/>
                  </a:moveTo>
                  <a:cubicBezTo>
                    <a:pt x="3167" y="0"/>
                    <a:pt x="3149" y="1"/>
                    <a:pt x="3130" y="2"/>
                  </a:cubicBezTo>
                  <a:lnTo>
                    <a:pt x="648" y="174"/>
                  </a:lnTo>
                  <a:cubicBezTo>
                    <a:pt x="461" y="189"/>
                    <a:pt x="297" y="273"/>
                    <a:pt x="179" y="393"/>
                  </a:cubicBezTo>
                  <a:cubicBezTo>
                    <a:pt x="62" y="518"/>
                    <a:pt x="0" y="682"/>
                    <a:pt x="8" y="862"/>
                  </a:cubicBezTo>
                  <a:cubicBezTo>
                    <a:pt x="22" y="1041"/>
                    <a:pt x="110" y="1191"/>
                    <a:pt x="242" y="1300"/>
                  </a:cubicBezTo>
                  <a:cubicBezTo>
                    <a:pt x="360" y="1396"/>
                    <a:pt x="514" y="1452"/>
                    <a:pt x="679" y="1452"/>
                  </a:cubicBezTo>
                  <a:cubicBezTo>
                    <a:pt x="697" y="1452"/>
                    <a:pt x="716" y="1452"/>
                    <a:pt x="735" y="1450"/>
                  </a:cubicBezTo>
                  <a:lnTo>
                    <a:pt x="3218" y="1278"/>
                  </a:lnTo>
                  <a:cubicBezTo>
                    <a:pt x="3427" y="1264"/>
                    <a:pt x="3610" y="1158"/>
                    <a:pt x="3730" y="1008"/>
                  </a:cubicBezTo>
                  <a:cubicBezTo>
                    <a:pt x="3818" y="887"/>
                    <a:pt x="3866" y="748"/>
                    <a:pt x="3858" y="591"/>
                  </a:cubicBezTo>
                  <a:cubicBezTo>
                    <a:pt x="3844" y="371"/>
                    <a:pt x="3712" y="185"/>
                    <a:pt x="3518" y="83"/>
                  </a:cubicBezTo>
                  <a:cubicBezTo>
                    <a:pt x="3419" y="32"/>
                    <a:pt x="3307" y="0"/>
                    <a:pt x="31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1118826" y="1792884"/>
              <a:ext cx="239207" cy="96192"/>
            </a:xfrm>
            <a:custGeom>
              <a:avLst/>
              <a:gdLst/>
              <a:ahLst/>
              <a:cxnLst/>
              <a:rect l="l" t="t" r="r" b="b"/>
              <a:pathLst>
                <a:path w="4041" h="1625" extrusionOk="0">
                  <a:moveTo>
                    <a:pt x="3266" y="170"/>
                  </a:moveTo>
                  <a:cubicBezTo>
                    <a:pt x="3372" y="170"/>
                    <a:pt x="3474" y="195"/>
                    <a:pt x="3562" y="243"/>
                  </a:cubicBezTo>
                  <a:cubicBezTo>
                    <a:pt x="3730" y="338"/>
                    <a:pt x="3840" y="502"/>
                    <a:pt x="3854" y="685"/>
                  </a:cubicBezTo>
                  <a:cubicBezTo>
                    <a:pt x="3865" y="813"/>
                    <a:pt x="3829" y="941"/>
                    <a:pt x="3745" y="1047"/>
                  </a:cubicBezTo>
                  <a:cubicBezTo>
                    <a:pt x="3639" y="1186"/>
                    <a:pt x="3481" y="1270"/>
                    <a:pt x="3299" y="1285"/>
                  </a:cubicBezTo>
                  <a:lnTo>
                    <a:pt x="816" y="1460"/>
                  </a:lnTo>
                  <a:cubicBezTo>
                    <a:pt x="804" y="1461"/>
                    <a:pt x="793" y="1461"/>
                    <a:pt x="781" y="1461"/>
                  </a:cubicBezTo>
                  <a:cubicBezTo>
                    <a:pt x="633" y="1461"/>
                    <a:pt x="493" y="1417"/>
                    <a:pt x="381" y="1321"/>
                  </a:cubicBezTo>
                  <a:cubicBezTo>
                    <a:pt x="263" y="1226"/>
                    <a:pt x="190" y="1087"/>
                    <a:pt x="179" y="941"/>
                  </a:cubicBezTo>
                  <a:cubicBezTo>
                    <a:pt x="172" y="795"/>
                    <a:pt x="220" y="656"/>
                    <a:pt x="326" y="539"/>
                  </a:cubicBezTo>
                  <a:cubicBezTo>
                    <a:pt x="432" y="426"/>
                    <a:pt x="578" y="352"/>
                    <a:pt x="739" y="345"/>
                  </a:cubicBezTo>
                  <a:lnTo>
                    <a:pt x="3218" y="170"/>
                  </a:lnTo>
                  <a:close/>
                  <a:moveTo>
                    <a:pt x="3259" y="0"/>
                  </a:moveTo>
                  <a:cubicBezTo>
                    <a:pt x="3244" y="0"/>
                    <a:pt x="3229" y="1"/>
                    <a:pt x="3214" y="1"/>
                  </a:cubicBezTo>
                  <a:lnTo>
                    <a:pt x="732" y="177"/>
                  </a:lnTo>
                  <a:cubicBezTo>
                    <a:pt x="527" y="188"/>
                    <a:pt x="340" y="276"/>
                    <a:pt x="205" y="422"/>
                  </a:cubicBezTo>
                  <a:cubicBezTo>
                    <a:pt x="70" y="572"/>
                    <a:pt x="0" y="762"/>
                    <a:pt x="15" y="952"/>
                  </a:cubicBezTo>
                  <a:cubicBezTo>
                    <a:pt x="29" y="1150"/>
                    <a:pt x="121" y="1321"/>
                    <a:pt x="274" y="1449"/>
                  </a:cubicBezTo>
                  <a:cubicBezTo>
                    <a:pt x="413" y="1566"/>
                    <a:pt x="585" y="1625"/>
                    <a:pt x="768" y="1625"/>
                  </a:cubicBezTo>
                  <a:cubicBezTo>
                    <a:pt x="786" y="1625"/>
                    <a:pt x="805" y="1625"/>
                    <a:pt x="834" y="1614"/>
                  </a:cubicBezTo>
                  <a:lnTo>
                    <a:pt x="3317" y="1442"/>
                  </a:lnTo>
                  <a:cubicBezTo>
                    <a:pt x="3544" y="1428"/>
                    <a:pt x="3756" y="1318"/>
                    <a:pt x="3887" y="1139"/>
                  </a:cubicBezTo>
                  <a:cubicBezTo>
                    <a:pt x="3986" y="1003"/>
                    <a:pt x="4041" y="839"/>
                    <a:pt x="4030" y="671"/>
                  </a:cubicBezTo>
                  <a:cubicBezTo>
                    <a:pt x="4015" y="426"/>
                    <a:pt x="3869" y="213"/>
                    <a:pt x="3650" y="93"/>
                  </a:cubicBezTo>
                  <a:cubicBezTo>
                    <a:pt x="3531" y="30"/>
                    <a:pt x="3395" y="0"/>
                    <a:pt x="3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1129185" y="1873742"/>
              <a:ext cx="228848" cy="86070"/>
            </a:xfrm>
            <a:custGeom>
              <a:avLst/>
              <a:gdLst/>
              <a:ahLst/>
              <a:cxnLst/>
              <a:rect l="l" t="t" r="r" b="b"/>
              <a:pathLst>
                <a:path w="3866" h="1454" extrusionOk="0">
                  <a:moveTo>
                    <a:pt x="3185" y="1"/>
                  </a:moveTo>
                  <a:cubicBezTo>
                    <a:pt x="3167" y="1"/>
                    <a:pt x="3149" y="2"/>
                    <a:pt x="3131" y="3"/>
                  </a:cubicBezTo>
                  <a:lnTo>
                    <a:pt x="648" y="175"/>
                  </a:lnTo>
                  <a:cubicBezTo>
                    <a:pt x="461" y="190"/>
                    <a:pt x="297" y="274"/>
                    <a:pt x="180" y="394"/>
                  </a:cubicBezTo>
                  <a:cubicBezTo>
                    <a:pt x="63" y="519"/>
                    <a:pt x="1" y="683"/>
                    <a:pt x="8" y="862"/>
                  </a:cubicBezTo>
                  <a:cubicBezTo>
                    <a:pt x="23" y="1042"/>
                    <a:pt x="110" y="1191"/>
                    <a:pt x="242" y="1301"/>
                  </a:cubicBezTo>
                  <a:cubicBezTo>
                    <a:pt x="357" y="1396"/>
                    <a:pt x="513" y="1453"/>
                    <a:pt x="679" y="1453"/>
                  </a:cubicBezTo>
                  <a:cubicBezTo>
                    <a:pt x="698" y="1453"/>
                    <a:pt x="717" y="1453"/>
                    <a:pt x="736" y="1451"/>
                  </a:cubicBezTo>
                  <a:lnTo>
                    <a:pt x="3219" y="1279"/>
                  </a:lnTo>
                  <a:cubicBezTo>
                    <a:pt x="3427" y="1265"/>
                    <a:pt x="3610" y="1159"/>
                    <a:pt x="3731" y="1009"/>
                  </a:cubicBezTo>
                  <a:cubicBezTo>
                    <a:pt x="3818" y="888"/>
                    <a:pt x="3866" y="749"/>
                    <a:pt x="3859" y="592"/>
                  </a:cubicBezTo>
                  <a:cubicBezTo>
                    <a:pt x="3844" y="372"/>
                    <a:pt x="3712" y="186"/>
                    <a:pt x="3519" y="83"/>
                  </a:cubicBezTo>
                  <a:cubicBezTo>
                    <a:pt x="3420" y="32"/>
                    <a:pt x="3307" y="1"/>
                    <a:pt x="3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1123976" y="1868651"/>
              <a:ext cx="239266" cy="96192"/>
            </a:xfrm>
            <a:custGeom>
              <a:avLst/>
              <a:gdLst/>
              <a:ahLst/>
              <a:cxnLst/>
              <a:rect l="l" t="t" r="r" b="b"/>
              <a:pathLst>
                <a:path w="4042" h="1625" extrusionOk="0">
                  <a:moveTo>
                    <a:pt x="3270" y="166"/>
                  </a:moveTo>
                  <a:cubicBezTo>
                    <a:pt x="3376" y="166"/>
                    <a:pt x="3475" y="195"/>
                    <a:pt x="3566" y="239"/>
                  </a:cubicBezTo>
                  <a:cubicBezTo>
                    <a:pt x="3735" y="334"/>
                    <a:pt x="3844" y="499"/>
                    <a:pt x="3859" y="681"/>
                  </a:cubicBezTo>
                  <a:cubicBezTo>
                    <a:pt x="3870" y="809"/>
                    <a:pt x="3826" y="937"/>
                    <a:pt x="3749" y="1043"/>
                  </a:cubicBezTo>
                  <a:cubicBezTo>
                    <a:pt x="3643" y="1179"/>
                    <a:pt x="3486" y="1267"/>
                    <a:pt x="3303" y="1281"/>
                  </a:cubicBezTo>
                  <a:lnTo>
                    <a:pt x="820" y="1453"/>
                  </a:lnTo>
                  <a:cubicBezTo>
                    <a:pt x="804" y="1454"/>
                    <a:pt x="788" y="1455"/>
                    <a:pt x="772" y="1455"/>
                  </a:cubicBezTo>
                  <a:cubicBezTo>
                    <a:pt x="629" y="1455"/>
                    <a:pt x="494" y="1410"/>
                    <a:pt x="385" y="1318"/>
                  </a:cubicBezTo>
                  <a:cubicBezTo>
                    <a:pt x="268" y="1223"/>
                    <a:pt x="195" y="1084"/>
                    <a:pt x="184" y="937"/>
                  </a:cubicBezTo>
                  <a:cubicBezTo>
                    <a:pt x="176" y="791"/>
                    <a:pt x="224" y="652"/>
                    <a:pt x="330" y="535"/>
                  </a:cubicBezTo>
                  <a:cubicBezTo>
                    <a:pt x="436" y="422"/>
                    <a:pt x="582" y="349"/>
                    <a:pt x="743" y="341"/>
                  </a:cubicBezTo>
                  <a:lnTo>
                    <a:pt x="3223" y="166"/>
                  </a:lnTo>
                  <a:close/>
                  <a:moveTo>
                    <a:pt x="3260" y="0"/>
                  </a:moveTo>
                  <a:cubicBezTo>
                    <a:pt x="3245" y="0"/>
                    <a:pt x="3230" y="1"/>
                    <a:pt x="3215" y="1"/>
                  </a:cubicBezTo>
                  <a:lnTo>
                    <a:pt x="732" y="177"/>
                  </a:lnTo>
                  <a:cubicBezTo>
                    <a:pt x="528" y="188"/>
                    <a:pt x="341" y="276"/>
                    <a:pt x="206" y="422"/>
                  </a:cubicBezTo>
                  <a:cubicBezTo>
                    <a:pt x="70" y="572"/>
                    <a:pt x="1" y="762"/>
                    <a:pt x="16" y="952"/>
                  </a:cubicBezTo>
                  <a:cubicBezTo>
                    <a:pt x="27" y="1149"/>
                    <a:pt x="118" y="1321"/>
                    <a:pt x="275" y="1449"/>
                  </a:cubicBezTo>
                  <a:cubicBezTo>
                    <a:pt x="414" y="1566"/>
                    <a:pt x="586" y="1625"/>
                    <a:pt x="769" y="1625"/>
                  </a:cubicBezTo>
                  <a:cubicBezTo>
                    <a:pt x="791" y="1625"/>
                    <a:pt x="809" y="1621"/>
                    <a:pt x="835" y="1614"/>
                  </a:cubicBezTo>
                  <a:lnTo>
                    <a:pt x="3314" y="1442"/>
                  </a:lnTo>
                  <a:cubicBezTo>
                    <a:pt x="3544" y="1427"/>
                    <a:pt x="3753" y="1318"/>
                    <a:pt x="3888" y="1139"/>
                  </a:cubicBezTo>
                  <a:cubicBezTo>
                    <a:pt x="3987" y="1003"/>
                    <a:pt x="4042" y="839"/>
                    <a:pt x="4027" y="670"/>
                  </a:cubicBezTo>
                  <a:cubicBezTo>
                    <a:pt x="4016" y="425"/>
                    <a:pt x="3870" y="213"/>
                    <a:pt x="3650" y="93"/>
                  </a:cubicBezTo>
                  <a:cubicBezTo>
                    <a:pt x="3529" y="30"/>
                    <a:pt x="3395" y="0"/>
                    <a:pt x="3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944975" y="902140"/>
              <a:ext cx="665944" cy="606690"/>
            </a:xfrm>
            <a:custGeom>
              <a:avLst/>
              <a:gdLst/>
              <a:ahLst/>
              <a:cxnLst/>
              <a:rect l="l" t="t" r="r" b="b"/>
              <a:pathLst>
                <a:path w="11250" h="10249" extrusionOk="0">
                  <a:moveTo>
                    <a:pt x="5624" y="1"/>
                  </a:moveTo>
                  <a:cubicBezTo>
                    <a:pt x="4312" y="1"/>
                    <a:pt x="3001" y="501"/>
                    <a:pt x="2001" y="1501"/>
                  </a:cubicBezTo>
                  <a:cubicBezTo>
                    <a:pt x="1" y="3501"/>
                    <a:pt x="1" y="6749"/>
                    <a:pt x="2001" y="8749"/>
                  </a:cubicBezTo>
                  <a:cubicBezTo>
                    <a:pt x="3001" y="9749"/>
                    <a:pt x="4312" y="10249"/>
                    <a:pt x="5624" y="10249"/>
                  </a:cubicBezTo>
                  <a:cubicBezTo>
                    <a:pt x="6935" y="10249"/>
                    <a:pt x="8247" y="9749"/>
                    <a:pt x="9249" y="8749"/>
                  </a:cubicBezTo>
                  <a:cubicBezTo>
                    <a:pt x="11249" y="6749"/>
                    <a:pt x="11249" y="3501"/>
                    <a:pt x="9249" y="1501"/>
                  </a:cubicBezTo>
                  <a:cubicBezTo>
                    <a:pt x="8247" y="501"/>
                    <a:pt x="6935" y="1"/>
                    <a:pt x="5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1091124" y="1218825"/>
              <a:ext cx="374941" cy="196350"/>
            </a:xfrm>
            <a:custGeom>
              <a:avLst/>
              <a:gdLst/>
              <a:ahLst/>
              <a:cxnLst/>
              <a:rect l="l" t="t" r="r" b="b"/>
              <a:pathLst>
                <a:path w="6334" h="3317" extrusionOk="0">
                  <a:moveTo>
                    <a:pt x="5603" y="1"/>
                  </a:moveTo>
                  <a:cubicBezTo>
                    <a:pt x="5592" y="1"/>
                    <a:pt x="5581" y="1"/>
                    <a:pt x="5569" y="2"/>
                  </a:cubicBezTo>
                  <a:lnTo>
                    <a:pt x="713" y="174"/>
                  </a:lnTo>
                  <a:cubicBezTo>
                    <a:pt x="476" y="181"/>
                    <a:pt x="274" y="309"/>
                    <a:pt x="154" y="488"/>
                  </a:cubicBezTo>
                  <a:cubicBezTo>
                    <a:pt x="40" y="664"/>
                    <a:pt x="0" y="883"/>
                    <a:pt x="73" y="1102"/>
                  </a:cubicBezTo>
                  <a:cubicBezTo>
                    <a:pt x="501" y="2399"/>
                    <a:pt x="1718" y="3317"/>
                    <a:pt x="3143" y="3317"/>
                  </a:cubicBezTo>
                  <a:cubicBezTo>
                    <a:pt x="3181" y="3317"/>
                    <a:pt x="3220" y="3316"/>
                    <a:pt x="3258" y="3315"/>
                  </a:cubicBezTo>
                  <a:cubicBezTo>
                    <a:pt x="4728" y="3264"/>
                    <a:pt x="5931" y="2236"/>
                    <a:pt x="6275" y="879"/>
                  </a:cubicBezTo>
                  <a:cubicBezTo>
                    <a:pt x="6334" y="645"/>
                    <a:pt x="6271" y="415"/>
                    <a:pt x="6133" y="250"/>
                  </a:cubicBezTo>
                  <a:cubicBezTo>
                    <a:pt x="6007" y="101"/>
                    <a:pt x="5819" y="1"/>
                    <a:pt x="5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1181571" y="1289325"/>
              <a:ext cx="206117" cy="200789"/>
            </a:xfrm>
            <a:custGeom>
              <a:avLst/>
              <a:gdLst/>
              <a:ahLst/>
              <a:cxnLst/>
              <a:rect l="l" t="t" r="r" b="b"/>
              <a:pathLst>
                <a:path w="3482" h="3392" extrusionOk="0">
                  <a:moveTo>
                    <a:pt x="1742" y="1"/>
                  </a:moveTo>
                  <a:cubicBezTo>
                    <a:pt x="844" y="1"/>
                    <a:pt x="94" y="705"/>
                    <a:pt x="48" y="1608"/>
                  </a:cubicBezTo>
                  <a:cubicBezTo>
                    <a:pt x="1" y="2544"/>
                    <a:pt x="721" y="3341"/>
                    <a:pt x="1654" y="3389"/>
                  </a:cubicBezTo>
                  <a:cubicBezTo>
                    <a:pt x="1683" y="3390"/>
                    <a:pt x="1712" y="3391"/>
                    <a:pt x="1741" y="3391"/>
                  </a:cubicBezTo>
                  <a:cubicBezTo>
                    <a:pt x="2639" y="3391"/>
                    <a:pt x="3388" y="2687"/>
                    <a:pt x="3434" y="1784"/>
                  </a:cubicBezTo>
                  <a:cubicBezTo>
                    <a:pt x="3482" y="848"/>
                    <a:pt x="2762" y="50"/>
                    <a:pt x="1829" y="3"/>
                  </a:cubicBezTo>
                  <a:cubicBezTo>
                    <a:pt x="1800" y="1"/>
                    <a:pt x="1771" y="1"/>
                    <a:pt x="1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1111013" y="1081851"/>
              <a:ext cx="109156" cy="107084"/>
            </a:xfrm>
            <a:custGeom>
              <a:avLst/>
              <a:gdLst/>
              <a:ahLst/>
              <a:cxnLst/>
              <a:rect l="l" t="t" r="r" b="b"/>
              <a:pathLst>
                <a:path w="1844" h="1809" extrusionOk="0">
                  <a:moveTo>
                    <a:pt x="929" y="0"/>
                  </a:moveTo>
                  <a:cubicBezTo>
                    <a:pt x="916" y="0"/>
                    <a:pt x="903" y="0"/>
                    <a:pt x="889" y="1"/>
                  </a:cubicBezTo>
                  <a:cubicBezTo>
                    <a:pt x="388" y="19"/>
                    <a:pt x="1" y="440"/>
                    <a:pt x="19" y="937"/>
                  </a:cubicBezTo>
                  <a:cubicBezTo>
                    <a:pt x="37" y="1427"/>
                    <a:pt x="439" y="1808"/>
                    <a:pt x="921" y="1808"/>
                  </a:cubicBezTo>
                  <a:cubicBezTo>
                    <a:pt x="932" y="1808"/>
                    <a:pt x="944" y="1808"/>
                    <a:pt x="955" y="1807"/>
                  </a:cubicBezTo>
                  <a:cubicBezTo>
                    <a:pt x="1456" y="1789"/>
                    <a:pt x="1844" y="1369"/>
                    <a:pt x="1825" y="871"/>
                  </a:cubicBezTo>
                  <a:cubicBezTo>
                    <a:pt x="1807" y="384"/>
                    <a:pt x="1412" y="0"/>
                    <a:pt x="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1320972" y="1074275"/>
              <a:ext cx="109156" cy="107084"/>
            </a:xfrm>
            <a:custGeom>
              <a:avLst/>
              <a:gdLst/>
              <a:ahLst/>
              <a:cxnLst/>
              <a:rect l="l" t="t" r="r" b="b"/>
              <a:pathLst>
                <a:path w="1844" h="1809" extrusionOk="0">
                  <a:moveTo>
                    <a:pt x="929" y="0"/>
                  </a:moveTo>
                  <a:cubicBezTo>
                    <a:pt x="916" y="0"/>
                    <a:pt x="903" y="0"/>
                    <a:pt x="889" y="1"/>
                  </a:cubicBezTo>
                  <a:cubicBezTo>
                    <a:pt x="388" y="19"/>
                    <a:pt x="1" y="440"/>
                    <a:pt x="19" y="937"/>
                  </a:cubicBezTo>
                  <a:cubicBezTo>
                    <a:pt x="37" y="1427"/>
                    <a:pt x="439" y="1808"/>
                    <a:pt x="921" y="1808"/>
                  </a:cubicBezTo>
                  <a:cubicBezTo>
                    <a:pt x="932" y="1808"/>
                    <a:pt x="944" y="1808"/>
                    <a:pt x="955" y="1807"/>
                  </a:cubicBezTo>
                  <a:cubicBezTo>
                    <a:pt x="1456" y="1789"/>
                    <a:pt x="1844" y="1369"/>
                    <a:pt x="1825" y="871"/>
                  </a:cubicBezTo>
                  <a:cubicBezTo>
                    <a:pt x="1808" y="380"/>
                    <a:pt x="1409" y="0"/>
                    <a:pt x="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1085619" y="1013246"/>
              <a:ext cx="95363" cy="61444"/>
            </a:xfrm>
            <a:custGeom>
              <a:avLst/>
              <a:gdLst/>
              <a:ahLst/>
              <a:cxnLst/>
              <a:rect l="l" t="t" r="r" b="b"/>
              <a:pathLst>
                <a:path w="1611" h="1038" extrusionOk="0">
                  <a:moveTo>
                    <a:pt x="1515" y="0"/>
                  </a:moveTo>
                  <a:cubicBezTo>
                    <a:pt x="1511" y="0"/>
                    <a:pt x="1508" y="0"/>
                    <a:pt x="1505" y="1"/>
                  </a:cubicBezTo>
                  <a:cubicBezTo>
                    <a:pt x="901" y="41"/>
                    <a:pt x="338" y="388"/>
                    <a:pt x="38" y="915"/>
                  </a:cubicBezTo>
                  <a:cubicBezTo>
                    <a:pt x="1" y="978"/>
                    <a:pt x="55" y="1037"/>
                    <a:pt x="110" y="1037"/>
                  </a:cubicBezTo>
                  <a:cubicBezTo>
                    <a:pt x="135" y="1037"/>
                    <a:pt x="160" y="1025"/>
                    <a:pt x="177" y="995"/>
                  </a:cubicBezTo>
                  <a:cubicBezTo>
                    <a:pt x="452" y="524"/>
                    <a:pt x="960" y="202"/>
                    <a:pt x="1505" y="165"/>
                  </a:cubicBezTo>
                  <a:cubicBezTo>
                    <a:pt x="1607" y="155"/>
                    <a:pt x="1611" y="0"/>
                    <a:pt x="1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1346070" y="1011470"/>
              <a:ext cx="101105" cy="52092"/>
            </a:xfrm>
            <a:custGeom>
              <a:avLst/>
              <a:gdLst/>
              <a:ahLst/>
              <a:cxnLst/>
              <a:rect l="l" t="t" r="r" b="b"/>
              <a:pathLst>
                <a:path w="1708" h="880" extrusionOk="0">
                  <a:moveTo>
                    <a:pt x="171" y="0"/>
                  </a:moveTo>
                  <a:cubicBezTo>
                    <a:pt x="149" y="0"/>
                    <a:pt x="128" y="1"/>
                    <a:pt x="107" y="2"/>
                  </a:cubicBezTo>
                  <a:cubicBezTo>
                    <a:pt x="2" y="5"/>
                    <a:pt x="1" y="166"/>
                    <a:pt x="103" y="166"/>
                  </a:cubicBezTo>
                  <a:cubicBezTo>
                    <a:pt x="105" y="166"/>
                    <a:pt x="106" y="166"/>
                    <a:pt x="107" y="166"/>
                  </a:cubicBezTo>
                  <a:cubicBezTo>
                    <a:pt x="128" y="165"/>
                    <a:pt x="150" y="165"/>
                    <a:pt x="172" y="165"/>
                  </a:cubicBezTo>
                  <a:cubicBezTo>
                    <a:pt x="695" y="165"/>
                    <a:pt x="1209" y="418"/>
                    <a:pt x="1518" y="843"/>
                  </a:cubicBezTo>
                  <a:cubicBezTo>
                    <a:pt x="1538" y="869"/>
                    <a:pt x="1565" y="880"/>
                    <a:pt x="1591" y="880"/>
                  </a:cubicBezTo>
                  <a:cubicBezTo>
                    <a:pt x="1651" y="880"/>
                    <a:pt x="1707" y="821"/>
                    <a:pt x="1661" y="762"/>
                  </a:cubicBezTo>
                  <a:cubicBezTo>
                    <a:pt x="1315" y="289"/>
                    <a:pt x="755" y="0"/>
                    <a:pt x="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2856097" y="2028651"/>
              <a:ext cx="413714" cy="139227"/>
            </a:xfrm>
            <a:custGeom>
              <a:avLst/>
              <a:gdLst/>
              <a:ahLst/>
              <a:cxnLst/>
              <a:rect l="l" t="t" r="r" b="b"/>
              <a:pathLst>
                <a:path w="6989" h="2352" extrusionOk="0">
                  <a:moveTo>
                    <a:pt x="980" y="1"/>
                  </a:moveTo>
                  <a:cubicBezTo>
                    <a:pt x="636" y="1"/>
                    <a:pt x="327" y="184"/>
                    <a:pt x="158" y="461"/>
                  </a:cubicBezTo>
                  <a:cubicBezTo>
                    <a:pt x="81" y="586"/>
                    <a:pt x="33" y="728"/>
                    <a:pt x="19" y="882"/>
                  </a:cubicBezTo>
                  <a:cubicBezTo>
                    <a:pt x="0" y="1079"/>
                    <a:pt x="48" y="1266"/>
                    <a:pt x="136" y="1430"/>
                  </a:cubicBezTo>
                  <a:cubicBezTo>
                    <a:pt x="286" y="1701"/>
                    <a:pt x="563" y="1891"/>
                    <a:pt x="900" y="1924"/>
                  </a:cubicBezTo>
                  <a:lnTo>
                    <a:pt x="5917" y="2348"/>
                  </a:lnTo>
                  <a:cubicBezTo>
                    <a:pt x="5944" y="2350"/>
                    <a:pt x="5971" y="2351"/>
                    <a:pt x="5998" y="2351"/>
                  </a:cubicBezTo>
                  <a:cubicBezTo>
                    <a:pt x="6205" y="2351"/>
                    <a:pt x="6398" y="2290"/>
                    <a:pt x="6557" y="2176"/>
                  </a:cubicBezTo>
                  <a:cubicBezTo>
                    <a:pt x="6780" y="2015"/>
                    <a:pt x="6937" y="1763"/>
                    <a:pt x="6959" y="1471"/>
                  </a:cubicBezTo>
                  <a:cubicBezTo>
                    <a:pt x="6988" y="1127"/>
                    <a:pt x="6831" y="809"/>
                    <a:pt x="6575" y="615"/>
                  </a:cubicBezTo>
                  <a:cubicBezTo>
                    <a:pt x="6433" y="513"/>
                    <a:pt x="6264" y="443"/>
                    <a:pt x="6082" y="428"/>
                  </a:cubicBezTo>
                  <a:lnTo>
                    <a:pt x="1064" y="4"/>
                  </a:lnTo>
                  <a:cubicBezTo>
                    <a:pt x="1036" y="2"/>
                    <a:pt x="1008" y="1"/>
                    <a:pt x="9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2851539" y="2023502"/>
              <a:ext cx="423659" cy="149349"/>
            </a:xfrm>
            <a:custGeom>
              <a:avLst/>
              <a:gdLst/>
              <a:ahLst/>
              <a:cxnLst/>
              <a:rect l="l" t="t" r="r" b="b"/>
              <a:pathLst>
                <a:path w="7157" h="2523" extrusionOk="0">
                  <a:moveTo>
                    <a:pt x="1060" y="162"/>
                  </a:moveTo>
                  <a:cubicBezTo>
                    <a:pt x="1083" y="162"/>
                    <a:pt x="1107" y="163"/>
                    <a:pt x="1130" y="164"/>
                  </a:cubicBezTo>
                  <a:lnTo>
                    <a:pt x="6151" y="589"/>
                  </a:lnTo>
                  <a:cubicBezTo>
                    <a:pt x="6316" y="607"/>
                    <a:pt x="6469" y="669"/>
                    <a:pt x="6601" y="764"/>
                  </a:cubicBezTo>
                  <a:cubicBezTo>
                    <a:pt x="6850" y="947"/>
                    <a:pt x="6981" y="1239"/>
                    <a:pt x="6956" y="1547"/>
                  </a:cubicBezTo>
                  <a:cubicBezTo>
                    <a:pt x="6937" y="1806"/>
                    <a:pt x="6798" y="2040"/>
                    <a:pt x="6590" y="2190"/>
                  </a:cubicBezTo>
                  <a:cubicBezTo>
                    <a:pt x="6438" y="2294"/>
                    <a:pt x="6257" y="2354"/>
                    <a:pt x="6076" y="2354"/>
                  </a:cubicBezTo>
                  <a:cubicBezTo>
                    <a:pt x="6052" y="2354"/>
                    <a:pt x="6029" y="2353"/>
                    <a:pt x="6005" y="2351"/>
                  </a:cubicBezTo>
                  <a:lnTo>
                    <a:pt x="984" y="1923"/>
                  </a:lnTo>
                  <a:cubicBezTo>
                    <a:pt x="692" y="1901"/>
                    <a:pt x="428" y="1733"/>
                    <a:pt x="286" y="1466"/>
                  </a:cubicBezTo>
                  <a:cubicBezTo>
                    <a:pt x="202" y="1316"/>
                    <a:pt x="165" y="1144"/>
                    <a:pt x="180" y="969"/>
                  </a:cubicBezTo>
                  <a:cubicBezTo>
                    <a:pt x="191" y="834"/>
                    <a:pt x="231" y="706"/>
                    <a:pt x="304" y="585"/>
                  </a:cubicBezTo>
                  <a:cubicBezTo>
                    <a:pt x="464" y="316"/>
                    <a:pt x="753" y="162"/>
                    <a:pt x="1060" y="162"/>
                  </a:cubicBezTo>
                  <a:close/>
                  <a:moveTo>
                    <a:pt x="1067" y="1"/>
                  </a:moveTo>
                  <a:cubicBezTo>
                    <a:pt x="700" y="1"/>
                    <a:pt x="363" y="184"/>
                    <a:pt x="165" y="504"/>
                  </a:cubicBezTo>
                  <a:cubicBezTo>
                    <a:pt x="81" y="640"/>
                    <a:pt x="30" y="797"/>
                    <a:pt x="15" y="962"/>
                  </a:cubicBezTo>
                  <a:cubicBezTo>
                    <a:pt x="1" y="1166"/>
                    <a:pt x="44" y="1371"/>
                    <a:pt x="143" y="1554"/>
                  </a:cubicBezTo>
                  <a:cubicBezTo>
                    <a:pt x="319" y="1861"/>
                    <a:pt x="622" y="2066"/>
                    <a:pt x="977" y="2095"/>
                  </a:cubicBezTo>
                  <a:lnTo>
                    <a:pt x="5994" y="2519"/>
                  </a:lnTo>
                  <a:cubicBezTo>
                    <a:pt x="6023" y="2523"/>
                    <a:pt x="6052" y="2523"/>
                    <a:pt x="6082" y="2523"/>
                  </a:cubicBezTo>
                  <a:cubicBezTo>
                    <a:pt x="6297" y="2523"/>
                    <a:pt x="6510" y="2454"/>
                    <a:pt x="6685" y="2333"/>
                  </a:cubicBezTo>
                  <a:cubicBezTo>
                    <a:pt x="6937" y="2150"/>
                    <a:pt x="7095" y="1868"/>
                    <a:pt x="7124" y="1565"/>
                  </a:cubicBezTo>
                  <a:cubicBezTo>
                    <a:pt x="7157" y="1203"/>
                    <a:pt x="7000" y="856"/>
                    <a:pt x="6707" y="636"/>
                  </a:cubicBezTo>
                  <a:cubicBezTo>
                    <a:pt x="6546" y="515"/>
                    <a:pt x="6363" y="450"/>
                    <a:pt x="6170" y="431"/>
                  </a:cubicBezTo>
                  <a:lnTo>
                    <a:pt x="1149" y="3"/>
                  </a:lnTo>
                  <a:cubicBezTo>
                    <a:pt x="1121" y="1"/>
                    <a:pt x="1094" y="1"/>
                    <a:pt x="1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052856" y="1316258"/>
              <a:ext cx="129933" cy="799547"/>
            </a:xfrm>
            <a:custGeom>
              <a:avLst/>
              <a:gdLst/>
              <a:ahLst/>
              <a:cxnLst/>
              <a:rect l="l" t="t" r="r" b="b"/>
              <a:pathLst>
                <a:path w="2195" h="13507" extrusionOk="0">
                  <a:moveTo>
                    <a:pt x="1373" y="0"/>
                  </a:moveTo>
                  <a:cubicBezTo>
                    <a:pt x="1163" y="0"/>
                    <a:pt x="974" y="76"/>
                    <a:pt x="830" y="210"/>
                  </a:cubicBezTo>
                  <a:cubicBezTo>
                    <a:pt x="673" y="352"/>
                    <a:pt x="578" y="550"/>
                    <a:pt x="563" y="773"/>
                  </a:cubicBezTo>
                  <a:lnTo>
                    <a:pt x="11" y="12657"/>
                  </a:lnTo>
                  <a:cubicBezTo>
                    <a:pt x="0" y="12880"/>
                    <a:pt x="81" y="13085"/>
                    <a:pt x="220" y="13239"/>
                  </a:cubicBezTo>
                  <a:cubicBezTo>
                    <a:pt x="366" y="13396"/>
                    <a:pt x="563" y="13498"/>
                    <a:pt x="787" y="13506"/>
                  </a:cubicBezTo>
                  <a:cubicBezTo>
                    <a:pt x="802" y="13506"/>
                    <a:pt x="818" y="13507"/>
                    <a:pt x="833" y="13507"/>
                  </a:cubicBezTo>
                  <a:cubicBezTo>
                    <a:pt x="1009" y="13507"/>
                    <a:pt x="1171" y="13450"/>
                    <a:pt x="1298" y="13356"/>
                  </a:cubicBezTo>
                  <a:cubicBezTo>
                    <a:pt x="1492" y="13213"/>
                    <a:pt x="1624" y="12994"/>
                    <a:pt x="1635" y="12734"/>
                  </a:cubicBezTo>
                  <a:lnTo>
                    <a:pt x="2187" y="850"/>
                  </a:lnTo>
                  <a:cubicBezTo>
                    <a:pt x="2194" y="627"/>
                    <a:pt x="2118" y="422"/>
                    <a:pt x="1975" y="265"/>
                  </a:cubicBezTo>
                  <a:cubicBezTo>
                    <a:pt x="1836" y="111"/>
                    <a:pt x="1639" y="12"/>
                    <a:pt x="1416" y="1"/>
                  </a:cubicBezTo>
                  <a:cubicBezTo>
                    <a:pt x="1401" y="1"/>
                    <a:pt x="1387" y="0"/>
                    <a:pt x="1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2840292" y="1640401"/>
              <a:ext cx="304203" cy="335280"/>
            </a:xfrm>
            <a:custGeom>
              <a:avLst/>
              <a:gdLst/>
              <a:ahLst/>
              <a:cxnLst/>
              <a:rect l="l" t="t" r="r" b="b"/>
              <a:pathLst>
                <a:path w="5139" h="5664" extrusionOk="0">
                  <a:moveTo>
                    <a:pt x="3178" y="1"/>
                  </a:moveTo>
                  <a:cubicBezTo>
                    <a:pt x="2345" y="1"/>
                    <a:pt x="1194" y="980"/>
                    <a:pt x="776" y="2014"/>
                  </a:cubicBezTo>
                  <a:cubicBezTo>
                    <a:pt x="0" y="3941"/>
                    <a:pt x="1262" y="5664"/>
                    <a:pt x="1262" y="5664"/>
                  </a:cubicBezTo>
                  <a:lnTo>
                    <a:pt x="3277" y="5393"/>
                  </a:lnTo>
                  <a:cubicBezTo>
                    <a:pt x="5138" y="2954"/>
                    <a:pt x="2564" y="2278"/>
                    <a:pt x="2564" y="2278"/>
                  </a:cubicBezTo>
                  <a:cubicBezTo>
                    <a:pt x="2564" y="2278"/>
                    <a:pt x="4352" y="449"/>
                    <a:pt x="3533" y="73"/>
                  </a:cubicBezTo>
                  <a:cubicBezTo>
                    <a:pt x="3424" y="24"/>
                    <a:pt x="3305" y="1"/>
                    <a:pt x="3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2835083" y="1635429"/>
              <a:ext cx="251816" cy="343272"/>
            </a:xfrm>
            <a:custGeom>
              <a:avLst/>
              <a:gdLst/>
              <a:ahLst/>
              <a:cxnLst/>
              <a:rect l="l" t="t" r="r" b="b"/>
              <a:pathLst>
                <a:path w="4254" h="5799" extrusionOk="0">
                  <a:moveTo>
                    <a:pt x="3267" y="0"/>
                  </a:moveTo>
                  <a:cubicBezTo>
                    <a:pt x="3088" y="0"/>
                    <a:pt x="2893" y="42"/>
                    <a:pt x="2685" y="124"/>
                  </a:cubicBezTo>
                  <a:cubicBezTo>
                    <a:pt x="1917" y="431"/>
                    <a:pt x="1116" y="1250"/>
                    <a:pt x="787" y="2069"/>
                  </a:cubicBezTo>
                  <a:cubicBezTo>
                    <a:pt x="1" y="4014"/>
                    <a:pt x="1266" y="5781"/>
                    <a:pt x="1281" y="5799"/>
                  </a:cubicBezTo>
                  <a:lnTo>
                    <a:pt x="1412" y="5700"/>
                  </a:lnTo>
                  <a:cubicBezTo>
                    <a:pt x="1398" y="5682"/>
                    <a:pt x="187" y="3989"/>
                    <a:pt x="937" y="2131"/>
                  </a:cubicBezTo>
                  <a:cubicBezTo>
                    <a:pt x="1251" y="1349"/>
                    <a:pt x="2012" y="573"/>
                    <a:pt x="2743" y="281"/>
                  </a:cubicBezTo>
                  <a:cubicBezTo>
                    <a:pt x="2930" y="206"/>
                    <a:pt x="3105" y="169"/>
                    <a:pt x="3262" y="169"/>
                  </a:cubicBezTo>
                  <a:cubicBezTo>
                    <a:pt x="3381" y="169"/>
                    <a:pt x="3489" y="191"/>
                    <a:pt x="3584" y="233"/>
                  </a:cubicBezTo>
                  <a:cubicBezTo>
                    <a:pt x="3676" y="277"/>
                    <a:pt x="3727" y="336"/>
                    <a:pt x="3745" y="427"/>
                  </a:cubicBezTo>
                  <a:cubicBezTo>
                    <a:pt x="3837" y="903"/>
                    <a:pt x="2944" y="1941"/>
                    <a:pt x="2593" y="2299"/>
                  </a:cubicBezTo>
                  <a:lnTo>
                    <a:pt x="2491" y="2402"/>
                  </a:lnTo>
                  <a:lnTo>
                    <a:pt x="2630" y="2438"/>
                  </a:lnTo>
                  <a:cubicBezTo>
                    <a:pt x="2641" y="2442"/>
                    <a:pt x="3624" y="2713"/>
                    <a:pt x="3891" y="3481"/>
                  </a:cubicBezTo>
                  <a:cubicBezTo>
                    <a:pt x="4078" y="4014"/>
                    <a:pt x="3877" y="4673"/>
                    <a:pt x="3299" y="5426"/>
                  </a:cubicBezTo>
                  <a:lnTo>
                    <a:pt x="3434" y="5528"/>
                  </a:lnTo>
                  <a:cubicBezTo>
                    <a:pt x="4045" y="4724"/>
                    <a:pt x="4253" y="4014"/>
                    <a:pt x="4052" y="3426"/>
                  </a:cubicBezTo>
                  <a:cubicBezTo>
                    <a:pt x="3818" y="2738"/>
                    <a:pt x="3105" y="2424"/>
                    <a:pt x="2809" y="2318"/>
                  </a:cubicBezTo>
                  <a:cubicBezTo>
                    <a:pt x="3109" y="1996"/>
                    <a:pt x="4019" y="961"/>
                    <a:pt x="3913" y="394"/>
                  </a:cubicBezTo>
                  <a:cubicBezTo>
                    <a:pt x="3888" y="248"/>
                    <a:pt x="3800" y="142"/>
                    <a:pt x="3657" y="80"/>
                  </a:cubicBezTo>
                  <a:cubicBezTo>
                    <a:pt x="3539" y="26"/>
                    <a:pt x="3409" y="0"/>
                    <a:pt x="3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068187" y="1646735"/>
              <a:ext cx="229085" cy="86010"/>
            </a:xfrm>
            <a:custGeom>
              <a:avLst/>
              <a:gdLst/>
              <a:ahLst/>
              <a:cxnLst/>
              <a:rect l="l" t="t" r="r" b="b"/>
              <a:pathLst>
                <a:path w="3870" h="1453" extrusionOk="0">
                  <a:moveTo>
                    <a:pt x="697" y="1"/>
                  </a:moveTo>
                  <a:cubicBezTo>
                    <a:pt x="571" y="1"/>
                    <a:pt x="454" y="30"/>
                    <a:pt x="348" y="86"/>
                  </a:cubicBezTo>
                  <a:cubicBezTo>
                    <a:pt x="158" y="185"/>
                    <a:pt x="27" y="371"/>
                    <a:pt x="12" y="591"/>
                  </a:cubicBezTo>
                  <a:cubicBezTo>
                    <a:pt x="1" y="748"/>
                    <a:pt x="52" y="891"/>
                    <a:pt x="140" y="1008"/>
                  </a:cubicBezTo>
                  <a:cubicBezTo>
                    <a:pt x="257" y="1158"/>
                    <a:pt x="440" y="1264"/>
                    <a:pt x="652" y="1278"/>
                  </a:cubicBezTo>
                  <a:lnTo>
                    <a:pt x="3135" y="1450"/>
                  </a:lnTo>
                  <a:cubicBezTo>
                    <a:pt x="3154" y="1452"/>
                    <a:pt x="3173" y="1452"/>
                    <a:pt x="3191" y="1452"/>
                  </a:cubicBezTo>
                  <a:cubicBezTo>
                    <a:pt x="3357" y="1452"/>
                    <a:pt x="3514" y="1395"/>
                    <a:pt x="3628" y="1300"/>
                  </a:cubicBezTo>
                  <a:cubicBezTo>
                    <a:pt x="3760" y="1191"/>
                    <a:pt x="3848" y="1041"/>
                    <a:pt x="3859" y="861"/>
                  </a:cubicBezTo>
                  <a:cubicBezTo>
                    <a:pt x="3870" y="682"/>
                    <a:pt x="3804" y="518"/>
                    <a:pt x="3691" y="397"/>
                  </a:cubicBezTo>
                  <a:cubicBezTo>
                    <a:pt x="3574" y="273"/>
                    <a:pt x="3409" y="189"/>
                    <a:pt x="3219" y="178"/>
                  </a:cubicBezTo>
                  <a:lnTo>
                    <a:pt x="740" y="2"/>
                  </a:lnTo>
                  <a:cubicBezTo>
                    <a:pt x="725" y="1"/>
                    <a:pt x="711" y="1"/>
                    <a:pt x="6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3063215" y="1642177"/>
              <a:ext cx="238852" cy="95600"/>
            </a:xfrm>
            <a:custGeom>
              <a:avLst/>
              <a:gdLst/>
              <a:ahLst/>
              <a:cxnLst/>
              <a:rect l="l" t="t" r="r" b="b"/>
              <a:pathLst>
                <a:path w="4035" h="1615" extrusionOk="0">
                  <a:moveTo>
                    <a:pt x="816" y="156"/>
                  </a:moveTo>
                  <a:lnTo>
                    <a:pt x="3299" y="331"/>
                  </a:lnTo>
                  <a:cubicBezTo>
                    <a:pt x="3460" y="346"/>
                    <a:pt x="3606" y="412"/>
                    <a:pt x="3712" y="529"/>
                  </a:cubicBezTo>
                  <a:cubicBezTo>
                    <a:pt x="3819" y="639"/>
                    <a:pt x="3866" y="785"/>
                    <a:pt x="3859" y="931"/>
                  </a:cubicBezTo>
                  <a:cubicBezTo>
                    <a:pt x="3848" y="1077"/>
                    <a:pt x="3775" y="1213"/>
                    <a:pt x="3658" y="1308"/>
                  </a:cubicBezTo>
                  <a:cubicBezTo>
                    <a:pt x="3546" y="1403"/>
                    <a:pt x="3405" y="1448"/>
                    <a:pt x="3257" y="1448"/>
                  </a:cubicBezTo>
                  <a:cubicBezTo>
                    <a:pt x="3245" y="1448"/>
                    <a:pt x="3234" y="1447"/>
                    <a:pt x="3222" y="1447"/>
                  </a:cubicBezTo>
                  <a:lnTo>
                    <a:pt x="740" y="1271"/>
                  </a:lnTo>
                  <a:cubicBezTo>
                    <a:pt x="564" y="1260"/>
                    <a:pt x="399" y="1172"/>
                    <a:pt x="293" y="1034"/>
                  </a:cubicBezTo>
                  <a:cubicBezTo>
                    <a:pt x="217" y="927"/>
                    <a:pt x="173" y="799"/>
                    <a:pt x="184" y="675"/>
                  </a:cubicBezTo>
                  <a:cubicBezTo>
                    <a:pt x="191" y="485"/>
                    <a:pt x="308" y="320"/>
                    <a:pt x="476" y="229"/>
                  </a:cubicBezTo>
                  <a:cubicBezTo>
                    <a:pt x="568" y="185"/>
                    <a:pt x="666" y="156"/>
                    <a:pt x="772" y="156"/>
                  </a:cubicBezTo>
                  <a:close/>
                  <a:moveTo>
                    <a:pt x="766" y="0"/>
                  </a:moveTo>
                  <a:cubicBezTo>
                    <a:pt x="637" y="0"/>
                    <a:pt x="509" y="31"/>
                    <a:pt x="392" y="94"/>
                  </a:cubicBezTo>
                  <a:cubicBezTo>
                    <a:pt x="173" y="211"/>
                    <a:pt x="34" y="426"/>
                    <a:pt x="15" y="668"/>
                  </a:cubicBezTo>
                  <a:cubicBezTo>
                    <a:pt x="1" y="832"/>
                    <a:pt x="48" y="1004"/>
                    <a:pt x="154" y="1140"/>
                  </a:cubicBezTo>
                  <a:cubicBezTo>
                    <a:pt x="293" y="1315"/>
                    <a:pt x="498" y="1428"/>
                    <a:pt x="725" y="1443"/>
                  </a:cubicBezTo>
                  <a:lnTo>
                    <a:pt x="3208" y="1615"/>
                  </a:lnTo>
                  <a:lnTo>
                    <a:pt x="3270" y="1615"/>
                  </a:lnTo>
                  <a:cubicBezTo>
                    <a:pt x="3453" y="1615"/>
                    <a:pt x="3625" y="1553"/>
                    <a:pt x="3767" y="1450"/>
                  </a:cubicBezTo>
                  <a:cubicBezTo>
                    <a:pt x="3921" y="1322"/>
                    <a:pt x="4012" y="1143"/>
                    <a:pt x="4027" y="953"/>
                  </a:cubicBezTo>
                  <a:cubicBezTo>
                    <a:pt x="4034" y="756"/>
                    <a:pt x="3972" y="569"/>
                    <a:pt x="3833" y="423"/>
                  </a:cubicBezTo>
                  <a:cubicBezTo>
                    <a:pt x="3698" y="277"/>
                    <a:pt x="3511" y="189"/>
                    <a:pt x="3310" y="174"/>
                  </a:cubicBezTo>
                  <a:lnTo>
                    <a:pt x="827" y="2"/>
                  </a:lnTo>
                  <a:cubicBezTo>
                    <a:pt x="807" y="1"/>
                    <a:pt x="787" y="0"/>
                    <a:pt x="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3063215" y="1722503"/>
              <a:ext cx="228907" cy="86010"/>
            </a:xfrm>
            <a:custGeom>
              <a:avLst/>
              <a:gdLst/>
              <a:ahLst/>
              <a:cxnLst/>
              <a:rect l="l" t="t" r="r" b="b"/>
              <a:pathLst>
                <a:path w="3867" h="1453" extrusionOk="0">
                  <a:moveTo>
                    <a:pt x="693" y="1"/>
                  </a:moveTo>
                  <a:cubicBezTo>
                    <a:pt x="567" y="1"/>
                    <a:pt x="450" y="30"/>
                    <a:pt x="348" y="86"/>
                  </a:cubicBezTo>
                  <a:cubicBezTo>
                    <a:pt x="154" y="185"/>
                    <a:pt x="23" y="371"/>
                    <a:pt x="8" y="591"/>
                  </a:cubicBezTo>
                  <a:cubicBezTo>
                    <a:pt x="1" y="748"/>
                    <a:pt x="52" y="891"/>
                    <a:pt x="136" y="1008"/>
                  </a:cubicBezTo>
                  <a:cubicBezTo>
                    <a:pt x="257" y="1157"/>
                    <a:pt x="440" y="1264"/>
                    <a:pt x="648" y="1278"/>
                  </a:cubicBezTo>
                  <a:lnTo>
                    <a:pt x="3131" y="1450"/>
                  </a:lnTo>
                  <a:cubicBezTo>
                    <a:pt x="3150" y="1452"/>
                    <a:pt x="3169" y="1452"/>
                    <a:pt x="3188" y="1452"/>
                  </a:cubicBezTo>
                  <a:cubicBezTo>
                    <a:pt x="3353" y="1452"/>
                    <a:pt x="3506" y="1395"/>
                    <a:pt x="3625" y="1300"/>
                  </a:cubicBezTo>
                  <a:cubicBezTo>
                    <a:pt x="3756" y="1190"/>
                    <a:pt x="3844" y="1040"/>
                    <a:pt x="3859" y="861"/>
                  </a:cubicBezTo>
                  <a:cubicBezTo>
                    <a:pt x="3866" y="682"/>
                    <a:pt x="3804" y="518"/>
                    <a:pt x="3691" y="397"/>
                  </a:cubicBezTo>
                  <a:cubicBezTo>
                    <a:pt x="3570" y="273"/>
                    <a:pt x="3405" y="188"/>
                    <a:pt x="3219" y="177"/>
                  </a:cubicBezTo>
                  <a:lnTo>
                    <a:pt x="736" y="2"/>
                  </a:lnTo>
                  <a:cubicBezTo>
                    <a:pt x="722" y="1"/>
                    <a:pt x="707" y="1"/>
                    <a:pt x="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3058065" y="1717649"/>
              <a:ext cx="239207" cy="95718"/>
            </a:xfrm>
            <a:custGeom>
              <a:avLst/>
              <a:gdLst/>
              <a:ahLst/>
              <a:cxnLst/>
              <a:rect l="l" t="t" r="r" b="b"/>
              <a:pathLst>
                <a:path w="4041" h="1617" extrusionOk="0">
                  <a:moveTo>
                    <a:pt x="779" y="160"/>
                  </a:moveTo>
                  <a:cubicBezTo>
                    <a:pt x="792" y="160"/>
                    <a:pt x="806" y="160"/>
                    <a:pt x="819" y="161"/>
                  </a:cubicBezTo>
                  <a:lnTo>
                    <a:pt x="3302" y="336"/>
                  </a:lnTo>
                  <a:cubicBezTo>
                    <a:pt x="3459" y="351"/>
                    <a:pt x="3606" y="417"/>
                    <a:pt x="3712" y="534"/>
                  </a:cubicBezTo>
                  <a:cubicBezTo>
                    <a:pt x="3818" y="643"/>
                    <a:pt x="3869" y="790"/>
                    <a:pt x="3858" y="936"/>
                  </a:cubicBezTo>
                  <a:cubicBezTo>
                    <a:pt x="3851" y="1082"/>
                    <a:pt x="3778" y="1218"/>
                    <a:pt x="3657" y="1313"/>
                  </a:cubicBezTo>
                  <a:cubicBezTo>
                    <a:pt x="3553" y="1403"/>
                    <a:pt x="3417" y="1454"/>
                    <a:pt x="3276" y="1454"/>
                  </a:cubicBezTo>
                  <a:cubicBezTo>
                    <a:pt x="3258" y="1454"/>
                    <a:pt x="3240" y="1453"/>
                    <a:pt x="3222" y="1452"/>
                  </a:cubicBezTo>
                  <a:lnTo>
                    <a:pt x="742" y="1276"/>
                  </a:lnTo>
                  <a:cubicBezTo>
                    <a:pt x="563" y="1265"/>
                    <a:pt x="399" y="1177"/>
                    <a:pt x="293" y="1038"/>
                  </a:cubicBezTo>
                  <a:cubicBezTo>
                    <a:pt x="216" y="936"/>
                    <a:pt x="176" y="808"/>
                    <a:pt x="183" y="680"/>
                  </a:cubicBezTo>
                  <a:cubicBezTo>
                    <a:pt x="198" y="490"/>
                    <a:pt x="307" y="325"/>
                    <a:pt x="475" y="234"/>
                  </a:cubicBezTo>
                  <a:cubicBezTo>
                    <a:pt x="570" y="185"/>
                    <a:pt x="673" y="160"/>
                    <a:pt x="779" y="160"/>
                  </a:cubicBezTo>
                  <a:close/>
                  <a:moveTo>
                    <a:pt x="757" y="0"/>
                  </a:moveTo>
                  <a:cubicBezTo>
                    <a:pt x="630" y="0"/>
                    <a:pt x="506" y="33"/>
                    <a:pt x="395" y="95"/>
                  </a:cubicBezTo>
                  <a:cubicBezTo>
                    <a:pt x="176" y="212"/>
                    <a:pt x="33" y="428"/>
                    <a:pt x="15" y="669"/>
                  </a:cubicBezTo>
                  <a:cubicBezTo>
                    <a:pt x="0" y="834"/>
                    <a:pt x="51" y="1002"/>
                    <a:pt x="157" y="1141"/>
                  </a:cubicBezTo>
                  <a:cubicBezTo>
                    <a:pt x="293" y="1313"/>
                    <a:pt x="497" y="1430"/>
                    <a:pt x="728" y="1441"/>
                  </a:cubicBezTo>
                  <a:lnTo>
                    <a:pt x="3211" y="1616"/>
                  </a:lnTo>
                  <a:lnTo>
                    <a:pt x="3269" y="1616"/>
                  </a:lnTo>
                  <a:cubicBezTo>
                    <a:pt x="3452" y="1616"/>
                    <a:pt x="3624" y="1558"/>
                    <a:pt x="3767" y="1452"/>
                  </a:cubicBezTo>
                  <a:cubicBezTo>
                    <a:pt x="3920" y="1324"/>
                    <a:pt x="4012" y="1144"/>
                    <a:pt x="4026" y="954"/>
                  </a:cubicBezTo>
                  <a:cubicBezTo>
                    <a:pt x="4041" y="757"/>
                    <a:pt x="3971" y="570"/>
                    <a:pt x="3836" y="424"/>
                  </a:cubicBezTo>
                  <a:cubicBezTo>
                    <a:pt x="3697" y="278"/>
                    <a:pt x="3511" y="190"/>
                    <a:pt x="3309" y="175"/>
                  </a:cubicBezTo>
                  <a:lnTo>
                    <a:pt x="827" y="4"/>
                  </a:lnTo>
                  <a:cubicBezTo>
                    <a:pt x="803" y="1"/>
                    <a:pt x="780" y="0"/>
                    <a:pt x="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3057828" y="1798034"/>
              <a:ext cx="228848" cy="86010"/>
            </a:xfrm>
            <a:custGeom>
              <a:avLst/>
              <a:gdLst/>
              <a:ahLst/>
              <a:cxnLst/>
              <a:rect l="l" t="t" r="r" b="b"/>
              <a:pathLst>
                <a:path w="3866" h="1453" extrusionOk="0">
                  <a:moveTo>
                    <a:pt x="681" y="0"/>
                  </a:moveTo>
                  <a:cubicBezTo>
                    <a:pt x="559" y="0"/>
                    <a:pt x="447" y="32"/>
                    <a:pt x="348" y="83"/>
                  </a:cubicBezTo>
                  <a:cubicBezTo>
                    <a:pt x="154" y="185"/>
                    <a:pt x="22" y="371"/>
                    <a:pt x="8" y="591"/>
                  </a:cubicBezTo>
                  <a:cubicBezTo>
                    <a:pt x="0" y="748"/>
                    <a:pt x="52" y="887"/>
                    <a:pt x="136" y="1008"/>
                  </a:cubicBezTo>
                  <a:cubicBezTo>
                    <a:pt x="256" y="1158"/>
                    <a:pt x="439" y="1264"/>
                    <a:pt x="648" y="1278"/>
                  </a:cubicBezTo>
                  <a:lnTo>
                    <a:pt x="3131" y="1450"/>
                  </a:lnTo>
                  <a:cubicBezTo>
                    <a:pt x="3150" y="1452"/>
                    <a:pt x="3169" y="1452"/>
                    <a:pt x="3187" y="1452"/>
                  </a:cubicBezTo>
                  <a:cubicBezTo>
                    <a:pt x="3353" y="1452"/>
                    <a:pt x="3509" y="1396"/>
                    <a:pt x="3624" y="1300"/>
                  </a:cubicBezTo>
                  <a:cubicBezTo>
                    <a:pt x="3756" y="1191"/>
                    <a:pt x="3844" y="1041"/>
                    <a:pt x="3858" y="862"/>
                  </a:cubicBezTo>
                  <a:cubicBezTo>
                    <a:pt x="3866" y="682"/>
                    <a:pt x="3803" y="518"/>
                    <a:pt x="3690" y="393"/>
                  </a:cubicBezTo>
                  <a:cubicBezTo>
                    <a:pt x="3569" y="273"/>
                    <a:pt x="3405" y="189"/>
                    <a:pt x="3218" y="174"/>
                  </a:cubicBezTo>
                  <a:lnTo>
                    <a:pt x="735" y="2"/>
                  </a:lnTo>
                  <a:cubicBezTo>
                    <a:pt x="717" y="1"/>
                    <a:pt x="699" y="0"/>
                    <a:pt x="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3052619" y="1793357"/>
              <a:ext cx="239266" cy="95718"/>
            </a:xfrm>
            <a:custGeom>
              <a:avLst/>
              <a:gdLst/>
              <a:ahLst/>
              <a:cxnLst/>
              <a:rect l="l" t="t" r="r" b="b"/>
              <a:pathLst>
                <a:path w="4042" h="1617" extrusionOk="0">
                  <a:moveTo>
                    <a:pt x="820" y="162"/>
                  </a:moveTo>
                  <a:lnTo>
                    <a:pt x="3303" y="337"/>
                  </a:lnTo>
                  <a:cubicBezTo>
                    <a:pt x="3460" y="352"/>
                    <a:pt x="3606" y="418"/>
                    <a:pt x="3712" y="535"/>
                  </a:cubicBezTo>
                  <a:cubicBezTo>
                    <a:pt x="3818" y="644"/>
                    <a:pt x="3870" y="791"/>
                    <a:pt x="3859" y="937"/>
                  </a:cubicBezTo>
                  <a:cubicBezTo>
                    <a:pt x="3851" y="1083"/>
                    <a:pt x="3778" y="1218"/>
                    <a:pt x="3657" y="1313"/>
                  </a:cubicBezTo>
                  <a:cubicBezTo>
                    <a:pt x="3554" y="1404"/>
                    <a:pt x="3418" y="1455"/>
                    <a:pt x="3276" y="1455"/>
                  </a:cubicBezTo>
                  <a:cubicBezTo>
                    <a:pt x="3258" y="1455"/>
                    <a:pt x="3240" y="1454"/>
                    <a:pt x="3222" y="1452"/>
                  </a:cubicBezTo>
                  <a:lnTo>
                    <a:pt x="743" y="1277"/>
                  </a:lnTo>
                  <a:cubicBezTo>
                    <a:pt x="564" y="1266"/>
                    <a:pt x="399" y="1178"/>
                    <a:pt x="293" y="1039"/>
                  </a:cubicBezTo>
                  <a:cubicBezTo>
                    <a:pt x="213" y="933"/>
                    <a:pt x="176" y="805"/>
                    <a:pt x="184" y="681"/>
                  </a:cubicBezTo>
                  <a:cubicBezTo>
                    <a:pt x="194" y="491"/>
                    <a:pt x="308" y="326"/>
                    <a:pt x="476" y="235"/>
                  </a:cubicBezTo>
                  <a:cubicBezTo>
                    <a:pt x="567" y="191"/>
                    <a:pt x="670" y="162"/>
                    <a:pt x="772" y="162"/>
                  </a:cubicBezTo>
                  <a:close/>
                  <a:moveTo>
                    <a:pt x="756" y="1"/>
                  </a:moveTo>
                  <a:cubicBezTo>
                    <a:pt x="628" y="1"/>
                    <a:pt x="507" y="34"/>
                    <a:pt x="396" y="96"/>
                  </a:cubicBezTo>
                  <a:cubicBezTo>
                    <a:pt x="176" y="213"/>
                    <a:pt x="34" y="429"/>
                    <a:pt x="15" y="670"/>
                  </a:cubicBezTo>
                  <a:cubicBezTo>
                    <a:pt x="1" y="834"/>
                    <a:pt x="52" y="1003"/>
                    <a:pt x="158" y="1142"/>
                  </a:cubicBezTo>
                  <a:cubicBezTo>
                    <a:pt x="293" y="1313"/>
                    <a:pt x="498" y="1423"/>
                    <a:pt x="728" y="1441"/>
                  </a:cubicBezTo>
                  <a:lnTo>
                    <a:pt x="3211" y="1617"/>
                  </a:lnTo>
                  <a:lnTo>
                    <a:pt x="3270" y="1617"/>
                  </a:lnTo>
                  <a:cubicBezTo>
                    <a:pt x="3453" y="1617"/>
                    <a:pt x="3625" y="1558"/>
                    <a:pt x="3767" y="1452"/>
                  </a:cubicBezTo>
                  <a:cubicBezTo>
                    <a:pt x="3921" y="1324"/>
                    <a:pt x="4012" y="1145"/>
                    <a:pt x="4027" y="955"/>
                  </a:cubicBezTo>
                  <a:cubicBezTo>
                    <a:pt x="4041" y="758"/>
                    <a:pt x="3972" y="571"/>
                    <a:pt x="3837" y="425"/>
                  </a:cubicBezTo>
                  <a:cubicBezTo>
                    <a:pt x="3698" y="279"/>
                    <a:pt x="3511" y="191"/>
                    <a:pt x="3310" y="176"/>
                  </a:cubicBezTo>
                  <a:lnTo>
                    <a:pt x="827" y="4"/>
                  </a:lnTo>
                  <a:cubicBezTo>
                    <a:pt x="803" y="2"/>
                    <a:pt x="779" y="1"/>
                    <a:pt x="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3052442" y="1873742"/>
              <a:ext cx="228848" cy="86070"/>
            </a:xfrm>
            <a:custGeom>
              <a:avLst/>
              <a:gdLst/>
              <a:ahLst/>
              <a:cxnLst/>
              <a:rect l="l" t="t" r="r" b="b"/>
              <a:pathLst>
                <a:path w="3866" h="1454" extrusionOk="0">
                  <a:moveTo>
                    <a:pt x="681" y="1"/>
                  </a:moveTo>
                  <a:cubicBezTo>
                    <a:pt x="559" y="1"/>
                    <a:pt x="446" y="32"/>
                    <a:pt x="347" y="83"/>
                  </a:cubicBezTo>
                  <a:cubicBezTo>
                    <a:pt x="154" y="186"/>
                    <a:pt x="22" y="372"/>
                    <a:pt x="7" y="592"/>
                  </a:cubicBezTo>
                  <a:cubicBezTo>
                    <a:pt x="0" y="749"/>
                    <a:pt x="51" y="888"/>
                    <a:pt x="135" y="1009"/>
                  </a:cubicBezTo>
                  <a:cubicBezTo>
                    <a:pt x="256" y="1159"/>
                    <a:pt x="439" y="1265"/>
                    <a:pt x="647" y="1279"/>
                  </a:cubicBezTo>
                  <a:lnTo>
                    <a:pt x="3130" y="1451"/>
                  </a:lnTo>
                  <a:cubicBezTo>
                    <a:pt x="3150" y="1453"/>
                    <a:pt x="3169" y="1453"/>
                    <a:pt x="3189" y="1453"/>
                  </a:cubicBezTo>
                  <a:cubicBezTo>
                    <a:pt x="3359" y="1453"/>
                    <a:pt x="3509" y="1396"/>
                    <a:pt x="3624" y="1301"/>
                  </a:cubicBezTo>
                  <a:cubicBezTo>
                    <a:pt x="3756" y="1191"/>
                    <a:pt x="3843" y="1042"/>
                    <a:pt x="3858" y="862"/>
                  </a:cubicBezTo>
                  <a:cubicBezTo>
                    <a:pt x="3865" y="683"/>
                    <a:pt x="3803" y="519"/>
                    <a:pt x="3690" y="394"/>
                  </a:cubicBezTo>
                  <a:cubicBezTo>
                    <a:pt x="3569" y="274"/>
                    <a:pt x="3404" y="190"/>
                    <a:pt x="3218" y="175"/>
                  </a:cubicBezTo>
                  <a:lnTo>
                    <a:pt x="735" y="3"/>
                  </a:lnTo>
                  <a:cubicBezTo>
                    <a:pt x="717" y="2"/>
                    <a:pt x="699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3047410" y="1869243"/>
              <a:ext cx="239266" cy="95600"/>
            </a:xfrm>
            <a:custGeom>
              <a:avLst/>
              <a:gdLst/>
              <a:ahLst/>
              <a:cxnLst/>
              <a:rect l="l" t="t" r="r" b="b"/>
              <a:pathLst>
                <a:path w="4042" h="1615" extrusionOk="0">
                  <a:moveTo>
                    <a:pt x="780" y="155"/>
                  </a:moveTo>
                  <a:cubicBezTo>
                    <a:pt x="793" y="155"/>
                    <a:pt x="807" y="155"/>
                    <a:pt x="820" y="156"/>
                  </a:cubicBezTo>
                  <a:lnTo>
                    <a:pt x="3303" y="331"/>
                  </a:lnTo>
                  <a:cubicBezTo>
                    <a:pt x="3460" y="342"/>
                    <a:pt x="3606" y="412"/>
                    <a:pt x="3713" y="525"/>
                  </a:cubicBezTo>
                  <a:cubicBezTo>
                    <a:pt x="3819" y="635"/>
                    <a:pt x="3870" y="781"/>
                    <a:pt x="3859" y="927"/>
                  </a:cubicBezTo>
                  <a:cubicBezTo>
                    <a:pt x="3851" y="1074"/>
                    <a:pt x="3778" y="1213"/>
                    <a:pt x="3658" y="1308"/>
                  </a:cubicBezTo>
                  <a:cubicBezTo>
                    <a:pt x="3549" y="1403"/>
                    <a:pt x="3406" y="1447"/>
                    <a:pt x="3260" y="1447"/>
                  </a:cubicBezTo>
                  <a:cubicBezTo>
                    <a:pt x="3249" y="1447"/>
                    <a:pt x="3237" y="1447"/>
                    <a:pt x="3226" y="1447"/>
                  </a:cubicBezTo>
                  <a:lnTo>
                    <a:pt x="743" y="1271"/>
                  </a:lnTo>
                  <a:cubicBezTo>
                    <a:pt x="564" y="1257"/>
                    <a:pt x="400" y="1172"/>
                    <a:pt x="293" y="1033"/>
                  </a:cubicBezTo>
                  <a:cubicBezTo>
                    <a:pt x="217" y="927"/>
                    <a:pt x="176" y="799"/>
                    <a:pt x="184" y="671"/>
                  </a:cubicBezTo>
                  <a:cubicBezTo>
                    <a:pt x="195" y="485"/>
                    <a:pt x="308" y="320"/>
                    <a:pt x="476" y="229"/>
                  </a:cubicBezTo>
                  <a:cubicBezTo>
                    <a:pt x="570" y="180"/>
                    <a:pt x="673" y="155"/>
                    <a:pt x="780" y="155"/>
                  </a:cubicBezTo>
                  <a:close/>
                  <a:moveTo>
                    <a:pt x="769" y="0"/>
                  </a:moveTo>
                  <a:cubicBezTo>
                    <a:pt x="637" y="0"/>
                    <a:pt x="510" y="30"/>
                    <a:pt x="396" y="94"/>
                  </a:cubicBezTo>
                  <a:cubicBezTo>
                    <a:pt x="176" y="211"/>
                    <a:pt x="34" y="426"/>
                    <a:pt x="16" y="668"/>
                  </a:cubicBezTo>
                  <a:cubicBezTo>
                    <a:pt x="1" y="832"/>
                    <a:pt x="52" y="1001"/>
                    <a:pt x="158" y="1139"/>
                  </a:cubicBezTo>
                  <a:cubicBezTo>
                    <a:pt x="293" y="1311"/>
                    <a:pt x="498" y="1428"/>
                    <a:pt x="729" y="1439"/>
                  </a:cubicBezTo>
                  <a:lnTo>
                    <a:pt x="3212" y="1615"/>
                  </a:lnTo>
                  <a:lnTo>
                    <a:pt x="3270" y="1615"/>
                  </a:lnTo>
                  <a:cubicBezTo>
                    <a:pt x="3453" y="1615"/>
                    <a:pt x="3628" y="1549"/>
                    <a:pt x="3767" y="1450"/>
                  </a:cubicBezTo>
                  <a:cubicBezTo>
                    <a:pt x="3925" y="1322"/>
                    <a:pt x="4016" y="1147"/>
                    <a:pt x="4027" y="953"/>
                  </a:cubicBezTo>
                  <a:cubicBezTo>
                    <a:pt x="4042" y="756"/>
                    <a:pt x="3972" y="569"/>
                    <a:pt x="3837" y="423"/>
                  </a:cubicBezTo>
                  <a:cubicBezTo>
                    <a:pt x="3698" y="276"/>
                    <a:pt x="3511" y="189"/>
                    <a:pt x="3310" y="174"/>
                  </a:cubicBezTo>
                  <a:lnTo>
                    <a:pt x="831" y="2"/>
                  </a:lnTo>
                  <a:cubicBezTo>
                    <a:pt x="810" y="1"/>
                    <a:pt x="789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2799567" y="902140"/>
              <a:ext cx="666121" cy="606690"/>
            </a:xfrm>
            <a:custGeom>
              <a:avLst/>
              <a:gdLst/>
              <a:ahLst/>
              <a:cxnLst/>
              <a:rect l="l" t="t" r="r" b="b"/>
              <a:pathLst>
                <a:path w="11253" h="10249" extrusionOk="0">
                  <a:moveTo>
                    <a:pt x="5627" y="1"/>
                  </a:moveTo>
                  <a:cubicBezTo>
                    <a:pt x="4316" y="1"/>
                    <a:pt x="3005" y="501"/>
                    <a:pt x="2005" y="1501"/>
                  </a:cubicBezTo>
                  <a:cubicBezTo>
                    <a:pt x="1" y="3501"/>
                    <a:pt x="1" y="6749"/>
                    <a:pt x="2005" y="8749"/>
                  </a:cubicBezTo>
                  <a:cubicBezTo>
                    <a:pt x="3005" y="9749"/>
                    <a:pt x="4316" y="10249"/>
                    <a:pt x="5627" y="10249"/>
                  </a:cubicBezTo>
                  <a:cubicBezTo>
                    <a:pt x="6938" y="10249"/>
                    <a:pt x="8249" y="9749"/>
                    <a:pt x="9249" y="8749"/>
                  </a:cubicBezTo>
                  <a:cubicBezTo>
                    <a:pt x="11253" y="6749"/>
                    <a:pt x="11253" y="3501"/>
                    <a:pt x="9249" y="1501"/>
                  </a:cubicBezTo>
                  <a:cubicBezTo>
                    <a:pt x="8249" y="501"/>
                    <a:pt x="6938" y="1"/>
                    <a:pt x="5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3181661" y="1119262"/>
              <a:ext cx="109156" cy="106847"/>
            </a:xfrm>
            <a:custGeom>
              <a:avLst/>
              <a:gdLst/>
              <a:ahLst/>
              <a:cxnLst/>
              <a:rect l="l" t="t" r="r" b="b"/>
              <a:pathLst>
                <a:path w="1844" h="1805" extrusionOk="0">
                  <a:moveTo>
                    <a:pt x="912" y="0"/>
                  </a:moveTo>
                  <a:cubicBezTo>
                    <a:pt x="432" y="0"/>
                    <a:pt x="36" y="386"/>
                    <a:pt x="18" y="868"/>
                  </a:cubicBezTo>
                  <a:cubicBezTo>
                    <a:pt x="0" y="1366"/>
                    <a:pt x="391" y="1786"/>
                    <a:pt x="889" y="1804"/>
                  </a:cubicBezTo>
                  <a:cubicBezTo>
                    <a:pt x="900" y="1805"/>
                    <a:pt x="911" y="1805"/>
                    <a:pt x="922" y="1805"/>
                  </a:cubicBezTo>
                  <a:cubicBezTo>
                    <a:pt x="1405" y="1805"/>
                    <a:pt x="1807" y="1424"/>
                    <a:pt x="1825" y="938"/>
                  </a:cubicBezTo>
                  <a:cubicBezTo>
                    <a:pt x="1843" y="440"/>
                    <a:pt x="1455" y="20"/>
                    <a:pt x="958" y="2"/>
                  </a:cubicBezTo>
                  <a:cubicBezTo>
                    <a:pt x="943" y="1"/>
                    <a:pt x="927" y="0"/>
                    <a:pt x="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2972116" y="1111271"/>
              <a:ext cx="108919" cy="107084"/>
            </a:xfrm>
            <a:custGeom>
              <a:avLst/>
              <a:gdLst/>
              <a:ahLst/>
              <a:cxnLst/>
              <a:rect l="l" t="t" r="r" b="b"/>
              <a:pathLst>
                <a:path w="1840" h="1809" extrusionOk="0">
                  <a:moveTo>
                    <a:pt x="921" y="1"/>
                  </a:moveTo>
                  <a:cubicBezTo>
                    <a:pt x="432" y="1"/>
                    <a:pt x="37" y="385"/>
                    <a:pt x="19" y="872"/>
                  </a:cubicBezTo>
                  <a:cubicBezTo>
                    <a:pt x="0" y="1369"/>
                    <a:pt x="388" y="1789"/>
                    <a:pt x="885" y="1808"/>
                  </a:cubicBezTo>
                  <a:cubicBezTo>
                    <a:pt x="897" y="1808"/>
                    <a:pt x="908" y="1808"/>
                    <a:pt x="919" y="1808"/>
                  </a:cubicBezTo>
                  <a:cubicBezTo>
                    <a:pt x="1402" y="1808"/>
                    <a:pt x="1804" y="1427"/>
                    <a:pt x="1821" y="941"/>
                  </a:cubicBezTo>
                  <a:cubicBezTo>
                    <a:pt x="1840" y="440"/>
                    <a:pt x="1452" y="20"/>
                    <a:pt x="955" y="1"/>
                  </a:cubicBezTo>
                  <a:cubicBezTo>
                    <a:pt x="943" y="1"/>
                    <a:pt x="932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2980758" y="1286661"/>
              <a:ext cx="287096" cy="92699"/>
            </a:xfrm>
            <a:custGeom>
              <a:avLst/>
              <a:gdLst/>
              <a:ahLst/>
              <a:cxnLst/>
              <a:rect l="l" t="t" r="r" b="b"/>
              <a:pathLst>
                <a:path w="4850" h="1566" extrusionOk="0">
                  <a:moveTo>
                    <a:pt x="2360" y="1"/>
                  </a:moveTo>
                  <a:cubicBezTo>
                    <a:pt x="1414" y="1"/>
                    <a:pt x="526" y="476"/>
                    <a:pt x="1" y="1280"/>
                  </a:cubicBezTo>
                  <a:lnTo>
                    <a:pt x="136" y="1372"/>
                  </a:lnTo>
                  <a:cubicBezTo>
                    <a:pt x="632" y="613"/>
                    <a:pt x="1467" y="166"/>
                    <a:pt x="2359" y="166"/>
                  </a:cubicBezTo>
                  <a:cubicBezTo>
                    <a:pt x="2448" y="166"/>
                    <a:pt x="2537" y="171"/>
                    <a:pt x="2626" y="179"/>
                  </a:cubicBezTo>
                  <a:cubicBezTo>
                    <a:pt x="3507" y="267"/>
                    <a:pt x="4283" y="786"/>
                    <a:pt x="4703" y="1565"/>
                  </a:cubicBezTo>
                  <a:lnTo>
                    <a:pt x="4849" y="1489"/>
                  </a:lnTo>
                  <a:cubicBezTo>
                    <a:pt x="4403" y="658"/>
                    <a:pt x="3577" y="110"/>
                    <a:pt x="2644" y="15"/>
                  </a:cubicBezTo>
                  <a:cubicBezTo>
                    <a:pt x="2549" y="5"/>
                    <a:pt x="2454" y="1"/>
                    <a:pt x="2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2947669" y="1021948"/>
              <a:ext cx="141654" cy="66062"/>
            </a:xfrm>
            <a:custGeom>
              <a:avLst/>
              <a:gdLst/>
              <a:ahLst/>
              <a:cxnLst/>
              <a:rect l="l" t="t" r="r" b="b"/>
              <a:pathLst>
                <a:path w="2393" h="1116" extrusionOk="0">
                  <a:moveTo>
                    <a:pt x="2281" y="0"/>
                  </a:moveTo>
                  <a:cubicBezTo>
                    <a:pt x="2255" y="0"/>
                    <a:pt x="2230" y="12"/>
                    <a:pt x="2212" y="40"/>
                  </a:cubicBezTo>
                  <a:cubicBezTo>
                    <a:pt x="1785" y="757"/>
                    <a:pt x="889" y="933"/>
                    <a:pt x="114" y="951"/>
                  </a:cubicBezTo>
                  <a:cubicBezTo>
                    <a:pt x="4" y="951"/>
                    <a:pt x="0" y="1115"/>
                    <a:pt x="110" y="1115"/>
                  </a:cubicBezTo>
                  <a:cubicBezTo>
                    <a:pt x="947" y="1097"/>
                    <a:pt x="1887" y="896"/>
                    <a:pt x="2355" y="121"/>
                  </a:cubicBezTo>
                  <a:cubicBezTo>
                    <a:pt x="2393" y="58"/>
                    <a:pt x="2337" y="0"/>
                    <a:pt x="2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3174617" y="1023783"/>
              <a:ext cx="142364" cy="77309"/>
            </a:xfrm>
            <a:custGeom>
              <a:avLst/>
              <a:gdLst/>
              <a:ahLst/>
              <a:cxnLst/>
              <a:rect l="l" t="t" r="r" b="b"/>
              <a:pathLst>
                <a:path w="2405" h="1306" extrusionOk="0">
                  <a:moveTo>
                    <a:pt x="99" y="0"/>
                  </a:moveTo>
                  <a:cubicBezTo>
                    <a:pt x="50" y="0"/>
                    <a:pt x="1" y="40"/>
                    <a:pt x="20" y="101"/>
                  </a:cubicBezTo>
                  <a:cubicBezTo>
                    <a:pt x="90" y="320"/>
                    <a:pt x="240" y="492"/>
                    <a:pt x="408" y="646"/>
                  </a:cubicBezTo>
                  <a:cubicBezTo>
                    <a:pt x="584" y="795"/>
                    <a:pt x="774" y="920"/>
                    <a:pt x="975" y="1019"/>
                  </a:cubicBezTo>
                  <a:cubicBezTo>
                    <a:pt x="1356" y="1204"/>
                    <a:pt x="1776" y="1306"/>
                    <a:pt x="2198" y="1306"/>
                  </a:cubicBezTo>
                  <a:cubicBezTo>
                    <a:pt x="2232" y="1306"/>
                    <a:pt x="2267" y="1305"/>
                    <a:pt x="2302" y="1304"/>
                  </a:cubicBezTo>
                  <a:cubicBezTo>
                    <a:pt x="2402" y="1297"/>
                    <a:pt x="2405" y="1139"/>
                    <a:pt x="2309" y="1139"/>
                  </a:cubicBezTo>
                  <a:cubicBezTo>
                    <a:pt x="2307" y="1139"/>
                    <a:pt x="2304" y="1139"/>
                    <a:pt x="2302" y="1139"/>
                  </a:cubicBezTo>
                  <a:cubicBezTo>
                    <a:pt x="2266" y="1141"/>
                    <a:pt x="2229" y="1142"/>
                    <a:pt x="2193" y="1142"/>
                  </a:cubicBezTo>
                  <a:cubicBezTo>
                    <a:pt x="1809" y="1142"/>
                    <a:pt x="1428" y="1054"/>
                    <a:pt x="1081" y="891"/>
                  </a:cubicBezTo>
                  <a:cubicBezTo>
                    <a:pt x="894" y="803"/>
                    <a:pt x="719" y="689"/>
                    <a:pt x="558" y="561"/>
                  </a:cubicBezTo>
                  <a:cubicBezTo>
                    <a:pt x="393" y="426"/>
                    <a:pt x="243" y="269"/>
                    <a:pt x="174" y="64"/>
                  </a:cubicBezTo>
                  <a:cubicBezTo>
                    <a:pt x="165" y="19"/>
                    <a:pt x="132" y="0"/>
                    <a:pt x="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2641165" y="599306"/>
              <a:ext cx="241634" cy="350198"/>
            </a:xfrm>
            <a:custGeom>
              <a:avLst/>
              <a:gdLst/>
              <a:ahLst/>
              <a:cxnLst/>
              <a:rect l="l" t="t" r="r" b="b"/>
              <a:pathLst>
                <a:path w="4082" h="5916" extrusionOk="0">
                  <a:moveTo>
                    <a:pt x="1984" y="0"/>
                  </a:moveTo>
                  <a:cubicBezTo>
                    <a:pt x="1091" y="0"/>
                    <a:pt x="267" y="583"/>
                    <a:pt x="0" y="1483"/>
                  </a:cubicBezTo>
                  <a:lnTo>
                    <a:pt x="1094" y="1809"/>
                  </a:lnTo>
                  <a:cubicBezTo>
                    <a:pt x="1213" y="1404"/>
                    <a:pt x="1581" y="1144"/>
                    <a:pt x="1982" y="1144"/>
                  </a:cubicBezTo>
                  <a:cubicBezTo>
                    <a:pt x="2070" y="1144"/>
                    <a:pt x="2160" y="1157"/>
                    <a:pt x="2249" y="1183"/>
                  </a:cubicBezTo>
                  <a:cubicBezTo>
                    <a:pt x="2586" y="1282"/>
                    <a:pt x="2823" y="1556"/>
                    <a:pt x="2893" y="1882"/>
                  </a:cubicBezTo>
                  <a:cubicBezTo>
                    <a:pt x="2926" y="2028"/>
                    <a:pt x="2922" y="2182"/>
                    <a:pt x="2874" y="2339"/>
                  </a:cubicBezTo>
                  <a:cubicBezTo>
                    <a:pt x="2755" y="2744"/>
                    <a:pt x="2388" y="3005"/>
                    <a:pt x="1985" y="3005"/>
                  </a:cubicBezTo>
                  <a:cubicBezTo>
                    <a:pt x="1930" y="3005"/>
                    <a:pt x="1874" y="3000"/>
                    <a:pt x="1818" y="2990"/>
                  </a:cubicBezTo>
                  <a:lnTo>
                    <a:pt x="1105" y="2778"/>
                  </a:lnTo>
                  <a:lnTo>
                    <a:pt x="969" y="3249"/>
                  </a:lnTo>
                  <a:lnTo>
                    <a:pt x="278" y="5590"/>
                  </a:lnTo>
                  <a:lnTo>
                    <a:pt x="1371" y="5915"/>
                  </a:lnTo>
                  <a:lnTo>
                    <a:pt x="1916" y="4076"/>
                  </a:lnTo>
                  <a:cubicBezTo>
                    <a:pt x="2041" y="4111"/>
                    <a:pt x="2165" y="4128"/>
                    <a:pt x="2286" y="4128"/>
                  </a:cubicBezTo>
                  <a:cubicBezTo>
                    <a:pt x="3052" y="4128"/>
                    <a:pt x="3735" y="3465"/>
                    <a:pt x="3971" y="2661"/>
                  </a:cubicBezTo>
                  <a:cubicBezTo>
                    <a:pt x="4074" y="2317"/>
                    <a:pt x="4081" y="1969"/>
                    <a:pt x="4012" y="1644"/>
                  </a:cubicBezTo>
                  <a:cubicBezTo>
                    <a:pt x="3862" y="927"/>
                    <a:pt x="3328" y="309"/>
                    <a:pt x="2575" y="86"/>
                  </a:cubicBezTo>
                  <a:cubicBezTo>
                    <a:pt x="2378" y="28"/>
                    <a:pt x="2179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2622993" y="968673"/>
              <a:ext cx="91160" cy="82103"/>
            </a:xfrm>
            <a:custGeom>
              <a:avLst/>
              <a:gdLst/>
              <a:ahLst/>
              <a:cxnLst/>
              <a:rect l="l" t="t" r="r" b="b"/>
              <a:pathLst>
                <a:path w="1540" h="1387" extrusionOk="0">
                  <a:moveTo>
                    <a:pt x="773" y="1"/>
                  </a:moveTo>
                  <a:cubicBezTo>
                    <a:pt x="475" y="1"/>
                    <a:pt x="200" y="198"/>
                    <a:pt x="110" y="498"/>
                  </a:cubicBezTo>
                  <a:cubicBezTo>
                    <a:pt x="0" y="863"/>
                    <a:pt x="208" y="1247"/>
                    <a:pt x="574" y="1357"/>
                  </a:cubicBezTo>
                  <a:cubicBezTo>
                    <a:pt x="640" y="1377"/>
                    <a:pt x="706" y="1386"/>
                    <a:pt x="771" y="1386"/>
                  </a:cubicBezTo>
                  <a:cubicBezTo>
                    <a:pt x="1070" y="1386"/>
                    <a:pt x="1347" y="1189"/>
                    <a:pt x="1437" y="889"/>
                  </a:cubicBezTo>
                  <a:cubicBezTo>
                    <a:pt x="1540" y="523"/>
                    <a:pt x="1335" y="139"/>
                    <a:pt x="969" y="30"/>
                  </a:cubicBezTo>
                  <a:cubicBezTo>
                    <a:pt x="904" y="10"/>
                    <a:pt x="838" y="1"/>
                    <a:pt x="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2672301" y="608185"/>
              <a:ext cx="241634" cy="350138"/>
            </a:xfrm>
            <a:custGeom>
              <a:avLst/>
              <a:gdLst/>
              <a:ahLst/>
              <a:cxnLst/>
              <a:rect l="l" t="t" r="r" b="b"/>
              <a:pathLst>
                <a:path w="4082" h="5915" extrusionOk="0">
                  <a:moveTo>
                    <a:pt x="1983" y="0"/>
                  </a:moveTo>
                  <a:cubicBezTo>
                    <a:pt x="1089" y="0"/>
                    <a:pt x="265" y="586"/>
                    <a:pt x="1" y="1487"/>
                  </a:cubicBezTo>
                  <a:lnTo>
                    <a:pt x="1090" y="1808"/>
                  </a:lnTo>
                  <a:cubicBezTo>
                    <a:pt x="1210" y="1404"/>
                    <a:pt x="1581" y="1144"/>
                    <a:pt x="1982" y="1144"/>
                  </a:cubicBezTo>
                  <a:cubicBezTo>
                    <a:pt x="2071" y="1144"/>
                    <a:pt x="2161" y="1157"/>
                    <a:pt x="2250" y="1183"/>
                  </a:cubicBezTo>
                  <a:cubicBezTo>
                    <a:pt x="2586" y="1286"/>
                    <a:pt x="2824" y="1560"/>
                    <a:pt x="2893" y="1882"/>
                  </a:cubicBezTo>
                  <a:cubicBezTo>
                    <a:pt x="2926" y="2028"/>
                    <a:pt x="2919" y="2185"/>
                    <a:pt x="2875" y="2339"/>
                  </a:cubicBezTo>
                  <a:cubicBezTo>
                    <a:pt x="2753" y="2744"/>
                    <a:pt x="2385" y="3005"/>
                    <a:pt x="1984" y="3005"/>
                  </a:cubicBezTo>
                  <a:cubicBezTo>
                    <a:pt x="1929" y="3005"/>
                    <a:pt x="1874" y="3000"/>
                    <a:pt x="1818" y="2990"/>
                  </a:cubicBezTo>
                  <a:lnTo>
                    <a:pt x="1105" y="2777"/>
                  </a:lnTo>
                  <a:lnTo>
                    <a:pt x="970" y="3249"/>
                  </a:lnTo>
                  <a:lnTo>
                    <a:pt x="279" y="5590"/>
                  </a:lnTo>
                  <a:lnTo>
                    <a:pt x="1372" y="5915"/>
                  </a:lnTo>
                  <a:lnTo>
                    <a:pt x="1913" y="4076"/>
                  </a:lnTo>
                  <a:cubicBezTo>
                    <a:pt x="2040" y="4113"/>
                    <a:pt x="2165" y="4130"/>
                    <a:pt x="2289" y="4130"/>
                  </a:cubicBezTo>
                  <a:cubicBezTo>
                    <a:pt x="3052" y="4130"/>
                    <a:pt x="3733" y="3463"/>
                    <a:pt x="3972" y="2660"/>
                  </a:cubicBezTo>
                  <a:cubicBezTo>
                    <a:pt x="4071" y="2317"/>
                    <a:pt x="4082" y="1969"/>
                    <a:pt x="4012" y="1644"/>
                  </a:cubicBezTo>
                  <a:cubicBezTo>
                    <a:pt x="3862" y="927"/>
                    <a:pt x="3328" y="309"/>
                    <a:pt x="2571" y="86"/>
                  </a:cubicBezTo>
                  <a:cubicBezTo>
                    <a:pt x="2375" y="28"/>
                    <a:pt x="2178" y="0"/>
                    <a:pt x="1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2653892" y="977967"/>
              <a:ext cx="91219" cy="81867"/>
            </a:xfrm>
            <a:custGeom>
              <a:avLst/>
              <a:gdLst/>
              <a:ahLst/>
              <a:cxnLst/>
              <a:rect l="l" t="t" r="r" b="b"/>
              <a:pathLst>
                <a:path w="1541" h="1383" extrusionOk="0">
                  <a:moveTo>
                    <a:pt x="772" y="1"/>
                  </a:moveTo>
                  <a:cubicBezTo>
                    <a:pt x="475" y="1"/>
                    <a:pt x="201" y="195"/>
                    <a:pt x="111" y="494"/>
                  </a:cubicBezTo>
                  <a:cubicBezTo>
                    <a:pt x="1" y="860"/>
                    <a:pt x="209" y="1244"/>
                    <a:pt x="575" y="1354"/>
                  </a:cubicBezTo>
                  <a:cubicBezTo>
                    <a:pt x="641" y="1374"/>
                    <a:pt x="708" y="1383"/>
                    <a:pt x="773" y="1383"/>
                  </a:cubicBezTo>
                  <a:cubicBezTo>
                    <a:pt x="1071" y="1383"/>
                    <a:pt x="1344" y="1189"/>
                    <a:pt x="1434" y="889"/>
                  </a:cubicBezTo>
                  <a:cubicBezTo>
                    <a:pt x="1540" y="524"/>
                    <a:pt x="1336" y="140"/>
                    <a:pt x="970" y="30"/>
                  </a:cubicBezTo>
                  <a:cubicBezTo>
                    <a:pt x="904" y="10"/>
                    <a:pt x="837" y="1"/>
                    <a:pt x="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1573373" y="689635"/>
              <a:ext cx="274961" cy="346824"/>
            </a:xfrm>
            <a:custGeom>
              <a:avLst/>
              <a:gdLst/>
              <a:ahLst/>
              <a:cxnLst/>
              <a:rect l="l" t="t" r="r" b="b"/>
              <a:pathLst>
                <a:path w="4645" h="5859" extrusionOk="0">
                  <a:moveTo>
                    <a:pt x="1317" y="1"/>
                  </a:moveTo>
                  <a:lnTo>
                    <a:pt x="275" y="462"/>
                  </a:lnTo>
                  <a:lnTo>
                    <a:pt x="1054" y="2210"/>
                  </a:lnTo>
                  <a:cubicBezTo>
                    <a:pt x="180" y="2601"/>
                    <a:pt x="0" y="3738"/>
                    <a:pt x="395" y="4627"/>
                  </a:cubicBezTo>
                  <a:cubicBezTo>
                    <a:pt x="542" y="4949"/>
                    <a:pt x="757" y="5219"/>
                    <a:pt x="1021" y="5424"/>
                  </a:cubicBezTo>
                  <a:cubicBezTo>
                    <a:pt x="1382" y="5704"/>
                    <a:pt x="1830" y="5859"/>
                    <a:pt x="2290" y="5859"/>
                  </a:cubicBezTo>
                  <a:cubicBezTo>
                    <a:pt x="2570" y="5859"/>
                    <a:pt x="2855" y="5802"/>
                    <a:pt x="3127" y="5680"/>
                  </a:cubicBezTo>
                  <a:cubicBezTo>
                    <a:pt x="4176" y="5219"/>
                    <a:pt x="4644" y="3994"/>
                    <a:pt x="4184" y="2948"/>
                  </a:cubicBezTo>
                  <a:lnTo>
                    <a:pt x="4184" y="2948"/>
                  </a:lnTo>
                  <a:lnTo>
                    <a:pt x="3142" y="3409"/>
                  </a:lnTo>
                  <a:cubicBezTo>
                    <a:pt x="3346" y="3881"/>
                    <a:pt x="3138" y="4429"/>
                    <a:pt x="2666" y="4634"/>
                  </a:cubicBezTo>
                  <a:cubicBezTo>
                    <a:pt x="2543" y="4688"/>
                    <a:pt x="2414" y="4714"/>
                    <a:pt x="2287" y="4714"/>
                  </a:cubicBezTo>
                  <a:cubicBezTo>
                    <a:pt x="2080" y="4714"/>
                    <a:pt x="1880" y="4645"/>
                    <a:pt x="1719" y="4521"/>
                  </a:cubicBezTo>
                  <a:cubicBezTo>
                    <a:pt x="1602" y="4429"/>
                    <a:pt x="1500" y="4305"/>
                    <a:pt x="1438" y="4159"/>
                  </a:cubicBezTo>
                  <a:cubicBezTo>
                    <a:pt x="1244" y="3720"/>
                    <a:pt x="1416" y="3212"/>
                    <a:pt x="1821" y="2978"/>
                  </a:cubicBezTo>
                  <a:lnTo>
                    <a:pt x="2502" y="2678"/>
                  </a:lnTo>
                  <a:lnTo>
                    <a:pt x="2304" y="2232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1544605" y="595162"/>
              <a:ext cx="93114" cy="81867"/>
            </a:xfrm>
            <a:custGeom>
              <a:avLst/>
              <a:gdLst/>
              <a:ahLst/>
              <a:cxnLst/>
              <a:rect l="l" t="t" r="r" b="b"/>
              <a:pathLst>
                <a:path w="1573" h="1383" extrusionOk="0">
                  <a:moveTo>
                    <a:pt x="784" y="1"/>
                  </a:moveTo>
                  <a:cubicBezTo>
                    <a:pt x="690" y="1"/>
                    <a:pt x="595" y="20"/>
                    <a:pt x="505" y="61"/>
                  </a:cubicBezTo>
                  <a:cubicBezTo>
                    <a:pt x="157" y="215"/>
                    <a:pt x="0" y="621"/>
                    <a:pt x="154" y="968"/>
                  </a:cubicBezTo>
                  <a:cubicBezTo>
                    <a:pt x="270" y="1230"/>
                    <a:pt x="521" y="1382"/>
                    <a:pt x="785" y="1382"/>
                  </a:cubicBezTo>
                  <a:cubicBezTo>
                    <a:pt x="878" y="1382"/>
                    <a:pt x="973" y="1363"/>
                    <a:pt x="1064" y="1323"/>
                  </a:cubicBezTo>
                  <a:cubicBezTo>
                    <a:pt x="1412" y="1165"/>
                    <a:pt x="1572" y="760"/>
                    <a:pt x="1415" y="412"/>
                  </a:cubicBezTo>
                  <a:cubicBezTo>
                    <a:pt x="1302" y="156"/>
                    <a:pt x="1049" y="1"/>
                    <a:pt x="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1543954" y="702658"/>
              <a:ext cx="274961" cy="346824"/>
            </a:xfrm>
            <a:custGeom>
              <a:avLst/>
              <a:gdLst/>
              <a:ahLst/>
              <a:cxnLst/>
              <a:rect l="l" t="t" r="r" b="b"/>
              <a:pathLst>
                <a:path w="4645" h="5859" extrusionOk="0">
                  <a:moveTo>
                    <a:pt x="1317" y="0"/>
                  </a:moveTo>
                  <a:lnTo>
                    <a:pt x="274" y="461"/>
                  </a:lnTo>
                  <a:lnTo>
                    <a:pt x="1050" y="2209"/>
                  </a:lnTo>
                  <a:cubicBezTo>
                    <a:pt x="183" y="2600"/>
                    <a:pt x="0" y="3738"/>
                    <a:pt x="395" y="4626"/>
                  </a:cubicBezTo>
                  <a:cubicBezTo>
                    <a:pt x="541" y="4948"/>
                    <a:pt x="753" y="5219"/>
                    <a:pt x="1020" y="5423"/>
                  </a:cubicBezTo>
                  <a:cubicBezTo>
                    <a:pt x="1380" y="5703"/>
                    <a:pt x="1828" y="5858"/>
                    <a:pt x="2289" y="5858"/>
                  </a:cubicBezTo>
                  <a:cubicBezTo>
                    <a:pt x="2569" y="5858"/>
                    <a:pt x="2854" y="5801"/>
                    <a:pt x="3127" y="5679"/>
                  </a:cubicBezTo>
                  <a:cubicBezTo>
                    <a:pt x="4172" y="5219"/>
                    <a:pt x="4644" y="3994"/>
                    <a:pt x="4183" y="2948"/>
                  </a:cubicBezTo>
                  <a:lnTo>
                    <a:pt x="4183" y="2948"/>
                  </a:lnTo>
                  <a:lnTo>
                    <a:pt x="3141" y="3408"/>
                  </a:lnTo>
                  <a:cubicBezTo>
                    <a:pt x="3346" y="3880"/>
                    <a:pt x="3134" y="4429"/>
                    <a:pt x="2666" y="4633"/>
                  </a:cubicBezTo>
                  <a:cubicBezTo>
                    <a:pt x="2542" y="4688"/>
                    <a:pt x="2413" y="4713"/>
                    <a:pt x="2287" y="4713"/>
                  </a:cubicBezTo>
                  <a:cubicBezTo>
                    <a:pt x="2080" y="4713"/>
                    <a:pt x="1880" y="4645"/>
                    <a:pt x="1719" y="4520"/>
                  </a:cubicBezTo>
                  <a:cubicBezTo>
                    <a:pt x="1598" y="4429"/>
                    <a:pt x="1499" y="4304"/>
                    <a:pt x="1434" y="4158"/>
                  </a:cubicBezTo>
                  <a:cubicBezTo>
                    <a:pt x="1243" y="3719"/>
                    <a:pt x="1412" y="3211"/>
                    <a:pt x="1821" y="2977"/>
                  </a:cubicBezTo>
                  <a:lnTo>
                    <a:pt x="2501" y="2677"/>
                  </a:lnTo>
                  <a:lnTo>
                    <a:pt x="2304" y="2227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1514949" y="608185"/>
              <a:ext cx="93114" cy="81807"/>
            </a:xfrm>
            <a:custGeom>
              <a:avLst/>
              <a:gdLst/>
              <a:ahLst/>
              <a:cxnLst/>
              <a:rect l="l" t="t" r="r" b="b"/>
              <a:pathLst>
                <a:path w="1573" h="1382" extrusionOk="0">
                  <a:moveTo>
                    <a:pt x="787" y="0"/>
                  </a:moveTo>
                  <a:cubicBezTo>
                    <a:pt x="694" y="0"/>
                    <a:pt x="599" y="19"/>
                    <a:pt x="508" y="61"/>
                  </a:cubicBezTo>
                  <a:cubicBezTo>
                    <a:pt x="161" y="214"/>
                    <a:pt x="0" y="620"/>
                    <a:pt x="157" y="967"/>
                  </a:cubicBezTo>
                  <a:cubicBezTo>
                    <a:pt x="271" y="1229"/>
                    <a:pt x="524" y="1381"/>
                    <a:pt x="788" y="1381"/>
                  </a:cubicBezTo>
                  <a:cubicBezTo>
                    <a:pt x="882" y="1381"/>
                    <a:pt x="977" y="1362"/>
                    <a:pt x="1068" y="1322"/>
                  </a:cubicBezTo>
                  <a:cubicBezTo>
                    <a:pt x="1415" y="1165"/>
                    <a:pt x="1572" y="759"/>
                    <a:pt x="1419" y="412"/>
                  </a:cubicBezTo>
                  <a:cubicBezTo>
                    <a:pt x="1303" y="155"/>
                    <a:pt x="1051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885501" y="455525"/>
              <a:ext cx="593607" cy="414602"/>
            </a:xfrm>
            <a:custGeom>
              <a:avLst/>
              <a:gdLst/>
              <a:ahLst/>
              <a:cxnLst/>
              <a:rect l="l" t="t" r="r" b="b"/>
              <a:pathLst>
                <a:path w="10028" h="7004" extrusionOk="0">
                  <a:moveTo>
                    <a:pt x="4672" y="859"/>
                  </a:moveTo>
                  <a:cubicBezTo>
                    <a:pt x="4829" y="859"/>
                    <a:pt x="4985" y="864"/>
                    <a:pt x="5142" y="873"/>
                  </a:cubicBezTo>
                  <a:cubicBezTo>
                    <a:pt x="5287" y="881"/>
                    <a:pt x="5431" y="894"/>
                    <a:pt x="5575" y="910"/>
                  </a:cubicBezTo>
                  <a:lnTo>
                    <a:pt x="5575" y="910"/>
                  </a:lnTo>
                  <a:cubicBezTo>
                    <a:pt x="5293" y="928"/>
                    <a:pt x="5012" y="964"/>
                    <a:pt x="4733" y="1013"/>
                  </a:cubicBezTo>
                  <a:lnTo>
                    <a:pt x="4733" y="1013"/>
                  </a:lnTo>
                  <a:cubicBezTo>
                    <a:pt x="4355" y="1028"/>
                    <a:pt x="3979" y="1063"/>
                    <a:pt x="3606" y="1115"/>
                  </a:cubicBezTo>
                  <a:cubicBezTo>
                    <a:pt x="3057" y="1195"/>
                    <a:pt x="2498" y="1305"/>
                    <a:pt x="1975" y="1488"/>
                  </a:cubicBezTo>
                  <a:cubicBezTo>
                    <a:pt x="1640" y="1601"/>
                    <a:pt x="1331" y="1780"/>
                    <a:pt x="1114" y="2049"/>
                  </a:cubicBezTo>
                  <a:lnTo>
                    <a:pt x="1114" y="2049"/>
                  </a:lnTo>
                  <a:cubicBezTo>
                    <a:pt x="1090" y="1977"/>
                    <a:pt x="1078" y="1901"/>
                    <a:pt x="1082" y="1822"/>
                  </a:cubicBezTo>
                  <a:lnTo>
                    <a:pt x="1082" y="1822"/>
                  </a:lnTo>
                  <a:cubicBezTo>
                    <a:pt x="1877" y="1345"/>
                    <a:pt x="2781" y="1047"/>
                    <a:pt x="3697" y="925"/>
                  </a:cubicBezTo>
                  <a:cubicBezTo>
                    <a:pt x="4021" y="880"/>
                    <a:pt x="4346" y="859"/>
                    <a:pt x="4672" y="859"/>
                  </a:cubicBezTo>
                  <a:close/>
                  <a:moveTo>
                    <a:pt x="3402" y="1320"/>
                  </a:moveTo>
                  <a:lnTo>
                    <a:pt x="3402" y="1320"/>
                  </a:lnTo>
                  <a:cubicBezTo>
                    <a:pt x="3299" y="1353"/>
                    <a:pt x="3196" y="1388"/>
                    <a:pt x="3094" y="1425"/>
                  </a:cubicBezTo>
                  <a:cubicBezTo>
                    <a:pt x="2619" y="1601"/>
                    <a:pt x="2147" y="1828"/>
                    <a:pt x="1756" y="2142"/>
                  </a:cubicBezTo>
                  <a:cubicBezTo>
                    <a:pt x="1634" y="2241"/>
                    <a:pt x="1521" y="2366"/>
                    <a:pt x="1436" y="2505"/>
                  </a:cubicBezTo>
                  <a:lnTo>
                    <a:pt x="1436" y="2505"/>
                  </a:lnTo>
                  <a:cubicBezTo>
                    <a:pt x="1342" y="2418"/>
                    <a:pt x="1256" y="2321"/>
                    <a:pt x="1192" y="2216"/>
                  </a:cubicBezTo>
                  <a:lnTo>
                    <a:pt x="1192" y="2216"/>
                  </a:lnTo>
                  <a:cubicBezTo>
                    <a:pt x="1298" y="2062"/>
                    <a:pt x="1440" y="1931"/>
                    <a:pt x="1606" y="1831"/>
                  </a:cubicBezTo>
                  <a:cubicBezTo>
                    <a:pt x="1814" y="1711"/>
                    <a:pt x="2037" y="1638"/>
                    <a:pt x="2264" y="1572"/>
                  </a:cubicBezTo>
                  <a:cubicBezTo>
                    <a:pt x="2527" y="1499"/>
                    <a:pt x="2787" y="1436"/>
                    <a:pt x="3050" y="1385"/>
                  </a:cubicBezTo>
                  <a:cubicBezTo>
                    <a:pt x="3167" y="1361"/>
                    <a:pt x="3285" y="1340"/>
                    <a:pt x="3402" y="1320"/>
                  </a:cubicBezTo>
                  <a:close/>
                  <a:moveTo>
                    <a:pt x="4955" y="172"/>
                  </a:moveTo>
                  <a:cubicBezTo>
                    <a:pt x="5494" y="172"/>
                    <a:pt x="6033" y="235"/>
                    <a:pt x="6557" y="361"/>
                  </a:cubicBezTo>
                  <a:cubicBezTo>
                    <a:pt x="7402" y="566"/>
                    <a:pt x="8221" y="928"/>
                    <a:pt x="8875" y="1513"/>
                  </a:cubicBezTo>
                  <a:cubicBezTo>
                    <a:pt x="9190" y="1795"/>
                    <a:pt x="9493" y="2135"/>
                    <a:pt x="9676" y="2515"/>
                  </a:cubicBezTo>
                  <a:cubicBezTo>
                    <a:pt x="9744" y="2657"/>
                    <a:pt x="9802" y="2826"/>
                    <a:pt x="9765" y="2986"/>
                  </a:cubicBezTo>
                  <a:lnTo>
                    <a:pt x="9765" y="2986"/>
                  </a:lnTo>
                  <a:cubicBezTo>
                    <a:pt x="9671" y="2760"/>
                    <a:pt x="9526" y="2552"/>
                    <a:pt x="9362" y="2373"/>
                  </a:cubicBezTo>
                  <a:cubicBezTo>
                    <a:pt x="9036" y="2022"/>
                    <a:pt x="8623" y="1747"/>
                    <a:pt x="8195" y="1550"/>
                  </a:cubicBezTo>
                  <a:cubicBezTo>
                    <a:pt x="8098" y="1505"/>
                    <a:pt x="8000" y="1464"/>
                    <a:pt x="7900" y="1425"/>
                  </a:cubicBezTo>
                  <a:lnTo>
                    <a:pt x="7900" y="1425"/>
                  </a:lnTo>
                  <a:cubicBezTo>
                    <a:pt x="7822" y="1375"/>
                    <a:pt x="7743" y="1327"/>
                    <a:pt x="7661" y="1283"/>
                  </a:cubicBezTo>
                  <a:cubicBezTo>
                    <a:pt x="7361" y="1126"/>
                    <a:pt x="7039" y="1024"/>
                    <a:pt x="6707" y="964"/>
                  </a:cubicBezTo>
                  <a:lnTo>
                    <a:pt x="6707" y="964"/>
                  </a:lnTo>
                  <a:cubicBezTo>
                    <a:pt x="6450" y="882"/>
                    <a:pt x="6184" y="822"/>
                    <a:pt x="5917" y="778"/>
                  </a:cubicBezTo>
                  <a:cubicBezTo>
                    <a:pt x="5515" y="713"/>
                    <a:pt x="5105" y="680"/>
                    <a:pt x="4695" y="680"/>
                  </a:cubicBezTo>
                  <a:cubicBezTo>
                    <a:pt x="4091" y="680"/>
                    <a:pt x="3486" y="752"/>
                    <a:pt x="2900" y="895"/>
                  </a:cubicBezTo>
                  <a:cubicBezTo>
                    <a:pt x="2396" y="1020"/>
                    <a:pt x="1906" y="1202"/>
                    <a:pt x="1438" y="1436"/>
                  </a:cubicBezTo>
                  <a:cubicBezTo>
                    <a:pt x="1338" y="1487"/>
                    <a:pt x="1237" y="1539"/>
                    <a:pt x="1136" y="1594"/>
                  </a:cubicBezTo>
                  <a:lnTo>
                    <a:pt x="1136" y="1594"/>
                  </a:lnTo>
                  <a:cubicBezTo>
                    <a:pt x="1218" y="1400"/>
                    <a:pt x="1384" y="1236"/>
                    <a:pt x="1547" y="1107"/>
                  </a:cubicBezTo>
                  <a:cubicBezTo>
                    <a:pt x="1741" y="950"/>
                    <a:pt x="1968" y="844"/>
                    <a:pt x="2198" y="745"/>
                  </a:cubicBezTo>
                  <a:cubicBezTo>
                    <a:pt x="2655" y="548"/>
                    <a:pt x="3134" y="398"/>
                    <a:pt x="3624" y="303"/>
                  </a:cubicBezTo>
                  <a:cubicBezTo>
                    <a:pt x="4063" y="215"/>
                    <a:pt x="4509" y="172"/>
                    <a:pt x="4955" y="172"/>
                  </a:cubicBezTo>
                  <a:close/>
                  <a:moveTo>
                    <a:pt x="5651" y="1842"/>
                  </a:moveTo>
                  <a:cubicBezTo>
                    <a:pt x="5722" y="1842"/>
                    <a:pt x="5792" y="1844"/>
                    <a:pt x="5862" y="1846"/>
                  </a:cubicBezTo>
                  <a:cubicBezTo>
                    <a:pt x="6098" y="1856"/>
                    <a:pt x="6331" y="1880"/>
                    <a:pt x="6567" y="1921"/>
                  </a:cubicBezTo>
                  <a:lnTo>
                    <a:pt x="6567" y="1921"/>
                  </a:lnTo>
                  <a:cubicBezTo>
                    <a:pt x="6577" y="2031"/>
                    <a:pt x="6534" y="2152"/>
                    <a:pt x="6477" y="2248"/>
                  </a:cubicBezTo>
                  <a:cubicBezTo>
                    <a:pt x="6346" y="2460"/>
                    <a:pt x="6156" y="2602"/>
                    <a:pt x="5944" y="2704"/>
                  </a:cubicBezTo>
                  <a:lnTo>
                    <a:pt x="5944" y="2704"/>
                  </a:lnTo>
                  <a:cubicBezTo>
                    <a:pt x="5828" y="2699"/>
                    <a:pt x="5713" y="2697"/>
                    <a:pt x="5597" y="2697"/>
                  </a:cubicBezTo>
                  <a:cubicBezTo>
                    <a:pt x="5488" y="2697"/>
                    <a:pt x="5379" y="2699"/>
                    <a:pt x="5270" y="2702"/>
                  </a:cubicBezTo>
                  <a:cubicBezTo>
                    <a:pt x="4707" y="2724"/>
                    <a:pt x="4144" y="2797"/>
                    <a:pt x="3591" y="2921"/>
                  </a:cubicBezTo>
                  <a:cubicBezTo>
                    <a:pt x="3468" y="2948"/>
                    <a:pt x="3344" y="2978"/>
                    <a:pt x="3220" y="3010"/>
                  </a:cubicBezTo>
                  <a:lnTo>
                    <a:pt x="3220" y="3010"/>
                  </a:lnTo>
                  <a:cubicBezTo>
                    <a:pt x="3201" y="2989"/>
                    <a:pt x="3186" y="2965"/>
                    <a:pt x="3175" y="2936"/>
                  </a:cubicBezTo>
                  <a:cubicBezTo>
                    <a:pt x="3142" y="2833"/>
                    <a:pt x="3185" y="2735"/>
                    <a:pt x="3244" y="2654"/>
                  </a:cubicBezTo>
                  <a:cubicBezTo>
                    <a:pt x="3504" y="2303"/>
                    <a:pt x="3917" y="2113"/>
                    <a:pt x="4326" y="2007"/>
                  </a:cubicBezTo>
                  <a:cubicBezTo>
                    <a:pt x="4756" y="1893"/>
                    <a:pt x="5205" y="1842"/>
                    <a:pt x="5651" y="1842"/>
                  </a:cubicBezTo>
                  <a:close/>
                  <a:moveTo>
                    <a:pt x="6738" y="1952"/>
                  </a:moveTo>
                  <a:cubicBezTo>
                    <a:pt x="6929" y="1990"/>
                    <a:pt x="7114" y="2040"/>
                    <a:pt x="7285" y="2153"/>
                  </a:cubicBezTo>
                  <a:cubicBezTo>
                    <a:pt x="7457" y="2263"/>
                    <a:pt x="7596" y="2416"/>
                    <a:pt x="7702" y="2596"/>
                  </a:cubicBezTo>
                  <a:cubicBezTo>
                    <a:pt x="7749" y="2680"/>
                    <a:pt x="7848" y="2819"/>
                    <a:pt x="7786" y="2917"/>
                  </a:cubicBezTo>
                  <a:cubicBezTo>
                    <a:pt x="7732" y="3007"/>
                    <a:pt x="7608" y="3069"/>
                    <a:pt x="7517" y="3119"/>
                  </a:cubicBezTo>
                  <a:lnTo>
                    <a:pt x="7517" y="3119"/>
                  </a:lnTo>
                  <a:cubicBezTo>
                    <a:pt x="7313" y="2949"/>
                    <a:pt x="7048" y="2845"/>
                    <a:pt x="6795" y="2789"/>
                  </a:cubicBezTo>
                  <a:cubicBezTo>
                    <a:pt x="6616" y="2751"/>
                    <a:pt x="6436" y="2732"/>
                    <a:pt x="6252" y="2720"/>
                  </a:cubicBezTo>
                  <a:lnTo>
                    <a:pt x="6252" y="2720"/>
                  </a:lnTo>
                  <a:cubicBezTo>
                    <a:pt x="6308" y="2682"/>
                    <a:pt x="6361" y="2639"/>
                    <a:pt x="6411" y="2592"/>
                  </a:cubicBezTo>
                  <a:cubicBezTo>
                    <a:pt x="6572" y="2435"/>
                    <a:pt x="6722" y="2226"/>
                    <a:pt x="6736" y="1996"/>
                  </a:cubicBezTo>
                  <a:cubicBezTo>
                    <a:pt x="6737" y="1981"/>
                    <a:pt x="6738" y="1967"/>
                    <a:pt x="6738" y="1952"/>
                  </a:cubicBezTo>
                  <a:close/>
                  <a:moveTo>
                    <a:pt x="5477" y="2869"/>
                  </a:moveTo>
                  <a:cubicBezTo>
                    <a:pt x="5002" y="3007"/>
                    <a:pt x="4507" y="3130"/>
                    <a:pt x="4012" y="3155"/>
                  </a:cubicBezTo>
                  <a:cubicBezTo>
                    <a:pt x="3968" y="3156"/>
                    <a:pt x="3924" y="3157"/>
                    <a:pt x="3879" y="3157"/>
                  </a:cubicBezTo>
                  <a:cubicBezTo>
                    <a:pt x="3790" y="3157"/>
                    <a:pt x="3700" y="3154"/>
                    <a:pt x="3610" y="3144"/>
                  </a:cubicBezTo>
                  <a:cubicBezTo>
                    <a:pt x="3561" y="3140"/>
                    <a:pt x="3511" y="3135"/>
                    <a:pt x="3461" y="3126"/>
                  </a:cubicBezTo>
                  <a:lnTo>
                    <a:pt x="3461" y="3126"/>
                  </a:lnTo>
                  <a:cubicBezTo>
                    <a:pt x="4121" y="2965"/>
                    <a:pt x="4797" y="2879"/>
                    <a:pt x="5477" y="2869"/>
                  </a:cubicBezTo>
                  <a:close/>
                  <a:moveTo>
                    <a:pt x="8476" y="1900"/>
                  </a:moveTo>
                  <a:cubicBezTo>
                    <a:pt x="8570" y="1956"/>
                    <a:pt x="8662" y="2016"/>
                    <a:pt x="8751" y="2080"/>
                  </a:cubicBezTo>
                  <a:cubicBezTo>
                    <a:pt x="9109" y="2336"/>
                    <a:pt x="9446" y="2665"/>
                    <a:pt x="9610" y="3082"/>
                  </a:cubicBezTo>
                  <a:cubicBezTo>
                    <a:pt x="9624" y="3115"/>
                    <a:pt x="9636" y="3147"/>
                    <a:pt x="9646" y="3181"/>
                  </a:cubicBezTo>
                  <a:lnTo>
                    <a:pt x="9646" y="3181"/>
                  </a:lnTo>
                  <a:cubicBezTo>
                    <a:pt x="9533" y="3276"/>
                    <a:pt x="9367" y="3311"/>
                    <a:pt x="9225" y="3348"/>
                  </a:cubicBezTo>
                  <a:lnTo>
                    <a:pt x="9225" y="3348"/>
                  </a:lnTo>
                  <a:cubicBezTo>
                    <a:pt x="9145" y="2894"/>
                    <a:pt x="8927" y="2450"/>
                    <a:pt x="8652" y="2102"/>
                  </a:cubicBezTo>
                  <a:cubicBezTo>
                    <a:pt x="8597" y="2032"/>
                    <a:pt x="8538" y="1965"/>
                    <a:pt x="8476" y="1900"/>
                  </a:cubicBezTo>
                  <a:close/>
                  <a:moveTo>
                    <a:pt x="5123" y="1180"/>
                  </a:moveTo>
                  <a:cubicBezTo>
                    <a:pt x="5492" y="1180"/>
                    <a:pt x="5861" y="1199"/>
                    <a:pt x="6228" y="1235"/>
                  </a:cubicBezTo>
                  <a:cubicBezTo>
                    <a:pt x="6593" y="1273"/>
                    <a:pt x="6959" y="1333"/>
                    <a:pt x="7315" y="1427"/>
                  </a:cubicBezTo>
                  <a:lnTo>
                    <a:pt x="7315" y="1427"/>
                  </a:lnTo>
                  <a:cubicBezTo>
                    <a:pt x="7456" y="1505"/>
                    <a:pt x="7592" y="1593"/>
                    <a:pt x="7720" y="1692"/>
                  </a:cubicBezTo>
                  <a:cubicBezTo>
                    <a:pt x="8038" y="1934"/>
                    <a:pt x="8382" y="2288"/>
                    <a:pt x="8378" y="2724"/>
                  </a:cubicBezTo>
                  <a:cubicBezTo>
                    <a:pt x="8378" y="2943"/>
                    <a:pt x="8254" y="3144"/>
                    <a:pt x="8071" y="3254"/>
                  </a:cubicBezTo>
                  <a:cubicBezTo>
                    <a:pt x="7971" y="3314"/>
                    <a:pt x="7859" y="3352"/>
                    <a:pt x="7746" y="3387"/>
                  </a:cubicBezTo>
                  <a:lnTo>
                    <a:pt x="7746" y="3387"/>
                  </a:lnTo>
                  <a:cubicBezTo>
                    <a:pt x="7715" y="3334"/>
                    <a:pt x="7680" y="3284"/>
                    <a:pt x="7640" y="3239"/>
                  </a:cubicBezTo>
                  <a:lnTo>
                    <a:pt x="7640" y="3239"/>
                  </a:lnTo>
                  <a:cubicBezTo>
                    <a:pt x="7699" y="3203"/>
                    <a:pt x="7756" y="3164"/>
                    <a:pt x="7811" y="3122"/>
                  </a:cubicBezTo>
                  <a:cubicBezTo>
                    <a:pt x="7899" y="3053"/>
                    <a:pt x="7976" y="2972"/>
                    <a:pt x="7976" y="2852"/>
                  </a:cubicBezTo>
                  <a:cubicBezTo>
                    <a:pt x="7976" y="2727"/>
                    <a:pt x="7906" y="2610"/>
                    <a:pt x="7848" y="2508"/>
                  </a:cubicBezTo>
                  <a:cubicBezTo>
                    <a:pt x="7738" y="2321"/>
                    <a:pt x="7588" y="2153"/>
                    <a:pt x="7405" y="2029"/>
                  </a:cubicBezTo>
                  <a:cubicBezTo>
                    <a:pt x="7212" y="1897"/>
                    <a:pt x="6996" y="1839"/>
                    <a:pt x="6769" y="1791"/>
                  </a:cubicBezTo>
                  <a:cubicBezTo>
                    <a:pt x="6747" y="1787"/>
                    <a:pt x="6726" y="1783"/>
                    <a:pt x="6704" y="1778"/>
                  </a:cubicBezTo>
                  <a:lnTo>
                    <a:pt x="6704" y="1778"/>
                  </a:lnTo>
                  <a:cubicBezTo>
                    <a:pt x="6664" y="1676"/>
                    <a:pt x="6588" y="1589"/>
                    <a:pt x="6484" y="1532"/>
                  </a:cubicBezTo>
                  <a:cubicBezTo>
                    <a:pt x="6294" y="1425"/>
                    <a:pt x="6060" y="1400"/>
                    <a:pt x="5844" y="1371"/>
                  </a:cubicBezTo>
                  <a:cubicBezTo>
                    <a:pt x="5640" y="1343"/>
                    <a:pt x="5434" y="1329"/>
                    <a:pt x="5228" y="1329"/>
                  </a:cubicBezTo>
                  <a:cubicBezTo>
                    <a:pt x="4891" y="1329"/>
                    <a:pt x="4553" y="1367"/>
                    <a:pt x="4224" y="1444"/>
                  </a:cubicBezTo>
                  <a:cubicBezTo>
                    <a:pt x="4125" y="1464"/>
                    <a:pt x="4157" y="1607"/>
                    <a:pt x="4248" y="1607"/>
                  </a:cubicBezTo>
                  <a:cubicBezTo>
                    <a:pt x="4255" y="1607"/>
                    <a:pt x="4261" y="1606"/>
                    <a:pt x="4268" y="1605"/>
                  </a:cubicBezTo>
                  <a:cubicBezTo>
                    <a:pt x="4588" y="1531"/>
                    <a:pt x="4919" y="1492"/>
                    <a:pt x="5248" y="1492"/>
                  </a:cubicBezTo>
                  <a:cubicBezTo>
                    <a:pt x="5456" y="1492"/>
                    <a:pt x="5664" y="1508"/>
                    <a:pt x="5870" y="1539"/>
                  </a:cubicBezTo>
                  <a:cubicBezTo>
                    <a:pt x="5990" y="1557"/>
                    <a:pt x="6118" y="1583"/>
                    <a:pt x="6239" y="1612"/>
                  </a:cubicBezTo>
                  <a:cubicBezTo>
                    <a:pt x="6316" y="1630"/>
                    <a:pt x="6389" y="1660"/>
                    <a:pt x="6451" y="1711"/>
                  </a:cubicBezTo>
                  <a:cubicBezTo>
                    <a:pt x="6464" y="1720"/>
                    <a:pt x="6475" y="1730"/>
                    <a:pt x="6486" y="1741"/>
                  </a:cubicBezTo>
                  <a:lnTo>
                    <a:pt x="6486" y="1741"/>
                  </a:lnTo>
                  <a:cubicBezTo>
                    <a:pt x="6212" y="1700"/>
                    <a:pt x="5936" y="1679"/>
                    <a:pt x="5659" y="1679"/>
                  </a:cubicBezTo>
                  <a:cubicBezTo>
                    <a:pt x="5464" y="1679"/>
                    <a:pt x="5268" y="1689"/>
                    <a:pt x="5072" y="1711"/>
                  </a:cubicBezTo>
                  <a:cubicBezTo>
                    <a:pt x="4597" y="1758"/>
                    <a:pt x="4096" y="1850"/>
                    <a:pt x="3668" y="2084"/>
                  </a:cubicBezTo>
                  <a:cubicBezTo>
                    <a:pt x="3467" y="2193"/>
                    <a:pt x="3284" y="2340"/>
                    <a:pt x="3138" y="2523"/>
                  </a:cubicBezTo>
                  <a:cubicBezTo>
                    <a:pt x="3017" y="2673"/>
                    <a:pt x="2949" y="2882"/>
                    <a:pt x="3048" y="3057"/>
                  </a:cubicBezTo>
                  <a:lnTo>
                    <a:pt x="3048" y="3057"/>
                  </a:lnTo>
                  <a:cubicBezTo>
                    <a:pt x="2897" y="3100"/>
                    <a:pt x="2747" y="3148"/>
                    <a:pt x="2601" y="3204"/>
                  </a:cubicBezTo>
                  <a:lnTo>
                    <a:pt x="2601" y="3204"/>
                  </a:lnTo>
                  <a:cubicBezTo>
                    <a:pt x="2285" y="3079"/>
                    <a:pt x="1984" y="2920"/>
                    <a:pt x="1704" y="2720"/>
                  </a:cubicBezTo>
                  <a:cubicBezTo>
                    <a:pt x="1656" y="2686"/>
                    <a:pt x="1607" y="2650"/>
                    <a:pt x="1558" y="2610"/>
                  </a:cubicBezTo>
                  <a:lnTo>
                    <a:pt x="1558" y="2610"/>
                  </a:lnTo>
                  <a:cubicBezTo>
                    <a:pt x="1576" y="2580"/>
                    <a:pt x="1595" y="2551"/>
                    <a:pt x="1617" y="2523"/>
                  </a:cubicBezTo>
                  <a:cubicBezTo>
                    <a:pt x="1745" y="2351"/>
                    <a:pt x="1928" y="2223"/>
                    <a:pt x="2107" y="2102"/>
                  </a:cubicBezTo>
                  <a:cubicBezTo>
                    <a:pt x="2312" y="1970"/>
                    <a:pt x="2531" y="1850"/>
                    <a:pt x="2750" y="1751"/>
                  </a:cubicBezTo>
                  <a:cubicBezTo>
                    <a:pt x="3196" y="1546"/>
                    <a:pt x="3672" y="1407"/>
                    <a:pt x="4155" y="1301"/>
                  </a:cubicBezTo>
                  <a:cubicBezTo>
                    <a:pt x="4341" y="1260"/>
                    <a:pt x="4530" y="1221"/>
                    <a:pt x="4721" y="1187"/>
                  </a:cubicBezTo>
                  <a:lnTo>
                    <a:pt x="4721" y="1187"/>
                  </a:lnTo>
                  <a:cubicBezTo>
                    <a:pt x="4855" y="1182"/>
                    <a:pt x="4989" y="1180"/>
                    <a:pt x="5123" y="1180"/>
                  </a:cubicBezTo>
                  <a:close/>
                  <a:moveTo>
                    <a:pt x="1492" y="2748"/>
                  </a:moveTo>
                  <a:cubicBezTo>
                    <a:pt x="1528" y="2776"/>
                    <a:pt x="1565" y="2803"/>
                    <a:pt x="1602" y="2830"/>
                  </a:cubicBezTo>
                  <a:cubicBezTo>
                    <a:pt x="1803" y="2976"/>
                    <a:pt x="2019" y="3104"/>
                    <a:pt x="2246" y="3210"/>
                  </a:cubicBezTo>
                  <a:cubicBezTo>
                    <a:pt x="2299" y="3236"/>
                    <a:pt x="2353" y="3260"/>
                    <a:pt x="2407" y="3284"/>
                  </a:cubicBezTo>
                  <a:lnTo>
                    <a:pt x="2407" y="3284"/>
                  </a:lnTo>
                  <a:cubicBezTo>
                    <a:pt x="2317" y="3324"/>
                    <a:pt x="2229" y="3367"/>
                    <a:pt x="2143" y="3415"/>
                  </a:cubicBezTo>
                  <a:cubicBezTo>
                    <a:pt x="2057" y="3462"/>
                    <a:pt x="1976" y="3517"/>
                    <a:pt x="1894" y="3575"/>
                  </a:cubicBezTo>
                  <a:lnTo>
                    <a:pt x="1894" y="3575"/>
                  </a:lnTo>
                  <a:cubicBezTo>
                    <a:pt x="1851" y="3556"/>
                    <a:pt x="1808" y="3535"/>
                    <a:pt x="1767" y="3513"/>
                  </a:cubicBezTo>
                  <a:cubicBezTo>
                    <a:pt x="1620" y="3440"/>
                    <a:pt x="1507" y="3331"/>
                    <a:pt x="1467" y="3173"/>
                  </a:cubicBezTo>
                  <a:cubicBezTo>
                    <a:pt x="1428" y="3029"/>
                    <a:pt x="1442" y="2883"/>
                    <a:pt x="1492" y="2748"/>
                  </a:cubicBezTo>
                  <a:close/>
                  <a:moveTo>
                    <a:pt x="7474" y="3331"/>
                  </a:moveTo>
                  <a:lnTo>
                    <a:pt x="7474" y="3331"/>
                  </a:lnTo>
                  <a:cubicBezTo>
                    <a:pt x="7507" y="3365"/>
                    <a:pt x="7540" y="3403"/>
                    <a:pt x="7568" y="3443"/>
                  </a:cubicBezTo>
                  <a:lnTo>
                    <a:pt x="7568" y="3443"/>
                  </a:lnTo>
                  <a:cubicBezTo>
                    <a:pt x="7495" y="3465"/>
                    <a:pt x="7420" y="3486"/>
                    <a:pt x="7343" y="3506"/>
                  </a:cubicBezTo>
                  <a:cubicBezTo>
                    <a:pt x="7047" y="3582"/>
                    <a:pt x="6746" y="3633"/>
                    <a:pt x="6442" y="3662"/>
                  </a:cubicBezTo>
                  <a:lnTo>
                    <a:pt x="6442" y="3662"/>
                  </a:lnTo>
                  <a:cubicBezTo>
                    <a:pt x="6677" y="3609"/>
                    <a:pt x="6911" y="3555"/>
                    <a:pt x="7142" y="3473"/>
                  </a:cubicBezTo>
                  <a:cubicBezTo>
                    <a:pt x="7255" y="3431"/>
                    <a:pt x="7367" y="3385"/>
                    <a:pt x="7474" y="3331"/>
                  </a:cubicBezTo>
                  <a:close/>
                  <a:moveTo>
                    <a:pt x="8228" y="1905"/>
                  </a:moveTo>
                  <a:cubicBezTo>
                    <a:pt x="8529" y="2187"/>
                    <a:pt x="8770" y="2531"/>
                    <a:pt x="8919" y="2917"/>
                  </a:cubicBezTo>
                  <a:cubicBezTo>
                    <a:pt x="8979" y="3069"/>
                    <a:pt x="9027" y="3230"/>
                    <a:pt x="9056" y="3395"/>
                  </a:cubicBezTo>
                  <a:lnTo>
                    <a:pt x="9056" y="3395"/>
                  </a:lnTo>
                  <a:cubicBezTo>
                    <a:pt x="8656" y="3505"/>
                    <a:pt x="8252" y="3605"/>
                    <a:pt x="7847" y="3694"/>
                  </a:cubicBezTo>
                  <a:lnTo>
                    <a:pt x="7847" y="3694"/>
                  </a:lnTo>
                  <a:cubicBezTo>
                    <a:pt x="7846" y="3640"/>
                    <a:pt x="7834" y="3587"/>
                    <a:pt x="7816" y="3535"/>
                  </a:cubicBezTo>
                  <a:lnTo>
                    <a:pt x="7816" y="3535"/>
                  </a:lnTo>
                  <a:cubicBezTo>
                    <a:pt x="7989" y="3481"/>
                    <a:pt x="8160" y="3411"/>
                    <a:pt x="8290" y="3298"/>
                  </a:cubicBezTo>
                  <a:cubicBezTo>
                    <a:pt x="8466" y="3144"/>
                    <a:pt x="8565" y="2925"/>
                    <a:pt x="8565" y="2698"/>
                  </a:cubicBezTo>
                  <a:cubicBezTo>
                    <a:pt x="8565" y="2479"/>
                    <a:pt x="8477" y="2267"/>
                    <a:pt x="8360" y="2084"/>
                  </a:cubicBezTo>
                  <a:cubicBezTo>
                    <a:pt x="8320" y="2022"/>
                    <a:pt x="8276" y="1962"/>
                    <a:pt x="8228" y="1905"/>
                  </a:cubicBezTo>
                  <a:close/>
                  <a:moveTo>
                    <a:pt x="5972" y="2876"/>
                  </a:moveTo>
                  <a:cubicBezTo>
                    <a:pt x="6067" y="2880"/>
                    <a:pt x="6162" y="2885"/>
                    <a:pt x="6257" y="2892"/>
                  </a:cubicBezTo>
                  <a:cubicBezTo>
                    <a:pt x="6629" y="2920"/>
                    <a:pt x="7038" y="2976"/>
                    <a:pt x="7343" y="3212"/>
                  </a:cubicBezTo>
                  <a:lnTo>
                    <a:pt x="7343" y="3212"/>
                  </a:lnTo>
                  <a:cubicBezTo>
                    <a:pt x="6972" y="3388"/>
                    <a:pt x="6554" y="3469"/>
                    <a:pt x="6155" y="3557"/>
                  </a:cubicBezTo>
                  <a:cubicBezTo>
                    <a:pt x="5931" y="3606"/>
                    <a:pt x="5707" y="3653"/>
                    <a:pt x="5481" y="3697"/>
                  </a:cubicBezTo>
                  <a:lnTo>
                    <a:pt x="5481" y="3697"/>
                  </a:lnTo>
                  <a:cubicBezTo>
                    <a:pt x="5090" y="3690"/>
                    <a:pt x="4700" y="3658"/>
                    <a:pt x="4312" y="3612"/>
                  </a:cubicBezTo>
                  <a:cubicBezTo>
                    <a:pt x="3855" y="3557"/>
                    <a:pt x="3398" y="3470"/>
                    <a:pt x="2959" y="3331"/>
                  </a:cubicBezTo>
                  <a:cubicBezTo>
                    <a:pt x="2924" y="3320"/>
                    <a:pt x="2890" y="3309"/>
                    <a:pt x="2855" y="3297"/>
                  </a:cubicBezTo>
                  <a:lnTo>
                    <a:pt x="2855" y="3297"/>
                  </a:lnTo>
                  <a:cubicBezTo>
                    <a:pt x="2930" y="3273"/>
                    <a:pt x="3005" y="3250"/>
                    <a:pt x="3079" y="3228"/>
                  </a:cubicBezTo>
                  <a:cubicBezTo>
                    <a:pt x="3115" y="3218"/>
                    <a:pt x="3150" y="3208"/>
                    <a:pt x="3185" y="3198"/>
                  </a:cubicBezTo>
                  <a:lnTo>
                    <a:pt x="3185" y="3198"/>
                  </a:lnTo>
                  <a:cubicBezTo>
                    <a:pt x="3304" y="3275"/>
                    <a:pt x="3455" y="3299"/>
                    <a:pt x="3595" y="3312"/>
                  </a:cubicBezTo>
                  <a:cubicBezTo>
                    <a:pt x="3685" y="3322"/>
                    <a:pt x="3774" y="3326"/>
                    <a:pt x="3863" y="3326"/>
                  </a:cubicBezTo>
                  <a:cubicBezTo>
                    <a:pt x="4057" y="3326"/>
                    <a:pt x="4251" y="3306"/>
                    <a:pt x="4447" y="3276"/>
                  </a:cubicBezTo>
                  <a:cubicBezTo>
                    <a:pt x="4736" y="3232"/>
                    <a:pt x="5014" y="3162"/>
                    <a:pt x="5292" y="3093"/>
                  </a:cubicBezTo>
                  <a:cubicBezTo>
                    <a:pt x="5493" y="3045"/>
                    <a:pt x="5698" y="2991"/>
                    <a:pt x="5891" y="2910"/>
                  </a:cubicBezTo>
                  <a:cubicBezTo>
                    <a:pt x="5919" y="2899"/>
                    <a:pt x="5945" y="2888"/>
                    <a:pt x="5972" y="2876"/>
                  </a:cubicBezTo>
                  <a:close/>
                  <a:moveTo>
                    <a:pt x="2633" y="3376"/>
                  </a:moveTo>
                  <a:cubicBezTo>
                    <a:pt x="2964" y="3501"/>
                    <a:pt x="3309" y="3591"/>
                    <a:pt x="3657" y="3656"/>
                  </a:cubicBezTo>
                  <a:cubicBezTo>
                    <a:pt x="4036" y="3731"/>
                    <a:pt x="4421" y="3781"/>
                    <a:pt x="4806" y="3812"/>
                  </a:cubicBezTo>
                  <a:lnTo>
                    <a:pt x="4806" y="3812"/>
                  </a:lnTo>
                  <a:cubicBezTo>
                    <a:pt x="4431" y="3865"/>
                    <a:pt x="4054" y="3900"/>
                    <a:pt x="3676" y="3900"/>
                  </a:cubicBezTo>
                  <a:cubicBezTo>
                    <a:pt x="3498" y="3900"/>
                    <a:pt x="3320" y="3892"/>
                    <a:pt x="3142" y="3876"/>
                  </a:cubicBezTo>
                  <a:cubicBezTo>
                    <a:pt x="2897" y="3854"/>
                    <a:pt x="2648" y="3806"/>
                    <a:pt x="2410" y="3748"/>
                  </a:cubicBezTo>
                  <a:cubicBezTo>
                    <a:pt x="2300" y="3718"/>
                    <a:pt x="2188" y="3686"/>
                    <a:pt x="2079" y="3648"/>
                  </a:cubicBezTo>
                  <a:lnTo>
                    <a:pt x="2079" y="3648"/>
                  </a:lnTo>
                  <a:cubicBezTo>
                    <a:pt x="2253" y="3537"/>
                    <a:pt x="2440" y="3449"/>
                    <a:pt x="2633" y="3376"/>
                  </a:cubicBezTo>
                  <a:close/>
                  <a:moveTo>
                    <a:pt x="7644" y="3584"/>
                  </a:moveTo>
                  <a:cubicBezTo>
                    <a:pt x="7662" y="3633"/>
                    <a:pt x="7669" y="3684"/>
                    <a:pt x="7662" y="3733"/>
                  </a:cubicBezTo>
                  <a:lnTo>
                    <a:pt x="7662" y="3733"/>
                  </a:lnTo>
                  <a:cubicBezTo>
                    <a:pt x="7117" y="3848"/>
                    <a:pt x="6569" y="3944"/>
                    <a:pt x="6019" y="4022"/>
                  </a:cubicBezTo>
                  <a:cubicBezTo>
                    <a:pt x="5482" y="4095"/>
                    <a:pt x="4944" y="4153"/>
                    <a:pt x="4403" y="4190"/>
                  </a:cubicBezTo>
                  <a:cubicBezTo>
                    <a:pt x="3958" y="4220"/>
                    <a:pt x="3513" y="4248"/>
                    <a:pt x="3068" y="4248"/>
                  </a:cubicBezTo>
                  <a:cubicBezTo>
                    <a:pt x="2979" y="4248"/>
                    <a:pt x="2891" y="4247"/>
                    <a:pt x="2802" y="4245"/>
                  </a:cubicBezTo>
                  <a:cubicBezTo>
                    <a:pt x="2531" y="4238"/>
                    <a:pt x="2264" y="4216"/>
                    <a:pt x="2001" y="4153"/>
                  </a:cubicBezTo>
                  <a:cubicBezTo>
                    <a:pt x="1942" y="4142"/>
                    <a:pt x="1880" y="4128"/>
                    <a:pt x="1822" y="4110"/>
                  </a:cubicBezTo>
                  <a:cubicBezTo>
                    <a:pt x="1781" y="4095"/>
                    <a:pt x="1723" y="4080"/>
                    <a:pt x="1694" y="4044"/>
                  </a:cubicBezTo>
                  <a:cubicBezTo>
                    <a:pt x="1639" y="3967"/>
                    <a:pt x="1800" y="3861"/>
                    <a:pt x="1843" y="3821"/>
                  </a:cubicBezTo>
                  <a:cubicBezTo>
                    <a:pt x="1869" y="3799"/>
                    <a:pt x="1895" y="3778"/>
                    <a:pt x="1922" y="3758"/>
                  </a:cubicBezTo>
                  <a:lnTo>
                    <a:pt x="1922" y="3758"/>
                  </a:lnTo>
                  <a:cubicBezTo>
                    <a:pt x="2099" y="3826"/>
                    <a:pt x="2282" y="3883"/>
                    <a:pt x="2469" y="3927"/>
                  </a:cubicBezTo>
                  <a:cubicBezTo>
                    <a:pt x="2863" y="4023"/>
                    <a:pt x="3276" y="4065"/>
                    <a:pt x="3687" y="4065"/>
                  </a:cubicBezTo>
                  <a:cubicBezTo>
                    <a:pt x="3805" y="4065"/>
                    <a:pt x="3923" y="4061"/>
                    <a:pt x="4041" y="4055"/>
                  </a:cubicBezTo>
                  <a:cubicBezTo>
                    <a:pt x="4552" y="4027"/>
                    <a:pt x="5064" y="3948"/>
                    <a:pt x="5568" y="3849"/>
                  </a:cubicBezTo>
                  <a:lnTo>
                    <a:pt x="5568" y="3849"/>
                  </a:lnTo>
                  <a:cubicBezTo>
                    <a:pt x="5604" y="3849"/>
                    <a:pt x="5640" y="3849"/>
                    <a:pt x="5675" y="3849"/>
                  </a:cubicBezTo>
                  <a:cubicBezTo>
                    <a:pt x="6047" y="3849"/>
                    <a:pt x="6418" y="3826"/>
                    <a:pt x="6787" y="3773"/>
                  </a:cubicBezTo>
                  <a:cubicBezTo>
                    <a:pt x="7058" y="3729"/>
                    <a:pt x="7321" y="3674"/>
                    <a:pt x="7581" y="3601"/>
                  </a:cubicBezTo>
                  <a:cubicBezTo>
                    <a:pt x="7602" y="3596"/>
                    <a:pt x="7623" y="3590"/>
                    <a:pt x="7644" y="3584"/>
                  </a:cubicBezTo>
                  <a:close/>
                  <a:moveTo>
                    <a:pt x="9687" y="3352"/>
                  </a:moveTo>
                  <a:cubicBezTo>
                    <a:pt x="9707" y="3476"/>
                    <a:pt x="9707" y="3602"/>
                    <a:pt x="9684" y="3726"/>
                  </a:cubicBezTo>
                  <a:cubicBezTo>
                    <a:pt x="9640" y="3967"/>
                    <a:pt x="9515" y="4186"/>
                    <a:pt x="9347" y="4362"/>
                  </a:cubicBezTo>
                  <a:cubicBezTo>
                    <a:pt x="9242" y="4469"/>
                    <a:pt x="9120" y="4551"/>
                    <a:pt x="8990" y="4621"/>
                  </a:cubicBezTo>
                  <a:lnTo>
                    <a:pt x="8990" y="4621"/>
                  </a:lnTo>
                  <a:cubicBezTo>
                    <a:pt x="9219" y="4287"/>
                    <a:pt x="9288" y="3898"/>
                    <a:pt x="9248" y="3508"/>
                  </a:cubicBezTo>
                  <a:lnTo>
                    <a:pt x="9248" y="3508"/>
                  </a:lnTo>
                  <a:cubicBezTo>
                    <a:pt x="9320" y="3488"/>
                    <a:pt x="9392" y="3468"/>
                    <a:pt x="9464" y="3448"/>
                  </a:cubicBezTo>
                  <a:cubicBezTo>
                    <a:pt x="9544" y="3424"/>
                    <a:pt x="9620" y="3393"/>
                    <a:pt x="9687" y="3352"/>
                  </a:cubicBezTo>
                  <a:close/>
                  <a:moveTo>
                    <a:pt x="932" y="1916"/>
                  </a:moveTo>
                  <a:cubicBezTo>
                    <a:pt x="942" y="2012"/>
                    <a:pt x="970" y="2106"/>
                    <a:pt x="1011" y="2196"/>
                  </a:cubicBezTo>
                  <a:lnTo>
                    <a:pt x="1011" y="2196"/>
                  </a:lnTo>
                  <a:cubicBezTo>
                    <a:pt x="978" y="2250"/>
                    <a:pt x="948" y="2308"/>
                    <a:pt x="922" y="2369"/>
                  </a:cubicBezTo>
                  <a:cubicBezTo>
                    <a:pt x="717" y="2852"/>
                    <a:pt x="871" y="3382"/>
                    <a:pt x="1097" y="3832"/>
                  </a:cubicBezTo>
                  <a:cubicBezTo>
                    <a:pt x="1273" y="4184"/>
                    <a:pt x="1508" y="4501"/>
                    <a:pt x="1785" y="4773"/>
                  </a:cubicBezTo>
                  <a:lnTo>
                    <a:pt x="1785" y="4773"/>
                  </a:lnTo>
                  <a:cubicBezTo>
                    <a:pt x="1760" y="4764"/>
                    <a:pt x="1734" y="4755"/>
                    <a:pt x="1708" y="4746"/>
                  </a:cubicBezTo>
                  <a:cubicBezTo>
                    <a:pt x="1324" y="4603"/>
                    <a:pt x="948" y="4406"/>
                    <a:pt x="662" y="4106"/>
                  </a:cubicBezTo>
                  <a:cubicBezTo>
                    <a:pt x="351" y="3780"/>
                    <a:pt x="169" y="3323"/>
                    <a:pt x="227" y="2874"/>
                  </a:cubicBezTo>
                  <a:cubicBezTo>
                    <a:pt x="284" y="2445"/>
                    <a:pt x="590" y="2140"/>
                    <a:pt x="932" y="1916"/>
                  </a:cubicBezTo>
                  <a:close/>
                  <a:moveTo>
                    <a:pt x="1106" y="2359"/>
                  </a:moveTo>
                  <a:cubicBezTo>
                    <a:pt x="1179" y="2464"/>
                    <a:pt x="1267" y="2558"/>
                    <a:pt x="1363" y="2642"/>
                  </a:cubicBezTo>
                  <a:lnTo>
                    <a:pt x="1363" y="2642"/>
                  </a:lnTo>
                  <a:cubicBezTo>
                    <a:pt x="1263" y="2869"/>
                    <a:pt x="1241" y="3120"/>
                    <a:pt x="1364" y="3356"/>
                  </a:cubicBezTo>
                  <a:cubicBezTo>
                    <a:pt x="1449" y="3510"/>
                    <a:pt x="1595" y="3612"/>
                    <a:pt x="1748" y="3685"/>
                  </a:cubicBezTo>
                  <a:cubicBezTo>
                    <a:pt x="1749" y="3686"/>
                    <a:pt x="1749" y="3686"/>
                    <a:pt x="1749" y="3686"/>
                  </a:cubicBezTo>
                  <a:lnTo>
                    <a:pt x="1749" y="3686"/>
                  </a:lnTo>
                  <a:cubicBezTo>
                    <a:pt x="1686" y="3738"/>
                    <a:pt x="1623" y="3794"/>
                    <a:pt x="1573" y="3857"/>
                  </a:cubicBezTo>
                  <a:cubicBezTo>
                    <a:pt x="1503" y="3949"/>
                    <a:pt x="1507" y="4069"/>
                    <a:pt x="1584" y="4150"/>
                  </a:cubicBezTo>
                  <a:cubicBezTo>
                    <a:pt x="1664" y="4234"/>
                    <a:pt x="1781" y="4259"/>
                    <a:pt x="1887" y="4289"/>
                  </a:cubicBezTo>
                  <a:cubicBezTo>
                    <a:pt x="2261" y="4382"/>
                    <a:pt x="2647" y="4406"/>
                    <a:pt x="3032" y="4406"/>
                  </a:cubicBezTo>
                  <a:cubicBezTo>
                    <a:pt x="3208" y="4406"/>
                    <a:pt x="3384" y="4401"/>
                    <a:pt x="3558" y="4395"/>
                  </a:cubicBezTo>
                  <a:cubicBezTo>
                    <a:pt x="4699" y="4351"/>
                    <a:pt x="5833" y="4234"/>
                    <a:pt x="6956" y="4033"/>
                  </a:cubicBezTo>
                  <a:cubicBezTo>
                    <a:pt x="7127" y="4002"/>
                    <a:pt x="7298" y="3969"/>
                    <a:pt x="7470" y="3935"/>
                  </a:cubicBezTo>
                  <a:lnTo>
                    <a:pt x="7470" y="3935"/>
                  </a:lnTo>
                  <a:cubicBezTo>
                    <a:pt x="7450" y="3945"/>
                    <a:pt x="7431" y="3954"/>
                    <a:pt x="7413" y="3963"/>
                  </a:cubicBezTo>
                  <a:cubicBezTo>
                    <a:pt x="7303" y="4018"/>
                    <a:pt x="7190" y="4062"/>
                    <a:pt x="7069" y="4110"/>
                  </a:cubicBezTo>
                  <a:cubicBezTo>
                    <a:pt x="6608" y="4278"/>
                    <a:pt x="6122" y="4369"/>
                    <a:pt x="5639" y="4453"/>
                  </a:cubicBezTo>
                  <a:cubicBezTo>
                    <a:pt x="5398" y="4493"/>
                    <a:pt x="5160" y="4534"/>
                    <a:pt x="4915" y="4581"/>
                  </a:cubicBezTo>
                  <a:cubicBezTo>
                    <a:pt x="4794" y="4603"/>
                    <a:pt x="4670" y="4629"/>
                    <a:pt x="4546" y="4662"/>
                  </a:cubicBezTo>
                  <a:cubicBezTo>
                    <a:pt x="4436" y="4691"/>
                    <a:pt x="4323" y="4713"/>
                    <a:pt x="4220" y="4764"/>
                  </a:cubicBezTo>
                  <a:cubicBezTo>
                    <a:pt x="4079" y="4829"/>
                    <a:pt x="3886" y="4986"/>
                    <a:pt x="3863" y="5163"/>
                  </a:cubicBezTo>
                  <a:lnTo>
                    <a:pt x="3863" y="5163"/>
                  </a:lnTo>
                  <a:cubicBezTo>
                    <a:pt x="3669" y="5143"/>
                    <a:pt x="3477" y="5120"/>
                    <a:pt x="3284" y="5093"/>
                  </a:cubicBezTo>
                  <a:cubicBezTo>
                    <a:pt x="2904" y="5036"/>
                    <a:pt x="2521" y="4976"/>
                    <a:pt x="2147" y="4880"/>
                  </a:cubicBezTo>
                  <a:lnTo>
                    <a:pt x="2147" y="4880"/>
                  </a:lnTo>
                  <a:cubicBezTo>
                    <a:pt x="1914" y="4689"/>
                    <a:pt x="1704" y="4470"/>
                    <a:pt x="1525" y="4227"/>
                  </a:cubicBezTo>
                  <a:cubicBezTo>
                    <a:pt x="1255" y="3857"/>
                    <a:pt x="1013" y="3400"/>
                    <a:pt x="984" y="2936"/>
                  </a:cubicBezTo>
                  <a:cubicBezTo>
                    <a:pt x="973" y="2729"/>
                    <a:pt x="1018" y="2533"/>
                    <a:pt x="1106" y="2359"/>
                  </a:cubicBezTo>
                  <a:close/>
                  <a:moveTo>
                    <a:pt x="9078" y="3555"/>
                  </a:moveTo>
                  <a:cubicBezTo>
                    <a:pt x="9103" y="3817"/>
                    <a:pt x="9076" y="4082"/>
                    <a:pt x="8967" y="4325"/>
                  </a:cubicBezTo>
                  <a:cubicBezTo>
                    <a:pt x="8883" y="4509"/>
                    <a:pt x="8760" y="4664"/>
                    <a:pt x="8613" y="4794"/>
                  </a:cubicBezTo>
                  <a:lnTo>
                    <a:pt x="8613" y="4794"/>
                  </a:lnTo>
                  <a:cubicBezTo>
                    <a:pt x="8426" y="4869"/>
                    <a:pt x="8234" y="4927"/>
                    <a:pt x="8038" y="4976"/>
                  </a:cubicBezTo>
                  <a:cubicBezTo>
                    <a:pt x="7548" y="5101"/>
                    <a:pt x="7047" y="5159"/>
                    <a:pt x="6542" y="5196"/>
                  </a:cubicBezTo>
                  <a:cubicBezTo>
                    <a:pt x="6160" y="5225"/>
                    <a:pt x="5776" y="5240"/>
                    <a:pt x="5393" y="5240"/>
                  </a:cubicBezTo>
                  <a:cubicBezTo>
                    <a:pt x="4944" y="5240"/>
                    <a:pt x="4494" y="5220"/>
                    <a:pt x="4047" y="5180"/>
                  </a:cubicBezTo>
                  <a:lnTo>
                    <a:pt x="4047" y="5180"/>
                  </a:lnTo>
                  <a:cubicBezTo>
                    <a:pt x="4054" y="5090"/>
                    <a:pt x="4186" y="4983"/>
                    <a:pt x="4250" y="4943"/>
                  </a:cubicBezTo>
                  <a:cubicBezTo>
                    <a:pt x="4348" y="4877"/>
                    <a:pt x="4469" y="4852"/>
                    <a:pt x="4582" y="4823"/>
                  </a:cubicBezTo>
                  <a:cubicBezTo>
                    <a:pt x="4835" y="4760"/>
                    <a:pt x="5091" y="4713"/>
                    <a:pt x="5347" y="4669"/>
                  </a:cubicBezTo>
                  <a:cubicBezTo>
                    <a:pt x="5859" y="4578"/>
                    <a:pt x="6374" y="4504"/>
                    <a:pt x="6875" y="4347"/>
                  </a:cubicBezTo>
                  <a:cubicBezTo>
                    <a:pt x="7120" y="4270"/>
                    <a:pt x="7369" y="4179"/>
                    <a:pt x="7596" y="4055"/>
                  </a:cubicBezTo>
                  <a:cubicBezTo>
                    <a:pt x="7683" y="4011"/>
                    <a:pt x="7758" y="3951"/>
                    <a:pt x="7805" y="3866"/>
                  </a:cubicBezTo>
                  <a:lnTo>
                    <a:pt x="7805" y="3866"/>
                  </a:lnTo>
                  <a:cubicBezTo>
                    <a:pt x="8083" y="3806"/>
                    <a:pt x="8360" y="3742"/>
                    <a:pt x="8634" y="3671"/>
                  </a:cubicBezTo>
                  <a:cubicBezTo>
                    <a:pt x="8782" y="3634"/>
                    <a:pt x="8930" y="3595"/>
                    <a:pt x="9078" y="3555"/>
                  </a:cubicBezTo>
                  <a:close/>
                  <a:moveTo>
                    <a:pt x="4281" y="5355"/>
                  </a:moveTo>
                  <a:cubicBezTo>
                    <a:pt x="4675" y="5385"/>
                    <a:pt x="5073" y="5401"/>
                    <a:pt x="5471" y="5401"/>
                  </a:cubicBezTo>
                  <a:cubicBezTo>
                    <a:pt x="5496" y="5401"/>
                    <a:pt x="5522" y="5401"/>
                    <a:pt x="5547" y="5400"/>
                  </a:cubicBezTo>
                  <a:lnTo>
                    <a:pt x="5547" y="5400"/>
                  </a:lnTo>
                  <a:cubicBezTo>
                    <a:pt x="5378" y="5412"/>
                    <a:pt x="5209" y="5426"/>
                    <a:pt x="5039" y="5430"/>
                  </a:cubicBezTo>
                  <a:cubicBezTo>
                    <a:pt x="4981" y="5432"/>
                    <a:pt x="4922" y="5434"/>
                    <a:pt x="4863" y="5434"/>
                  </a:cubicBezTo>
                  <a:cubicBezTo>
                    <a:pt x="4738" y="5434"/>
                    <a:pt x="4613" y="5426"/>
                    <a:pt x="4491" y="5404"/>
                  </a:cubicBezTo>
                  <a:cubicBezTo>
                    <a:pt x="4421" y="5391"/>
                    <a:pt x="4349" y="5376"/>
                    <a:pt x="4281" y="5355"/>
                  </a:cubicBezTo>
                  <a:close/>
                  <a:moveTo>
                    <a:pt x="8126" y="5117"/>
                  </a:moveTo>
                  <a:lnTo>
                    <a:pt x="8126" y="5117"/>
                  </a:lnTo>
                  <a:cubicBezTo>
                    <a:pt x="8123" y="5119"/>
                    <a:pt x="8119" y="5121"/>
                    <a:pt x="8115" y="5122"/>
                  </a:cubicBezTo>
                  <a:cubicBezTo>
                    <a:pt x="7687" y="5338"/>
                    <a:pt x="7219" y="5484"/>
                    <a:pt x="6754" y="5591"/>
                  </a:cubicBezTo>
                  <a:cubicBezTo>
                    <a:pt x="6677" y="5608"/>
                    <a:pt x="6599" y="5624"/>
                    <a:pt x="6520" y="5639"/>
                  </a:cubicBezTo>
                  <a:lnTo>
                    <a:pt x="6520" y="5639"/>
                  </a:lnTo>
                  <a:cubicBezTo>
                    <a:pt x="6509" y="5573"/>
                    <a:pt x="6474" y="5515"/>
                    <a:pt x="6407" y="5474"/>
                  </a:cubicBezTo>
                  <a:cubicBezTo>
                    <a:pt x="6312" y="5408"/>
                    <a:pt x="6184" y="5400"/>
                    <a:pt x="6071" y="5389"/>
                  </a:cubicBezTo>
                  <a:cubicBezTo>
                    <a:pt x="6066" y="5389"/>
                    <a:pt x="6062" y="5389"/>
                    <a:pt x="6058" y="5389"/>
                  </a:cubicBezTo>
                  <a:lnTo>
                    <a:pt x="6058" y="5389"/>
                  </a:lnTo>
                  <a:cubicBezTo>
                    <a:pt x="6553" y="5368"/>
                    <a:pt x="7047" y="5322"/>
                    <a:pt x="7533" y="5243"/>
                  </a:cubicBezTo>
                  <a:cubicBezTo>
                    <a:pt x="7732" y="5210"/>
                    <a:pt x="7931" y="5168"/>
                    <a:pt x="8126" y="5117"/>
                  </a:cubicBezTo>
                  <a:close/>
                  <a:moveTo>
                    <a:pt x="2462" y="5110"/>
                  </a:moveTo>
                  <a:lnTo>
                    <a:pt x="2462" y="5110"/>
                  </a:lnTo>
                  <a:cubicBezTo>
                    <a:pt x="2933" y="5205"/>
                    <a:pt x="3414" y="5274"/>
                    <a:pt x="3895" y="5322"/>
                  </a:cubicBezTo>
                  <a:lnTo>
                    <a:pt x="3895" y="5322"/>
                  </a:lnTo>
                  <a:cubicBezTo>
                    <a:pt x="3971" y="5446"/>
                    <a:pt x="4148" y="5504"/>
                    <a:pt x="4283" y="5536"/>
                  </a:cubicBezTo>
                  <a:cubicBezTo>
                    <a:pt x="4477" y="5587"/>
                    <a:pt x="4679" y="5602"/>
                    <a:pt x="4882" y="5602"/>
                  </a:cubicBezTo>
                  <a:cubicBezTo>
                    <a:pt x="5026" y="5602"/>
                    <a:pt x="5171" y="5594"/>
                    <a:pt x="5314" y="5587"/>
                  </a:cubicBezTo>
                  <a:cubicBezTo>
                    <a:pt x="5478" y="5576"/>
                    <a:pt x="5643" y="5561"/>
                    <a:pt x="5807" y="5558"/>
                  </a:cubicBezTo>
                  <a:cubicBezTo>
                    <a:pt x="5856" y="5556"/>
                    <a:pt x="5904" y="5555"/>
                    <a:pt x="5952" y="5555"/>
                  </a:cubicBezTo>
                  <a:cubicBezTo>
                    <a:pt x="6032" y="5555"/>
                    <a:pt x="6110" y="5559"/>
                    <a:pt x="6188" y="5572"/>
                  </a:cubicBezTo>
                  <a:cubicBezTo>
                    <a:pt x="6232" y="5580"/>
                    <a:pt x="6264" y="5591"/>
                    <a:pt x="6301" y="5612"/>
                  </a:cubicBezTo>
                  <a:cubicBezTo>
                    <a:pt x="6306" y="5616"/>
                    <a:pt x="6307" y="5617"/>
                    <a:pt x="6307" y="5617"/>
                  </a:cubicBezTo>
                  <a:cubicBezTo>
                    <a:pt x="6307" y="5617"/>
                    <a:pt x="6306" y="5616"/>
                    <a:pt x="6306" y="5616"/>
                  </a:cubicBezTo>
                  <a:lnTo>
                    <a:pt x="6306" y="5616"/>
                  </a:lnTo>
                  <a:cubicBezTo>
                    <a:pt x="6306" y="5616"/>
                    <a:pt x="6306" y="5618"/>
                    <a:pt x="6312" y="5623"/>
                  </a:cubicBezTo>
                  <a:lnTo>
                    <a:pt x="6327" y="5638"/>
                  </a:lnTo>
                  <a:lnTo>
                    <a:pt x="6327" y="5638"/>
                  </a:lnTo>
                  <a:cubicBezTo>
                    <a:pt x="6329" y="5642"/>
                    <a:pt x="6334" y="5651"/>
                    <a:pt x="6334" y="5653"/>
                  </a:cubicBezTo>
                  <a:lnTo>
                    <a:pt x="6334" y="5671"/>
                  </a:lnTo>
                  <a:lnTo>
                    <a:pt x="6334" y="5671"/>
                  </a:lnTo>
                  <a:cubicBezTo>
                    <a:pt x="5965" y="5729"/>
                    <a:pt x="5592" y="5757"/>
                    <a:pt x="5219" y="5762"/>
                  </a:cubicBezTo>
                  <a:cubicBezTo>
                    <a:pt x="5152" y="5764"/>
                    <a:pt x="5086" y="5765"/>
                    <a:pt x="5019" y="5765"/>
                  </a:cubicBezTo>
                  <a:cubicBezTo>
                    <a:pt x="4124" y="5765"/>
                    <a:pt x="3221" y="5600"/>
                    <a:pt x="2462" y="5110"/>
                  </a:cubicBezTo>
                  <a:close/>
                  <a:moveTo>
                    <a:pt x="4967" y="1"/>
                  </a:moveTo>
                  <a:cubicBezTo>
                    <a:pt x="4193" y="1"/>
                    <a:pt x="3415" y="129"/>
                    <a:pt x="2681" y="376"/>
                  </a:cubicBezTo>
                  <a:cubicBezTo>
                    <a:pt x="2198" y="541"/>
                    <a:pt x="1679" y="731"/>
                    <a:pt x="1310" y="1093"/>
                  </a:cubicBezTo>
                  <a:cubicBezTo>
                    <a:pt x="1141" y="1254"/>
                    <a:pt x="988" y="1455"/>
                    <a:pt x="940" y="1681"/>
                  </a:cubicBezTo>
                  <a:cubicBezTo>
                    <a:pt x="938" y="1691"/>
                    <a:pt x="937" y="1701"/>
                    <a:pt x="935" y="1710"/>
                  </a:cubicBezTo>
                  <a:lnTo>
                    <a:pt x="935" y="1710"/>
                  </a:lnTo>
                  <a:cubicBezTo>
                    <a:pt x="699" y="1856"/>
                    <a:pt x="479" y="2028"/>
                    <a:pt x="315" y="2248"/>
                  </a:cubicBezTo>
                  <a:cubicBezTo>
                    <a:pt x="26" y="2636"/>
                    <a:pt x="0" y="3159"/>
                    <a:pt x="169" y="3605"/>
                  </a:cubicBezTo>
                  <a:cubicBezTo>
                    <a:pt x="333" y="4040"/>
                    <a:pt x="670" y="4373"/>
                    <a:pt x="1065" y="4607"/>
                  </a:cubicBezTo>
                  <a:cubicBezTo>
                    <a:pt x="1373" y="4790"/>
                    <a:pt x="1711" y="4920"/>
                    <a:pt x="2058" y="5015"/>
                  </a:cubicBezTo>
                  <a:lnTo>
                    <a:pt x="2058" y="5015"/>
                  </a:lnTo>
                  <a:cubicBezTo>
                    <a:pt x="2368" y="5264"/>
                    <a:pt x="2717" y="5465"/>
                    <a:pt x="3090" y="5609"/>
                  </a:cubicBezTo>
                  <a:cubicBezTo>
                    <a:pt x="3588" y="5803"/>
                    <a:pt x="4118" y="5894"/>
                    <a:pt x="4648" y="5920"/>
                  </a:cubicBezTo>
                  <a:cubicBezTo>
                    <a:pt x="4783" y="5926"/>
                    <a:pt x="4918" y="5929"/>
                    <a:pt x="5053" y="5929"/>
                  </a:cubicBezTo>
                  <a:cubicBezTo>
                    <a:pt x="5454" y="5929"/>
                    <a:pt x="5857" y="5901"/>
                    <a:pt x="6253" y="5846"/>
                  </a:cubicBezTo>
                  <a:cubicBezTo>
                    <a:pt x="6263" y="5845"/>
                    <a:pt x="6272" y="5844"/>
                    <a:pt x="6282" y="5843"/>
                  </a:cubicBezTo>
                  <a:lnTo>
                    <a:pt x="6282" y="5843"/>
                  </a:lnTo>
                  <a:cubicBezTo>
                    <a:pt x="6250" y="5881"/>
                    <a:pt x="6204" y="5909"/>
                    <a:pt x="6147" y="5927"/>
                  </a:cubicBezTo>
                  <a:cubicBezTo>
                    <a:pt x="5899" y="6011"/>
                    <a:pt x="5562" y="5945"/>
                    <a:pt x="5365" y="6146"/>
                  </a:cubicBezTo>
                  <a:cubicBezTo>
                    <a:pt x="5226" y="6289"/>
                    <a:pt x="5204" y="6519"/>
                    <a:pt x="5292" y="6688"/>
                  </a:cubicBezTo>
                  <a:cubicBezTo>
                    <a:pt x="5343" y="6783"/>
                    <a:pt x="5423" y="6837"/>
                    <a:pt x="5518" y="6885"/>
                  </a:cubicBezTo>
                  <a:cubicBezTo>
                    <a:pt x="5636" y="6933"/>
                    <a:pt x="5756" y="6976"/>
                    <a:pt x="5881" y="7002"/>
                  </a:cubicBezTo>
                  <a:cubicBezTo>
                    <a:pt x="5888" y="7003"/>
                    <a:pt x="5895" y="7004"/>
                    <a:pt x="5902" y="7004"/>
                  </a:cubicBezTo>
                  <a:cubicBezTo>
                    <a:pt x="6020" y="7004"/>
                    <a:pt x="6054" y="6862"/>
                    <a:pt x="5954" y="6845"/>
                  </a:cubicBezTo>
                  <a:cubicBezTo>
                    <a:pt x="5822" y="6816"/>
                    <a:pt x="5687" y="6775"/>
                    <a:pt x="5562" y="6709"/>
                  </a:cubicBezTo>
                  <a:cubicBezTo>
                    <a:pt x="5467" y="6655"/>
                    <a:pt x="5423" y="6552"/>
                    <a:pt x="5434" y="6446"/>
                  </a:cubicBezTo>
                  <a:cubicBezTo>
                    <a:pt x="5442" y="6351"/>
                    <a:pt x="5493" y="6260"/>
                    <a:pt x="5581" y="6216"/>
                  </a:cubicBezTo>
                  <a:cubicBezTo>
                    <a:pt x="5639" y="6190"/>
                    <a:pt x="5712" y="6176"/>
                    <a:pt x="5778" y="6168"/>
                  </a:cubicBezTo>
                  <a:cubicBezTo>
                    <a:pt x="6038" y="6124"/>
                    <a:pt x="6407" y="6132"/>
                    <a:pt x="6502" y="5821"/>
                  </a:cubicBezTo>
                  <a:cubicBezTo>
                    <a:pt x="6504" y="5816"/>
                    <a:pt x="6505" y="5811"/>
                    <a:pt x="6507" y="5807"/>
                  </a:cubicBezTo>
                  <a:lnTo>
                    <a:pt x="6507" y="5807"/>
                  </a:lnTo>
                  <a:cubicBezTo>
                    <a:pt x="6970" y="5724"/>
                    <a:pt x="7423" y="5595"/>
                    <a:pt x="7862" y="5419"/>
                  </a:cubicBezTo>
                  <a:cubicBezTo>
                    <a:pt x="8172" y="5292"/>
                    <a:pt x="8481" y="5139"/>
                    <a:pt x="8729" y="4916"/>
                  </a:cubicBezTo>
                  <a:lnTo>
                    <a:pt x="8729" y="4916"/>
                  </a:lnTo>
                  <a:cubicBezTo>
                    <a:pt x="8836" y="4873"/>
                    <a:pt x="8941" y="4824"/>
                    <a:pt x="9044" y="4771"/>
                  </a:cubicBezTo>
                  <a:cubicBezTo>
                    <a:pt x="9490" y="4545"/>
                    <a:pt x="9826" y="4139"/>
                    <a:pt x="9874" y="3627"/>
                  </a:cubicBezTo>
                  <a:cubicBezTo>
                    <a:pt x="9886" y="3487"/>
                    <a:pt x="9873" y="3351"/>
                    <a:pt x="9841" y="3218"/>
                  </a:cubicBezTo>
                  <a:lnTo>
                    <a:pt x="9841" y="3218"/>
                  </a:lnTo>
                  <a:cubicBezTo>
                    <a:pt x="9883" y="3165"/>
                    <a:pt x="9915" y="3102"/>
                    <a:pt x="9932" y="3027"/>
                  </a:cubicBezTo>
                  <a:cubicBezTo>
                    <a:pt x="10027" y="2614"/>
                    <a:pt x="9713" y="2201"/>
                    <a:pt x="9479" y="1897"/>
                  </a:cubicBezTo>
                  <a:cubicBezTo>
                    <a:pt x="9190" y="1535"/>
                    <a:pt x="8842" y="1224"/>
                    <a:pt x="8455" y="968"/>
                  </a:cubicBezTo>
                  <a:cubicBezTo>
                    <a:pt x="7661" y="445"/>
                    <a:pt x="6714" y="157"/>
                    <a:pt x="5767" y="47"/>
                  </a:cubicBezTo>
                  <a:cubicBezTo>
                    <a:pt x="5502" y="16"/>
                    <a:pt x="5235" y="1"/>
                    <a:pt x="4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1672522" y="1955488"/>
              <a:ext cx="1065273" cy="985834"/>
            </a:xfrm>
            <a:custGeom>
              <a:avLst/>
              <a:gdLst/>
              <a:ahLst/>
              <a:cxnLst/>
              <a:rect l="l" t="t" r="r" b="b"/>
              <a:pathLst>
                <a:path w="17996" h="16654" extrusionOk="0">
                  <a:moveTo>
                    <a:pt x="6122" y="1"/>
                  </a:moveTo>
                  <a:lnTo>
                    <a:pt x="2728" y="1145"/>
                  </a:lnTo>
                  <a:cubicBezTo>
                    <a:pt x="2399" y="1255"/>
                    <a:pt x="2117" y="1456"/>
                    <a:pt x="1902" y="1716"/>
                  </a:cubicBezTo>
                  <a:cubicBezTo>
                    <a:pt x="1690" y="1975"/>
                    <a:pt x="1551" y="2297"/>
                    <a:pt x="1507" y="2641"/>
                  </a:cubicBezTo>
                  <a:lnTo>
                    <a:pt x="33" y="14854"/>
                  </a:lnTo>
                  <a:cubicBezTo>
                    <a:pt x="0" y="15099"/>
                    <a:pt x="51" y="15337"/>
                    <a:pt x="150" y="15542"/>
                  </a:cubicBezTo>
                  <a:cubicBezTo>
                    <a:pt x="329" y="15893"/>
                    <a:pt x="673" y="16152"/>
                    <a:pt x="1094" y="16200"/>
                  </a:cubicBezTo>
                  <a:cubicBezTo>
                    <a:pt x="2655" y="16379"/>
                    <a:pt x="5580" y="16653"/>
                    <a:pt x="8948" y="16653"/>
                  </a:cubicBezTo>
                  <a:lnTo>
                    <a:pt x="9047" y="16653"/>
                  </a:lnTo>
                  <a:cubicBezTo>
                    <a:pt x="12419" y="16653"/>
                    <a:pt x="15340" y="16383"/>
                    <a:pt x="16902" y="16200"/>
                  </a:cubicBezTo>
                  <a:cubicBezTo>
                    <a:pt x="17322" y="16152"/>
                    <a:pt x="17666" y="15897"/>
                    <a:pt x="17845" y="15542"/>
                  </a:cubicBezTo>
                  <a:cubicBezTo>
                    <a:pt x="17951" y="15337"/>
                    <a:pt x="17995" y="15099"/>
                    <a:pt x="17962" y="14854"/>
                  </a:cubicBezTo>
                  <a:lnTo>
                    <a:pt x="16489" y="2641"/>
                  </a:lnTo>
                  <a:cubicBezTo>
                    <a:pt x="16445" y="2293"/>
                    <a:pt x="16306" y="1975"/>
                    <a:pt x="16094" y="1716"/>
                  </a:cubicBezTo>
                  <a:cubicBezTo>
                    <a:pt x="15885" y="1456"/>
                    <a:pt x="15600" y="1255"/>
                    <a:pt x="15267" y="1145"/>
                  </a:cubicBezTo>
                  <a:lnTo>
                    <a:pt x="11874" y="1"/>
                  </a:lnTo>
                  <a:cubicBezTo>
                    <a:pt x="11874" y="1"/>
                    <a:pt x="11368" y="1442"/>
                    <a:pt x="9043" y="1442"/>
                  </a:cubicBezTo>
                  <a:cubicBezTo>
                    <a:pt x="9029" y="1442"/>
                    <a:pt x="9014" y="1441"/>
                    <a:pt x="8999" y="1441"/>
                  </a:cubicBezTo>
                  <a:cubicBezTo>
                    <a:pt x="8985" y="1441"/>
                    <a:pt x="8970" y="1442"/>
                    <a:pt x="8955" y="1442"/>
                  </a:cubicBezTo>
                  <a:cubicBezTo>
                    <a:pt x="6627" y="1442"/>
                    <a:pt x="6122" y="1"/>
                    <a:pt x="6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1780077" y="2012669"/>
              <a:ext cx="165036" cy="207893"/>
            </a:xfrm>
            <a:custGeom>
              <a:avLst/>
              <a:gdLst/>
              <a:ahLst/>
              <a:cxnLst/>
              <a:rect l="l" t="t" r="r" b="b"/>
              <a:pathLst>
                <a:path w="2788" h="3512" extrusionOk="0">
                  <a:moveTo>
                    <a:pt x="1445" y="0"/>
                  </a:moveTo>
                  <a:lnTo>
                    <a:pt x="929" y="176"/>
                  </a:lnTo>
                  <a:cubicBezTo>
                    <a:pt x="1057" y="691"/>
                    <a:pt x="1295" y="1273"/>
                    <a:pt x="1668" y="1700"/>
                  </a:cubicBezTo>
                  <a:cubicBezTo>
                    <a:pt x="1803" y="1850"/>
                    <a:pt x="1924" y="2011"/>
                    <a:pt x="2015" y="2190"/>
                  </a:cubicBezTo>
                  <a:cubicBezTo>
                    <a:pt x="2121" y="2400"/>
                    <a:pt x="2049" y="2837"/>
                    <a:pt x="1766" y="2837"/>
                  </a:cubicBezTo>
                  <a:cubicBezTo>
                    <a:pt x="1734" y="2837"/>
                    <a:pt x="1699" y="2832"/>
                    <a:pt x="1661" y="2819"/>
                  </a:cubicBezTo>
                  <a:cubicBezTo>
                    <a:pt x="1610" y="2801"/>
                    <a:pt x="1566" y="2765"/>
                    <a:pt x="1533" y="2728"/>
                  </a:cubicBezTo>
                  <a:cubicBezTo>
                    <a:pt x="1354" y="2527"/>
                    <a:pt x="1332" y="2245"/>
                    <a:pt x="1229" y="2008"/>
                  </a:cubicBezTo>
                  <a:cubicBezTo>
                    <a:pt x="1145" y="1806"/>
                    <a:pt x="717" y="1017"/>
                    <a:pt x="348" y="494"/>
                  </a:cubicBezTo>
                  <a:cubicBezTo>
                    <a:pt x="253" y="570"/>
                    <a:pt x="169" y="658"/>
                    <a:pt x="92" y="750"/>
                  </a:cubicBezTo>
                  <a:cubicBezTo>
                    <a:pt x="59" y="790"/>
                    <a:pt x="30" y="834"/>
                    <a:pt x="1" y="874"/>
                  </a:cubicBezTo>
                  <a:cubicBezTo>
                    <a:pt x="224" y="1119"/>
                    <a:pt x="407" y="1412"/>
                    <a:pt x="534" y="1719"/>
                  </a:cubicBezTo>
                  <a:cubicBezTo>
                    <a:pt x="725" y="2168"/>
                    <a:pt x="834" y="2666"/>
                    <a:pt x="1134" y="3053"/>
                  </a:cubicBezTo>
                  <a:cubicBezTo>
                    <a:pt x="1342" y="3319"/>
                    <a:pt x="1685" y="3511"/>
                    <a:pt x="2007" y="3511"/>
                  </a:cubicBezTo>
                  <a:cubicBezTo>
                    <a:pt x="2154" y="3511"/>
                    <a:pt x="2297" y="3471"/>
                    <a:pt x="2421" y="3379"/>
                  </a:cubicBezTo>
                  <a:cubicBezTo>
                    <a:pt x="2787" y="3108"/>
                    <a:pt x="2780" y="2541"/>
                    <a:pt x="2586" y="2136"/>
                  </a:cubicBezTo>
                  <a:cubicBezTo>
                    <a:pt x="2381" y="1730"/>
                    <a:pt x="2041" y="1408"/>
                    <a:pt x="1803" y="1020"/>
                  </a:cubicBezTo>
                  <a:cubicBezTo>
                    <a:pt x="1610" y="713"/>
                    <a:pt x="1493" y="362"/>
                    <a:pt x="1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1706500" y="2391152"/>
              <a:ext cx="359373" cy="534353"/>
            </a:xfrm>
            <a:custGeom>
              <a:avLst/>
              <a:gdLst/>
              <a:ahLst/>
              <a:cxnLst/>
              <a:rect l="l" t="t" r="r" b="b"/>
              <a:pathLst>
                <a:path w="6071" h="9027" extrusionOk="0">
                  <a:moveTo>
                    <a:pt x="4258" y="0"/>
                  </a:moveTo>
                  <a:cubicBezTo>
                    <a:pt x="3773" y="0"/>
                    <a:pt x="3288" y="137"/>
                    <a:pt x="2882" y="404"/>
                  </a:cubicBezTo>
                  <a:cubicBezTo>
                    <a:pt x="2209" y="846"/>
                    <a:pt x="1774" y="1596"/>
                    <a:pt x="1079" y="2002"/>
                  </a:cubicBezTo>
                  <a:cubicBezTo>
                    <a:pt x="779" y="2177"/>
                    <a:pt x="439" y="2276"/>
                    <a:pt x="92" y="2298"/>
                  </a:cubicBezTo>
                  <a:lnTo>
                    <a:pt x="0" y="3059"/>
                  </a:lnTo>
                  <a:cubicBezTo>
                    <a:pt x="494" y="3029"/>
                    <a:pt x="1222" y="2700"/>
                    <a:pt x="1924" y="2207"/>
                  </a:cubicBezTo>
                  <a:cubicBezTo>
                    <a:pt x="2355" y="1910"/>
                    <a:pt x="2911" y="1135"/>
                    <a:pt x="3346" y="846"/>
                  </a:cubicBezTo>
                  <a:cubicBezTo>
                    <a:pt x="3608" y="674"/>
                    <a:pt x="3848" y="585"/>
                    <a:pt x="4097" y="585"/>
                  </a:cubicBezTo>
                  <a:cubicBezTo>
                    <a:pt x="4286" y="585"/>
                    <a:pt x="4481" y="636"/>
                    <a:pt x="4696" y="740"/>
                  </a:cubicBezTo>
                  <a:cubicBezTo>
                    <a:pt x="4911" y="846"/>
                    <a:pt x="5120" y="1026"/>
                    <a:pt x="5149" y="1263"/>
                  </a:cubicBezTo>
                  <a:cubicBezTo>
                    <a:pt x="5178" y="1548"/>
                    <a:pt x="4703" y="1684"/>
                    <a:pt x="4454" y="1830"/>
                  </a:cubicBezTo>
                  <a:cubicBezTo>
                    <a:pt x="4454" y="1830"/>
                    <a:pt x="3416" y="2115"/>
                    <a:pt x="2926" y="3062"/>
                  </a:cubicBezTo>
                  <a:cubicBezTo>
                    <a:pt x="2436" y="4009"/>
                    <a:pt x="2812" y="4785"/>
                    <a:pt x="3321" y="5011"/>
                  </a:cubicBezTo>
                  <a:cubicBezTo>
                    <a:pt x="3825" y="5234"/>
                    <a:pt x="4334" y="5315"/>
                    <a:pt x="4235" y="6211"/>
                  </a:cubicBezTo>
                  <a:cubicBezTo>
                    <a:pt x="4132" y="7107"/>
                    <a:pt x="3013" y="6949"/>
                    <a:pt x="2227" y="7802"/>
                  </a:cubicBezTo>
                  <a:cubicBezTo>
                    <a:pt x="1931" y="8127"/>
                    <a:pt x="1723" y="8529"/>
                    <a:pt x="1606" y="8953"/>
                  </a:cubicBezTo>
                  <a:cubicBezTo>
                    <a:pt x="1851" y="8979"/>
                    <a:pt x="2118" y="9005"/>
                    <a:pt x="2399" y="9027"/>
                  </a:cubicBezTo>
                  <a:cubicBezTo>
                    <a:pt x="2578" y="8467"/>
                    <a:pt x="2999" y="7984"/>
                    <a:pt x="3540" y="7736"/>
                  </a:cubicBezTo>
                  <a:cubicBezTo>
                    <a:pt x="3800" y="7611"/>
                    <a:pt x="4089" y="7542"/>
                    <a:pt x="4323" y="7370"/>
                  </a:cubicBezTo>
                  <a:cubicBezTo>
                    <a:pt x="4699" y="7085"/>
                    <a:pt x="4853" y="6591"/>
                    <a:pt x="4919" y="6119"/>
                  </a:cubicBezTo>
                  <a:cubicBezTo>
                    <a:pt x="4984" y="5710"/>
                    <a:pt x="4984" y="5234"/>
                    <a:pt x="4692" y="4938"/>
                  </a:cubicBezTo>
                  <a:cubicBezTo>
                    <a:pt x="4399" y="4635"/>
                    <a:pt x="3895" y="4602"/>
                    <a:pt x="3620" y="4284"/>
                  </a:cubicBezTo>
                  <a:cubicBezTo>
                    <a:pt x="3273" y="3878"/>
                    <a:pt x="3500" y="3212"/>
                    <a:pt x="3906" y="2865"/>
                  </a:cubicBezTo>
                  <a:cubicBezTo>
                    <a:pt x="4312" y="2517"/>
                    <a:pt x="4846" y="2364"/>
                    <a:pt x="5306" y="2093"/>
                  </a:cubicBezTo>
                  <a:cubicBezTo>
                    <a:pt x="5698" y="1870"/>
                    <a:pt x="6071" y="1486"/>
                    <a:pt x="6019" y="1044"/>
                  </a:cubicBezTo>
                  <a:cubicBezTo>
                    <a:pt x="5979" y="678"/>
                    <a:pt x="5661" y="397"/>
                    <a:pt x="5321" y="239"/>
                  </a:cubicBezTo>
                  <a:cubicBezTo>
                    <a:pt x="4990" y="79"/>
                    <a:pt x="4624" y="0"/>
                    <a:pt x="4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2050236" y="2721807"/>
              <a:ext cx="317581" cy="218193"/>
            </a:xfrm>
            <a:custGeom>
              <a:avLst/>
              <a:gdLst/>
              <a:ahLst/>
              <a:cxnLst/>
              <a:rect l="l" t="t" r="r" b="b"/>
              <a:pathLst>
                <a:path w="5365" h="3686" extrusionOk="0">
                  <a:moveTo>
                    <a:pt x="3927" y="1"/>
                  </a:moveTo>
                  <a:cubicBezTo>
                    <a:pt x="3822" y="1"/>
                    <a:pt x="3718" y="12"/>
                    <a:pt x="3617" y="36"/>
                  </a:cubicBezTo>
                  <a:cubicBezTo>
                    <a:pt x="3127" y="153"/>
                    <a:pt x="2714" y="526"/>
                    <a:pt x="2520" y="987"/>
                  </a:cubicBezTo>
                  <a:cubicBezTo>
                    <a:pt x="2414" y="1235"/>
                    <a:pt x="2366" y="1506"/>
                    <a:pt x="2238" y="1744"/>
                  </a:cubicBezTo>
                  <a:cubicBezTo>
                    <a:pt x="2033" y="2117"/>
                    <a:pt x="1646" y="2354"/>
                    <a:pt x="1287" y="2596"/>
                  </a:cubicBezTo>
                  <a:cubicBezTo>
                    <a:pt x="925" y="2844"/>
                    <a:pt x="582" y="3115"/>
                    <a:pt x="256" y="3404"/>
                  </a:cubicBezTo>
                  <a:cubicBezTo>
                    <a:pt x="165" y="3484"/>
                    <a:pt x="77" y="3568"/>
                    <a:pt x="0" y="3656"/>
                  </a:cubicBezTo>
                  <a:cubicBezTo>
                    <a:pt x="282" y="3667"/>
                    <a:pt x="567" y="3675"/>
                    <a:pt x="860" y="3686"/>
                  </a:cubicBezTo>
                  <a:cubicBezTo>
                    <a:pt x="918" y="3634"/>
                    <a:pt x="988" y="3583"/>
                    <a:pt x="1064" y="3539"/>
                  </a:cubicBezTo>
                  <a:cubicBezTo>
                    <a:pt x="1946" y="2991"/>
                    <a:pt x="2600" y="2929"/>
                    <a:pt x="2926" y="1912"/>
                  </a:cubicBezTo>
                  <a:cubicBezTo>
                    <a:pt x="3210" y="1021"/>
                    <a:pt x="3528" y="752"/>
                    <a:pt x="3957" y="752"/>
                  </a:cubicBezTo>
                  <a:cubicBezTo>
                    <a:pt x="4019" y="752"/>
                    <a:pt x="4084" y="757"/>
                    <a:pt x="4151" y="767"/>
                  </a:cubicBezTo>
                  <a:cubicBezTo>
                    <a:pt x="4681" y="852"/>
                    <a:pt x="4681" y="1382"/>
                    <a:pt x="4578" y="1970"/>
                  </a:cubicBezTo>
                  <a:cubicBezTo>
                    <a:pt x="4520" y="2311"/>
                    <a:pt x="4414" y="3027"/>
                    <a:pt x="4480" y="3682"/>
                  </a:cubicBezTo>
                  <a:cubicBezTo>
                    <a:pt x="4780" y="3671"/>
                    <a:pt x="5079" y="3664"/>
                    <a:pt x="5365" y="3649"/>
                  </a:cubicBezTo>
                  <a:cubicBezTo>
                    <a:pt x="5310" y="3455"/>
                    <a:pt x="5288" y="3250"/>
                    <a:pt x="5284" y="3049"/>
                  </a:cubicBezTo>
                  <a:cubicBezTo>
                    <a:pt x="5270" y="2610"/>
                    <a:pt x="5343" y="2172"/>
                    <a:pt x="5343" y="1729"/>
                  </a:cubicBezTo>
                  <a:cubicBezTo>
                    <a:pt x="5343" y="1287"/>
                    <a:pt x="5262" y="819"/>
                    <a:pt x="4977" y="475"/>
                  </a:cubicBezTo>
                  <a:cubicBezTo>
                    <a:pt x="4725" y="168"/>
                    <a:pt x="4324" y="1"/>
                    <a:pt x="3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2514728" y="2579565"/>
              <a:ext cx="223047" cy="297869"/>
            </a:xfrm>
            <a:custGeom>
              <a:avLst/>
              <a:gdLst/>
              <a:ahLst/>
              <a:cxnLst/>
              <a:rect l="l" t="t" r="r" b="b"/>
              <a:pathLst>
                <a:path w="3768" h="5032" extrusionOk="0">
                  <a:moveTo>
                    <a:pt x="3219" y="37"/>
                  </a:moveTo>
                  <a:cubicBezTo>
                    <a:pt x="2271" y="494"/>
                    <a:pt x="692" y="0"/>
                    <a:pt x="202" y="1188"/>
                  </a:cubicBezTo>
                  <a:cubicBezTo>
                    <a:pt x="1" y="1682"/>
                    <a:pt x="173" y="2238"/>
                    <a:pt x="472" y="2655"/>
                  </a:cubicBezTo>
                  <a:cubicBezTo>
                    <a:pt x="966" y="3350"/>
                    <a:pt x="1756" y="3364"/>
                    <a:pt x="2447" y="3748"/>
                  </a:cubicBezTo>
                  <a:cubicBezTo>
                    <a:pt x="2820" y="3957"/>
                    <a:pt x="3105" y="4333"/>
                    <a:pt x="3361" y="4670"/>
                  </a:cubicBezTo>
                  <a:cubicBezTo>
                    <a:pt x="3442" y="4779"/>
                    <a:pt x="3529" y="4904"/>
                    <a:pt x="3599" y="5032"/>
                  </a:cubicBezTo>
                  <a:lnTo>
                    <a:pt x="3610" y="5006"/>
                  </a:lnTo>
                  <a:cubicBezTo>
                    <a:pt x="3723" y="4794"/>
                    <a:pt x="3767" y="4556"/>
                    <a:pt x="3742" y="4311"/>
                  </a:cubicBezTo>
                  <a:lnTo>
                    <a:pt x="3723" y="4172"/>
                  </a:lnTo>
                  <a:cubicBezTo>
                    <a:pt x="3650" y="4063"/>
                    <a:pt x="3584" y="3975"/>
                    <a:pt x="3548" y="3927"/>
                  </a:cubicBezTo>
                  <a:cubicBezTo>
                    <a:pt x="3372" y="3701"/>
                    <a:pt x="2740" y="3306"/>
                    <a:pt x="2484" y="3163"/>
                  </a:cubicBezTo>
                  <a:cubicBezTo>
                    <a:pt x="2019" y="2907"/>
                    <a:pt x="1372" y="2893"/>
                    <a:pt x="1043" y="2428"/>
                  </a:cubicBezTo>
                  <a:cubicBezTo>
                    <a:pt x="842" y="2147"/>
                    <a:pt x="728" y="1774"/>
                    <a:pt x="860" y="1444"/>
                  </a:cubicBezTo>
                  <a:cubicBezTo>
                    <a:pt x="1185" y="655"/>
                    <a:pt x="2619" y="896"/>
                    <a:pt x="3288" y="600"/>
                  </a:cubicBezTo>
                  <a:lnTo>
                    <a:pt x="3219" y="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2108897" y="2247963"/>
              <a:ext cx="395955" cy="398323"/>
            </a:xfrm>
            <a:custGeom>
              <a:avLst/>
              <a:gdLst/>
              <a:ahLst/>
              <a:cxnLst/>
              <a:rect l="l" t="t" r="r" b="b"/>
              <a:pathLst>
                <a:path w="6689" h="6729" extrusionOk="0">
                  <a:moveTo>
                    <a:pt x="2865" y="784"/>
                  </a:moveTo>
                  <a:cubicBezTo>
                    <a:pt x="3162" y="784"/>
                    <a:pt x="3470" y="847"/>
                    <a:pt x="3715" y="947"/>
                  </a:cubicBezTo>
                  <a:cubicBezTo>
                    <a:pt x="4238" y="1163"/>
                    <a:pt x="4604" y="1602"/>
                    <a:pt x="4955" y="2022"/>
                  </a:cubicBezTo>
                  <a:cubicBezTo>
                    <a:pt x="5405" y="2541"/>
                    <a:pt x="6056" y="3331"/>
                    <a:pt x="5836" y="4070"/>
                  </a:cubicBezTo>
                  <a:cubicBezTo>
                    <a:pt x="5686" y="4582"/>
                    <a:pt x="5288" y="5050"/>
                    <a:pt x="4794" y="5258"/>
                  </a:cubicBezTo>
                  <a:cubicBezTo>
                    <a:pt x="4581" y="5352"/>
                    <a:pt x="4380" y="5385"/>
                    <a:pt x="4182" y="5385"/>
                  </a:cubicBezTo>
                  <a:cubicBezTo>
                    <a:pt x="3847" y="5385"/>
                    <a:pt x="3521" y="5290"/>
                    <a:pt x="3160" y="5233"/>
                  </a:cubicBezTo>
                  <a:lnTo>
                    <a:pt x="3149" y="5233"/>
                  </a:lnTo>
                  <a:cubicBezTo>
                    <a:pt x="3006" y="5210"/>
                    <a:pt x="2855" y="5195"/>
                    <a:pt x="2705" y="5195"/>
                  </a:cubicBezTo>
                  <a:cubicBezTo>
                    <a:pt x="2444" y="5195"/>
                    <a:pt x="2183" y="5241"/>
                    <a:pt x="1960" y="5375"/>
                  </a:cubicBezTo>
                  <a:cubicBezTo>
                    <a:pt x="1704" y="5536"/>
                    <a:pt x="1328" y="5913"/>
                    <a:pt x="1017" y="5920"/>
                  </a:cubicBezTo>
                  <a:cubicBezTo>
                    <a:pt x="1015" y="5920"/>
                    <a:pt x="1012" y="5920"/>
                    <a:pt x="1010" y="5920"/>
                  </a:cubicBezTo>
                  <a:cubicBezTo>
                    <a:pt x="821" y="5920"/>
                    <a:pt x="743" y="5765"/>
                    <a:pt x="783" y="5602"/>
                  </a:cubicBezTo>
                  <a:cubicBezTo>
                    <a:pt x="805" y="5507"/>
                    <a:pt x="860" y="5423"/>
                    <a:pt x="914" y="5342"/>
                  </a:cubicBezTo>
                  <a:cubicBezTo>
                    <a:pt x="1152" y="4980"/>
                    <a:pt x="1412" y="4637"/>
                    <a:pt x="1569" y="4234"/>
                  </a:cubicBezTo>
                  <a:cubicBezTo>
                    <a:pt x="1821" y="3573"/>
                    <a:pt x="1595" y="3123"/>
                    <a:pt x="1430" y="2490"/>
                  </a:cubicBezTo>
                  <a:cubicBezTo>
                    <a:pt x="1258" y="1825"/>
                    <a:pt x="1682" y="1159"/>
                    <a:pt x="2242" y="903"/>
                  </a:cubicBezTo>
                  <a:cubicBezTo>
                    <a:pt x="2423" y="820"/>
                    <a:pt x="2641" y="784"/>
                    <a:pt x="2865" y="784"/>
                  </a:cubicBezTo>
                  <a:close/>
                  <a:moveTo>
                    <a:pt x="2925" y="0"/>
                  </a:moveTo>
                  <a:cubicBezTo>
                    <a:pt x="2561" y="0"/>
                    <a:pt x="2193" y="88"/>
                    <a:pt x="1865" y="234"/>
                  </a:cubicBezTo>
                  <a:cubicBezTo>
                    <a:pt x="1126" y="574"/>
                    <a:pt x="402" y="1305"/>
                    <a:pt x="636" y="2187"/>
                  </a:cubicBezTo>
                  <a:cubicBezTo>
                    <a:pt x="728" y="2534"/>
                    <a:pt x="947" y="2841"/>
                    <a:pt x="1031" y="3192"/>
                  </a:cubicBezTo>
                  <a:cubicBezTo>
                    <a:pt x="1112" y="3518"/>
                    <a:pt x="1072" y="3869"/>
                    <a:pt x="914" y="4161"/>
                  </a:cubicBezTo>
                  <a:cubicBezTo>
                    <a:pt x="764" y="4450"/>
                    <a:pt x="512" y="4673"/>
                    <a:pt x="333" y="4944"/>
                  </a:cubicBezTo>
                  <a:cubicBezTo>
                    <a:pt x="114" y="5273"/>
                    <a:pt x="0" y="5693"/>
                    <a:pt x="114" y="6077"/>
                  </a:cubicBezTo>
                  <a:cubicBezTo>
                    <a:pt x="223" y="6434"/>
                    <a:pt x="557" y="6729"/>
                    <a:pt x="927" y="6729"/>
                  </a:cubicBezTo>
                  <a:cubicBezTo>
                    <a:pt x="952" y="6729"/>
                    <a:pt x="977" y="6727"/>
                    <a:pt x="1002" y="6725"/>
                  </a:cubicBezTo>
                  <a:cubicBezTo>
                    <a:pt x="1430" y="6681"/>
                    <a:pt x="1723" y="6286"/>
                    <a:pt x="2085" y="6059"/>
                  </a:cubicBezTo>
                  <a:cubicBezTo>
                    <a:pt x="2327" y="5905"/>
                    <a:pt x="2609" y="5821"/>
                    <a:pt x="2894" y="5821"/>
                  </a:cubicBezTo>
                  <a:cubicBezTo>
                    <a:pt x="2906" y="5821"/>
                    <a:pt x="2917" y="5821"/>
                    <a:pt x="2929" y="5821"/>
                  </a:cubicBezTo>
                  <a:cubicBezTo>
                    <a:pt x="3215" y="5825"/>
                    <a:pt x="3481" y="5935"/>
                    <a:pt x="3752" y="6008"/>
                  </a:cubicBezTo>
                  <a:cubicBezTo>
                    <a:pt x="3914" y="6051"/>
                    <a:pt x="4078" y="6076"/>
                    <a:pt x="4245" y="6076"/>
                  </a:cubicBezTo>
                  <a:cubicBezTo>
                    <a:pt x="4305" y="6076"/>
                    <a:pt x="4364" y="6073"/>
                    <a:pt x="4425" y="6066"/>
                  </a:cubicBezTo>
                  <a:cubicBezTo>
                    <a:pt x="5365" y="5975"/>
                    <a:pt x="6235" y="5189"/>
                    <a:pt x="6498" y="4293"/>
                  </a:cubicBezTo>
                  <a:cubicBezTo>
                    <a:pt x="6688" y="3660"/>
                    <a:pt x="6356" y="2976"/>
                    <a:pt x="6012" y="2450"/>
                  </a:cubicBezTo>
                  <a:cubicBezTo>
                    <a:pt x="5690" y="1967"/>
                    <a:pt x="5295" y="1525"/>
                    <a:pt x="4904" y="1086"/>
                  </a:cubicBezTo>
                  <a:cubicBezTo>
                    <a:pt x="4564" y="698"/>
                    <a:pt x="4162" y="344"/>
                    <a:pt x="3675" y="143"/>
                  </a:cubicBezTo>
                  <a:cubicBezTo>
                    <a:pt x="3438" y="44"/>
                    <a:pt x="3182" y="0"/>
                    <a:pt x="29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2404154" y="2013735"/>
              <a:ext cx="174744" cy="183800"/>
            </a:xfrm>
            <a:custGeom>
              <a:avLst/>
              <a:gdLst/>
              <a:ahLst/>
              <a:cxnLst/>
              <a:rect l="l" t="t" r="r" b="b"/>
              <a:pathLst>
                <a:path w="2952" h="3105" extrusionOk="0">
                  <a:moveTo>
                    <a:pt x="2439" y="0"/>
                  </a:moveTo>
                  <a:cubicBezTo>
                    <a:pt x="1726" y="1028"/>
                    <a:pt x="1942" y="2395"/>
                    <a:pt x="1569" y="2487"/>
                  </a:cubicBezTo>
                  <a:cubicBezTo>
                    <a:pt x="1524" y="2498"/>
                    <a:pt x="1482" y="2503"/>
                    <a:pt x="1442" y="2503"/>
                  </a:cubicBezTo>
                  <a:cubicBezTo>
                    <a:pt x="1094" y="2503"/>
                    <a:pt x="916" y="2105"/>
                    <a:pt x="896" y="1551"/>
                  </a:cubicBezTo>
                  <a:cubicBezTo>
                    <a:pt x="874" y="933"/>
                    <a:pt x="417" y="644"/>
                    <a:pt x="417" y="644"/>
                  </a:cubicBezTo>
                  <a:lnTo>
                    <a:pt x="0" y="1138"/>
                  </a:lnTo>
                  <a:cubicBezTo>
                    <a:pt x="179" y="1167"/>
                    <a:pt x="311" y="1328"/>
                    <a:pt x="373" y="1496"/>
                  </a:cubicBezTo>
                  <a:cubicBezTo>
                    <a:pt x="435" y="1664"/>
                    <a:pt x="443" y="1851"/>
                    <a:pt x="464" y="2030"/>
                  </a:cubicBezTo>
                  <a:cubicBezTo>
                    <a:pt x="530" y="2516"/>
                    <a:pt x="823" y="3050"/>
                    <a:pt x="1313" y="3101"/>
                  </a:cubicBezTo>
                  <a:cubicBezTo>
                    <a:pt x="1334" y="3103"/>
                    <a:pt x="1356" y="3104"/>
                    <a:pt x="1377" y="3104"/>
                  </a:cubicBezTo>
                  <a:cubicBezTo>
                    <a:pt x="1816" y="3104"/>
                    <a:pt x="2179" y="2682"/>
                    <a:pt x="2318" y="2249"/>
                  </a:cubicBezTo>
                  <a:cubicBezTo>
                    <a:pt x="2465" y="1796"/>
                    <a:pt x="2450" y="1309"/>
                    <a:pt x="2604" y="856"/>
                  </a:cubicBezTo>
                  <a:cubicBezTo>
                    <a:pt x="2688" y="615"/>
                    <a:pt x="2816" y="388"/>
                    <a:pt x="2951" y="176"/>
                  </a:cubicBezTo>
                  <a:cubicBezTo>
                    <a:pt x="2940" y="168"/>
                    <a:pt x="2929" y="165"/>
                    <a:pt x="2914" y="161"/>
                  </a:cubicBezTo>
                  <a:lnTo>
                    <a:pt x="24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1998028" y="2228015"/>
              <a:ext cx="63931" cy="63931"/>
            </a:xfrm>
            <a:custGeom>
              <a:avLst/>
              <a:gdLst/>
              <a:ahLst/>
              <a:cxnLst/>
              <a:rect l="l" t="t" r="r" b="b"/>
              <a:pathLst>
                <a:path w="1080" h="1080" extrusionOk="0">
                  <a:moveTo>
                    <a:pt x="539" y="0"/>
                  </a:moveTo>
                  <a:cubicBezTo>
                    <a:pt x="242" y="0"/>
                    <a:pt x="1" y="242"/>
                    <a:pt x="1" y="542"/>
                  </a:cubicBezTo>
                  <a:cubicBezTo>
                    <a:pt x="1" y="838"/>
                    <a:pt x="242" y="1079"/>
                    <a:pt x="539" y="1079"/>
                  </a:cubicBezTo>
                  <a:cubicBezTo>
                    <a:pt x="835" y="1079"/>
                    <a:pt x="1080" y="838"/>
                    <a:pt x="1080" y="542"/>
                  </a:cubicBezTo>
                  <a:cubicBezTo>
                    <a:pt x="1080" y="242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1750836" y="2726957"/>
              <a:ext cx="47297" cy="47001"/>
            </a:xfrm>
            <a:custGeom>
              <a:avLst/>
              <a:gdLst/>
              <a:ahLst/>
              <a:cxnLst/>
              <a:rect l="l" t="t" r="r" b="b"/>
              <a:pathLst>
                <a:path w="799" h="794" extrusionOk="0">
                  <a:moveTo>
                    <a:pt x="400" y="0"/>
                  </a:moveTo>
                  <a:cubicBezTo>
                    <a:pt x="180" y="0"/>
                    <a:pt x="1" y="179"/>
                    <a:pt x="1" y="399"/>
                  </a:cubicBezTo>
                  <a:cubicBezTo>
                    <a:pt x="1" y="618"/>
                    <a:pt x="180" y="794"/>
                    <a:pt x="400" y="794"/>
                  </a:cubicBezTo>
                  <a:cubicBezTo>
                    <a:pt x="619" y="794"/>
                    <a:pt x="798" y="618"/>
                    <a:pt x="798" y="399"/>
                  </a:cubicBezTo>
                  <a:cubicBezTo>
                    <a:pt x="798" y="179"/>
                    <a:pt x="619" y="0"/>
                    <a:pt x="4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2434402" y="2800771"/>
              <a:ext cx="60912" cy="60675"/>
            </a:xfrm>
            <a:custGeom>
              <a:avLst/>
              <a:gdLst/>
              <a:ahLst/>
              <a:cxnLst/>
              <a:rect l="l" t="t" r="r" b="b"/>
              <a:pathLst>
                <a:path w="1029" h="1025" extrusionOk="0">
                  <a:moveTo>
                    <a:pt x="513" y="0"/>
                  </a:moveTo>
                  <a:cubicBezTo>
                    <a:pt x="228" y="0"/>
                    <a:pt x="1" y="231"/>
                    <a:pt x="1" y="512"/>
                  </a:cubicBezTo>
                  <a:cubicBezTo>
                    <a:pt x="1" y="797"/>
                    <a:pt x="228" y="1024"/>
                    <a:pt x="513" y="1024"/>
                  </a:cubicBezTo>
                  <a:cubicBezTo>
                    <a:pt x="794" y="1024"/>
                    <a:pt x="1025" y="797"/>
                    <a:pt x="1025" y="512"/>
                  </a:cubicBezTo>
                  <a:cubicBezTo>
                    <a:pt x="1029" y="231"/>
                    <a:pt x="794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2544621" y="2294667"/>
              <a:ext cx="43568" cy="43390"/>
            </a:xfrm>
            <a:custGeom>
              <a:avLst/>
              <a:gdLst/>
              <a:ahLst/>
              <a:cxnLst/>
              <a:rect l="l" t="t" r="r" b="b"/>
              <a:pathLst>
                <a:path w="736" h="733" extrusionOk="0">
                  <a:moveTo>
                    <a:pt x="370" y="1"/>
                  </a:moveTo>
                  <a:cubicBezTo>
                    <a:pt x="168" y="1"/>
                    <a:pt x="4" y="165"/>
                    <a:pt x="4" y="366"/>
                  </a:cubicBezTo>
                  <a:cubicBezTo>
                    <a:pt x="0" y="564"/>
                    <a:pt x="165" y="732"/>
                    <a:pt x="370" y="732"/>
                  </a:cubicBezTo>
                  <a:cubicBezTo>
                    <a:pt x="571" y="732"/>
                    <a:pt x="735" y="568"/>
                    <a:pt x="735" y="366"/>
                  </a:cubicBezTo>
                  <a:cubicBezTo>
                    <a:pt x="735" y="165"/>
                    <a:pt x="571" y="1"/>
                    <a:pt x="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2639212" y="2213098"/>
              <a:ext cx="97435" cy="577329"/>
            </a:xfrm>
            <a:custGeom>
              <a:avLst/>
              <a:gdLst/>
              <a:ahLst/>
              <a:cxnLst/>
              <a:rect l="l" t="t" r="r" b="b"/>
              <a:pathLst>
                <a:path w="1646" h="9753" extrusionOk="0">
                  <a:moveTo>
                    <a:pt x="165" y="0"/>
                  </a:moveTo>
                  <a:lnTo>
                    <a:pt x="0" y="26"/>
                  </a:lnTo>
                  <a:lnTo>
                    <a:pt x="1481" y="9753"/>
                  </a:lnTo>
                  <a:lnTo>
                    <a:pt x="1646" y="973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1673825" y="2213927"/>
              <a:ext cx="90272" cy="577566"/>
            </a:xfrm>
            <a:custGeom>
              <a:avLst/>
              <a:gdLst/>
              <a:ahLst/>
              <a:cxnLst/>
              <a:rect l="l" t="t" r="r" b="b"/>
              <a:pathLst>
                <a:path w="1525" h="9757" extrusionOk="0">
                  <a:moveTo>
                    <a:pt x="1360" y="1"/>
                  </a:moveTo>
                  <a:lnTo>
                    <a:pt x="0" y="9735"/>
                  </a:lnTo>
                  <a:lnTo>
                    <a:pt x="165" y="9757"/>
                  </a:lnTo>
                  <a:lnTo>
                    <a:pt x="1525" y="23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1930961" y="1986861"/>
              <a:ext cx="548974" cy="172613"/>
            </a:xfrm>
            <a:custGeom>
              <a:avLst/>
              <a:gdLst/>
              <a:ahLst/>
              <a:cxnLst/>
              <a:rect l="l" t="t" r="r" b="b"/>
              <a:pathLst>
                <a:path w="9274" h="2916" extrusionOk="0">
                  <a:moveTo>
                    <a:pt x="9128" y="1"/>
                  </a:moveTo>
                  <a:cubicBezTo>
                    <a:pt x="9113" y="30"/>
                    <a:pt x="7654" y="2751"/>
                    <a:pt x="4546" y="2751"/>
                  </a:cubicBezTo>
                  <a:cubicBezTo>
                    <a:pt x="1445" y="2751"/>
                    <a:pt x="165" y="34"/>
                    <a:pt x="150" y="8"/>
                  </a:cubicBezTo>
                  <a:lnTo>
                    <a:pt x="0" y="74"/>
                  </a:lnTo>
                  <a:cubicBezTo>
                    <a:pt x="8" y="103"/>
                    <a:pt x="1335" y="2915"/>
                    <a:pt x="4546" y="2915"/>
                  </a:cubicBezTo>
                  <a:cubicBezTo>
                    <a:pt x="7756" y="2915"/>
                    <a:pt x="9256" y="107"/>
                    <a:pt x="9274" y="81"/>
                  </a:cubicBezTo>
                  <a:lnTo>
                    <a:pt x="9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979204" y="1969576"/>
              <a:ext cx="450770" cy="133840"/>
            </a:xfrm>
            <a:custGeom>
              <a:avLst/>
              <a:gdLst/>
              <a:ahLst/>
              <a:cxnLst/>
              <a:rect l="l" t="t" r="r" b="b"/>
              <a:pathLst>
                <a:path w="7615" h="2261" extrusionOk="0">
                  <a:moveTo>
                    <a:pt x="154" y="0"/>
                  </a:moveTo>
                  <a:lnTo>
                    <a:pt x="1" y="70"/>
                  </a:lnTo>
                  <a:cubicBezTo>
                    <a:pt x="12" y="88"/>
                    <a:pt x="1017" y="2260"/>
                    <a:pt x="3745" y="2260"/>
                  </a:cubicBezTo>
                  <a:cubicBezTo>
                    <a:pt x="6470" y="2260"/>
                    <a:pt x="7603" y="106"/>
                    <a:pt x="7614" y="92"/>
                  </a:cubicBezTo>
                  <a:lnTo>
                    <a:pt x="7468" y="15"/>
                  </a:lnTo>
                  <a:cubicBezTo>
                    <a:pt x="7457" y="33"/>
                    <a:pt x="6371" y="2096"/>
                    <a:pt x="3745" y="2096"/>
                  </a:cubicBezTo>
                  <a:cubicBezTo>
                    <a:pt x="2378" y="2096"/>
                    <a:pt x="1474" y="1529"/>
                    <a:pt x="959" y="1053"/>
                  </a:cubicBezTo>
                  <a:cubicBezTo>
                    <a:pt x="396" y="531"/>
                    <a:pt x="158" y="4"/>
                    <a:pt x="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1771316" y="2236184"/>
              <a:ext cx="80801" cy="95837"/>
            </a:xfrm>
            <a:custGeom>
              <a:avLst/>
              <a:gdLst/>
              <a:ahLst/>
              <a:cxnLst/>
              <a:rect l="l" t="t" r="r" b="b"/>
              <a:pathLst>
                <a:path w="1365" h="1619" extrusionOk="0">
                  <a:moveTo>
                    <a:pt x="1245" y="0"/>
                  </a:moveTo>
                  <a:cubicBezTo>
                    <a:pt x="1226" y="0"/>
                    <a:pt x="1207" y="8"/>
                    <a:pt x="1191" y="27"/>
                  </a:cubicBezTo>
                  <a:cubicBezTo>
                    <a:pt x="796" y="502"/>
                    <a:pt x="412" y="996"/>
                    <a:pt x="46" y="1501"/>
                  </a:cubicBezTo>
                  <a:cubicBezTo>
                    <a:pt x="0" y="1560"/>
                    <a:pt x="58" y="1618"/>
                    <a:pt x="117" y="1618"/>
                  </a:cubicBezTo>
                  <a:cubicBezTo>
                    <a:pt x="142" y="1618"/>
                    <a:pt x="168" y="1608"/>
                    <a:pt x="185" y="1581"/>
                  </a:cubicBezTo>
                  <a:cubicBezTo>
                    <a:pt x="544" y="1087"/>
                    <a:pt x="917" y="608"/>
                    <a:pt x="1311" y="148"/>
                  </a:cubicBezTo>
                  <a:cubicBezTo>
                    <a:pt x="1365" y="83"/>
                    <a:pt x="1307" y="0"/>
                    <a:pt x="1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694602" y="2189835"/>
              <a:ext cx="38181" cy="124310"/>
            </a:xfrm>
            <a:custGeom>
              <a:avLst/>
              <a:gdLst/>
              <a:ahLst/>
              <a:cxnLst/>
              <a:rect l="l" t="t" r="r" b="b"/>
              <a:pathLst>
                <a:path w="645" h="2100" extrusionOk="0">
                  <a:moveTo>
                    <a:pt x="104" y="1"/>
                  </a:moveTo>
                  <a:cubicBezTo>
                    <a:pt x="55" y="1"/>
                    <a:pt x="0" y="44"/>
                    <a:pt x="11" y="108"/>
                  </a:cubicBezTo>
                  <a:cubicBezTo>
                    <a:pt x="139" y="755"/>
                    <a:pt x="293" y="1406"/>
                    <a:pt x="468" y="2039"/>
                  </a:cubicBezTo>
                  <a:cubicBezTo>
                    <a:pt x="479" y="2081"/>
                    <a:pt x="510" y="2100"/>
                    <a:pt x="543" y="2100"/>
                  </a:cubicBezTo>
                  <a:cubicBezTo>
                    <a:pt x="593" y="2100"/>
                    <a:pt x="644" y="2058"/>
                    <a:pt x="629" y="1995"/>
                  </a:cubicBezTo>
                  <a:cubicBezTo>
                    <a:pt x="450" y="1355"/>
                    <a:pt x="300" y="711"/>
                    <a:pt x="172" y="60"/>
                  </a:cubicBezTo>
                  <a:cubicBezTo>
                    <a:pt x="165" y="19"/>
                    <a:pt x="136" y="1"/>
                    <a:pt x="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559301" y="2220971"/>
              <a:ext cx="90036" cy="90154"/>
            </a:xfrm>
            <a:custGeom>
              <a:avLst/>
              <a:gdLst/>
              <a:ahLst/>
              <a:cxnLst/>
              <a:rect l="l" t="t" r="r" b="b"/>
              <a:pathLst>
                <a:path w="1521" h="1523" extrusionOk="0">
                  <a:moveTo>
                    <a:pt x="124" y="1"/>
                  </a:moveTo>
                  <a:cubicBezTo>
                    <a:pt x="59" y="1"/>
                    <a:pt x="1" y="82"/>
                    <a:pt x="63" y="141"/>
                  </a:cubicBezTo>
                  <a:cubicBezTo>
                    <a:pt x="506" y="577"/>
                    <a:pt x="933" y="1030"/>
                    <a:pt x="1350" y="1494"/>
                  </a:cubicBezTo>
                  <a:cubicBezTo>
                    <a:pt x="1368" y="1515"/>
                    <a:pt x="1388" y="1523"/>
                    <a:pt x="1407" y="1523"/>
                  </a:cubicBezTo>
                  <a:cubicBezTo>
                    <a:pt x="1467" y="1523"/>
                    <a:pt x="1520" y="1439"/>
                    <a:pt x="1467" y="1377"/>
                  </a:cubicBezTo>
                  <a:cubicBezTo>
                    <a:pt x="1058" y="909"/>
                    <a:pt x="626" y="460"/>
                    <a:pt x="180" y="24"/>
                  </a:cubicBezTo>
                  <a:cubicBezTo>
                    <a:pt x="163" y="8"/>
                    <a:pt x="143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2680233" y="2151892"/>
              <a:ext cx="14444" cy="101460"/>
            </a:xfrm>
            <a:custGeom>
              <a:avLst/>
              <a:gdLst/>
              <a:ahLst/>
              <a:cxnLst/>
              <a:rect l="l" t="t" r="r" b="b"/>
              <a:pathLst>
                <a:path w="244" h="1714" extrusionOk="0">
                  <a:moveTo>
                    <a:pt x="104" y="0"/>
                  </a:moveTo>
                  <a:cubicBezTo>
                    <a:pt x="62" y="0"/>
                    <a:pt x="24" y="27"/>
                    <a:pt x="31" y="80"/>
                  </a:cubicBezTo>
                  <a:cubicBezTo>
                    <a:pt x="79" y="595"/>
                    <a:pt x="72" y="1118"/>
                    <a:pt x="6" y="1634"/>
                  </a:cubicBezTo>
                  <a:cubicBezTo>
                    <a:pt x="0" y="1687"/>
                    <a:pt x="39" y="1713"/>
                    <a:pt x="80" y="1713"/>
                  </a:cubicBezTo>
                  <a:cubicBezTo>
                    <a:pt x="121" y="1713"/>
                    <a:pt x="165" y="1687"/>
                    <a:pt x="170" y="1634"/>
                  </a:cubicBezTo>
                  <a:cubicBezTo>
                    <a:pt x="240" y="1118"/>
                    <a:pt x="243" y="595"/>
                    <a:pt x="196" y="80"/>
                  </a:cubicBezTo>
                  <a:cubicBezTo>
                    <a:pt x="190" y="27"/>
                    <a:pt x="146" y="0"/>
                    <a:pt x="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2082674" y="2711981"/>
              <a:ext cx="28236" cy="37056"/>
            </a:xfrm>
            <a:custGeom>
              <a:avLst/>
              <a:gdLst/>
              <a:ahLst/>
              <a:cxnLst/>
              <a:rect l="l" t="t" r="r" b="b"/>
              <a:pathLst>
                <a:path w="477" h="626" extrusionOk="0">
                  <a:moveTo>
                    <a:pt x="375" y="1"/>
                  </a:moveTo>
                  <a:cubicBezTo>
                    <a:pt x="352" y="1"/>
                    <a:pt x="330" y="8"/>
                    <a:pt x="315" y="27"/>
                  </a:cubicBezTo>
                  <a:cubicBezTo>
                    <a:pt x="191" y="166"/>
                    <a:pt x="92" y="326"/>
                    <a:pt x="19" y="502"/>
                  </a:cubicBezTo>
                  <a:cubicBezTo>
                    <a:pt x="1" y="542"/>
                    <a:pt x="4" y="593"/>
                    <a:pt x="52" y="615"/>
                  </a:cubicBezTo>
                  <a:cubicBezTo>
                    <a:pt x="65" y="622"/>
                    <a:pt x="81" y="625"/>
                    <a:pt x="96" y="625"/>
                  </a:cubicBezTo>
                  <a:cubicBezTo>
                    <a:pt x="125" y="625"/>
                    <a:pt x="153" y="613"/>
                    <a:pt x="165" y="582"/>
                  </a:cubicBezTo>
                  <a:cubicBezTo>
                    <a:pt x="202" y="502"/>
                    <a:pt x="242" y="421"/>
                    <a:pt x="286" y="345"/>
                  </a:cubicBezTo>
                  <a:cubicBezTo>
                    <a:pt x="312" y="308"/>
                    <a:pt x="334" y="272"/>
                    <a:pt x="359" y="239"/>
                  </a:cubicBezTo>
                  <a:cubicBezTo>
                    <a:pt x="366" y="231"/>
                    <a:pt x="374" y="220"/>
                    <a:pt x="377" y="213"/>
                  </a:cubicBezTo>
                  <a:cubicBezTo>
                    <a:pt x="377" y="213"/>
                    <a:pt x="388" y="200"/>
                    <a:pt x="389" y="200"/>
                  </a:cubicBezTo>
                  <a:lnTo>
                    <a:pt x="389" y="200"/>
                  </a:lnTo>
                  <a:cubicBezTo>
                    <a:pt x="389" y="200"/>
                    <a:pt x="389" y="201"/>
                    <a:pt x="388" y="202"/>
                  </a:cubicBezTo>
                  <a:cubicBezTo>
                    <a:pt x="387" y="204"/>
                    <a:pt x="387" y="205"/>
                    <a:pt x="387" y="205"/>
                  </a:cubicBezTo>
                  <a:cubicBezTo>
                    <a:pt x="388" y="205"/>
                    <a:pt x="392" y="198"/>
                    <a:pt x="392" y="195"/>
                  </a:cubicBezTo>
                  <a:cubicBezTo>
                    <a:pt x="407" y="176"/>
                    <a:pt x="421" y="158"/>
                    <a:pt x="440" y="140"/>
                  </a:cubicBezTo>
                  <a:cubicBezTo>
                    <a:pt x="465" y="107"/>
                    <a:pt x="476" y="52"/>
                    <a:pt x="440" y="19"/>
                  </a:cubicBezTo>
                  <a:cubicBezTo>
                    <a:pt x="421" y="8"/>
                    <a:pt x="398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2104102" y="2720742"/>
              <a:ext cx="25395" cy="36227"/>
            </a:xfrm>
            <a:custGeom>
              <a:avLst/>
              <a:gdLst/>
              <a:ahLst/>
              <a:cxnLst/>
              <a:rect l="l" t="t" r="r" b="b"/>
              <a:pathLst>
                <a:path w="429" h="612" extrusionOk="0">
                  <a:moveTo>
                    <a:pt x="338" y="1"/>
                  </a:moveTo>
                  <a:cubicBezTo>
                    <a:pt x="317" y="1"/>
                    <a:pt x="296" y="8"/>
                    <a:pt x="279" y="25"/>
                  </a:cubicBezTo>
                  <a:cubicBezTo>
                    <a:pt x="151" y="160"/>
                    <a:pt x="56" y="325"/>
                    <a:pt x="8" y="508"/>
                  </a:cubicBezTo>
                  <a:cubicBezTo>
                    <a:pt x="1" y="548"/>
                    <a:pt x="23" y="599"/>
                    <a:pt x="67" y="610"/>
                  </a:cubicBezTo>
                  <a:cubicBezTo>
                    <a:pt x="73" y="611"/>
                    <a:pt x="79" y="611"/>
                    <a:pt x="84" y="611"/>
                  </a:cubicBezTo>
                  <a:cubicBezTo>
                    <a:pt x="125" y="611"/>
                    <a:pt x="159" y="589"/>
                    <a:pt x="169" y="548"/>
                  </a:cubicBezTo>
                  <a:cubicBezTo>
                    <a:pt x="176" y="508"/>
                    <a:pt x="191" y="471"/>
                    <a:pt x="206" y="431"/>
                  </a:cubicBezTo>
                  <a:cubicBezTo>
                    <a:pt x="206" y="431"/>
                    <a:pt x="208" y="419"/>
                    <a:pt x="209" y="419"/>
                  </a:cubicBezTo>
                  <a:cubicBezTo>
                    <a:pt x="209" y="419"/>
                    <a:pt x="209" y="419"/>
                    <a:pt x="209" y="420"/>
                  </a:cubicBezTo>
                  <a:lnTo>
                    <a:pt x="213" y="412"/>
                  </a:lnTo>
                  <a:lnTo>
                    <a:pt x="227" y="383"/>
                  </a:lnTo>
                  <a:lnTo>
                    <a:pt x="257" y="328"/>
                  </a:lnTo>
                  <a:cubicBezTo>
                    <a:pt x="275" y="292"/>
                    <a:pt x="297" y="255"/>
                    <a:pt x="323" y="226"/>
                  </a:cubicBezTo>
                  <a:cubicBezTo>
                    <a:pt x="330" y="219"/>
                    <a:pt x="330" y="215"/>
                    <a:pt x="334" y="211"/>
                  </a:cubicBezTo>
                  <a:cubicBezTo>
                    <a:pt x="335" y="209"/>
                    <a:pt x="336" y="207"/>
                    <a:pt x="336" y="206"/>
                  </a:cubicBezTo>
                  <a:lnTo>
                    <a:pt x="336" y="206"/>
                  </a:lnTo>
                  <a:cubicBezTo>
                    <a:pt x="341" y="199"/>
                    <a:pt x="349" y="195"/>
                    <a:pt x="352" y="189"/>
                  </a:cubicBezTo>
                  <a:cubicBezTo>
                    <a:pt x="366" y="171"/>
                    <a:pt x="377" y="156"/>
                    <a:pt x="396" y="138"/>
                  </a:cubicBezTo>
                  <a:cubicBezTo>
                    <a:pt x="429" y="105"/>
                    <a:pt x="429" y="50"/>
                    <a:pt x="396" y="18"/>
                  </a:cubicBezTo>
                  <a:cubicBezTo>
                    <a:pt x="378" y="7"/>
                    <a:pt x="358" y="1"/>
                    <a:pt x="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2411613" y="2456916"/>
              <a:ext cx="171370" cy="210853"/>
            </a:xfrm>
            <a:custGeom>
              <a:avLst/>
              <a:gdLst/>
              <a:ahLst/>
              <a:cxnLst/>
              <a:rect l="l" t="t" r="r" b="b"/>
              <a:pathLst>
                <a:path w="2895" h="3562" extrusionOk="0">
                  <a:moveTo>
                    <a:pt x="2790" y="0"/>
                  </a:moveTo>
                  <a:cubicBezTo>
                    <a:pt x="2756" y="0"/>
                    <a:pt x="2730" y="26"/>
                    <a:pt x="2715" y="61"/>
                  </a:cubicBezTo>
                  <a:cubicBezTo>
                    <a:pt x="2284" y="1103"/>
                    <a:pt x="1527" y="1962"/>
                    <a:pt x="741" y="2752"/>
                  </a:cubicBezTo>
                  <a:cubicBezTo>
                    <a:pt x="518" y="2975"/>
                    <a:pt x="291" y="3202"/>
                    <a:pt x="61" y="3421"/>
                  </a:cubicBezTo>
                  <a:cubicBezTo>
                    <a:pt x="1" y="3476"/>
                    <a:pt x="59" y="3561"/>
                    <a:pt x="126" y="3561"/>
                  </a:cubicBezTo>
                  <a:cubicBezTo>
                    <a:pt x="144" y="3561"/>
                    <a:pt x="164" y="3554"/>
                    <a:pt x="181" y="3538"/>
                  </a:cubicBezTo>
                  <a:cubicBezTo>
                    <a:pt x="1004" y="2749"/>
                    <a:pt x="1834" y="1937"/>
                    <a:pt x="2437" y="960"/>
                  </a:cubicBezTo>
                  <a:cubicBezTo>
                    <a:pt x="2606" y="686"/>
                    <a:pt x="2752" y="397"/>
                    <a:pt x="2876" y="105"/>
                  </a:cubicBezTo>
                  <a:cubicBezTo>
                    <a:pt x="2895" y="64"/>
                    <a:pt x="2858" y="13"/>
                    <a:pt x="2818" y="6"/>
                  </a:cubicBezTo>
                  <a:cubicBezTo>
                    <a:pt x="2808" y="2"/>
                    <a:pt x="2798" y="0"/>
                    <a:pt x="2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2451983" y="2650479"/>
              <a:ext cx="43982" cy="38654"/>
            </a:xfrm>
            <a:custGeom>
              <a:avLst/>
              <a:gdLst/>
              <a:ahLst/>
              <a:cxnLst/>
              <a:rect l="l" t="t" r="r" b="b"/>
              <a:pathLst>
                <a:path w="743" h="653" extrusionOk="0">
                  <a:moveTo>
                    <a:pt x="653" y="0"/>
                  </a:moveTo>
                  <a:cubicBezTo>
                    <a:pt x="630" y="0"/>
                    <a:pt x="608" y="8"/>
                    <a:pt x="589" y="23"/>
                  </a:cubicBezTo>
                  <a:cubicBezTo>
                    <a:pt x="402" y="188"/>
                    <a:pt x="220" y="352"/>
                    <a:pt x="33" y="510"/>
                  </a:cubicBezTo>
                  <a:cubicBezTo>
                    <a:pt x="0" y="539"/>
                    <a:pt x="0" y="597"/>
                    <a:pt x="33" y="630"/>
                  </a:cubicBezTo>
                  <a:cubicBezTo>
                    <a:pt x="50" y="645"/>
                    <a:pt x="70" y="652"/>
                    <a:pt x="90" y="652"/>
                  </a:cubicBezTo>
                  <a:cubicBezTo>
                    <a:pt x="111" y="652"/>
                    <a:pt x="132" y="645"/>
                    <a:pt x="150" y="630"/>
                  </a:cubicBezTo>
                  <a:cubicBezTo>
                    <a:pt x="340" y="466"/>
                    <a:pt x="523" y="301"/>
                    <a:pt x="710" y="140"/>
                  </a:cubicBezTo>
                  <a:cubicBezTo>
                    <a:pt x="742" y="115"/>
                    <a:pt x="742" y="53"/>
                    <a:pt x="710" y="23"/>
                  </a:cubicBezTo>
                  <a:cubicBezTo>
                    <a:pt x="694" y="7"/>
                    <a:pt x="673" y="0"/>
                    <a:pt x="6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768061" y="2595607"/>
              <a:ext cx="91811" cy="159175"/>
            </a:xfrm>
            <a:custGeom>
              <a:avLst/>
              <a:gdLst/>
              <a:ahLst/>
              <a:cxnLst/>
              <a:rect l="l" t="t" r="r" b="b"/>
              <a:pathLst>
                <a:path w="1551" h="2689" extrusionOk="0">
                  <a:moveTo>
                    <a:pt x="83" y="1"/>
                  </a:moveTo>
                  <a:cubicBezTo>
                    <a:pt x="41" y="1"/>
                    <a:pt x="1" y="27"/>
                    <a:pt x="2" y="80"/>
                  </a:cubicBezTo>
                  <a:cubicBezTo>
                    <a:pt x="35" y="1108"/>
                    <a:pt x="705" y="1945"/>
                    <a:pt x="1374" y="2662"/>
                  </a:cubicBezTo>
                  <a:cubicBezTo>
                    <a:pt x="1391" y="2680"/>
                    <a:pt x="1410" y="2688"/>
                    <a:pt x="1430" y="2688"/>
                  </a:cubicBezTo>
                  <a:cubicBezTo>
                    <a:pt x="1493" y="2688"/>
                    <a:pt x="1551" y="2604"/>
                    <a:pt x="1494" y="2545"/>
                  </a:cubicBezTo>
                  <a:cubicBezTo>
                    <a:pt x="855" y="1857"/>
                    <a:pt x="204" y="1064"/>
                    <a:pt x="174" y="80"/>
                  </a:cubicBezTo>
                  <a:cubicBezTo>
                    <a:pt x="169" y="27"/>
                    <a:pt x="125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811450" y="2776147"/>
              <a:ext cx="35991" cy="21961"/>
            </a:xfrm>
            <a:custGeom>
              <a:avLst/>
              <a:gdLst/>
              <a:ahLst/>
              <a:cxnLst/>
              <a:rect l="l" t="t" r="r" b="b"/>
              <a:pathLst>
                <a:path w="608" h="371" extrusionOk="0">
                  <a:moveTo>
                    <a:pt x="94" y="0"/>
                  </a:moveTo>
                  <a:cubicBezTo>
                    <a:pt x="73" y="0"/>
                    <a:pt x="53" y="8"/>
                    <a:pt x="37" y="25"/>
                  </a:cubicBezTo>
                  <a:cubicBezTo>
                    <a:pt x="8" y="51"/>
                    <a:pt x="1" y="109"/>
                    <a:pt x="34" y="138"/>
                  </a:cubicBezTo>
                  <a:cubicBezTo>
                    <a:pt x="165" y="252"/>
                    <a:pt x="326" y="336"/>
                    <a:pt x="502" y="369"/>
                  </a:cubicBezTo>
                  <a:cubicBezTo>
                    <a:pt x="507" y="370"/>
                    <a:pt x="512" y="370"/>
                    <a:pt x="517" y="370"/>
                  </a:cubicBezTo>
                  <a:cubicBezTo>
                    <a:pt x="554" y="370"/>
                    <a:pt x="594" y="348"/>
                    <a:pt x="601" y="307"/>
                  </a:cubicBezTo>
                  <a:cubicBezTo>
                    <a:pt x="608" y="266"/>
                    <a:pt x="586" y="215"/>
                    <a:pt x="542" y="208"/>
                  </a:cubicBezTo>
                  <a:lnTo>
                    <a:pt x="432" y="179"/>
                  </a:lnTo>
                  <a:cubicBezTo>
                    <a:pt x="414" y="175"/>
                    <a:pt x="396" y="168"/>
                    <a:pt x="377" y="160"/>
                  </a:cubicBezTo>
                  <a:cubicBezTo>
                    <a:pt x="370" y="160"/>
                    <a:pt x="367" y="157"/>
                    <a:pt x="363" y="157"/>
                  </a:cubicBezTo>
                  <a:lnTo>
                    <a:pt x="334" y="142"/>
                  </a:lnTo>
                  <a:cubicBezTo>
                    <a:pt x="297" y="124"/>
                    <a:pt x="268" y="105"/>
                    <a:pt x="235" y="87"/>
                  </a:cubicBezTo>
                  <a:cubicBezTo>
                    <a:pt x="217" y="80"/>
                    <a:pt x="202" y="65"/>
                    <a:pt x="187" y="58"/>
                  </a:cubicBezTo>
                  <a:cubicBezTo>
                    <a:pt x="187" y="58"/>
                    <a:pt x="179" y="50"/>
                    <a:pt x="182" y="50"/>
                  </a:cubicBezTo>
                  <a:lnTo>
                    <a:pt x="182" y="50"/>
                  </a:lnTo>
                  <a:cubicBezTo>
                    <a:pt x="182" y="50"/>
                    <a:pt x="183" y="50"/>
                    <a:pt x="184" y="51"/>
                  </a:cubicBezTo>
                  <a:cubicBezTo>
                    <a:pt x="186" y="52"/>
                    <a:pt x="188" y="53"/>
                    <a:pt x="188" y="53"/>
                  </a:cubicBezTo>
                  <a:cubicBezTo>
                    <a:pt x="188" y="53"/>
                    <a:pt x="180" y="47"/>
                    <a:pt x="180" y="47"/>
                  </a:cubicBezTo>
                  <a:cubicBezTo>
                    <a:pt x="173" y="43"/>
                    <a:pt x="162" y="32"/>
                    <a:pt x="158" y="25"/>
                  </a:cubicBezTo>
                  <a:cubicBezTo>
                    <a:pt x="141" y="10"/>
                    <a:pt x="117" y="0"/>
                    <a:pt x="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2421202" y="2227601"/>
              <a:ext cx="24566" cy="40904"/>
            </a:xfrm>
            <a:custGeom>
              <a:avLst/>
              <a:gdLst/>
              <a:ahLst/>
              <a:cxnLst/>
              <a:rect l="l" t="t" r="r" b="b"/>
              <a:pathLst>
                <a:path w="415" h="691" extrusionOk="0">
                  <a:moveTo>
                    <a:pt x="327" y="1"/>
                  </a:moveTo>
                  <a:cubicBezTo>
                    <a:pt x="296" y="1"/>
                    <a:pt x="262" y="13"/>
                    <a:pt x="250" y="40"/>
                  </a:cubicBezTo>
                  <a:cubicBezTo>
                    <a:pt x="173" y="212"/>
                    <a:pt x="96" y="388"/>
                    <a:pt x="19" y="567"/>
                  </a:cubicBezTo>
                  <a:cubicBezTo>
                    <a:pt x="1" y="607"/>
                    <a:pt x="5" y="658"/>
                    <a:pt x="48" y="680"/>
                  </a:cubicBezTo>
                  <a:cubicBezTo>
                    <a:pt x="61" y="687"/>
                    <a:pt x="77" y="691"/>
                    <a:pt x="93" y="691"/>
                  </a:cubicBezTo>
                  <a:cubicBezTo>
                    <a:pt x="122" y="691"/>
                    <a:pt x="151" y="678"/>
                    <a:pt x="165" y="647"/>
                  </a:cubicBezTo>
                  <a:cubicBezTo>
                    <a:pt x="242" y="476"/>
                    <a:pt x="319" y="300"/>
                    <a:pt x="396" y="121"/>
                  </a:cubicBezTo>
                  <a:cubicBezTo>
                    <a:pt x="414" y="81"/>
                    <a:pt x="410" y="29"/>
                    <a:pt x="367" y="7"/>
                  </a:cubicBezTo>
                  <a:cubicBezTo>
                    <a:pt x="355" y="3"/>
                    <a:pt x="342" y="1"/>
                    <a:pt x="3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2449793" y="2236657"/>
              <a:ext cx="22553" cy="43568"/>
            </a:xfrm>
            <a:custGeom>
              <a:avLst/>
              <a:gdLst/>
              <a:ahLst/>
              <a:cxnLst/>
              <a:rect l="l" t="t" r="r" b="b"/>
              <a:pathLst>
                <a:path w="381" h="736" extrusionOk="0">
                  <a:moveTo>
                    <a:pt x="279" y="1"/>
                  </a:moveTo>
                  <a:cubicBezTo>
                    <a:pt x="247" y="1"/>
                    <a:pt x="217" y="27"/>
                    <a:pt x="202" y="67"/>
                  </a:cubicBezTo>
                  <a:cubicBezTo>
                    <a:pt x="129" y="249"/>
                    <a:pt x="66" y="440"/>
                    <a:pt x="15" y="633"/>
                  </a:cubicBezTo>
                  <a:cubicBezTo>
                    <a:pt x="1" y="674"/>
                    <a:pt x="30" y="725"/>
                    <a:pt x="74" y="732"/>
                  </a:cubicBezTo>
                  <a:cubicBezTo>
                    <a:pt x="82" y="735"/>
                    <a:pt x="90" y="736"/>
                    <a:pt x="98" y="736"/>
                  </a:cubicBezTo>
                  <a:cubicBezTo>
                    <a:pt x="136" y="736"/>
                    <a:pt x="167" y="710"/>
                    <a:pt x="176" y="674"/>
                  </a:cubicBezTo>
                  <a:cubicBezTo>
                    <a:pt x="224" y="480"/>
                    <a:pt x="289" y="293"/>
                    <a:pt x="363" y="107"/>
                  </a:cubicBezTo>
                  <a:cubicBezTo>
                    <a:pt x="381" y="63"/>
                    <a:pt x="344" y="15"/>
                    <a:pt x="300" y="4"/>
                  </a:cubicBezTo>
                  <a:cubicBezTo>
                    <a:pt x="293" y="2"/>
                    <a:pt x="286" y="1"/>
                    <a:pt x="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2511058" y="2853690"/>
              <a:ext cx="107912" cy="24388"/>
            </a:xfrm>
            <a:custGeom>
              <a:avLst/>
              <a:gdLst/>
              <a:ahLst/>
              <a:cxnLst/>
              <a:rect l="l" t="t" r="r" b="b"/>
              <a:pathLst>
                <a:path w="1823" h="412" extrusionOk="0">
                  <a:moveTo>
                    <a:pt x="1695" y="0"/>
                  </a:moveTo>
                  <a:cubicBezTo>
                    <a:pt x="1689" y="0"/>
                    <a:pt x="1682" y="1"/>
                    <a:pt x="1675" y="2"/>
                  </a:cubicBezTo>
                  <a:cubicBezTo>
                    <a:pt x="1160" y="126"/>
                    <a:pt x="633" y="203"/>
                    <a:pt x="103" y="247"/>
                  </a:cubicBezTo>
                  <a:cubicBezTo>
                    <a:pt x="3" y="254"/>
                    <a:pt x="1" y="412"/>
                    <a:pt x="96" y="412"/>
                  </a:cubicBezTo>
                  <a:cubicBezTo>
                    <a:pt x="98" y="412"/>
                    <a:pt x="101" y="412"/>
                    <a:pt x="103" y="412"/>
                  </a:cubicBezTo>
                  <a:cubicBezTo>
                    <a:pt x="648" y="368"/>
                    <a:pt x="1185" y="287"/>
                    <a:pt x="1723" y="163"/>
                  </a:cubicBezTo>
                  <a:cubicBezTo>
                    <a:pt x="1822" y="142"/>
                    <a:pt x="1787" y="0"/>
                    <a:pt x="1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964702" y="2859610"/>
              <a:ext cx="335576" cy="15864"/>
            </a:xfrm>
            <a:custGeom>
              <a:avLst/>
              <a:gdLst/>
              <a:ahLst/>
              <a:cxnLst/>
              <a:rect l="l" t="t" r="r" b="b"/>
              <a:pathLst>
                <a:path w="5669" h="268" extrusionOk="0">
                  <a:moveTo>
                    <a:pt x="100" y="1"/>
                  </a:moveTo>
                  <a:cubicBezTo>
                    <a:pt x="1" y="1"/>
                    <a:pt x="3" y="158"/>
                    <a:pt x="107" y="162"/>
                  </a:cubicBezTo>
                  <a:cubicBezTo>
                    <a:pt x="1315" y="231"/>
                    <a:pt x="2525" y="267"/>
                    <a:pt x="3738" y="267"/>
                  </a:cubicBezTo>
                  <a:cubicBezTo>
                    <a:pt x="3943" y="267"/>
                    <a:pt x="4148" y="266"/>
                    <a:pt x="4352" y="264"/>
                  </a:cubicBezTo>
                  <a:cubicBezTo>
                    <a:pt x="4758" y="260"/>
                    <a:pt x="5161" y="253"/>
                    <a:pt x="5563" y="246"/>
                  </a:cubicBezTo>
                  <a:cubicBezTo>
                    <a:pt x="5668" y="242"/>
                    <a:pt x="5669" y="81"/>
                    <a:pt x="5566" y="81"/>
                  </a:cubicBezTo>
                  <a:cubicBezTo>
                    <a:pt x="5565" y="81"/>
                    <a:pt x="5564" y="81"/>
                    <a:pt x="5563" y="81"/>
                  </a:cubicBezTo>
                  <a:cubicBezTo>
                    <a:pt x="5010" y="96"/>
                    <a:pt x="4457" y="103"/>
                    <a:pt x="3904" y="103"/>
                  </a:cubicBezTo>
                  <a:cubicBezTo>
                    <a:pt x="3041" y="103"/>
                    <a:pt x="2178" y="85"/>
                    <a:pt x="1317" y="52"/>
                  </a:cubicBezTo>
                  <a:cubicBezTo>
                    <a:pt x="915" y="41"/>
                    <a:pt x="509" y="15"/>
                    <a:pt x="107" y="1"/>
                  </a:cubicBezTo>
                  <a:cubicBezTo>
                    <a:pt x="105" y="1"/>
                    <a:pt x="102" y="1"/>
                    <a:pt x="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1967957" y="2152899"/>
              <a:ext cx="21073" cy="33919"/>
            </a:xfrm>
            <a:custGeom>
              <a:avLst/>
              <a:gdLst/>
              <a:ahLst/>
              <a:cxnLst/>
              <a:rect l="l" t="t" r="r" b="b"/>
              <a:pathLst>
                <a:path w="356" h="573" extrusionOk="0">
                  <a:moveTo>
                    <a:pt x="273" y="1"/>
                  </a:moveTo>
                  <a:cubicBezTo>
                    <a:pt x="244" y="1"/>
                    <a:pt x="213" y="13"/>
                    <a:pt x="198" y="41"/>
                  </a:cubicBezTo>
                  <a:cubicBezTo>
                    <a:pt x="129" y="176"/>
                    <a:pt x="70" y="322"/>
                    <a:pt x="15" y="469"/>
                  </a:cubicBezTo>
                  <a:cubicBezTo>
                    <a:pt x="1" y="513"/>
                    <a:pt x="34" y="560"/>
                    <a:pt x="74" y="571"/>
                  </a:cubicBezTo>
                  <a:cubicBezTo>
                    <a:pt x="79" y="572"/>
                    <a:pt x="85" y="572"/>
                    <a:pt x="90" y="572"/>
                  </a:cubicBezTo>
                  <a:cubicBezTo>
                    <a:pt x="128" y="572"/>
                    <a:pt x="163" y="551"/>
                    <a:pt x="173" y="513"/>
                  </a:cubicBezTo>
                  <a:cubicBezTo>
                    <a:pt x="187" y="480"/>
                    <a:pt x="202" y="443"/>
                    <a:pt x="216" y="410"/>
                  </a:cubicBezTo>
                  <a:cubicBezTo>
                    <a:pt x="220" y="392"/>
                    <a:pt x="227" y="377"/>
                    <a:pt x="235" y="359"/>
                  </a:cubicBezTo>
                  <a:cubicBezTo>
                    <a:pt x="238" y="352"/>
                    <a:pt x="242" y="341"/>
                    <a:pt x="242" y="333"/>
                  </a:cubicBezTo>
                  <a:cubicBezTo>
                    <a:pt x="242" y="330"/>
                    <a:pt x="246" y="322"/>
                    <a:pt x="246" y="319"/>
                  </a:cubicBezTo>
                  <a:cubicBezTo>
                    <a:pt x="275" y="249"/>
                    <a:pt x="308" y="187"/>
                    <a:pt x="337" y="121"/>
                  </a:cubicBezTo>
                  <a:cubicBezTo>
                    <a:pt x="355" y="81"/>
                    <a:pt x="352" y="30"/>
                    <a:pt x="308" y="8"/>
                  </a:cubicBezTo>
                  <a:cubicBezTo>
                    <a:pt x="298" y="3"/>
                    <a:pt x="285" y="1"/>
                    <a:pt x="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002408" y="2162192"/>
              <a:ext cx="16930" cy="35280"/>
            </a:xfrm>
            <a:custGeom>
              <a:avLst/>
              <a:gdLst/>
              <a:ahLst/>
              <a:cxnLst/>
              <a:rect l="l" t="t" r="r" b="b"/>
              <a:pathLst>
                <a:path w="286" h="596" extrusionOk="0">
                  <a:moveTo>
                    <a:pt x="210" y="1"/>
                  </a:moveTo>
                  <a:cubicBezTo>
                    <a:pt x="209" y="1"/>
                    <a:pt x="207" y="1"/>
                    <a:pt x="205" y="1"/>
                  </a:cubicBezTo>
                  <a:cubicBezTo>
                    <a:pt x="165" y="1"/>
                    <a:pt x="121" y="34"/>
                    <a:pt x="121" y="81"/>
                  </a:cubicBezTo>
                  <a:cubicBezTo>
                    <a:pt x="121" y="118"/>
                    <a:pt x="117" y="151"/>
                    <a:pt x="117" y="191"/>
                  </a:cubicBezTo>
                  <a:cubicBezTo>
                    <a:pt x="117" y="195"/>
                    <a:pt x="117" y="198"/>
                    <a:pt x="113" y="202"/>
                  </a:cubicBezTo>
                  <a:cubicBezTo>
                    <a:pt x="113" y="213"/>
                    <a:pt x="110" y="217"/>
                    <a:pt x="110" y="228"/>
                  </a:cubicBezTo>
                  <a:lnTo>
                    <a:pt x="95" y="282"/>
                  </a:lnTo>
                  <a:cubicBezTo>
                    <a:pt x="84" y="319"/>
                    <a:pt x="77" y="348"/>
                    <a:pt x="62" y="385"/>
                  </a:cubicBezTo>
                  <a:cubicBezTo>
                    <a:pt x="59" y="396"/>
                    <a:pt x="59" y="399"/>
                    <a:pt x="55" y="410"/>
                  </a:cubicBezTo>
                  <a:cubicBezTo>
                    <a:pt x="56" y="407"/>
                    <a:pt x="56" y="406"/>
                    <a:pt x="55" y="406"/>
                  </a:cubicBezTo>
                  <a:lnTo>
                    <a:pt x="55" y="406"/>
                  </a:lnTo>
                  <a:cubicBezTo>
                    <a:pt x="54" y="406"/>
                    <a:pt x="47" y="421"/>
                    <a:pt x="44" y="421"/>
                  </a:cubicBezTo>
                  <a:cubicBezTo>
                    <a:pt x="37" y="440"/>
                    <a:pt x="29" y="454"/>
                    <a:pt x="22" y="473"/>
                  </a:cubicBezTo>
                  <a:cubicBezTo>
                    <a:pt x="0" y="509"/>
                    <a:pt x="11" y="564"/>
                    <a:pt x="55" y="586"/>
                  </a:cubicBezTo>
                  <a:cubicBezTo>
                    <a:pt x="67" y="592"/>
                    <a:pt x="82" y="595"/>
                    <a:pt x="97" y="595"/>
                  </a:cubicBezTo>
                  <a:cubicBezTo>
                    <a:pt x="125" y="595"/>
                    <a:pt x="154" y="583"/>
                    <a:pt x="168" y="557"/>
                  </a:cubicBezTo>
                  <a:cubicBezTo>
                    <a:pt x="245" y="410"/>
                    <a:pt x="285" y="249"/>
                    <a:pt x="285" y="85"/>
                  </a:cubicBezTo>
                  <a:cubicBezTo>
                    <a:pt x="285" y="39"/>
                    <a:pt x="252" y="1"/>
                    <a:pt x="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6"/>
          <p:cNvSpPr/>
          <p:nvPr/>
        </p:nvSpPr>
        <p:spPr>
          <a:xfrm rot="10800000">
            <a:off x="2198705" y="-85416"/>
            <a:ext cx="2385820" cy="873064"/>
          </a:xfrm>
          <a:custGeom>
            <a:avLst/>
            <a:gdLst/>
            <a:ahLst/>
            <a:cxnLst/>
            <a:rect l="l" t="t" r="r" b="b"/>
            <a:pathLst>
              <a:path w="38467" h="14076" extrusionOk="0">
                <a:moveTo>
                  <a:pt x="15934" y="1"/>
                </a:moveTo>
                <a:cubicBezTo>
                  <a:pt x="15651" y="1"/>
                  <a:pt x="15368" y="3"/>
                  <a:pt x="15085" y="9"/>
                </a:cubicBezTo>
                <a:cubicBezTo>
                  <a:pt x="14182" y="27"/>
                  <a:pt x="13271" y="75"/>
                  <a:pt x="12372" y="173"/>
                </a:cubicBezTo>
                <a:cubicBezTo>
                  <a:pt x="11662" y="254"/>
                  <a:pt x="10817" y="331"/>
                  <a:pt x="10313" y="901"/>
                </a:cubicBezTo>
                <a:cubicBezTo>
                  <a:pt x="9867" y="1409"/>
                  <a:pt x="9995" y="2057"/>
                  <a:pt x="10540" y="2422"/>
                </a:cubicBezTo>
                <a:cubicBezTo>
                  <a:pt x="11216" y="2876"/>
                  <a:pt x="12086" y="2638"/>
                  <a:pt x="12792" y="3007"/>
                </a:cubicBezTo>
                <a:cubicBezTo>
                  <a:pt x="13026" y="3132"/>
                  <a:pt x="13256" y="3333"/>
                  <a:pt x="13249" y="3614"/>
                </a:cubicBezTo>
                <a:cubicBezTo>
                  <a:pt x="13246" y="3863"/>
                  <a:pt x="13081" y="4079"/>
                  <a:pt x="12902" y="4232"/>
                </a:cubicBezTo>
                <a:cubicBezTo>
                  <a:pt x="12642" y="4463"/>
                  <a:pt x="12317" y="4562"/>
                  <a:pt x="11988" y="4653"/>
                </a:cubicBezTo>
                <a:cubicBezTo>
                  <a:pt x="11585" y="4766"/>
                  <a:pt x="11168" y="4854"/>
                  <a:pt x="10759" y="4920"/>
                </a:cubicBezTo>
                <a:cubicBezTo>
                  <a:pt x="9102" y="5176"/>
                  <a:pt x="7420" y="5088"/>
                  <a:pt x="5760" y="5238"/>
                </a:cubicBezTo>
                <a:cubicBezTo>
                  <a:pt x="4330" y="5366"/>
                  <a:pt x="2721" y="5637"/>
                  <a:pt x="1643" y="6664"/>
                </a:cubicBezTo>
                <a:cubicBezTo>
                  <a:pt x="685" y="7575"/>
                  <a:pt x="264" y="8917"/>
                  <a:pt x="107" y="10197"/>
                </a:cubicBezTo>
                <a:cubicBezTo>
                  <a:pt x="1" y="11052"/>
                  <a:pt x="45" y="11912"/>
                  <a:pt x="246" y="12749"/>
                </a:cubicBezTo>
                <a:cubicBezTo>
                  <a:pt x="257" y="12802"/>
                  <a:pt x="298" y="12824"/>
                  <a:pt x="340" y="12824"/>
                </a:cubicBezTo>
                <a:cubicBezTo>
                  <a:pt x="403" y="12824"/>
                  <a:pt x="470" y="12773"/>
                  <a:pt x="451" y="12694"/>
                </a:cubicBezTo>
                <a:cubicBezTo>
                  <a:pt x="88" y="11191"/>
                  <a:pt x="235" y="9473"/>
                  <a:pt x="904" y="8068"/>
                </a:cubicBezTo>
                <a:cubicBezTo>
                  <a:pt x="1171" y="7502"/>
                  <a:pt x="1548" y="6990"/>
                  <a:pt x="2041" y="6595"/>
                </a:cubicBezTo>
                <a:cubicBezTo>
                  <a:pt x="2612" y="6145"/>
                  <a:pt x="3306" y="5900"/>
                  <a:pt x="4005" y="5728"/>
                </a:cubicBezTo>
                <a:cubicBezTo>
                  <a:pt x="5592" y="5333"/>
                  <a:pt x="7248" y="5377"/>
                  <a:pt x="8868" y="5297"/>
                </a:cubicBezTo>
                <a:cubicBezTo>
                  <a:pt x="9680" y="5260"/>
                  <a:pt x="10485" y="5194"/>
                  <a:pt x="11278" y="5037"/>
                </a:cubicBezTo>
                <a:cubicBezTo>
                  <a:pt x="11893" y="4920"/>
                  <a:pt x="12617" y="4792"/>
                  <a:pt x="13088" y="4353"/>
                </a:cubicBezTo>
                <a:cubicBezTo>
                  <a:pt x="13414" y="4053"/>
                  <a:pt x="13604" y="3574"/>
                  <a:pt x="13330" y="3176"/>
                </a:cubicBezTo>
                <a:cubicBezTo>
                  <a:pt x="12935" y="2605"/>
                  <a:pt x="12123" y="2602"/>
                  <a:pt x="11509" y="2517"/>
                </a:cubicBezTo>
                <a:cubicBezTo>
                  <a:pt x="11136" y="2474"/>
                  <a:pt x="10763" y="2371"/>
                  <a:pt x="10488" y="2108"/>
                </a:cubicBezTo>
                <a:cubicBezTo>
                  <a:pt x="10199" y="1830"/>
                  <a:pt x="10174" y="1439"/>
                  <a:pt x="10412" y="1117"/>
                </a:cubicBezTo>
                <a:cubicBezTo>
                  <a:pt x="10887" y="470"/>
                  <a:pt x="11867" y="429"/>
                  <a:pt x="12591" y="356"/>
                </a:cubicBezTo>
                <a:cubicBezTo>
                  <a:pt x="13690" y="243"/>
                  <a:pt x="14797" y="207"/>
                  <a:pt x="15903" y="207"/>
                </a:cubicBezTo>
                <a:cubicBezTo>
                  <a:pt x="16588" y="207"/>
                  <a:pt x="17273" y="221"/>
                  <a:pt x="17955" y="239"/>
                </a:cubicBezTo>
                <a:cubicBezTo>
                  <a:pt x="19773" y="283"/>
                  <a:pt x="21583" y="316"/>
                  <a:pt x="23397" y="320"/>
                </a:cubicBezTo>
                <a:cubicBezTo>
                  <a:pt x="24318" y="320"/>
                  <a:pt x="25243" y="323"/>
                  <a:pt x="26172" y="338"/>
                </a:cubicBezTo>
                <a:cubicBezTo>
                  <a:pt x="26783" y="349"/>
                  <a:pt x="27379" y="407"/>
                  <a:pt x="27916" y="726"/>
                </a:cubicBezTo>
                <a:cubicBezTo>
                  <a:pt x="28096" y="832"/>
                  <a:pt x="28319" y="993"/>
                  <a:pt x="28359" y="1212"/>
                </a:cubicBezTo>
                <a:cubicBezTo>
                  <a:pt x="28406" y="1486"/>
                  <a:pt x="28129" y="1691"/>
                  <a:pt x="27927" y="1819"/>
                </a:cubicBezTo>
                <a:cubicBezTo>
                  <a:pt x="27639" y="1998"/>
                  <a:pt x="27386" y="2035"/>
                  <a:pt x="27039" y="2075"/>
                </a:cubicBezTo>
                <a:cubicBezTo>
                  <a:pt x="26637" y="2126"/>
                  <a:pt x="26234" y="2170"/>
                  <a:pt x="25836" y="2243"/>
                </a:cubicBezTo>
                <a:cubicBezTo>
                  <a:pt x="25481" y="2309"/>
                  <a:pt x="25104" y="2389"/>
                  <a:pt x="24786" y="2569"/>
                </a:cubicBezTo>
                <a:cubicBezTo>
                  <a:pt x="24552" y="2700"/>
                  <a:pt x="24351" y="2916"/>
                  <a:pt x="24402" y="3205"/>
                </a:cubicBezTo>
                <a:cubicBezTo>
                  <a:pt x="24464" y="3556"/>
                  <a:pt x="24808" y="3841"/>
                  <a:pt x="25097" y="4013"/>
                </a:cubicBezTo>
                <a:cubicBezTo>
                  <a:pt x="25765" y="4416"/>
                  <a:pt x="26599" y="4508"/>
                  <a:pt x="27395" y="4508"/>
                </a:cubicBezTo>
                <a:cubicBezTo>
                  <a:pt x="27640" y="4508"/>
                  <a:pt x="27882" y="4500"/>
                  <a:pt x="28114" y="4488"/>
                </a:cubicBezTo>
                <a:cubicBezTo>
                  <a:pt x="29138" y="4445"/>
                  <a:pt x="30143" y="4280"/>
                  <a:pt x="31164" y="4192"/>
                </a:cubicBezTo>
                <a:cubicBezTo>
                  <a:pt x="31356" y="4175"/>
                  <a:pt x="31562" y="4159"/>
                  <a:pt x="31770" y="4159"/>
                </a:cubicBezTo>
                <a:cubicBezTo>
                  <a:pt x="32224" y="4159"/>
                  <a:pt x="32685" y="4235"/>
                  <a:pt x="33029" y="4536"/>
                </a:cubicBezTo>
                <a:cubicBezTo>
                  <a:pt x="33383" y="4850"/>
                  <a:pt x="33493" y="5253"/>
                  <a:pt x="33164" y="5626"/>
                </a:cubicBezTo>
                <a:cubicBezTo>
                  <a:pt x="32864" y="5973"/>
                  <a:pt x="32418" y="6200"/>
                  <a:pt x="32008" y="6383"/>
                </a:cubicBezTo>
                <a:cubicBezTo>
                  <a:pt x="31683" y="6529"/>
                  <a:pt x="31346" y="6650"/>
                  <a:pt x="31003" y="6737"/>
                </a:cubicBezTo>
                <a:cubicBezTo>
                  <a:pt x="30505" y="6862"/>
                  <a:pt x="29046" y="7103"/>
                  <a:pt x="29284" y="7904"/>
                </a:cubicBezTo>
                <a:cubicBezTo>
                  <a:pt x="29364" y="8178"/>
                  <a:pt x="29609" y="8350"/>
                  <a:pt x="29854" y="8471"/>
                </a:cubicBezTo>
                <a:cubicBezTo>
                  <a:pt x="30206" y="8639"/>
                  <a:pt x="30586" y="8759"/>
                  <a:pt x="30970" y="8844"/>
                </a:cubicBezTo>
                <a:cubicBezTo>
                  <a:pt x="31767" y="9026"/>
                  <a:pt x="32582" y="9070"/>
                  <a:pt x="33394" y="9114"/>
                </a:cubicBezTo>
                <a:cubicBezTo>
                  <a:pt x="34674" y="9187"/>
                  <a:pt x="36056" y="9301"/>
                  <a:pt x="37186" y="9974"/>
                </a:cubicBezTo>
                <a:cubicBezTo>
                  <a:pt x="37607" y="10226"/>
                  <a:pt x="38005" y="10588"/>
                  <a:pt x="38097" y="11092"/>
                </a:cubicBezTo>
                <a:cubicBezTo>
                  <a:pt x="38207" y="11703"/>
                  <a:pt x="37848" y="12420"/>
                  <a:pt x="37428" y="12837"/>
                </a:cubicBezTo>
                <a:cubicBezTo>
                  <a:pt x="37183" y="13078"/>
                  <a:pt x="36945" y="13378"/>
                  <a:pt x="36638" y="13539"/>
                </a:cubicBezTo>
                <a:cubicBezTo>
                  <a:pt x="36455" y="13634"/>
                  <a:pt x="36254" y="13689"/>
                  <a:pt x="36056" y="13755"/>
                </a:cubicBezTo>
                <a:cubicBezTo>
                  <a:pt x="35887" y="13806"/>
                  <a:pt x="35718" y="13884"/>
                  <a:pt x="35540" y="13884"/>
                </a:cubicBezTo>
                <a:cubicBezTo>
                  <a:pt x="35514" y="13884"/>
                  <a:pt x="35487" y="13883"/>
                  <a:pt x="35460" y="13879"/>
                </a:cubicBezTo>
                <a:cubicBezTo>
                  <a:pt x="35449" y="13876"/>
                  <a:pt x="35438" y="13875"/>
                  <a:pt x="35427" y="13875"/>
                </a:cubicBezTo>
                <a:cubicBezTo>
                  <a:pt x="35309" y="13875"/>
                  <a:pt x="35270" y="14049"/>
                  <a:pt x="35394" y="14065"/>
                </a:cubicBezTo>
                <a:cubicBezTo>
                  <a:pt x="35442" y="14073"/>
                  <a:pt x="35490" y="14076"/>
                  <a:pt x="35538" y="14076"/>
                </a:cubicBezTo>
                <a:cubicBezTo>
                  <a:pt x="35857" y="14076"/>
                  <a:pt x="36188" y="13932"/>
                  <a:pt x="36477" y="13820"/>
                </a:cubicBezTo>
                <a:cubicBezTo>
                  <a:pt x="36828" y="13685"/>
                  <a:pt x="37077" y="13462"/>
                  <a:pt x="37336" y="13199"/>
                </a:cubicBezTo>
                <a:cubicBezTo>
                  <a:pt x="37581" y="12950"/>
                  <a:pt x="37819" y="12723"/>
                  <a:pt x="37987" y="12416"/>
                </a:cubicBezTo>
                <a:cubicBezTo>
                  <a:pt x="38133" y="12142"/>
                  <a:pt x="38261" y="11838"/>
                  <a:pt x="38305" y="11535"/>
                </a:cubicBezTo>
                <a:cubicBezTo>
                  <a:pt x="38466" y="10423"/>
                  <a:pt x="37442" y="9765"/>
                  <a:pt x="36539" y="9425"/>
                </a:cubicBezTo>
                <a:cubicBezTo>
                  <a:pt x="35142" y="8906"/>
                  <a:pt x="33661" y="8950"/>
                  <a:pt x="32206" y="8814"/>
                </a:cubicBezTo>
                <a:cubicBezTo>
                  <a:pt x="31760" y="8774"/>
                  <a:pt x="31321" y="8708"/>
                  <a:pt x="30893" y="8599"/>
                </a:cubicBezTo>
                <a:cubicBezTo>
                  <a:pt x="30505" y="8500"/>
                  <a:pt x="30056" y="8379"/>
                  <a:pt x="29727" y="8141"/>
                </a:cubicBezTo>
                <a:cubicBezTo>
                  <a:pt x="29558" y="8017"/>
                  <a:pt x="29394" y="7794"/>
                  <a:pt x="29522" y="7589"/>
                </a:cubicBezTo>
                <a:cubicBezTo>
                  <a:pt x="29620" y="7425"/>
                  <a:pt x="29833" y="7322"/>
                  <a:pt x="30001" y="7249"/>
                </a:cubicBezTo>
                <a:cubicBezTo>
                  <a:pt x="30388" y="7085"/>
                  <a:pt x="30802" y="7012"/>
                  <a:pt x="31204" y="6898"/>
                </a:cubicBezTo>
                <a:cubicBezTo>
                  <a:pt x="31577" y="6792"/>
                  <a:pt x="31943" y="6642"/>
                  <a:pt x="32297" y="6478"/>
                </a:cubicBezTo>
                <a:cubicBezTo>
                  <a:pt x="32974" y="6152"/>
                  <a:pt x="34038" y="5439"/>
                  <a:pt x="33383" y="4594"/>
                </a:cubicBezTo>
                <a:cubicBezTo>
                  <a:pt x="32980" y="4073"/>
                  <a:pt x="32365" y="3934"/>
                  <a:pt x="31724" y="3934"/>
                </a:cubicBezTo>
                <a:cubicBezTo>
                  <a:pt x="31220" y="3934"/>
                  <a:pt x="30699" y="4020"/>
                  <a:pt x="30253" y="4072"/>
                </a:cubicBezTo>
                <a:cubicBezTo>
                  <a:pt x="29365" y="4178"/>
                  <a:pt x="28467" y="4287"/>
                  <a:pt x="27569" y="4287"/>
                </a:cubicBezTo>
                <a:cubicBezTo>
                  <a:pt x="27329" y="4287"/>
                  <a:pt x="27089" y="4279"/>
                  <a:pt x="26849" y="4262"/>
                </a:cubicBezTo>
                <a:cubicBezTo>
                  <a:pt x="26340" y="4218"/>
                  <a:pt x="25810" y="4137"/>
                  <a:pt x="25349" y="3903"/>
                </a:cubicBezTo>
                <a:cubicBezTo>
                  <a:pt x="25075" y="3768"/>
                  <a:pt x="24592" y="3454"/>
                  <a:pt x="24607" y="3092"/>
                </a:cubicBezTo>
                <a:cubicBezTo>
                  <a:pt x="24622" y="2806"/>
                  <a:pt x="25024" y="2675"/>
                  <a:pt x="25243" y="2602"/>
                </a:cubicBezTo>
                <a:cubicBezTo>
                  <a:pt x="25646" y="2474"/>
                  <a:pt x="26066" y="2408"/>
                  <a:pt x="26483" y="2357"/>
                </a:cubicBezTo>
                <a:cubicBezTo>
                  <a:pt x="26823" y="2309"/>
                  <a:pt x="27170" y="2283"/>
                  <a:pt x="27511" y="2221"/>
                </a:cubicBezTo>
                <a:cubicBezTo>
                  <a:pt x="27898" y="2155"/>
                  <a:pt x="28374" y="1870"/>
                  <a:pt x="28534" y="1497"/>
                </a:cubicBezTo>
                <a:cubicBezTo>
                  <a:pt x="28717" y="1066"/>
                  <a:pt x="28333" y="715"/>
                  <a:pt x="27990" y="521"/>
                </a:cubicBezTo>
                <a:cubicBezTo>
                  <a:pt x="27452" y="221"/>
                  <a:pt x="26856" y="137"/>
                  <a:pt x="26249" y="130"/>
                </a:cubicBezTo>
                <a:cubicBezTo>
                  <a:pt x="24373" y="100"/>
                  <a:pt x="22501" y="119"/>
                  <a:pt x="20625" y="97"/>
                </a:cubicBezTo>
                <a:cubicBezTo>
                  <a:pt x="19061" y="75"/>
                  <a:pt x="17497" y="1"/>
                  <a:pt x="159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36"/>
          <p:cNvGrpSpPr/>
          <p:nvPr/>
        </p:nvGrpSpPr>
        <p:grpSpPr>
          <a:xfrm rot="1216175">
            <a:off x="6448024" y="700424"/>
            <a:ext cx="160825" cy="132967"/>
            <a:chOff x="554700" y="3251675"/>
            <a:chExt cx="142825" cy="118075"/>
          </a:xfrm>
        </p:grpSpPr>
        <p:sp>
          <p:nvSpPr>
            <p:cNvPr id="824" name="Google Shape;824;p36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7"/>
          <p:cNvSpPr txBox="1">
            <a:spLocks noGrp="1"/>
          </p:cNvSpPr>
          <p:nvPr>
            <p:ph type="title"/>
          </p:nvPr>
        </p:nvSpPr>
        <p:spPr>
          <a:xfrm>
            <a:off x="743976" y="832348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 Case</a:t>
            </a:r>
            <a:endParaRPr dirty="0"/>
          </a:p>
        </p:txBody>
      </p:sp>
      <p:sp>
        <p:nvSpPr>
          <p:cNvPr id="831" name="Google Shape;831;p37"/>
          <p:cNvSpPr txBox="1">
            <a:spLocks noGrp="1"/>
          </p:cNvSpPr>
          <p:nvPr>
            <p:ph type="body" idx="1"/>
          </p:nvPr>
        </p:nvSpPr>
        <p:spPr>
          <a:xfrm>
            <a:off x="647910" y="1547768"/>
            <a:ext cx="7708900" cy="2671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 smtClean="0"/>
              <a:t>The project is based on temperament type calculation by personality temperament test. Person need answer 4 sections of questions and evaluate herself from 1 to 5: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 smtClean="0"/>
              <a:t>1 = “That is definitely NOT me”;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 smtClean="0"/>
              <a:t>2 = “That is usually NOT me”;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 smtClean="0"/>
              <a:t>3= “That is usually me”;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 smtClean="0"/>
              <a:t>4 = “That is mostly me”;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 smtClean="0"/>
              <a:t>5 = “That is mostly me.”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 smtClean="0"/>
              <a:t>The </a:t>
            </a:r>
            <a:r>
              <a:rPr lang="en-US" sz="1350" dirty="0" smtClean="0"/>
              <a:t>result is calculated based on the entered answers.</a:t>
            </a:r>
            <a:endParaRPr lang="en-US" sz="13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 smtClean="0"/>
              <a:t>Persona need to login to fill the test.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5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i="1" dirty="0" smtClean="0"/>
              <a:t>GitHub repository: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 smtClean="0"/>
              <a:t>https: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3" name="Google Shape;833;p37"/>
          <p:cNvSpPr/>
          <p:nvPr/>
        </p:nvSpPr>
        <p:spPr>
          <a:xfrm>
            <a:off x="7751525" y="203050"/>
            <a:ext cx="1547007" cy="995693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836;p37"/>
          <p:cNvGrpSpPr/>
          <p:nvPr/>
        </p:nvGrpSpPr>
        <p:grpSpPr>
          <a:xfrm rot="2148741">
            <a:off x="7662972" y="995629"/>
            <a:ext cx="135421" cy="111971"/>
            <a:chOff x="554700" y="3251675"/>
            <a:chExt cx="142825" cy="118075"/>
          </a:xfrm>
        </p:grpSpPr>
        <p:sp>
          <p:nvSpPr>
            <p:cNvPr id="837" name="Google Shape;837;p37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8"/>
          <p:cNvSpPr txBox="1">
            <a:spLocks noGrp="1"/>
          </p:cNvSpPr>
          <p:nvPr>
            <p:ph type="title"/>
          </p:nvPr>
        </p:nvSpPr>
        <p:spPr>
          <a:xfrm>
            <a:off x="715050" y="5374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team: </a:t>
            </a:r>
            <a:endParaRPr dirty="0"/>
          </a:p>
        </p:txBody>
      </p:sp>
      <p:sp>
        <p:nvSpPr>
          <p:cNvPr id="844" name="Google Shape;844;p38"/>
          <p:cNvSpPr txBox="1">
            <a:spLocks noGrp="1"/>
          </p:cNvSpPr>
          <p:nvPr>
            <p:ph type="title" idx="2"/>
          </p:nvPr>
        </p:nvSpPr>
        <p:spPr>
          <a:xfrm>
            <a:off x="3379650" y="1651160"/>
            <a:ext cx="7557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5" name="Google Shape;845;p38"/>
          <p:cNvSpPr txBox="1">
            <a:spLocks noGrp="1"/>
          </p:cNvSpPr>
          <p:nvPr>
            <p:ph type="subTitle" idx="1"/>
          </p:nvPr>
        </p:nvSpPr>
        <p:spPr>
          <a:xfrm>
            <a:off x="3379650" y="2317529"/>
            <a:ext cx="23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Responsibilities: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Creating login database, connection, class</a:t>
            </a:r>
            <a:endParaRPr sz="1000" dirty="0"/>
          </a:p>
        </p:txBody>
      </p:sp>
      <p:sp>
        <p:nvSpPr>
          <p:cNvPr id="846" name="Google Shape;846;p38"/>
          <p:cNvSpPr txBox="1">
            <a:spLocks noGrp="1"/>
          </p:cNvSpPr>
          <p:nvPr>
            <p:ph type="subTitle" idx="3"/>
          </p:nvPr>
        </p:nvSpPr>
        <p:spPr>
          <a:xfrm>
            <a:off x="3379650" y="1992250"/>
            <a:ext cx="2384700" cy="4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Marina Dzjubenko</a:t>
            </a:r>
            <a:endParaRPr sz="1400" dirty="0"/>
          </a:p>
        </p:txBody>
      </p:sp>
      <p:sp>
        <p:nvSpPr>
          <p:cNvPr id="847" name="Google Shape;847;p38"/>
          <p:cNvSpPr txBox="1">
            <a:spLocks noGrp="1"/>
          </p:cNvSpPr>
          <p:nvPr>
            <p:ph type="title" idx="4"/>
          </p:nvPr>
        </p:nvSpPr>
        <p:spPr>
          <a:xfrm>
            <a:off x="745063" y="1651160"/>
            <a:ext cx="7557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48" name="Google Shape;848;p38"/>
          <p:cNvSpPr txBox="1">
            <a:spLocks noGrp="1"/>
          </p:cNvSpPr>
          <p:nvPr>
            <p:ph type="subTitle" idx="5"/>
          </p:nvPr>
        </p:nvSpPr>
        <p:spPr>
          <a:xfrm>
            <a:off x="745063" y="2317529"/>
            <a:ext cx="2384700" cy="800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Responsibilities: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Team Leader,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Creating of metods,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Question database creating,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849" name="Google Shape;849;p38"/>
          <p:cNvSpPr txBox="1">
            <a:spLocks noGrp="1"/>
          </p:cNvSpPr>
          <p:nvPr>
            <p:ph type="subTitle" idx="6"/>
          </p:nvPr>
        </p:nvSpPr>
        <p:spPr>
          <a:xfrm>
            <a:off x="222549" y="1992250"/>
            <a:ext cx="2907214" cy="4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Anastasija Smoļakova</a:t>
            </a:r>
            <a:endParaRPr sz="1400" dirty="0"/>
          </a:p>
        </p:txBody>
      </p:sp>
      <p:sp>
        <p:nvSpPr>
          <p:cNvPr id="850" name="Google Shape;850;p38"/>
          <p:cNvSpPr txBox="1">
            <a:spLocks noGrp="1"/>
          </p:cNvSpPr>
          <p:nvPr>
            <p:ph type="title" idx="7"/>
          </p:nvPr>
        </p:nvSpPr>
        <p:spPr>
          <a:xfrm>
            <a:off x="6014238" y="1651160"/>
            <a:ext cx="7557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1" name="Google Shape;851;p38"/>
          <p:cNvSpPr txBox="1">
            <a:spLocks noGrp="1"/>
          </p:cNvSpPr>
          <p:nvPr>
            <p:ph type="subTitle" idx="8"/>
          </p:nvPr>
        </p:nvSpPr>
        <p:spPr>
          <a:xfrm>
            <a:off x="6014238" y="2317529"/>
            <a:ext cx="23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Responsibilities: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Creating of result storing database, connection, class</a:t>
            </a:r>
            <a:endParaRPr sz="1000" dirty="0"/>
          </a:p>
        </p:txBody>
      </p:sp>
      <p:sp>
        <p:nvSpPr>
          <p:cNvPr id="852" name="Google Shape;852;p38"/>
          <p:cNvSpPr txBox="1">
            <a:spLocks noGrp="1"/>
          </p:cNvSpPr>
          <p:nvPr>
            <p:ph type="subTitle" idx="9"/>
          </p:nvPr>
        </p:nvSpPr>
        <p:spPr>
          <a:xfrm>
            <a:off x="6014238" y="1992250"/>
            <a:ext cx="2384700" cy="4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Viktorija Aurylaite</a:t>
            </a:r>
            <a:endParaRPr sz="1400" dirty="0"/>
          </a:p>
        </p:txBody>
      </p:sp>
      <p:sp>
        <p:nvSpPr>
          <p:cNvPr id="853" name="Google Shape;853;p38"/>
          <p:cNvSpPr txBox="1">
            <a:spLocks noGrp="1"/>
          </p:cNvSpPr>
          <p:nvPr>
            <p:ph type="title" idx="13"/>
          </p:nvPr>
        </p:nvSpPr>
        <p:spPr>
          <a:xfrm>
            <a:off x="2503803" y="2961477"/>
            <a:ext cx="7557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54" name="Google Shape;854;p38"/>
          <p:cNvSpPr txBox="1">
            <a:spLocks noGrp="1"/>
          </p:cNvSpPr>
          <p:nvPr>
            <p:ph type="subTitle" idx="14"/>
          </p:nvPr>
        </p:nvSpPr>
        <p:spPr>
          <a:xfrm>
            <a:off x="2057565" y="3673179"/>
            <a:ext cx="23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Responsibilities: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creating of main file, workflows charts, presentation, readme.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5" name="Google Shape;855;p38"/>
          <p:cNvSpPr txBox="1">
            <a:spLocks noGrp="1"/>
          </p:cNvSpPr>
          <p:nvPr>
            <p:ph type="subTitle" idx="15"/>
          </p:nvPr>
        </p:nvSpPr>
        <p:spPr>
          <a:xfrm>
            <a:off x="2320906" y="3409410"/>
            <a:ext cx="2384700" cy="329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Baiba Pļaviņa</a:t>
            </a:r>
            <a:endParaRPr sz="1400" dirty="0"/>
          </a:p>
        </p:txBody>
      </p:sp>
      <p:sp>
        <p:nvSpPr>
          <p:cNvPr id="859" name="Google Shape;859;p38"/>
          <p:cNvSpPr/>
          <p:nvPr/>
        </p:nvSpPr>
        <p:spPr>
          <a:xfrm rot="10800000">
            <a:off x="7783162" y="143469"/>
            <a:ext cx="1291471" cy="1011661"/>
          </a:xfrm>
          <a:custGeom>
            <a:avLst/>
            <a:gdLst/>
            <a:ahLst/>
            <a:cxnLst/>
            <a:rect l="l" t="t" r="r" b="b"/>
            <a:pathLst>
              <a:path w="14862" h="11642" extrusionOk="0">
                <a:moveTo>
                  <a:pt x="6100" y="159"/>
                </a:moveTo>
                <a:cubicBezTo>
                  <a:pt x="6420" y="159"/>
                  <a:pt x="6661" y="172"/>
                  <a:pt x="6778" y="172"/>
                </a:cubicBezTo>
                <a:cubicBezTo>
                  <a:pt x="6828" y="172"/>
                  <a:pt x="6856" y="170"/>
                  <a:pt x="6857" y="163"/>
                </a:cubicBezTo>
                <a:lnTo>
                  <a:pt x="6868" y="163"/>
                </a:lnTo>
                <a:cubicBezTo>
                  <a:pt x="6932" y="163"/>
                  <a:pt x="7000" y="162"/>
                  <a:pt x="7071" y="162"/>
                </a:cubicBezTo>
                <a:cubicBezTo>
                  <a:pt x="7975" y="162"/>
                  <a:pt x="9383" y="208"/>
                  <a:pt x="10678" y="357"/>
                </a:cubicBezTo>
                <a:cubicBezTo>
                  <a:pt x="12360" y="547"/>
                  <a:pt x="13439" y="854"/>
                  <a:pt x="13794" y="1249"/>
                </a:cubicBezTo>
                <a:cubicBezTo>
                  <a:pt x="13885" y="1351"/>
                  <a:pt x="13925" y="1461"/>
                  <a:pt x="13911" y="1578"/>
                </a:cubicBezTo>
                <a:cubicBezTo>
                  <a:pt x="13854" y="2045"/>
                  <a:pt x="13228" y="2115"/>
                  <a:pt x="12518" y="2115"/>
                </a:cubicBezTo>
                <a:cubicBezTo>
                  <a:pt x="12360" y="2115"/>
                  <a:pt x="12199" y="2112"/>
                  <a:pt x="12038" y="2108"/>
                </a:cubicBezTo>
                <a:cubicBezTo>
                  <a:pt x="11874" y="2105"/>
                  <a:pt x="11713" y="2102"/>
                  <a:pt x="11557" y="2102"/>
                </a:cubicBezTo>
                <a:cubicBezTo>
                  <a:pt x="11013" y="2102"/>
                  <a:pt x="10546" y="2144"/>
                  <a:pt x="10312" y="2383"/>
                </a:cubicBezTo>
                <a:cubicBezTo>
                  <a:pt x="10214" y="2492"/>
                  <a:pt x="10162" y="2628"/>
                  <a:pt x="10173" y="2796"/>
                </a:cubicBezTo>
                <a:cubicBezTo>
                  <a:pt x="10202" y="3316"/>
                  <a:pt x="10809" y="3412"/>
                  <a:pt x="11576" y="3412"/>
                </a:cubicBezTo>
                <a:cubicBezTo>
                  <a:pt x="11802" y="3412"/>
                  <a:pt x="12041" y="3404"/>
                  <a:pt x="12283" y="3396"/>
                </a:cubicBezTo>
                <a:cubicBezTo>
                  <a:pt x="12530" y="3389"/>
                  <a:pt x="12780" y="3381"/>
                  <a:pt x="13020" y="3381"/>
                </a:cubicBezTo>
                <a:cubicBezTo>
                  <a:pt x="13668" y="3381"/>
                  <a:pt x="14247" y="3437"/>
                  <a:pt x="14525" y="3717"/>
                </a:cubicBezTo>
                <a:cubicBezTo>
                  <a:pt x="14646" y="3838"/>
                  <a:pt x="14700" y="4003"/>
                  <a:pt x="14693" y="4211"/>
                </a:cubicBezTo>
                <a:cubicBezTo>
                  <a:pt x="14657" y="5070"/>
                  <a:pt x="13450" y="5246"/>
                  <a:pt x="12280" y="5421"/>
                </a:cubicBezTo>
                <a:cubicBezTo>
                  <a:pt x="11402" y="5549"/>
                  <a:pt x="10572" y="5666"/>
                  <a:pt x="10276" y="6087"/>
                </a:cubicBezTo>
                <a:cubicBezTo>
                  <a:pt x="10170" y="6241"/>
                  <a:pt x="10140" y="6412"/>
                  <a:pt x="10177" y="6614"/>
                </a:cubicBezTo>
                <a:cubicBezTo>
                  <a:pt x="10312" y="7349"/>
                  <a:pt x="11120" y="7546"/>
                  <a:pt x="11983" y="7751"/>
                </a:cubicBezTo>
                <a:cubicBezTo>
                  <a:pt x="13088" y="8021"/>
                  <a:pt x="14236" y="8299"/>
                  <a:pt x="14148" y="9736"/>
                </a:cubicBezTo>
                <a:cubicBezTo>
                  <a:pt x="14130" y="10069"/>
                  <a:pt x="13852" y="10373"/>
                  <a:pt x="13325" y="10632"/>
                </a:cubicBezTo>
                <a:cubicBezTo>
                  <a:pt x="12154" y="11210"/>
                  <a:pt x="9994" y="11484"/>
                  <a:pt x="7759" y="11484"/>
                </a:cubicBezTo>
                <a:cubicBezTo>
                  <a:pt x="4915" y="11484"/>
                  <a:pt x="1949" y="11041"/>
                  <a:pt x="739" y="10215"/>
                </a:cubicBezTo>
                <a:cubicBezTo>
                  <a:pt x="355" y="9956"/>
                  <a:pt x="172" y="9667"/>
                  <a:pt x="194" y="9367"/>
                </a:cubicBezTo>
                <a:cubicBezTo>
                  <a:pt x="307" y="7923"/>
                  <a:pt x="1298" y="7553"/>
                  <a:pt x="2348" y="7158"/>
                </a:cubicBezTo>
                <a:cubicBezTo>
                  <a:pt x="3160" y="6859"/>
                  <a:pt x="4001" y="6540"/>
                  <a:pt x="4323" y="5670"/>
                </a:cubicBezTo>
                <a:cubicBezTo>
                  <a:pt x="4681" y="4690"/>
                  <a:pt x="3807" y="4321"/>
                  <a:pt x="2970" y="3970"/>
                </a:cubicBezTo>
                <a:cubicBezTo>
                  <a:pt x="2063" y="3589"/>
                  <a:pt x="1119" y="3194"/>
                  <a:pt x="1408" y="2054"/>
                </a:cubicBezTo>
                <a:cubicBezTo>
                  <a:pt x="1829" y="371"/>
                  <a:pt x="4699" y="159"/>
                  <a:pt x="6100" y="159"/>
                </a:cubicBezTo>
                <a:close/>
                <a:moveTo>
                  <a:pt x="6069" y="0"/>
                </a:moveTo>
                <a:cubicBezTo>
                  <a:pt x="5594" y="0"/>
                  <a:pt x="4960" y="24"/>
                  <a:pt x="4312" y="119"/>
                </a:cubicBezTo>
                <a:cubicBezTo>
                  <a:pt x="2560" y="379"/>
                  <a:pt x="1503" y="1033"/>
                  <a:pt x="1258" y="2017"/>
                </a:cubicBezTo>
                <a:cubicBezTo>
                  <a:pt x="936" y="3293"/>
                  <a:pt x="1986" y="3732"/>
                  <a:pt x="2907" y="4120"/>
                </a:cubicBezTo>
                <a:cubicBezTo>
                  <a:pt x="3748" y="4471"/>
                  <a:pt x="4480" y="4778"/>
                  <a:pt x="4169" y="5619"/>
                </a:cubicBezTo>
                <a:cubicBezTo>
                  <a:pt x="3876" y="6423"/>
                  <a:pt x="3105" y="6712"/>
                  <a:pt x="2293" y="7016"/>
                </a:cubicBezTo>
                <a:cubicBezTo>
                  <a:pt x="1240" y="7411"/>
                  <a:pt x="158" y="7817"/>
                  <a:pt x="33" y="9363"/>
                </a:cubicBezTo>
                <a:cubicBezTo>
                  <a:pt x="0" y="9729"/>
                  <a:pt x="205" y="10062"/>
                  <a:pt x="648" y="10358"/>
                </a:cubicBezTo>
                <a:cubicBezTo>
                  <a:pt x="1880" y="11188"/>
                  <a:pt x="4897" y="11642"/>
                  <a:pt x="7782" y="11642"/>
                </a:cubicBezTo>
                <a:cubicBezTo>
                  <a:pt x="10038" y="11642"/>
                  <a:pt x="12214" y="11364"/>
                  <a:pt x="13399" y="10786"/>
                </a:cubicBezTo>
                <a:cubicBezTo>
                  <a:pt x="13980" y="10501"/>
                  <a:pt x="14284" y="10157"/>
                  <a:pt x="14309" y="9758"/>
                </a:cubicBezTo>
                <a:cubicBezTo>
                  <a:pt x="14401" y="8186"/>
                  <a:pt x="13132" y="7882"/>
                  <a:pt x="12016" y="7612"/>
                </a:cubicBezTo>
                <a:cubicBezTo>
                  <a:pt x="11212" y="7414"/>
                  <a:pt x="10451" y="7232"/>
                  <a:pt x="10331" y="6595"/>
                </a:cubicBezTo>
                <a:cubicBezTo>
                  <a:pt x="10298" y="6438"/>
                  <a:pt x="10327" y="6303"/>
                  <a:pt x="10404" y="6193"/>
                </a:cubicBezTo>
                <a:cubicBezTo>
                  <a:pt x="10663" y="5835"/>
                  <a:pt x="11461" y="5714"/>
                  <a:pt x="12302" y="5590"/>
                </a:cubicBezTo>
                <a:cubicBezTo>
                  <a:pt x="13475" y="5418"/>
                  <a:pt x="14810" y="5220"/>
                  <a:pt x="14854" y="4229"/>
                </a:cubicBezTo>
                <a:cubicBezTo>
                  <a:pt x="14861" y="3977"/>
                  <a:pt x="14792" y="3772"/>
                  <a:pt x="14638" y="3615"/>
                </a:cubicBezTo>
                <a:cubicBezTo>
                  <a:pt x="14326" y="3297"/>
                  <a:pt x="13711" y="3233"/>
                  <a:pt x="13030" y="3233"/>
                </a:cubicBezTo>
                <a:cubicBezTo>
                  <a:pt x="12786" y="3233"/>
                  <a:pt x="12533" y="3242"/>
                  <a:pt x="12283" y="3249"/>
                </a:cubicBezTo>
                <a:cubicBezTo>
                  <a:pt x="12041" y="3257"/>
                  <a:pt x="11801" y="3266"/>
                  <a:pt x="11578" y="3266"/>
                </a:cubicBezTo>
                <a:cubicBezTo>
                  <a:pt x="10892" y="3266"/>
                  <a:pt x="10357" y="3189"/>
                  <a:pt x="10338" y="2803"/>
                </a:cubicBezTo>
                <a:cubicBezTo>
                  <a:pt x="10331" y="2675"/>
                  <a:pt x="10364" y="2580"/>
                  <a:pt x="10437" y="2507"/>
                </a:cubicBezTo>
                <a:cubicBezTo>
                  <a:pt x="10629" y="2309"/>
                  <a:pt x="11086" y="2275"/>
                  <a:pt x="11593" y="2275"/>
                </a:cubicBezTo>
                <a:cubicBezTo>
                  <a:pt x="11740" y="2275"/>
                  <a:pt x="11891" y="2278"/>
                  <a:pt x="12042" y="2280"/>
                </a:cubicBezTo>
                <a:cubicBezTo>
                  <a:pt x="12215" y="2285"/>
                  <a:pt x="12390" y="2289"/>
                  <a:pt x="12560" y="2289"/>
                </a:cubicBezTo>
                <a:cubicBezTo>
                  <a:pt x="13327" y="2289"/>
                  <a:pt x="14003" y="2198"/>
                  <a:pt x="14075" y="1611"/>
                </a:cubicBezTo>
                <a:cubicBezTo>
                  <a:pt x="14093" y="1450"/>
                  <a:pt x="14039" y="1293"/>
                  <a:pt x="13914" y="1158"/>
                </a:cubicBezTo>
                <a:cubicBezTo>
                  <a:pt x="13067" y="213"/>
                  <a:pt x="8949" y="23"/>
                  <a:pt x="7127" y="23"/>
                </a:cubicBezTo>
                <a:cubicBezTo>
                  <a:pt x="7037" y="23"/>
                  <a:pt x="6953" y="23"/>
                  <a:pt x="6875" y="24"/>
                </a:cubicBezTo>
                <a:cubicBezTo>
                  <a:pt x="6837" y="22"/>
                  <a:pt x="6526" y="0"/>
                  <a:pt x="60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8"/>
          <p:cNvSpPr/>
          <p:nvPr/>
        </p:nvSpPr>
        <p:spPr>
          <a:xfrm rot="10800000">
            <a:off x="-125341" y="3506017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8"/>
          <p:cNvSpPr/>
          <p:nvPr/>
        </p:nvSpPr>
        <p:spPr>
          <a:xfrm>
            <a:off x="8009727" y="2852317"/>
            <a:ext cx="1377200" cy="886431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2" name="Google Shape;862;p38"/>
          <p:cNvGrpSpPr/>
          <p:nvPr/>
        </p:nvGrpSpPr>
        <p:grpSpPr>
          <a:xfrm rot="2285770">
            <a:off x="7944228" y="3889254"/>
            <a:ext cx="179126" cy="148088"/>
            <a:chOff x="554700" y="3251675"/>
            <a:chExt cx="142825" cy="118075"/>
          </a:xfrm>
        </p:grpSpPr>
        <p:sp>
          <p:nvSpPr>
            <p:cNvPr id="863" name="Google Shape;863;p38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38"/>
          <p:cNvGrpSpPr/>
          <p:nvPr/>
        </p:nvGrpSpPr>
        <p:grpSpPr>
          <a:xfrm>
            <a:off x="7695700" y="825176"/>
            <a:ext cx="2552252" cy="1035614"/>
            <a:chOff x="5086000" y="615526"/>
            <a:chExt cx="2552252" cy="1035614"/>
          </a:xfrm>
        </p:grpSpPr>
        <p:sp>
          <p:nvSpPr>
            <p:cNvPr id="866" name="Google Shape;866;p38"/>
            <p:cNvSpPr/>
            <p:nvPr/>
          </p:nvSpPr>
          <p:spPr>
            <a:xfrm>
              <a:off x="5086000" y="615526"/>
              <a:ext cx="2552252" cy="1035614"/>
            </a:xfrm>
            <a:custGeom>
              <a:avLst/>
              <a:gdLst/>
              <a:ahLst/>
              <a:cxnLst/>
              <a:rect l="l" t="t" r="r" b="b"/>
              <a:pathLst>
                <a:path w="29913" h="12138" extrusionOk="0">
                  <a:moveTo>
                    <a:pt x="11995" y="1"/>
                  </a:moveTo>
                  <a:cubicBezTo>
                    <a:pt x="11352" y="1"/>
                    <a:pt x="10713" y="253"/>
                    <a:pt x="10246" y="695"/>
                  </a:cubicBezTo>
                  <a:cubicBezTo>
                    <a:pt x="9830" y="1087"/>
                    <a:pt x="9544" y="1690"/>
                    <a:pt x="9716" y="2239"/>
                  </a:cubicBezTo>
                  <a:cubicBezTo>
                    <a:pt x="9435" y="2039"/>
                    <a:pt x="9091" y="1938"/>
                    <a:pt x="8747" y="1938"/>
                  </a:cubicBezTo>
                  <a:cubicBezTo>
                    <a:pt x="8425" y="1938"/>
                    <a:pt x="8102" y="2027"/>
                    <a:pt x="7833" y="2206"/>
                  </a:cubicBezTo>
                  <a:cubicBezTo>
                    <a:pt x="7274" y="2571"/>
                    <a:pt x="6977" y="3299"/>
                    <a:pt x="7120" y="3950"/>
                  </a:cubicBezTo>
                  <a:cubicBezTo>
                    <a:pt x="6927" y="3865"/>
                    <a:pt x="6714" y="3805"/>
                    <a:pt x="6505" y="3805"/>
                  </a:cubicBezTo>
                  <a:cubicBezTo>
                    <a:pt x="6381" y="3805"/>
                    <a:pt x="6258" y="3826"/>
                    <a:pt x="6144" y="3877"/>
                  </a:cubicBezTo>
                  <a:cubicBezTo>
                    <a:pt x="5840" y="4009"/>
                    <a:pt x="5639" y="4411"/>
                    <a:pt x="5814" y="4692"/>
                  </a:cubicBezTo>
                  <a:cubicBezTo>
                    <a:pt x="5742" y="4671"/>
                    <a:pt x="5665" y="4661"/>
                    <a:pt x="5589" y="4661"/>
                  </a:cubicBezTo>
                  <a:cubicBezTo>
                    <a:pt x="5374" y="4661"/>
                    <a:pt x="5156" y="4742"/>
                    <a:pt x="5003" y="4893"/>
                  </a:cubicBezTo>
                  <a:cubicBezTo>
                    <a:pt x="4791" y="5102"/>
                    <a:pt x="4710" y="5424"/>
                    <a:pt x="4791" y="5705"/>
                  </a:cubicBezTo>
                  <a:cubicBezTo>
                    <a:pt x="4403" y="5379"/>
                    <a:pt x="3896" y="5197"/>
                    <a:pt x="3388" y="5197"/>
                  </a:cubicBezTo>
                  <a:cubicBezTo>
                    <a:pt x="3287" y="5197"/>
                    <a:pt x="3186" y="5204"/>
                    <a:pt x="3087" y="5219"/>
                  </a:cubicBezTo>
                  <a:cubicBezTo>
                    <a:pt x="2483" y="5307"/>
                    <a:pt x="1927" y="5654"/>
                    <a:pt x="1584" y="6155"/>
                  </a:cubicBezTo>
                  <a:cubicBezTo>
                    <a:pt x="1251" y="6656"/>
                    <a:pt x="1163" y="7395"/>
                    <a:pt x="1598" y="7808"/>
                  </a:cubicBezTo>
                  <a:cubicBezTo>
                    <a:pt x="1587" y="7808"/>
                    <a:pt x="1575" y="7807"/>
                    <a:pt x="1564" y="7807"/>
                  </a:cubicBezTo>
                  <a:cubicBezTo>
                    <a:pt x="889" y="7807"/>
                    <a:pt x="247" y="8335"/>
                    <a:pt x="125" y="9000"/>
                  </a:cubicBezTo>
                  <a:cubicBezTo>
                    <a:pt x="0" y="9676"/>
                    <a:pt x="432" y="10411"/>
                    <a:pt x="1086" y="10635"/>
                  </a:cubicBezTo>
                  <a:cubicBezTo>
                    <a:pt x="1266" y="10696"/>
                    <a:pt x="1452" y="10722"/>
                    <a:pt x="1640" y="10722"/>
                  </a:cubicBezTo>
                  <a:cubicBezTo>
                    <a:pt x="1867" y="10722"/>
                    <a:pt x="2097" y="10684"/>
                    <a:pt x="2321" y="10627"/>
                  </a:cubicBezTo>
                  <a:lnTo>
                    <a:pt x="2321" y="10627"/>
                  </a:lnTo>
                  <a:cubicBezTo>
                    <a:pt x="2451" y="11264"/>
                    <a:pt x="3039" y="11788"/>
                    <a:pt x="3697" y="11834"/>
                  </a:cubicBezTo>
                  <a:cubicBezTo>
                    <a:pt x="3726" y="11836"/>
                    <a:pt x="3755" y="11837"/>
                    <a:pt x="3784" y="11837"/>
                  </a:cubicBezTo>
                  <a:cubicBezTo>
                    <a:pt x="4431" y="11837"/>
                    <a:pt x="5062" y="11375"/>
                    <a:pt x="5240" y="10752"/>
                  </a:cubicBezTo>
                  <a:cubicBezTo>
                    <a:pt x="5288" y="11172"/>
                    <a:pt x="5643" y="11538"/>
                    <a:pt x="6063" y="11585"/>
                  </a:cubicBezTo>
                  <a:cubicBezTo>
                    <a:pt x="6098" y="11590"/>
                    <a:pt x="6133" y="11592"/>
                    <a:pt x="6168" y="11592"/>
                  </a:cubicBezTo>
                  <a:cubicBezTo>
                    <a:pt x="6554" y="11592"/>
                    <a:pt x="6931" y="11340"/>
                    <a:pt x="7065" y="10975"/>
                  </a:cubicBezTo>
                  <a:cubicBezTo>
                    <a:pt x="7185" y="11471"/>
                    <a:pt x="7663" y="11871"/>
                    <a:pt x="8177" y="11871"/>
                  </a:cubicBezTo>
                  <a:cubicBezTo>
                    <a:pt x="8182" y="11871"/>
                    <a:pt x="8187" y="11871"/>
                    <a:pt x="8191" y="11871"/>
                  </a:cubicBezTo>
                  <a:cubicBezTo>
                    <a:pt x="8714" y="11856"/>
                    <a:pt x="9193" y="11410"/>
                    <a:pt x="9208" y="10887"/>
                  </a:cubicBezTo>
                  <a:cubicBezTo>
                    <a:pt x="9414" y="11387"/>
                    <a:pt x="9958" y="11682"/>
                    <a:pt x="10499" y="11682"/>
                  </a:cubicBezTo>
                  <a:cubicBezTo>
                    <a:pt x="10564" y="11682"/>
                    <a:pt x="10629" y="11678"/>
                    <a:pt x="10693" y="11669"/>
                  </a:cubicBezTo>
                  <a:cubicBezTo>
                    <a:pt x="11289" y="11582"/>
                    <a:pt x="11804" y="11161"/>
                    <a:pt x="12097" y="10635"/>
                  </a:cubicBezTo>
                  <a:cubicBezTo>
                    <a:pt x="12403" y="11232"/>
                    <a:pt x="13006" y="11710"/>
                    <a:pt x="13680" y="11710"/>
                  </a:cubicBezTo>
                  <a:cubicBezTo>
                    <a:pt x="13682" y="11710"/>
                    <a:pt x="13685" y="11710"/>
                    <a:pt x="13687" y="11710"/>
                  </a:cubicBezTo>
                  <a:cubicBezTo>
                    <a:pt x="14360" y="11706"/>
                    <a:pt x="15019" y="11110"/>
                    <a:pt x="14964" y="10441"/>
                  </a:cubicBezTo>
                  <a:lnTo>
                    <a:pt x="14964" y="10441"/>
                  </a:lnTo>
                  <a:cubicBezTo>
                    <a:pt x="15040" y="10916"/>
                    <a:pt x="15450" y="11311"/>
                    <a:pt x="15929" y="11366"/>
                  </a:cubicBezTo>
                  <a:cubicBezTo>
                    <a:pt x="15972" y="11372"/>
                    <a:pt x="16015" y="11374"/>
                    <a:pt x="16058" y="11374"/>
                  </a:cubicBezTo>
                  <a:cubicBezTo>
                    <a:pt x="16489" y="11374"/>
                    <a:pt x="16919" y="11099"/>
                    <a:pt x="17088" y="10697"/>
                  </a:cubicBezTo>
                  <a:cubicBezTo>
                    <a:pt x="17121" y="10934"/>
                    <a:pt x="17348" y="11128"/>
                    <a:pt x="17593" y="11128"/>
                  </a:cubicBezTo>
                  <a:cubicBezTo>
                    <a:pt x="17834" y="11128"/>
                    <a:pt x="18057" y="10927"/>
                    <a:pt x="18090" y="10689"/>
                  </a:cubicBezTo>
                  <a:cubicBezTo>
                    <a:pt x="18098" y="10978"/>
                    <a:pt x="18335" y="11245"/>
                    <a:pt x="18620" y="11285"/>
                  </a:cubicBezTo>
                  <a:cubicBezTo>
                    <a:pt x="18647" y="11289"/>
                    <a:pt x="18673" y="11291"/>
                    <a:pt x="18699" y="11291"/>
                  </a:cubicBezTo>
                  <a:cubicBezTo>
                    <a:pt x="18957" y="11291"/>
                    <a:pt x="19214" y="11118"/>
                    <a:pt x="19301" y="10872"/>
                  </a:cubicBezTo>
                  <a:lnTo>
                    <a:pt x="19301" y="10872"/>
                  </a:lnTo>
                  <a:cubicBezTo>
                    <a:pt x="19242" y="11263"/>
                    <a:pt x="19410" y="11684"/>
                    <a:pt x="19725" y="11922"/>
                  </a:cubicBezTo>
                  <a:cubicBezTo>
                    <a:pt x="19913" y="12064"/>
                    <a:pt x="20151" y="12137"/>
                    <a:pt x="20387" y="12137"/>
                  </a:cubicBezTo>
                  <a:cubicBezTo>
                    <a:pt x="20544" y="12137"/>
                    <a:pt x="20702" y="12105"/>
                    <a:pt x="20844" y="12039"/>
                  </a:cubicBezTo>
                  <a:cubicBezTo>
                    <a:pt x="21191" y="11878"/>
                    <a:pt x="21411" y="11567"/>
                    <a:pt x="21571" y="11216"/>
                  </a:cubicBezTo>
                  <a:cubicBezTo>
                    <a:pt x="21751" y="11527"/>
                    <a:pt x="22032" y="11779"/>
                    <a:pt x="22387" y="11849"/>
                  </a:cubicBezTo>
                  <a:cubicBezTo>
                    <a:pt x="22440" y="11859"/>
                    <a:pt x="22495" y="11865"/>
                    <a:pt x="22549" y="11865"/>
                  </a:cubicBezTo>
                  <a:cubicBezTo>
                    <a:pt x="23010" y="11865"/>
                    <a:pt x="23481" y="11494"/>
                    <a:pt x="23455" y="11033"/>
                  </a:cubicBezTo>
                  <a:lnTo>
                    <a:pt x="23455" y="11033"/>
                  </a:lnTo>
                  <a:cubicBezTo>
                    <a:pt x="23588" y="11255"/>
                    <a:pt x="23817" y="11433"/>
                    <a:pt x="24069" y="11433"/>
                  </a:cubicBezTo>
                  <a:cubicBezTo>
                    <a:pt x="24078" y="11433"/>
                    <a:pt x="24088" y="11432"/>
                    <a:pt x="24098" y="11432"/>
                  </a:cubicBezTo>
                  <a:cubicBezTo>
                    <a:pt x="24365" y="11417"/>
                    <a:pt x="24610" y="11146"/>
                    <a:pt x="24533" y="10898"/>
                  </a:cubicBezTo>
                  <a:lnTo>
                    <a:pt x="24533" y="10898"/>
                  </a:lnTo>
                  <a:cubicBezTo>
                    <a:pt x="24735" y="11198"/>
                    <a:pt x="25095" y="11376"/>
                    <a:pt x="25453" y="11376"/>
                  </a:cubicBezTo>
                  <a:cubicBezTo>
                    <a:pt x="25576" y="11376"/>
                    <a:pt x="25698" y="11355"/>
                    <a:pt x="25813" y="11311"/>
                  </a:cubicBezTo>
                  <a:cubicBezTo>
                    <a:pt x="26267" y="11143"/>
                    <a:pt x="26574" y="10642"/>
                    <a:pt x="26508" y="10159"/>
                  </a:cubicBezTo>
                  <a:lnTo>
                    <a:pt x="26508" y="10159"/>
                  </a:lnTo>
                  <a:cubicBezTo>
                    <a:pt x="26669" y="10755"/>
                    <a:pt x="27181" y="11245"/>
                    <a:pt x="27784" y="11373"/>
                  </a:cubicBezTo>
                  <a:cubicBezTo>
                    <a:pt x="27896" y="11398"/>
                    <a:pt x="28011" y="11410"/>
                    <a:pt x="28125" y="11410"/>
                  </a:cubicBezTo>
                  <a:cubicBezTo>
                    <a:pt x="28626" y="11410"/>
                    <a:pt x="29127" y="11182"/>
                    <a:pt x="29448" y="10795"/>
                  </a:cubicBezTo>
                  <a:cubicBezTo>
                    <a:pt x="29847" y="10316"/>
                    <a:pt x="29912" y="9527"/>
                    <a:pt x="29466" y="9091"/>
                  </a:cubicBezTo>
                  <a:cubicBezTo>
                    <a:pt x="29236" y="8872"/>
                    <a:pt x="28936" y="8781"/>
                    <a:pt x="28614" y="8729"/>
                  </a:cubicBezTo>
                  <a:cubicBezTo>
                    <a:pt x="28720" y="8459"/>
                    <a:pt x="28739" y="8159"/>
                    <a:pt x="28666" y="7885"/>
                  </a:cubicBezTo>
                  <a:cubicBezTo>
                    <a:pt x="28549" y="7446"/>
                    <a:pt x="28187" y="7077"/>
                    <a:pt x="27748" y="6949"/>
                  </a:cubicBezTo>
                  <a:cubicBezTo>
                    <a:pt x="27598" y="6901"/>
                    <a:pt x="27441" y="6883"/>
                    <a:pt x="27280" y="6879"/>
                  </a:cubicBezTo>
                  <a:cubicBezTo>
                    <a:pt x="27634" y="6294"/>
                    <a:pt x="27525" y="5438"/>
                    <a:pt x="27002" y="4981"/>
                  </a:cubicBezTo>
                  <a:cubicBezTo>
                    <a:pt x="26717" y="4729"/>
                    <a:pt x="26342" y="4608"/>
                    <a:pt x="25965" y="4608"/>
                  </a:cubicBezTo>
                  <a:cubicBezTo>
                    <a:pt x="25549" y="4608"/>
                    <a:pt x="25130" y="4755"/>
                    <a:pt x="24824" y="5039"/>
                  </a:cubicBezTo>
                  <a:lnTo>
                    <a:pt x="24824" y="5039"/>
                  </a:lnTo>
                  <a:cubicBezTo>
                    <a:pt x="25020" y="4845"/>
                    <a:pt x="25022" y="4493"/>
                    <a:pt x="24837" y="4290"/>
                  </a:cubicBezTo>
                  <a:cubicBezTo>
                    <a:pt x="24737" y="4184"/>
                    <a:pt x="24590" y="4131"/>
                    <a:pt x="24444" y="4131"/>
                  </a:cubicBezTo>
                  <a:cubicBezTo>
                    <a:pt x="24307" y="4131"/>
                    <a:pt x="24170" y="4178"/>
                    <a:pt x="24073" y="4272"/>
                  </a:cubicBezTo>
                  <a:cubicBezTo>
                    <a:pt x="24160" y="3939"/>
                    <a:pt x="23868" y="3603"/>
                    <a:pt x="23531" y="3522"/>
                  </a:cubicBezTo>
                  <a:cubicBezTo>
                    <a:pt x="23456" y="3504"/>
                    <a:pt x="23379" y="3496"/>
                    <a:pt x="23303" y="3496"/>
                  </a:cubicBezTo>
                  <a:cubicBezTo>
                    <a:pt x="23150" y="3496"/>
                    <a:pt x="22996" y="3528"/>
                    <a:pt x="22848" y="3577"/>
                  </a:cubicBezTo>
                  <a:cubicBezTo>
                    <a:pt x="22906" y="3226"/>
                    <a:pt x="22943" y="2871"/>
                    <a:pt x="22892" y="2524"/>
                  </a:cubicBezTo>
                  <a:cubicBezTo>
                    <a:pt x="22771" y="1665"/>
                    <a:pt x="22080" y="919"/>
                    <a:pt x="21235" y="721"/>
                  </a:cubicBezTo>
                  <a:cubicBezTo>
                    <a:pt x="21084" y="686"/>
                    <a:pt x="20929" y="669"/>
                    <a:pt x="20775" y="669"/>
                  </a:cubicBezTo>
                  <a:cubicBezTo>
                    <a:pt x="20064" y="669"/>
                    <a:pt x="19356" y="1028"/>
                    <a:pt x="18957" y="1617"/>
                  </a:cubicBezTo>
                  <a:cubicBezTo>
                    <a:pt x="18807" y="1299"/>
                    <a:pt x="18533" y="1014"/>
                    <a:pt x="18189" y="926"/>
                  </a:cubicBezTo>
                  <a:cubicBezTo>
                    <a:pt x="18126" y="911"/>
                    <a:pt x="18061" y="903"/>
                    <a:pt x="17996" y="903"/>
                  </a:cubicBezTo>
                  <a:cubicBezTo>
                    <a:pt x="17702" y="903"/>
                    <a:pt x="17406" y="1054"/>
                    <a:pt x="17289" y="1321"/>
                  </a:cubicBezTo>
                  <a:cubicBezTo>
                    <a:pt x="17213" y="970"/>
                    <a:pt x="16957" y="644"/>
                    <a:pt x="16609" y="553"/>
                  </a:cubicBezTo>
                  <a:cubicBezTo>
                    <a:pt x="16553" y="538"/>
                    <a:pt x="16495" y="531"/>
                    <a:pt x="16437" y="531"/>
                  </a:cubicBezTo>
                  <a:cubicBezTo>
                    <a:pt x="16135" y="531"/>
                    <a:pt x="15827" y="722"/>
                    <a:pt x="15754" y="1014"/>
                  </a:cubicBezTo>
                  <a:cubicBezTo>
                    <a:pt x="15629" y="619"/>
                    <a:pt x="15205" y="366"/>
                    <a:pt x="14792" y="366"/>
                  </a:cubicBezTo>
                  <a:cubicBezTo>
                    <a:pt x="14433" y="366"/>
                    <a:pt x="14086" y="527"/>
                    <a:pt x="13804" y="769"/>
                  </a:cubicBezTo>
                  <a:cubicBezTo>
                    <a:pt x="13380" y="333"/>
                    <a:pt x="12792" y="59"/>
                    <a:pt x="12185" y="8"/>
                  </a:cubicBezTo>
                  <a:cubicBezTo>
                    <a:pt x="12122" y="3"/>
                    <a:pt x="12058" y="1"/>
                    <a:pt x="11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5731541" y="1185979"/>
              <a:ext cx="438216" cy="149225"/>
            </a:xfrm>
            <a:custGeom>
              <a:avLst/>
              <a:gdLst/>
              <a:ahLst/>
              <a:cxnLst/>
              <a:rect l="l" t="t" r="r" b="b"/>
              <a:pathLst>
                <a:path w="5136" h="1749" extrusionOk="0">
                  <a:moveTo>
                    <a:pt x="4775" y="1"/>
                  </a:moveTo>
                  <a:cubicBezTo>
                    <a:pt x="4474" y="1"/>
                    <a:pt x="4174" y="139"/>
                    <a:pt x="3979" y="365"/>
                  </a:cubicBezTo>
                  <a:cubicBezTo>
                    <a:pt x="3943" y="408"/>
                    <a:pt x="3911" y="454"/>
                    <a:pt x="3882" y="502"/>
                  </a:cubicBezTo>
                  <a:lnTo>
                    <a:pt x="3882" y="502"/>
                  </a:lnTo>
                  <a:cubicBezTo>
                    <a:pt x="3749" y="263"/>
                    <a:pt x="3502" y="92"/>
                    <a:pt x="3229" y="43"/>
                  </a:cubicBezTo>
                  <a:cubicBezTo>
                    <a:pt x="3175" y="33"/>
                    <a:pt x="3121" y="29"/>
                    <a:pt x="3067" y="29"/>
                  </a:cubicBezTo>
                  <a:cubicBezTo>
                    <a:pt x="2779" y="29"/>
                    <a:pt x="2503" y="164"/>
                    <a:pt x="2315" y="383"/>
                  </a:cubicBezTo>
                  <a:cubicBezTo>
                    <a:pt x="2220" y="494"/>
                    <a:pt x="2145" y="625"/>
                    <a:pt x="2098" y="763"/>
                  </a:cubicBezTo>
                  <a:lnTo>
                    <a:pt x="2098" y="763"/>
                  </a:lnTo>
                  <a:cubicBezTo>
                    <a:pt x="2007" y="686"/>
                    <a:pt x="1889" y="642"/>
                    <a:pt x="1770" y="642"/>
                  </a:cubicBezTo>
                  <a:cubicBezTo>
                    <a:pt x="1730" y="642"/>
                    <a:pt x="1689" y="647"/>
                    <a:pt x="1649" y="657"/>
                  </a:cubicBezTo>
                  <a:cubicBezTo>
                    <a:pt x="1502" y="701"/>
                    <a:pt x="1380" y="821"/>
                    <a:pt x="1326" y="964"/>
                  </a:cubicBezTo>
                  <a:lnTo>
                    <a:pt x="1326" y="964"/>
                  </a:lnTo>
                  <a:cubicBezTo>
                    <a:pt x="1177" y="814"/>
                    <a:pt x="964" y="730"/>
                    <a:pt x="754" y="730"/>
                  </a:cubicBezTo>
                  <a:cubicBezTo>
                    <a:pt x="744" y="730"/>
                    <a:pt x="734" y="730"/>
                    <a:pt x="724" y="731"/>
                  </a:cubicBezTo>
                  <a:cubicBezTo>
                    <a:pt x="421" y="749"/>
                    <a:pt x="176" y="950"/>
                    <a:pt x="70" y="1224"/>
                  </a:cubicBezTo>
                  <a:cubicBezTo>
                    <a:pt x="11" y="1378"/>
                    <a:pt x="0" y="1546"/>
                    <a:pt x="48" y="1696"/>
                  </a:cubicBezTo>
                  <a:cubicBezTo>
                    <a:pt x="58" y="1733"/>
                    <a:pt x="87" y="1749"/>
                    <a:pt x="118" y="1749"/>
                  </a:cubicBezTo>
                  <a:cubicBezTo>
                    <a:pt x="163" y="1749"/>
                    <a:pt x="209" y="1713"/>
                    <a:pt x="194" y="1656"/>
                  </a:cubicBezTo>
                  <a:cubicBezTo>
                    <a:pt x="128" y="1425"/>
                    <a:pt x="216" y="1177"/>
                    <a:pt x="391" y="1019"/>
                  </a:cubicBezTo>
                  <a:cubicBezTo>
                    <a:pt x="496" y="923"/>
                    <a:pt x="633" y="878"/>
                    <a:pt x="770" y="878"/>
                  </a:cubicBezTo>
                  <a:cubicBezTo>
                    <a:pt x="857" y="878"/>
                    <a:pt x="944" y="896"/>
                    <a:pt x="1024" y="932"/>
                  </a:cubicBezTo>
                  <a:cubicBezTo>
                    <a:pt x="1145" y="987"/>
                    <a:pt x="1247" y="1074"/>
                    <a:pt x="1313" y="1188"/>
                  </a:cubicBezTo>
                  <a:cubicBezTo>
                    <a:pt x="1327" y="1213"/>
                    <a:pt x="1352" y="1224"/>
                    <a:pt x="1377" y="1224"/>
                  </a:cubicBezTo>
                  <a:cubicBezTo>
                    <a:pt x="1417" y="1224"/>
                    <a:pt x="1458" y="1196"/>
                    <a:pt x="1455" y="1151"/>
                  </a:cubicBezTo>
                  <a:cubicBezTo>
                    <a:pt x="1452" y="1001"/>
                    <a:pt x="1547" y="844"/>
                    <a:pt x="1697" y="804"/>
                  </a:cubicBezTo>
                  <a:cubicBezTo>
                    <a:pt x="1726" y="796"/>
                    <a:pt x="1756" y="792"/>
                    <a:pt x="1786" y="792"/>
                  </a:cubicBezTo>
                  <a:cubicBezTo>
                    <a:pt x="1902" y="792"/>
                    <a:pt x="2016" y="851"/>
                    <a:pt x="2077" y="950"/>
                  </a:cubicBezTo>
                  <a:cubicBezTo>
                    <a:pt x="2092" y="974"/>
                    <a:pt x="2120" y="986"/>
                    <a:pt x="2146" y="986"/>
                  </a:cubicBezTo>
                  <a:cubicBezTo>
                    <a:pt x="2177" y="986"/>
                    <a:pt x="2206" y="969"/>
                    <a:pt x="2212" y="932"/>
                  </a:cubicBezTo>
                  <a:cubicBezTo>
                    <a:pt x="2267" y="639"/>
                    <a:pt x="2461" y="380"/>
                    <a:pt x="2732" y="252"/>
                  </a:cubicBezTo>
                  <a:cubicBezTo>
                    <a:pt x="2837" y="199"/>
                    <a:pt x="2952" y="175"/>
                    <a:pt x="3066" y="175"/>
                  </a:cubicBezTo>
                  <a:cubicBezTo>
                    <a:pt x="3232" y="175"/>
                    <a:pt x="3397" y="227"/>
                    <a:pt x="3536" y="325"/>
                  </a:cubicBezTo>
                  <a:cubicBezTo>
                    <a:pt x="3664" y="416"/>
                    <a:pt x="3763" y="544"/>
                    <a:pt x="3810" y="690"/>
                  </a:cubicBezTo>
                  <a:cubicBezTo>
                    <a:pt x="3821" y="726"/>
                    <a:pt x="3850" y="744"/>
                    <a:pt x="3880" y="744"/>
                  </a:cubicBezTo>
                  <a:cubicBezTo>
                    <a:pt x="3910" y="744"/>
                    <a:pt x="3942" y="726"/>
                    <a:pt x="3957" y="690"/>
                  </a:cubicBezTo>
                  <a:cubicBezTo>
                    <a:pt x="4074" y="376"/>
                    <a:pt x="4403" y="160"/>
                    <a:pt x="4732" y="142"/>
                  </a:cubicBezTo>
                  <a:cubicBezTo>
                    <a:pt x="4746" y="141"/>
                    <a:pt x="4761" y="141"/>
                    <a:pt x="4775" y="141"/>
                  </a:cubicBezTo>
                  <a:cubicBezTo>
                    <a:pt x="4857" y="141"/>
                    <a:pt x="4940" y="151"/>
                    <a:pt x="5017" y="178"/>
                  </a:cubicBezTo>
                  <a:cubicBezTo>
                    <a:pt x="5027" y="182"/>
                    <a:pt x="5037" y="184"/>
                    <a:pt x="5045" y="184"/>
                  </a:cubicBezTo>
                  <a:cubicBezTo>
                    <a:pt x="5115" y="184"/>
                    <a:pt x="5135" y="66"/>
                    <a:pt x="5054" y="43"/>
                  </a:cubicBezTo>
                  <a:cubicBezTo>
                    <a:pt x="4963" y="14"/>
                    <a:pt x="4869" y="1"/>
                    <a:pt x="4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5269782" y="1216438"/>
              <a:ext cx="262196" cy="190776"/>
            </a:xfrm>
            <a:custGeom>
              <a:avLst/>
              <a:gdLst/>
              <a:ahLst/>
              <a:cxnLst/>
              <a:rect l="l" t="t" r="r" b="b"/>
              <a:pathLst>
                <a:path w="3073" h="2236" extrusionOk="0">
                  <a:moveTo>
                    <a:pt x="2370" y="0"/>
                  </a:moveTo>
                  <a:cubicBezTo>
                    <a:pt x="2225" y="0"/>
                    <a:pt x="2080" y="25"/>
                    <a:pt x="1945" y="77"/>
                  </a:cubicBezTo>
                  <a:cubicBezTo>
                    <a:pt x="1627" y="202"/>
                    <a:pt x="1390" y="472"/>
                    <a:pt x="1324" y="805"/>
                  </a:cubicBezTo>
                  <a:cubicBezTo>
                    <a:pt x="1297" y="915"/>
                    <a:pt x="1293" y="1026"/>
                    <a:pt x="1311" y="1133"/>
                  </a:cubicBezTo>
                  <a:lnTo>
                    <a:pt x="1311" y="1133"/>
                  </a:lnTo>
                  <a:cubicBezTo>
                    <a:pt x="1275" y="1124"/>
                    <a:pt x="1238" y="1119"/>
                    <a:pt x="1200" y="1119"/>
                  </a:cubicBezTo>
                  <a:cubicBezTo>
                    <a:pt x="1113" y="1119"/>
                    <a:pt x="1024" y="1145"/>
                    <a:pt x="951" y="1196"/>
                  </a:cubicBezTo>
                  <a:cubicBezTo>
                    <a:pt x="806" y="1300"/>
                    <a:pt x="745" y="1467"/>
                    <a:pt x="735" y="1637"/>
                  </a:cubicBezTo>
                  <a:lnTo>
                    <a:pt x="735" y="1637"/>
                  </a:lnTo>
                  <a:cubicBezTo>
                    <a:pt x="650" y="1577"/>
                    <a:pt x="551" y="1540"/>
                    <a:pt x="449" y="1540"/>
                  </a:cubicBezTo>
                  <a:cubicBezTo>
                    <a:pt x="412" y="1540"/>
                    <a:pt x="374" y="1544"/>
                    <a:pt x="336" y="1555"/>
                  </a:cubicBezTo>
                  <a:cubicBezTo>
                    <a:pt x="143" y="1610"/>
                    <a:pt x="0" y="1800"/>
                    <a:pt x="62" y="2001"/>
                  </a:cubicBezTo>
                  <a:cubicBezTo>
                    <a:pt x="88" y="2107"/>
                    <a:pt x="165" y="2195"/>
                    <a:pt x="271" y="2231"/>
                  </a:cubicBezTo>
                  <a:cubicBezTo>
                    <a:pt x="277" y="2234"/>
                    <a:pt x="284" y="2235"/>
                    <a:pt x="291" y="2235"/>
                  </a:cubicBezTo>
                  <a:cubicBezTo>
                    <a:pt x="323" y="2235"/>
                    <a:pt x="356" y="2209"/>
                    <a:pt x="362" y="2176"/>
                  </a:cubicBezTo>
                  <a:cubicBezTo>
                    <a:pt x="377" y="2136"/>
                    <a:pt x="347" y="2100"/>
                    <a:pt x="307" y="2085"/>
                  </a:cubicBezTo>
                  <a:cubicBezTo>
                    <a:pt x="245" y="2063"/>
                    <a:pt x="201" y="1994"/>
                    <a:pt x="198" y="1928"/>
                  </a:cubicBezTo>
                  <a:cubicBezTo>
                    <a:pt x="190" y="1855"/>
                    <a:pt x="227" y="1781"/>
                    <a:pt x="289" y="1738"/>
                  </a:cubicBezTo>
                  <a:cubicBezTo>
                    <a:pt x="340" y="1702"/>
                    <a:pt x="396" y="1687"/>
                    <a:pt x="450" y="1687"/>
                  </a:cubicBezTo>
                  <a:cubicBezTo>
                    <a:pt x="566" y="1687"/>
                    <a:pt x="680" y="1757"/>
                    <a:pt x="750" y="1862"/>
                  </a:cubicBezTo>
                  <a:cubicBezTo>
                    <a:pt x="767" y="1887"/>
                    <a:pt x="791" y="1898"/>
                    <a:pt x="813" y="1898"/>
                  </a:cubicBezTo>
                  <a:cubicBezTo>
                    <a:pt x="857" y="1898"/>
                    <a:pt x="898" y="1857"/>
                    <a:pt x="889" y="1800"/>
                  </a:cubicBezTo>
                  <a:cubicBezTo>
                    <a:pt x="859" y="1642"/>
                    <a:pt x="885" y="1427"/>
                    <a:pt x="1024" y="1321"/>
                  </a:cubicBezTo>
                  <a:cubicBezTo>
                    <a:pt x="1073" y="1285"/>
                    <a:pt x="1140" y="1263"/>
                    <a:pt x="1204" y="1263"/>
                  </a:cubicBezTo>
                  <a:cubicBezTo>
                    <a:pt x="1268" y="1263"/>
                    <a:pt x="1329" y="1284"/>
                    <a:pt x="1368" y="1334"/>
                  </a:cubicBezTo>
                  <a:lnTo>
                    <a:pt x="1368" y="1334"/>
                  </a:lnTo>
                  <a:cubicBezTo>
                    <a:pt x="1369" y="1337"/>
                    <a:pt x="1370" y="1340"/>
                    <a:pt x="1371" y="1343"/>
                  </a:cubicBezTo>
                  <a:cubicBezTo>
                    <a:pt x="1372" y="1342"/>
                    <a:pt x="1373" y="1342"/>
                    <a:pt x="1373" y="1342"/>
                  </a:cubicBezTo>
                  <a:lnTo>
                    <a:pt x="1373" y="1342"/>
                  </a:lnTo>
                  <a:cubicBezTo>
                    <a:pt x="1393" y="1366"/>
                    <a:pt x="1416" y="1377"/>
                    <a:pt x="1439" y="1377"/>
                  </a:cubicBezTo>
                  <a:cubicBezTo>
                    <a:pt x="1488" y="1377"/>
                    <a:pt x="1532" y="1325"/>
                    <a:pt x="1507" y="1262"/>
                  </a:cubicBezTo>
                  <a:cubicBezTo>
                    <a:pt x="1397" y="1010"/>
                    <a:pt x="1470" y="710"/>
                    <a:pt x="1627" y="494"/>
                  </a:cubicBezTo>
                  <a:cubicBezTo>
                    <a:pt x="1802" y="257"/>
                    <a:pt x="2086" y="146"/>
                    <a:pt x="2373" y="146"/>
                  </a:cubicBezTo>
                  <a:cubicBezTo>
                    <a:pt x="2386" y="146"/>
                    <a:pt x="2400" y="146"/>
                    <a:pt x="2414" y="147"/>
                  </a:cubicBezTo>
                  <a:cubicBezTo>
                    <a:pt x="2593" y="151"/>
                    <a:pt x="2772" y="198"/>
                    <a:pt x="2933" y="279"/>
                  </a:cubicBezTo>
                  <a:cubicBezTo>
                    <a:pt x="2945" y="287"/>
                    <a:pt x="2958" y="290"/>
                    <a:pt x="2969" y="290"/>
                  </a:cubicBezTo>
                  <a:cubicBezTo>
                    <a:pt x="3030" y="290"/>
                    <a:pt x="3072" y="194"/>
                    <a:pt x="2999" y="154"/>
                  </a:cubicBezTo>
                  <a:cubicBezTo>
                    <a:pt x="2808" y="55"/>
                    <a:pt x="2588" y="0"/>
                    <a:pt x="2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5848516" y="800756"/>
              <a:ext cx="527037" cy="256131"/>
            </a:xfrm>
            <a:custGeom>
              <a:avLst/>
              <a:gdLst/>
              <a:ahLst/>
              <a:cxnLst/>
              <a:rect l="l" t="t" r="r" b="b"/>
              <a:pathLst>
                <a:path w="6177" h="3002" extrusionOk="0">
                  <a:moveTo>
                    <a:pt x="4979" y="0"/>
                  </a:moveTo>
                  <a:cubicBezTo>
                    <a:pt x="4823" y="0"/>
                    <a:pt x="4669" y="32"/>
                    <a:pt x="4524" y="97"/>
                  </a:cubicBezTo>
                  <a:cubicBezTo>
                    <a:pt x="4323" y="181"/>
                    <a:pt x="4151" y="335"/>
                    <a:pt x="4030" y="517"/>
                  </a:cubicBezTo>
                  <a:cubicBezTo>
                    <a:pt x="3929" y="668"/>
                    <a:pt x="3863" y="840"/>
                    <a:pt x="3848" y="1019"/>
                  </a:cubicBezTo>
                  <a:lnTo>
                    <a:pt x="3848" y="1019"/>
                  </a:lnTo>
                  <a:cubicBezTo>
                    <a:pt x="3758" y="959"/>
                    <a:pt x="3651" y="925"/>
                    <a:pt x="3543" y="925"/>
                  </a:cubicBezTo>
                  <a:cubicBezTo>
                    <a:pt x="3530" y="925"/>
                    <a:pt x="3517" y="926"/>
                    <a:pt x="3504" y="927"/>
                  </a:cubicBezTo>
                  <a:cubicBezTo>
                    <a:pt x="3306" y="942"/>
                    <a:pt x="3141" y="1070"/>
                    <a:pt x="3065" y="1249"/>
                  </a:cubicBezTo>
                  <a:cubicBezTo>
                    <a:pt x="3046" y="1288"/>
                    <a:pt x="3034" y="1329"/>
                    <a:pt x="3027" y="1370"/>
                  </a:cubicBezTo>
                  <a:lnTo>
                    <a:pt x="3027" y="1370"/>
                  </a:lnTo>
                  <a:cubicBezTo>
                    <a:pt x="2945" y="1318"/>
                    <a:pt x="2849" y="1289"/>
                    <a:pt x="2752" y="1289"/>
                  </a:cubicBezTo>
                  <a:cubicBezTo>
                    <a:pt x="2687" y="1289"/>
                    <a:pt x="2621" y="1302"/>
                    <a:pt x="2560" y="1329"/>
                  </a:cubicBezTo>
                  <a:cubicBezTo>
                    <a:pt x="2407" y="1399"/>
                    <a:pt x="2306" y="1563"/>
                    <a:pt x="2292" y="1732"/>
                  </a:cubicBezTo>
                  <a:lnTo>
                    <a:pt x="2292" y="1732"/>
                  </a:lnTo>
                  <a:cubicBezTo>
                    <a:pt x="2020" y="1554"/>
                    <a:pt x="1700" y="1452"/>
                    <a:pt x="1374" y="1452"/>
                  </a:cubicBezTo>
                  <a:cubicBezTo>
                    <a:pt x="1292" y="1452"/>
                    <a:pt x="1209" y="1458"/>
                    <a:pt x="1127" y="1472"/>
                  </a:cubicBezTo>
                  <a:cubicBezTo>
                    <a:pt x="691" y="1541"/>
                    <a:pt x="311" y="1838"/>
                    <a:pt x="136" y="2240"/>
                  </a:cubicBezTo>
                  <a:cubicBezTo>
                    <a:pt x="37" y="2463"/>
                    <a:pt x="0" y="2711"/>
                    <a:pt x="52" y="2949"/>
                  </a:cubicBezTo>
                  <a:cubicBezTo>
                    <a:pt x="59" y="2986"/>
                    <a:pt x="86" y="3002"/>
                    <a:pt x="114" y="3002"/>
                  </a:cubicBezTo>
                  <a:cubicBezTo>
                    <a:pt x="158" y="3002"/>
                    <a:pt x="205" y="2965"/>
                    <a:pt x="194" y="2905"/>
                  </a:cubicBezTo>
                  <a:cubicBezTo>
                    <a:pt x="117" y="2532"/>
                    <a:pt x="286" y="2145"/>
                    <a:pt x="563" y="1892"/>
                  </a:cubicBezTo>
                  <a:cubicBezTo>
                    <a:pt x="788" y="1692"/>
                    <a:pt x="1076" y="1599"/>
                    <a:pt x="1370" y="1599"/>
                  </a:cubicBezTo>
                  <a:cubicBezTo>
                    <a:pt x="1478" y="1599"/>
                    <a:pt x="1587" y="1612"/>
                    <a:pt x="1693" y="1636"/>
                  </a:cubicBezTo>
                  <a:cubicBezTo>
                    <a:pt x="1927" y="1691"/>
                    <a:pt x="2147" y="1797"/>
                    <a:pt x="2330" y="1947"/>
                  </a:cubicBezTo>
                  <a:cubicBezTo>
                    <a:pt x="2346" y="1961"/>
                    <a:pt x="2366" y="1971"/>
                    <a:pt x="2387" y="1971"/>
                  </a:cubicBezTo>
                  <a:cubicBezTo>
                    <a:pt x="2398" y="1971"/>
                    <a:pt x="2410" y="1968"/>
                    <a:pt x="2421" y="1962"/>
                  </a:cubicBezTo>
                  <a:cubicBezTo>
                    <a:pt x="2447" y="1944"/>
                    <a:pt x="2465" y="1907"/>
                    <a:pt x="2458" y="1874"/>
                  </a:cubicBezTo>
                  <a:cubicBezTo>
                    <a:pt x="2406" y="1717"/>
                    <a:pt x="2472" y="1534"/>
                    <a:pt x="2626" y="1468"/>
                  </a:cubicBezTo>
                  <a:cubicBezTo>
                    <a:pt x="2667" y="1449"/>
                    <a:pt x="2711" y="1440"/>
                    <a:pt x="2756" y="1440"/>
                  </a:cubicBezTo>
                  <a:cubicBezTo>
                    <a:pt x="2866" y="1440"/>
                    <a:pt x="2976" y="1495"/>
                    <a:pt x="3035" y="1589"/>
                  </a:cubicBezTo>
                  <a:cubicBezTo>
                    <a:pt x="3052" y="1615"/>
                    <a:pt x="3076" y="1626"/>
                    <a:pt x="3100" y="1626"/>
                  </a:cubicBezTo>
                  <a:cubicBezTo>
                    <a:pt x="3144" y="1626"/>
                    <a:pt x="3186" y="1587"/>
                    <a:pt x="3174" y="1530"/>
                  </a:cubicBezTo>
                  <a:cubicBezTo>
                    <a:pt x="3138" y="1362"/>
                    <a:pt x="3233" y="1168"/>
                    <a:pt x="3394" y="1099"/>
                  </a:cubicBezTo>
                  <a:cubicBezTo>
                    <a:pt x="3437" y="1081"/>
                    <a:pt x="3484" y="1073"/>
                    <a:pt x="3531" y="1073"/>
                  </a:cubicBezTo>
                  <a:cubicBezTo>
                    <a:pt x="3658" y="1073"/>
                    <a:pt x="3785" y="1134"/>
                    <a:pt x="3855" y="1238"/>
                  </a:cubicBezTo>
                  <a:cubicBezTo>
                    <a:pt x="3870" y="1260"/>
                    <a:pt x="3896" y="1276"/>
                    <a:pt x="3926" y="1276"/>
                  </a:cubicBezTo>
                  <a:cubicBezTo>
                    <a:pt x="3931" y="1276"/>
                    <a:pt x="3937" y="1275"/>
                    <a:pt x="3942" y="1274"/>
                  </a:cubicBezTo>
                  <a:cubicBezTo>
                    <a:pt x="3968" y="1267"/>
                    <a:pt x="4001" y="1234"/>
                    <a:pt x="3997" y="1201"/>
                  </a:cubicBezTo>
                  <a:cubicBezTo>
                    <a:pt x="3996" y="1189"/>
                    <a:pt x="3994" y="1177"/>
                    <a:pt x="3994" y="1165"/>
                  </a:cubicBezTo>
                  <a:lnTo>
                    <a:pt x="3994" y="1165"/>
                  </a:lnTo>
                  <a:cubicBezTo>
                    <a:pt x="3994" y="1165"/>
                    <a:pt x="3994" y="1165"/>
                    <a:pt x="3994" y="1165"/>
                  </a:cubicBezTo>
                  <a:cubicBezTo>
                    <a:pt x="3994" y="1165"/>
                    <a:pt x="3994" y="1165"/>
                    <a:pt x="3994" y="1165"/>
                  </a:cubicBezTo>
                  <a:lnTo>
                    <a:pt x="3994" y="1165"/>
                  </a:lnTo>
                  <a:cubicBezTo>
                    <a:pt x="3964" y="791"/>
                    <a:pt x="4194" y="439"/>
                    <a:pt x="4524" y="261"/>
                  </a:cubicBezTo>
                  <a:cubicBezTo>
                    <a:pt x="4663" y="184"/>
                    <a:pt x="4814" y="150"/>
                    <a:pt x="4965" y="150"/>
                  </a:cubicBezTo>
                  <a:cubicBezTo>
                    <a:pt x="5193" y="150"/>
                    <a:pt x="5422" y="229"/>
                    <a:pt x="5613" y="364"/>
                  </a:cubicBezTo>
                  <a:cubicBezTo>
                    <a:pt x="5796" y="492"/>
                    <a:pt x="5943" y="675"/>
                    <a:pt x="6030" y="883"/>
                  </a:cubicBezTo>
                  <a:cubicBezTo>
                    <a:pt x="6042" y="907"/>
                    <a:pt x="6070" y="918"/>
                    <a:pt x="6096" y="918"/>
                  </a:cubicBezTo>
                  <a:cubicBezTo>
                    <a:pt x="6111" y="918"/>
                    <a:pt x="6125" y="915"/>
                    <a:pt x="6136" y="909"/>
                  </a:cubicBezTo>
                  <a:cubicBezTo>
                    <a:pt x="6173" y="887"/>
                    <a:pt x="6177" y="847"/>
                    <a:pt x="6162" y="803"/>
                  </a:cubicBezTo>
                  <a:cubicBezTo>
                    <a:pt x="5990" y="400"/>
                    <a:pt x="5602" y="90"/>
                    <a:pt x="5171" y="16"/>
                  </a:cubicBezTo>
                  <a:cubicBezTo>
                    <a:pt x="5107" y="6"/>
                    <a:pt x="5043" y="0"/>
                    <a:pt x="4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6432796" y="1039483"/>
              <a:ext cx="189245" cy="91975"/>
            </a:xfrm>
            <a:custGeom>
              <a:avLst/>
              <a:gdLst/>
              <a:ahLst/>
              <a:cxnLst/>
              <a:rect l="l" t="t" r="r" b="b"/>
              <a:pathLst>
                <a:path w="2218" h="1078" extrusionOk="0">
                  <a:moveTo>
                    <a:pt x="616" y="0"/>
                  </a:moveTo>
                  <a:cubicBezTo>
                    <a:pt x="483" y="0"/>
                    <a:pt x="349" y="58"/>
                    <a:pt x="246" y="144"/>
                  </a:cubicBezTo>
                  <a:cubicBezTo>
                    <a:pt x="162" y="217"/>
                    <a:pt x="93" y="319"/>
                    <a:pt x="38" y="418"/>
                  </a:cubicBezTo>
                  <a:cubicBezTo>
                    <a:pt x="0" y="479"/>
                    <a:pt x="51" y="532"/>
                    <a:pt x="102" y="532"/>
                  </a:cubicBezTo>
                  <a:cubicBezTo>
                    <a:pt x="125" y="532"/>
                    <a:pt x="148" y="521"/>
                    <a:pt x="162" y="495"/>
                  </a:cubicBezTo>
                  <a:cubicBezTo>
                    <a:pt x="250" y="326"/>
                    <a:pt x="396" y="154"/>
                    <a:pt x="598" y="154"/>
                  </a:cubicBezTo>
                  <a:cubicBezTo>
                    <a:pt x="607" y="154"/>
                    <a:pt x="615" y="154"/>
                    <a:pt x="623" y="155"/>
                  </a:cubicBezTo>
                  <a:cubicBezTo>
                    <a:pt x="802" y="162"/>
                    <a:pt x="916" y="345"/>
                    <a:pt x="861" y="506"/>
                  </a:cubicBezTo>
                  <a:cubicBezTo>
                    <a:pt x="845" y="558"/>
                    <a:pt x="891" y="601"/>
                    <a:pt x="938" y="601"/>
                  </a:cubicBezTo>
                  <a:cubicBezTo>
                    <a:pt x="956" y="601"/>
                    <a:pt x="974" y="595"/>
                    <a:pt x="989" y="579"/>
                  </a:cubicBezTo>
                  <a:cubicBezTo>
                    <a:pt x="1078" y="484"/>
                    <a:pt x="1203" y="343"/>
                    <a:pt x="1346" y="343"/>
                  </a:cubicBezTo>
                  <a:cubicBezTo>
                    <a:pt x="1374" y="343"/>
                    <a:pt x="1402" y="348"/>
                    <a:pt x="1431" y="360"/>
                  </a:cubicBezTo>
                  <a:cubicBezTo>
                    <a:pt x="1570" y="414"/>
                    <a:pt x="1563" y="605"/>
                    <a:pt x="1541" y="729"/>
                  </a:cubicBezTo>
                  <a:cubicBezTo>
                    <a:pt x="1537" y="765"/>
                    <a:pt x="1545" y="802"/>
                    <a:pt x="1588" y="817"/>
                  </a:cubicBezTo>
                  <a:cubicBezTo>
                    <a:pt x="1597" y="821"/>
                    <a:pt x="1607" y="823"/>
                    <a:pt x="1617" y="823"/>
                  </a:cubicBezTo>
                  <a:cubicBezTo>
                    <a:pt x="1643" y="823"/>
                    <a:pt x="1670" y="810"/>
                    <a:pt x="1684" y="784"/>
                  </a:cubicBezTo>
                  <a:cubicBezTo>
                    <a:pt x="1725" y="709"/>
                    <a:pt x="1784" y="601"/>
                    <a:pt x="1872" y="601"/>
                  </a:cubicBezTo>
                  <a:cubicBezTo>
                    <a:pt x="1891" y="601"/>
                    <a:pt x="1913" y="606"/>
                    <a:pt x="1936" y="619"/>
                  </a:cubicBezTo>
                  <a:cubicBezTo>
                    <a:pt x="2068" y="692"/>
                    <a:pt x="2057" y="861"/>
                    <a:pt x="2020" y="985"/>
                  </a:cubicBezTo>
                  <a:cubicBezTo>
                    <a:pt x="2007" y="1042"/>
                    <a:pt x="2053" y="1078"/>
                    <a:pt x="2097" y="1078"/>
                  </a:cubicBezTo>
                  <a:cubicBezTo>
                    <a:pt x="2127" y="1078"/>
                    <a:pt x="2156" y="1062"/>
                    <a:pt x="2166" y="1025"/>
                  </a:cubicBezTo>
                  <a:cubicBezTo>
                    <a:pt x="2217" y="835"/>
                    <a:pt x="2203" y="586"/>
                    <a:pt x="1998" y="488"/>
                  </a:cubicBezTo>
                  <a:cubicBezTo>
                    <a:pt x="1955" y="464"/>
                    <a:pt x="1908" y="452"/>
                    <a:pt x="1862" y="452"/>
                  </a:cubicBezTo>
                  <a:cubicBezTo>
                    <a:pt x="1814" y="452"/>
                    <a:pt x="1767" y="465"/>
                    <a:pt x="1724" y="491"/>
                  </a:cubicBezTo>
                  <a:cubicBezTo>
                    <a:pt x="1714" y="498"/>
                    <a:pt x="1704" y="505"/>
                    <a:pt x="1694" y="512"/>
                  </a:cubicBezTo>
                  <a:lnTo>
                    <a:pt x="1694" y="512"/>
                  </a:lnTo>
                  <a:cubicBezTo>
                    <a:pt x="1677" y="393"/>
                    <a:pt x="1623" y="283"/>
                    <a:pt x="1504" y="228"/>
                  </a:cubicBezTo>
                  <a:cubicBezTo>
                    <a:pt x="1457" y="206"/>
                    <a:pt x="1407" y="196"/>
                    <a:pt x="1356" y="196"/>
                  </a:cubicBezTo>
                  <a:cubicBezTo>
                    <a:pt x="1288" y="196"/>
                    <a:pt x="1220" y="213"/>
                    <a:pt x="1157" y="243"/>
                  </a:cubicBezTo>
                  <a:cubicBezTo>
                    <a:pt x="1107" y="264"/>
                    <a:pt x="1062" y="295"/>
                    <a:pt x="1020" y="330"/>
                  </a:cubicBezTo>
                  <a:lnTo>
                    <a:pt x="1020" y="330"/>
                  </a:lnTo>
                  <a:cubicBezTo>
                    <a:pt x="997" y="222"/>
                    <a:pt x="932" y="123"/>
                    <a:pt x="839" y="63"/>
                  </a:cubicBezTo>
                  <a:cubicBezTo>
                    <a:pt x="769" y="19"/>
                    <a:pt x="693" y="0"/>
                    <a:pt x="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6752324" y="850498"/>
              <a:ext cx="269363" cy="202635"/>
            </a:xfrm>
            <a:custGeom>
              <a:avLst/>
              <a:gdLst/>
              <a:ahLst/>
              <a:cxnLst/>
              <a:rect l="l" t="t" r="r" b="b"/>
              <a:pathLst>
                <a:path w="3157" h="2375" extrusionOk="0">
                  <a:moveTo>
                    <a:pt x="1071" y="1"/>
                  </a:moveTo>
                  <a:cubicBezTo>
                    <a:pt x="911" y="1"/>
                    <a:pt x="748" y="41"/>
                    <a:pt x="604" y="106"/>
                  </a:cubicBezTo>
                  <a:cubicBezTo>
                    <a:pt x="392" y="201"/>
                    <a:pt x="213" y="344"/>
                    <a:pt x="30" y="487"/>
                  </a:cubicBezTo>
                  <a:cubicBezTo>
                    <a:pt x="1" y="512"/>
                    <a:pt x="5" y="567"/>
                    <a:pt x="30" y="593"/>
                  </a:cubicBezTo>
                  <a:cubicBezTo>
                    <a:pt x="42" y="603"/>
                    <a:pt x="56" y="607"/>
                    <a:pt x="71" y="607"/>
                  </a:cubicBezTo>
                  <a:cubicBezTo>
                    <a:pt x="92" y="607"/>
                    <a:pt x="115" y="598"/>
                    <a:pt x="136" y="585"/>
                  </a:cubicBezTo>
                  <a:cubicBezTo>
                    <a:pt x="407" y="377"/>
                    <a:pt x="707" y="143"/>
                    <a:pt x="1069" y="143"/>
                  </a:cubicBezTo>
                  <a:cubicBezTo>
                    <a:pt x="1222" y="143"/>
                    <a:pt x="1380" y="190"/>
                    <a:pt x="1493" y="300"/>
                  </a:cubicBezTo>
                  <a:cubicBezTo>
                    <a:pt x="1603" y="402"/>
                    <a:pt x="1672" y="545"/>
                    <a:pt x="1705" y="695"/>
                  </a:cubicBezTo>
                  <a:cubicBezTo>
                    <a:pt x="1745" y="907"/>
                    <a:pt x="1709" y="1123"/>
                    <a:pt x="1647" y="1317"/>
                  </a:cubicBezTo>
                  <a:cubicBezTo>
                    <a:pt x="1627" y="1373"/>
                    <a:pt x="1674" y="1411"/>
                    <a:pt x="1720" y="1411"/>
                  </a:cubicBezTo>
                  <a:cubicBezTo>
                    <a:pt x="1744" y="1411"/>
                    <a:pt x="1767" y="1401"/>
                    <a:pt x="1782" y="1379"/>
                  </a:cubicBezTo>
                  <a:cubicBezTo>
                    <a:pt x="1784" y="1375"/>
                    <a:pt x="1787" y="1371"/>
                    <a:pt x="1790" y="1367"/>
                  </a:cubicBezTo>
                  <a:lnTo>
                    <a:pt x="1790" y="1367"/>
                  </a:lnTo>
                  <a:cubicBezTo>
                    <a:pt x="1791" y="1367"/>
                    <a:pt x="1792" y="1367"/>
                    <a:pt x="1793" y="1368"/>
                  </a:cubicBezTo>
                  <a:cubicBezTo>
                    <a:pt x="1794" y="1365"/>
                    <a:pt x="1794" y="1362"/>
                    <a:pt x="1795" y="1360"/>
                  </a:cubicBezTo>
                  <a:lnTo>
                    <a:pt x="1795" y="1360"/>
                  </a:lnTo>
                  <a:cubicBezTo>
                    <a:pt x="1842" y="1300"/>
                    <a:pt x="1919" y="1271"/>
                    <a:pt x="1997" y="1271"/>
                  </a:cubicBezTo>
                  <a:cubicBezTo>
                    <a:pt x="2059" y="1271"/>
                    <a:pt x="2121" y="1289"/>
                    <a:pt x="2169" y="1324"/>
                  </a:cubicBezTo>
                  <a:cubicBezTo>
                    <a:pt x="2312" y="1423"/>
                    <a:pt x="2330" y="1642"/>
                    <a:pt x="2257" y="1792"/>
                  </a:cubicBezTo>
                  <a:cubicBezTo>
                    <a:pt x="2239" y="1825"/>
                    <a:pt x="2243" y="1865"/>
                    <a:pt x="2275" y="1891"/>
                  </a:cubicBezTo>
                  <a:cubicBezTo>
                    <a:pt x="2287" y="1901"/>
                    <a:pt x="2304" y="1906"/>
                    <a:pt x="2321" y="1906"/>
                  </a:cubicBezTo>
                  <a:cubicBezTo>
                    <a:pt x="2341" y="1906"/>
                    <a:pt x="2362" y="1899"/>
                    <a:pt x="2378" y="1883"/>
                  </a:cubicBezTo>
                  <a:cubicBezTo>
                    <a:pt x="2381" y="1880"/>
                    <a:pt x="2383" y="1877"/>
                    <a:pt x="2386" y="1874"/>
                  </a:cubicBezTo>
                  <a:lnTo>
                    <a:pt x="2386" y="1874"/>
                  </a:lnTo>
                  <a:cubicBezTo>
                    <a:pt x="2387" y="1875"/>
                    <a:pt x="2388" y="1875"/>
                    <a:pt x="2389" y="1876"/>
                  </a:cubicBezTo>
                  <a:cubicBezTo>
                    <a:pt x="2390" y="1873"/>
                    <a:pt x="2392" y="1870"/>
                    <a:pt x="2393" y="1868"/>
                  </a:cubicBezTo>
                  <a:lnTo>
                    <a:pt x="2393" y="1868"/>
                  </a:lnTo>
                  <a:cubicBezTo>
                    <a:pt x="2456" y="1806"/>
                    <a:pt x="2544" y="1772"/>
                    <a:pt x="2632" y="1772"/>
                  </a:cubicBezTo>
                  <a:cubicBezTo>
                    <a:pt x="2697" y="1772"/>
                    <a:pt x="2762" y="1790"/>
                    <a:pt x="2817" y="1829"/>
                  </a:cubicBezTo>
                  <a:cubicBezTo>
                    <a:pt x="2948" y="1920"/>
                    <a:pt x="2985" y="2118"/>
                    <a:pt x="2908" y="2260"/>
                  </a:cubicBezTo>
                  <a:cubicBezTo>
                    <a:pt x="2875" y="2321"/>
                    <a:pt x="2926" y="2374"/>
                    <a:pt x="2977" y="2374"/>
                  </a:cubicBezTo>
                  <a:cubicBezTo>
                    <a:pt x="3000" y="2374"/>
                    <a:pt x="3024" y="2363"/>
                    <a:pt x="3040" y="2337"/>
                  </a:cubicBezTo>
                  <a:cubicBezTo>
                    <a:pt x="3157" y="2128"/>
                    <a:pt x="3095" y="1847"/>
                    <a:pt x="2901" y="1712"/>
                  </a:cubicBezTo>
                  <a:cubicBezTo>
                    <a:pt x="2824" y="1654"/>
                    <a:pt x="2728" y="1627"/>
                    <a:pt x="2633" y="1627"/>
                  </a:cubicBezTo>
                  <a:cubicBezTo>
                    <a:pt x="2570" y="1627"/>
                    <a:pt x="2506" y="1639"/>
                    <a:pt x="2448" y="1662"/>
                  </a:cubicBezTo>
                  <a:lnTo>
                    <a:pt x="2448" y="1662"/>
                  </a:lnTo>
                  <a:cubicBezTo>
                    <a:pt x="2459" y="1540"/>
                    <a:pt x="2434" y="1416"/>
                    <a:pt x="2363" y="1317"/>
                  </a:cubicBezTo>
                  <a:cubicBezTo>
                    <a:pt x="2278" y="1197"/>
                    <a:pt x="2142" y="1128"/>
                    <a:pt x="1999" y="1128"/>
                  </a:cubicBezTo>
                  <a:cubicBezTo>
                    <a:pt x="1963" y="1128"/>
                    <a:pt x="1927" y="1132"/>
                    <a:pt x="1892" y="1141"/>
                  </a:cubicBezTo>
                  <a:cubicBezTo>
                    <a:pt x="1875" y="1145"/>
                    <a:pt x="1860" y="1149"/>
                    <a:pt x="1845" y="1155"/>
                  </a:cubicBezTo>
                  <a:lnTo>
                    <a:pt x="1845" y="1155"/>
                  </a:lnTo>
                  <a:cubicBezTo>
                    <a:pt x="1902" y="837"/>
                    <a:pt x="1870" y="501"/>
                    <a:pt x="1647" y="245"/>
                  </a:cubicBezTo>
                  <a:cubicBezTo>
                    <a:pt x="1494" y="72"/>
                    <a:pt x="1285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6456601" y="1255856"/>
              <a:ext cx="539238" cy="143167"/>
            </a:xfrm>
            <a:custGeom>
              <a:avLst/>
              <a:gdLst/>
              <a:ahLst/>
              <a:cxnLst/>
              <a:rect l="l" t="t" r="r" b="b"/>
              <a:pathLst>
                <a:path w="6320" h="1678" extrusionOk="0">
                  <a:moveTo>
                    <a:pt x="1356" y="1"/>
                  </a:moveTo>
                  <a:cubicBezTo>
                    <a:pt x="1073" y="1"/>
                    <a:pt x="789" y="93"/>
                    <a:pt x="553" y="259"/>
                  </a:cubicBezTo>
                  <a:cubicBezTo>
                    <a:pt x="326" y="420"/>
                    <a:pt x="139" y="636"/>
                    <a:pt x="19" y="884"/>
                  </a:cubicBezTo>
                  <a:cubicBezTo>
                    <a:pt x="0" y="921"/>
                    <a:pt x="11" y="968"/>
                    <a:pt x="48" y="990"/>
                  </a:cubicBezTo>
                  <a:cubicBezTo>
                    <a:pt x="59" y="995"/>
                    <a:pt x="72" y="997"/>
                    <a:pt x="85" y="997"/>
                  </a:cubicBezTo>
                  <a:cubicBezTo>
                    <a:pt x="112" y="997"/>
                    <a:pt x="138" y="986"/>
                    <a:pt x="150" y="961"/>
                  </a:cubicBezTo>
                  <a:cubicBezTo>
                    <a:pt x="340" y="552"/>
                    <a:pt x="717" y="248"/>
                    <a:pt x="1156" y="164"/>
                  </a:cubicBezTo>
                  <a:cubicBezTo>
                    <a:pt x="1219" y="153"/>
                    <a:pt x="1282" y="147"/>
                    <a:pt x="1344" y="147"/>
                  </a:cubicBezTo>
                  <a:cubicBezTo>
                    <a:pt x="1705" y="147"/>
                    <a:pt x="2052" y="330"/>
                    <a:pt x="2264" y="632"/>
                  </a:cubicBezTo>
                  <a:cubicBezTo>
                    <a:pt x="2399" y="826"/>
                    <a:pt x="2469" y="1056"/>
                    <a:pt x="2447" y="1298"/>
                  </a:cubicBezTo>
                  <a:cubicBezTo>
                    <a:pt x="2443" y="1334"/>
                    <a:pt x="2480" y="1367"/>
                    <a:pt x="2509" y="1371"/>
                  </a:cubicBezTo>
                  <a:cubicBezTo>
                    <a:pt x="2512" y="1371"/>
                    <a:pt x="2515" y="1371"/>
                    <a:pt x="2518" y="1371"/>
                  </a:cubicBezTo>
                  <a:cubicBezTo>
                    <a:pt x="2556" y="1371"/>
                    <a:pt x="2579" y="1350"/>
                    <a:pt x="2593" y="1316"/>
                  </a:cubicBezTo>
                  <a:cubicBezTo>
                    <a:pt x="2630" y="1217"/>
                    <a:pt x="2703" y="1126"/>
                    <a:pt x="2794" y="1063"/>
                  </a:cubicBezTo>
                  <a:cubicBezTo>
                    <a:pt x="2863" y="1015"/>
                    <a:pt x="2967" y="965"/>
                    <a:pt x="3063" y="965"/>
                  </a:cubicBezTo>
                  <a:cubicBezTo>
                    <a:pt x="3084" y="965"/>
                    <a:pt x="3104" y="967"/>
                    <a:pt x="3123" y="972"/>
                  </a:cubicBezTo>
                  <a:cubicBezTo>
                    <a:pt x="3207" y="998"/>
                    <a:pt x="3251" y="1078"/>
                    <a:pt x="3288" y="1159"/>
                  </a:cubicBezTo>
                  <a:cubicBezTo>
                    <a:pt x="3328" y="1261"/>
                    <a:pt x="3357" y="1367"/>
                    <a:pt x="3412" y="1458"/>
                  </a:cubicBezTo>
                  <a:cubicBezTo>
                    <a:pt x="3425" y="1482"/>
                    <a:pt x="3450" y="1494"/>
                    <a:pt x="3475" y="1494"/>
                  </a:cubicBezTo>
                  <a:cubicBezTo>
                    <a:pt x="3507" y="1494"/>
                    <a:pt x="3539" y="1475"/>
                    <a:pt x="3547" y="1440"/>
                  </a:cubicBezTo>
                  <a:cubicBezTo>
                    <a:pt x="3584" y="1294"/>
                    <a:pt x="3650" y="1060"/>
                    <a:pt x="3833" y="1042"/>
                  </a:cubicBezTo>
                  <a:cubicBezTo>
                    <a:pt x="3838" y="1041"/>
                    <a:pt x="3844" y="1041"/>
                    <a:pt x="3849" y="1041"/>
                  </a:cubicBezTo>
                  <a:cubicBezTo>
                    <a:pt x="3942" y="1041"/>
                    <a:pt x="4027" y="1096"/>
                    <a:pt x="4089" y="1159"/>
                  </a:cubicBezTo>
                  <a:cubicBezTo>
                    <a:pt x="4162" y="1243"/>
                    <a:pt x="4206" y="1352"/>
                    <a:pt x="4246" y="1458"/>
                  </a:cubicBezTo>
                  <a:cubicBezTo>
                    <a:pt x="4260" y="1484"/>
                    <a:pt x="4279" y="1506"/>
                    <a:pt x="4312" y="1513"/>
                  </a:cubicBezTo>
                  <a:cubicBezTo>
                    <a:pt x="4314" y="1514"/>
                    <a:pt x="4317" y="1514"/>
                    <a:pt x="4320" y="1514"/>
                  </a:cubicBezTo>
                  <a:cubicBezTo>
                    <a:pt x="4344" y="1514"/>
                    <a:pt x="4375" y="1500"/>
                    <a:pt x="4385" y="1477"/>
                  </a:cubicBezTo>
                  <a:cubicBezTo>
                    <a:pt x="4546" y="1148"/>
                    <a:pt x="4740" y="775"/>
                    <a:pt x="5105" y="639"/>
                  </a:cubicBezTo>
                  <a:cubicBezTo>
                    <a:pt x="5186" y="610"/>
                    <a:pt x="5270" y="594"/>
                    <a:pt x="5353" y="594"/>
                  </a:cubicBezTo>
                  <a:cubicBezTo>
                    <a:pt x="5437" y="594"/>
                    <a:pt x="5520" y="610"/>
                    <a:pt x="5599" y="647"/>
                  </a:cubicBezTo>
                  <a:cubicBezTo>
                    <a:pt x="5756" y="716"/>
                    <a:pt x="5880" y="840"/>
                    <a:pt x="5965" y="983"/>
                  </a:cubicBezTo>
                  <a:cubicBezTo>
                    <a:pt x="6082" y="1170"/>
                    <a:pt x="6129" y="1385"/>
                    <a:pt x="6158" y="1597"/>
                  </a:cubicBezTo>
                  <a:cubicBezTo>
                    <a:pt x="6162" y="1641"/>
                    <a:pt x="6191" y="1678"/>
                    <a:pt x="6235" y="1678"/>
                  </a:cubicBezTo>
                  <a:cubicBezTo>
                    <a:pt x="6272" y="1678"/>
                    <a:pt x="6319" y="1641"/>
                    <a:pt x="6312" y="1597"/>
                  </a:cubicBezTo>
                  <a:cubicBezTo>
                    <a:pt x="6268" y="1188"/>
                    <a:pt x="6118" y="756"/>
                    <a:pt x="5734" y="544"/>
                  </a:cubicBezTo>
                  <a:cubicBezTo>
                    <a:pt x="5614" y="476"/>
                    <a:pt x="5481" y="443"/>
                    <a:pt x="5348" y="443"/>
                  </a:cubicBezTo>
                  <a:cubicBezTo>
                    <a:pt x="5288" y="443"/>
                    <a:pt x="5227" y="450"/>
                    <a:pt x="5167" y="464"/>
                  </a:cubicBezTo>
                  <a:cubicBezTo>
                    <a:pt x="4970" y="515"/>
                    <a:pt x="4791" y="636"/>
                    <a:pt x="4648" y="786"/>
                  </a:cubicBezTo>
                  <a:cubicBezTo>
                    <a:pt x="4518" y="927"/>
                    <a:pt x="4418" y="1093"/>
                    <a:pt x="4330" y="1265"/>
                  </a:cubicBezTo>
                  <a:lnTo>
                    <a:pt x="4330" y="1265"/>
                  </a:lnTo>
                  <a:cubicBezTo>
                    <a:pt x="4258" y="1119"/>
                    <a:pt x="4164" y="986"/>
                    <a:pt x="4005" y="921"/>
                  </a:cubicBezTo>
                  <a:cubicBezTo>
                    <a:pt x="3959" y="902"/>
                    <a:pt x="3910" y="892"/>
                    <a:pt x="3861" y="892"/>
                  </a:cubicBezTo>
                  <a:cubicBezTo>
                    <a:pt x="3808" y="892"/>
                    <a:pt x="3754" y="903"/>
                    <a:pt x="3705" y="928"/>
                  </a:cubicBezTo>
                  <a:cubicBezTo>
                    <a:pt x="3621" y="965"/>
                    <a:pt x="3562" y="1038"/>
                    <a:pt x="3515" y="1111"/>
                  </a:cubicBezTo>
                  <a:cubicBezTo>
                    <a:pt x="3498" y="1143"/>
                    <a:pt x="3483" y="1176"/>
                    <a:pt x="3470" y="1209"/>
                  </a:cubicBezTo>
                  <a:lnTo>
                    <a:pt x="3470" y="1209"/>
                  </a:lnTo>
                  <a:cubicBezTo>
                    <a:pt x="3428" y="1092"/>
                    <a:pt x="3388" y="973"/>
                    <a:pt x="3291" y="895"/>
                  </a:cubicBezTo>
                  <a:cubicBezTo>
                    <a:pt x="3224" y="839"/>
                    <a:pt x="3146" y="816"/>
                    <a:pt x="3066" y="816"/>
                  </a:cubicBezTo>
                  <a:cubicBezTo>
                    <a:pt x="2922" y="816"/>
                    <a:pt x="2772" y="889"/>
                    <a:pt x="2666" y="976"/>
                  </a:cubicBezTo>
                  <a:cubicBezTo>
                    <a:pt x="2639" y="999"/>
                    <a:pt x="2614" y="1023"/>
                    <a:pt x="2591" y="1049"/>
                  </a:cubicBezTo>
                  <a:lnTo>
                    <a:pt x="2591" y="1049"/>
                  </a:lnTo>
                  <a:cubicBezTo>
                    <a:pt x="2534" y="668"/>
                    <a:pt x="2269" y="323"/>
                    <a:pt x="1931" y="142"/>
                  </a:cubicBezTo>
                  <a:cubicBezTo>
                    <a:pt x="1751" y="46"/>
                    <a:pt x="1554" y="1"/>
                    <a:pt x="1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7140963" y="1208333"/>
              <a:ext cx="241719" cy="151358"/>
            </a:xfrm>
            <a:custGeom>
              <a:avLst/>
              <a:gdLst/>
              <a:ahLst/>
              <a:cxnLst/>
              <a:rect l="l" t="t" r="r" b="b"/>
              <a:pathLst>
                <a:path w="2833" h="1774" extrusionOk="0">
                  <a:moveTo>
                    <a:pt x="675" y="0"/>
                  </a:moveTo>
                  <a:cubicBezTo>
                    <a:pt x="559" y="0"/>
                    <a:pt x="442" y="32"/>
                    <a:pt x="339" y="92"/>
                  </a:cubicBezTo>
                  <a:cubicBezTo>
                    <a:pt x="211" y="161"/>
                    <a:pt x="112" y="278"/>
                    <a:pt x="39" y="403"/>
                  </a:cubicBezTo>
                  <a:cubicBezTo>
                    <a:pt x="0" y="459"/>
                    <a:pt x="52" y="514"/>
                    <a:pt x="103" y="514"/>
                  </a:cubicBezTo>
                  <a:cubicBezTo>
                    <a:pt x="126" y="514"/>
                    <a:pt x="148" y="504"/>
                    <a:pt x="163" y="480"/>
                  </a:cubicBezTo>
                  <a:cubicBezTo>
                    <a:pt x="262" y="315"/>
                    <a:pt x="426" y="169"/>
                    <a:pt x="624" y="150"/>
                  </a:cubicBezTo>
                  <a:cubicBezTo>
                    <a:pt x="637" y="149"/>
                    <a:pt x="651" y="149"/>
                    <a:pt x="664" y="149"/>
                  </a:cubicBezTo>
                  <a:cubicBezTo>
                    <a:pt x="830" y="149"/>
                    <a:pt x="993" y="233"/>
                    <a:pt x="1041" y="403"/>
                  </a:cubicBezTo>
                  <a:cubicBezTo>
                    <a:pt x="1063" y="487"/>
                    <a:pt x="1052" y="593"/>
                    <a:pt x="993" y="662"/>
                  </a:cubicBezTo>
                  <a:cubicBezTo>
                    <a:pt x="947" y="715"/>
                    <a:pt x="989" y="788"/>
                    <a:pt x="1049" y="788"/>
                  </a:cubicBezTo>
                  <a:cubicBezTo>
                    <a:pt x="1061" y="788"/>
                    <a:pt x="1073" y="785"/>
                    <a:pt x="1085" y="779"/>
                  </a:cubicBezTo>
                  <a:cubicBezTo>
                    <a:pt x="1091" y="776"/>
                    <a:pt x="1098" y="773"/>
                    <a:pt x="1105" y="770"/>
                  </a:cubicBezTo>
                  <a:lnTo>
                    <a:pt x="1105" y="770"/>
                  </a:lnTo>
                  <a:cubicBezTo>
                    <a:pt x="1105" y="770"/>
                    <a:pt x="1106" y="771"/>
                    <a:pt x="1107" y="772"/>
                  </a:cubicBezTo>
                  <a:cubicBezTo>
                    <a:pt x="1108" y="770"/>
                    <a:pt x="1110" y="768"/>
                    <a:pt x="1111" y="767"/>
                  </a:cubicBezTo>
                  <a:lnTo>
                    <a:pt x="1111" y="767"/>
                  </a:lnTo>
                  <a:cubicBezTo>
                    <a:pt x="1214" y="719"/>
                    <a:pt x="1324" y="686"/>
                    <a:pt x="1432" y="666"/>
                  </a:cubicBezTo>
                  <a:cubicBezTo>
                    <a:pt x="1487" y="659"/>
                    <a:pt x="1545" y="648"/>
                    <a:pt x="1600" y="648"/>
                  </a:cubicBezTo>
                  <a:cubicBezTo>
                    <a:pt x="1648" y="648"/>
                    <a:pt x="1703" y="648"/>
                    <a:pt x="1739" y="673"/>
                  </a:cubicBezTo>
                  <a:cubicBezTo>
                    <a:pt x="1798" y="721"/>
                    <a:pt x="1809" y="812"/>
                    <a:pt x="1801" y="885"/>
                  </a:cubicBezTo>
                  <a:cubicBezTo>
                    <a:pt x="1794" y="1010"/>
                    <a:pt x="1747" y="1123"/>
                    <a:pt x="1758" y="1247"/>
                  </a:cubicBezTo>
                  <a:cubicBezTo>
                    <a:pt x="1760" y="1292"/>
                    <a:pt x="1796" y="1321"/>
                    <a:pt x="1835" y="1321"/>
                  </a:cubicBezTo>
                  <a:cubicBezTo>
                    <a:pt x="1859" y="1321"/>
                    <a:pt x="1883" y="1309"/>
                    <a:pt x="1900" y="1284"/>
                  </a:cubicBezTo>
                  <a:cubicBezTo>
                    <a:pt x="1981" y="1141"/>
                    <a:pt x="2120" y="966"/>
                    <a:pt x="2302" y="966"/>
                  </a:cubicBezTo>
                  <a:cubicBezTo>
                    <a:pt x="2304" y="966"/>
                    <a:pt x="2306" y="966"/>
                    <a:pt x="2308" y="966"/>
                  </a:cubicBezTo>
                  <a:cubicBezTo>
                    <a:pt x="2491" y="966"/>
                    <a:pt x="2614" y="1143"/>
                    <a:pt x="2642" y="1306"/>
                  </a:cubicBezTo>
                  <a:cubicBezTo>
                    <a:pt x="2668" y="1430"/>
                    <a:pt x="2642" y="1558"/>
                    <a:pt x="2606" y="1679"/>
                  </a:cubicBezTo>
                  <a:cubicBezTo>
                    <a:pt x="2590" y="1735"/>
                    <a:pt x="2639" y="1773"/>
                    <a:pt x="2685" y="1773"/>
                  </a:cubicBezTo>
                  <a:cubicBezTo>
                    <a:pt x="2714" y="1773"/>
                    <a:pt x="2742" y="1758"/>
                    <a:pt x="2752" y="1723"/>
                  </a:cubicBezTo>
                  <a:cubicBezTo>
                    <a:pt x="2825" y="1474"/>
                    <a:pt x="2833" y="1189"/>
                    <a:pt x="2653" y="984"/>
                  </a:cubicBezTo>
                  <a:cubicBezTo>
                    <a:pt x="2577" y="900"/>
                    <a:pt x="2471" y="834"/>
                    <a:pt x="2350" y="823"/>
                  </a:cubicBezTo>
                  <a:cubicBezTo>
                    <a:pt x="2333" y="821"/>
                    <a:pt x="2317" y="820"/>
                    <a:pt x="2300" y="820"/>
                  </a:cubicBezTo>
                  <a:cubicBezTo>
                    <a:pt x="2204" y="820"/>
                    <a:pt x="2110" y="855"/>
                    <a:pt x="2032" y="915"/>
                  </a:cubicBezTo>
                  <a:cubicBezTo>
                    <a:pt x="2001" y="936"/>
                    <a:pt x="1972" y="960"/>
                    <a:pt x="1945" y="986"/>
                  </a:cubicBezTo>
                  <a:lnTo>
                    <a:pt x="1945" y="986"/>
                  </a:lnTo>
                  <a:cubicBezTo>
                    <a:pt x="1954" y="940"/>
                    <a:pt x="1960" y="893"/>
                    <a:pt x="1959" y="845"/>
                  </a:cubicBezTo>
                  <a:cubicBezTo>
                    <a:pt x="1959" y="732"/>
                    <a:pt x="1918" y="611"/>
                    <a:pt x="1820" y="549"/>
                  </a:cubicBezTo>
                  <a:cubicBezTo>
                    <a:pt x="1763" y="509"/>
                    <a:pt x="1696" y="496"/>
                    <a:pt x="1628" y="496"/>
                  </a:cubicBezTo>
                  <a:cubicBezTo>
                    <a:pt x="1559" y="496"/>
                    <a:pt x="1489" y="509"/>
                    <a:pt x="1425" y="520"/>
                  </a:cubicBezTo>
                  <a:cubicBezTo>
                    <a:pt x="1349" y="531"/>
                    <a:pt x="1274" y="550"/>
                    <a:pt x="1201" y="575"/>
                  </a:cubicBezTo>
                  <a:lnTo>
                    <a:pt x="1201" y="575"/>
                  </a:lnTo>
                  <a:cubicBezTo>
                    <a:pt x="1232" y="414"/>
                    <a:pt x="1176" y="237"/>
                    <a:pt x="1044" y="129"/>
                  </a:cubicBezTo>
                  <a:cubicBezTo>
                    <a:pt x="938" y="41"/>
                    <a:pt x="807" y="0"/>
                    <a:pt x="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5520627" y="1375732"/>
              <a:ext cx="60579" cy="28412"/>
            </a:xfrm>
            <a:custGeom>
              <a:avLst/>
              <a:gdLst/>
              <a:ahLst/>
              <a:cxnLst/>
              <a:rect l="l" t="t" r="r" b="b"/>
              <a:pathLst>
                <a:path w="710" h="333" extrusionOk="0">
                  <a:moveTo>
                    <a:pt x="439" y="163"/>
                  </a:moveTo>
                  <a:cubicBezTo>
                    <a:pt x="440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0" y="163"/>
                  </a:cubicBezTo>
                  <a:lnTo>
                    <a:pt x="440" y="163"/>
                  </a:lnTo>
                  <a:cubicBezTo>
                    <a:pt x="440" y="163"/>
                    <a:pt x="439" y="163"/>
                    <a:pt x="439" y="163"/>
                  </a:cubicBezTo>
                  <a:close/>
                  <a:moveTo>
                    <a:pt x="491" y="193"/>
                  </a:moveTo>
                  <a:cubicBezTo>
                    <a:pt x="491" y="194"/>
                    <a:pt x="491" y="195"/>
                    <a:pt x="492" y="195"/>
                  </a:cubicBezTo>
                  <a:cubicBezTo>
                    <a:pt x="492" y="195"/>
                    <a:pt x="491" y="194"/>
                    <a:pt x="491" y="193"/>
                  </a:cubicBezTo>
                  <a:close/>
                  <a:moveTo>
                    <a:pt x="337" y="0"/>
                  </a:moveTo>
                  <a:cubicBezTo>
                    <a:pt x="213" y="0"/>
                    <a:pt x="89" y="77"/>
                    <a:pt x="22" y="181"/>
                  </a:cubicBezTo>
                  <a:cubicBezTo>
                    <a:pt x="0" y="211"/>
                    <a:pt x="15" y="262"/>
                    <a:pt x="51" y="287"/>
                  </a:cubicBezTo>
                  <a:cubicBezTo>
                    <a:pt x="58" y="289"/>
                    <a:pt x="64" y="289"/>
                    <a:pt x="71" y="289"/>
                  </a:cubicBezTo>
                  <a:cubicBezTo>
                    <a:pt x="102" y="289"/>
                    <a:pt x="136" y="275"/>
                    <a:pt x="157" y="251"/>
                  </a:cubicBezTo>
                  <a:cubicBezTo>
                    <a:pt x="179" y="218"/>
                    <a:pt x="205" y="189"/>
                    <a:pt x="249" y="167"/>
                  </a:cubicBezTo>
                  <a:cubicBezTo>
                    <a:pt x="252" y="167"/>
                    <a:pt x="262" y="162"/>
                    <a:pt x="260" y="162"/>
                  </a:cubicBezTo>
                  <a:cubicBezTo>
                    <a:pt x="259" y="162"/>
                    <a:pt x="258" y="162"/>
                    <a:pt x="256" y="163"/>
                  </a:cubicBezTo>
                  <a:cubicBezTo>
                    <a:pt x="260" y="159"/>
                    <a:pt x="271" y="159"/>
                    <a:pt x="274" y="159"/>
                  </a:cubicBezTo>
                  <a:cubicBezTo>
                    <a:pt x="285" y="152"/>
                    <a:pt x="296" y="148"/>
                    <a:pt x="311" y="148"/>
                  </a:cubicBezTo>
                  <a:cubicBezTo>
                    <a:pt x="311" y="148"/>
                    <a:pt x="333" y="145"/>
                    <a:pt x="326" y="145"/>
                  </a:cubicBezTo>
                  <a:lnTo>
                    <a:pt x="380" y="145"/>
                  </a:lnTo>
                  <a:cubicBezTo>
                    <a:pt x="384" y="145"/>
                    <a:pt x="395" y="148"/>
                    <a:pt x="399" y="148"/>
                  </a:cubicBezTo>
                  <a:cubicBezTo>
                    <a:pt x="406" y="152"/>
                    <a:pt x="421" y="152"/>
                    <a:pt x="428" y="159"/>
                  </a:cubicBezTo>
                  <a:cubicBezTo>
                    <a:pt x="432" y="159"/>
                    <a:pt x="437" y="162"/>
                    <a:pt x="440" y="163"/>
                  </a:cubicBezTo>
                  <a:lnTo>
                    <a:pt x="440" y="163"/>
                  </a:lnTo>
                  <a:cubicBezTo>
                    <a:pt x="443" y="164"/>
                    <a:pt x="447" y="167"/>
                    <a:pt x="454" y="170"/>
                  </a:cubicBezTo>
                  <a:cubicBezTo>
                    <a:pt x="464" y="174"/>
                    <a:pt x="475" y="185"/>
                    <a:pt x="483" y="189"/>
                  </a:cubicBezTo>
                  <a:cubicBezTo>
                    <a:pt x="486" y="189"/>
                    <a:pt x="489" y="191"/>
                    <a:pt x="491" y="193"/>
                  </a:cubicBezTo>
                  <a:lnTo>
                    <a:pt x="491" y="193"/>
                  </a:lnTo>
                  <a:cubicBezTo>
                    <a:pt x="490" y="193"/>
                    <a:pt x="490" y="193"/>
                    <a:pt x="490" y="192"/>
                  </a:cubicBezTo>
                  <a:lnTo>
                    <a:pt x="490" y="192"/>
                  </a:lnTo>
                  <a:lnTo>
                    <a:pt x="501" y="207"/>
                  </a:lnTo>
                  <a:cubicBezTo>
                    <a:pt x="512" y="218"/>
                    <a:pt x="519" y="225"/>
                    <a:pt x="527" y="236"/>
                  </a:cubicBezTo>
                  <a:lnTo>
                    <a:pt x="530" y="240"/>
                  </a:lnTo>
                  <a:cubicBezTo>
                    <a:pt x="534" y="244"/>
                    <a:pt x="538" y="247"/>
                    <a:pt x="538" y="258"/>
                  </a:cubicBezTo>
                  <a:cubicBezTo>
                    <a:pt x="549" y="265"/>
                    <a:pt x="552" y="280"/>
                    <a:pt x="556" y="295"/>
                  </a:cubicBezTo>
                  <a:cubicBezTo>
                    <a:pt x="568" y="320"/>
                    <a:pt x="596" y="333"/>
                    <a:pt x="624" y="333"/>
                  </a:cubicBezTo>
                  <a:cubicBezTo>
                    <a:pt x="637" y="333"/>
                    <a:pt x="650" y="330"/>
                    <a:pt x="662" y="324"/>
                  </a:cubicBezTo>
                  <a:cubicBezTo>
                    <a:pt x="699" y="298"/>
                    <a:pt x="709" y="258"/>
                    <a:pt x="691" y="218"/>
                  </a:cubicBezTo>
                  <a:cubicBezTo>
                    <a:pt x="629" y="94"/>
                    <a:pt x="508" y="10"/>
                    <a:pt x="369" y="2"/>
                  </a:cubicBezTo>
                  <a:cubicBezTo>
                    <a:pt x="359" y="1"/>
                    <a:pt x="348" y="0"/>
                    <a:pt x="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5675058" y="1090932"/>
              <a:ext cx="57507" cy="29094"/>
            </a:xfrm>
            <a:custGeom>
              <a:avLst/>
              <a:gdLst/>
              <a:ahLst/>
              <a:cxnLst/>
              <a:rect l="l" t="t" r="r" b="b"/>
              <a:pathLst>
                <a:path w="674" h="341" extrusionOk="0">
                  <a:moveTo>
                    <a:pt x="362" y="0"/>
                  </a:moveTo>
                  <a:cubicBezTo>
                    <a:pt x="337" y="0"/>
                    <a:pt x="311" y="3"/>
                    <a:pt x="285" y="9"/>
                  </a:cubicBezTo>
                  <a:cubicBezTo>
                    <a:pt x="157" y="35"/>
                    <a:pt x="59" y="126"/>
                    <a:pt x="15" y="247"/>
                  </a:cubicBezTo>
                  <a:cubicBezTo>
                    <a:pt x="0" y="283"/>
                    <a:pt x="33" y="331"/>
                    <a:pt x="70" y="338"/>
                  </a:cubicBezTo>
                  <a:cubicBezTo>
                    <a:pt x="77" y="340"/>
                    <a:pt x="85" y="341"/>
                    <a:pt x="92" y="341"/>
                  </a:cubicBezTo>
                  <a:cubicBezTo>
                    <a:pt x="126" y="341"/>
                    <a:pt x="153" y="320"/>
                    <a:pt x="165" y="287"/>
                  </a:cubicBezTo>
                  <a:lnTo>
                    <a:pt x="165" y="287"/>
                  </a:lnTo>
                  <a:cubicBezTo>
                    <a:pt x="164" y="290"/>
                    <a:pt x="163" y="292"/>
                    <a:pt x="163" y="292"/>
                  </a:cubicBezTo>
                  <a:cubicBezTo>
                    <a:pt x="163" y="292"/>
                    <a:pt x="166" y="286"/>
                    <a:pt x="168" y="283"/>
                  </a:cubicBezTo>
                  <a:cubicBezTo>
                    <a:pt x="168" y="280"/>
                    <a:pt x="176" y="272"/>
                    <a:pt x="176" y="269"/>
                  </a:cubicBezTo>
                  <a:cubicBezTo>
                    <a:pt x="179" y="261"/>
                    <a:pt x="183" y="250"/>
                    <a:pt x="194" y="243"/>
                  </a:cubicBezTo>
                  <a:lnTo>
                    <a:pt x="198" y="236"/>
                  </a:lnTo>
                  <a:lnTo>
                    <a:pt x="212" y="225"/>
                  </a:lnTo>
                  <a:lnTo>
                    <a:pt x="234" y="199"/>
                  </a:lnTo>
                  <a:cubicBezTo>
                    <a:pt x="236" y="198"/>
                    <a:pt x="236" y="197"/>
                    <a:pt x="236" y="197"/>
                  </a:cubicBezTo>
                  <a:cubicBezTo>
                    <a:pt x="236" y="197"/>
                    <a:pt x="235" y="197"/>
                    <a:pt x="235" y="197"/>
                  </a:cubicBezTo>
                  <a:lnTo>
                    <a:pt x="235" y="197"/>
                  </a:lnTo>
                  <a:cubicBezTo>
                    <a:pt x="236" y="197"/>
                    <a:pt x="237" y="196"/>
                    <a:pt x="238" y="195"/>
                  </a:cubicBezTo>
                  <a:cubicBezTo>
                    <a:pt x="242" y="192"/>
                    <a:pt x="249" y="192"/>
                    <a:pt x="252" y="188"/>
                  </a:cubicBezTo>
                  <a:cubicBezTo>
                    <a:pt x="260" y="181"/>
                    <a:pt x="271" y="177"/>
                    <a:pt x="278" y="170"/>
                  </a:cubicBezTo>
                  <a:cubicBezTo>
                    <a:pt x="285" y="170"/>
                    <a:pt x="293" y="162"/>
                    <a:pt x="285" y="162"/>
                  </a:cubicBezTo>
                  <a:cubicBezTo>
                    <a:pt x="289" y="162"/>
                    <a:pt x="293" y="159"/>
                    <a:pt x="296" y="159"/>
                  </a:cubicBezTo>
                  <a:cubicBezTo>
                    <a:pt x="311" y="155"/>
                    <a:pt x="322" y="155"/>
                    <a:pt x="333" y="152"/>
                  </a:cubicBezTo>
                  <a:lnTo>
                    <a:pt x="402" y="152"/>
                  </a:lnTo>
                  <a:cubicBezTo>
                    <a:pt x="413" y="155"/>
                    <a:pt x="424" y="155"/>
                    <a:pt x="435" y="159"/>
                  </a:cubicBezTo>
                  <a:cubicBezTo>
                    <a:pt x="439" y="159"/>
                    <a:pt x="450" y="162"/>
                    <a:pt x="454" y="162"/>
                  </a:cubicBezTo>
                  <a:cubicBezTo>
                    <a:pt x="457" y="164"/>
                    <a:pt x="458" y="165"/>
                    <a:pt x="458" y="165"/>
                  </a:cubicBezTo>
                  <a:cubicBezTo>
                    <a:pt x="458" y="165"/>
                    <a:pt x="454" y="163"/>
                    <a:pt x="452" y="163"/>
                  </a:cubicBezTo>
                  <a:cubicBezTo>
                    <a:pt x="450" y="163"/>
                    <a:pt x="451" y="164"/>
                    <a:pt x="457" y="170"/>
                  </a:cubicBezTo>
                  <a:cubicBezTo>
                    <a:pt x="468" y="173"/>
                    <a:pt x="476" y="177"/>
                    <a:pt x="490" y="188"/>
                  </a:cubicBezTo>
                  <a:cubicBezTo>
                    <a:pt x="494" y="192"/>
                    <a:pt x="497" y="192"/>
                    <a:pt x="505" y="195"/>
                  </a:cubicBezTo>
                  <a:lnTo>
                    <a:pt x="508" y="199"/>
                  </a:lnTo>
                  <a:lnTo>
                    <a:pt x="534" y="228"/>
                  </a:lnTo>
                  <a:cubicBezTo>
                    <a:pt x="548" y="242"/>
                    <a:pt x="567" y="249"/>
                    <a:pt x="586" y="249"/>
                  </a:cubicBezTo>
                  <a:cubicBezTo>
                    <a:pt x="607" y="249"/>
                    <a:pt x="627" y="242"/>
                    <a:pt x="640" y="228"/>
                  </a:cubicBezTo>
                  <a:cubicBezTo>
                    <a:pt x="673" y="195"/>
                    <a:pt x="669" y="152"/>
                    <a:pt x="640" y="122"/>
                  </a:cubicBezTo>
                  <a:cubicBezTo>
                    <a:pt x="570" y="46"/>
                    <a:pt x="466" y="0"/>
                    <a:pt x="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6095009" y="1365237"/>
              <a:ext cx="119793" cy="38821"/>
            </a:xfrm>
            <a:custGeom>
              <a:avLst/>
              <a:gdLst/>
              <a:ahLst/>
              <a:cxnLst/>
              <a:rect l="l" t="t" r="r" b="b"/>
              <a:pathLst>
                <a:path w="1404" h="455" extrusionOk="0">
                  <a:moveTo>
                    <a:pt x="711" y="0"/>
                  </a:moveTo>
                  <a:cubicBezTo>
                    <a:pt x="699" y="0"/>
                    <a:pt x="688" y="0"/>
                    <a:pt x="677" y="1"/>
                  </a:cubicBezTo>
                  <a:cubicBezTo>
                    <a:pt x="432" y="12"/>
                    <a:pt x="183" y="129"/>
                    <a:pt x="33" y="326"/>
                  </a:cubicBezTo>
                  <a:cubicBezTo>
                    <a:pt x="4" y="359"/>
                    <a:pt x="0" y="403"/>
                    <a:pt x="33" y="432"/>
                  </a:cubicBezTo>
                  <a:cubicBezTo>
                    <a:pt x="51" y="446"/>
                    <a:pt x="74" y="454"/>
                    <a:pt x="96" y="454"/>
                  </a:cubicBezTo>
                  <a:cubicBezTo>
                    <a:pt x="115" y="454"/>
                    <a:pt x="132" y="448"/>
                    <a:pt x="143" y="432"/>
                  </a:cubicBezTo>
                  <a:cubicBezTo>
                    <a:pt x="274" y="268"/>
                    <a:pt x="472" y="158"/>
                    <a:pt x="684" y="147"/>
                  </a:cubicBezTo>
                  <a:cubicBezTo>
                    <a:pt x="692" y="147"/>
                    <a:pt x="699" y="147"/>
                    <a:pt x="707" y="147"/>
                  </a:cubicBezTo>
                  <a:cubicBezTo>
                    <a:pt x="911" y="147"/>
                    <a:pt x="1113" y="241"/>
                    <a:pt x="1251" y="396"/>
                  </a:cubicBezTo>
                  <a:cubicBezTo>
                    <a:pt x="1265" y="413"/>
                    <a:pt x="1282" y="420"/>
                    <a:pt x="1299" y="420"/>
                  </a:cubicBezTo>
                  <a:cubicBezTo>
                    <a:pt x="1353" y="420"/>
                    <a:pt x="1404" y="343"/>
                    <a:pt x="1353" y="290"/>
                  </a:cubicBezTo>
                  <a:cubicBezTo>
                    <a:pt x="1192" y="112"/>
                    <a:pt x="955" y="0"/>
                    <a:pt x="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6520848" y="854167"/>
              <a:ext cx="79862" cy="40954"/>
            </a:xfrm>
            <a:custGeom>
              <a:avLst/>
              <a:gdLst/>
              <a:ahLst/>
              <a:cxnLst/>
              <a:rect l="l" t="t" r="r" b="b"/>
              <a:pathLst>
                <a:path w="936" h="480" extrusionOk="0">
                  <a:moveTo>
                    <a:pt x="449" y="0"/>
                  </a:moveTo>
                  <a:cubicBezTo>
                    <a:pt x="282" y="0"/>
                    <a:pt x="122" y="85"/>
                    <a:pt x="26" y="224"/>
                  </a:cubicBezTo>
                  <a:cubicBezTo>
                    <a:pt x="1" y="257"/>
                    <a:pt x="19" y="305"/>
                    <a:pt x="52" y="330"/>
                  </a:cubicBezTo>
                  <a:cubicBezTo>
                    <a:pt x="64" y="337"/>
                    <a:pt x="76" y="341"/>
                    <a:pt x="88" y="341"/>
                  </a:cubicBezTo>
                  <a:cubicBezTo>
                    <a:pt x="113" y="341"/>
                    <a:pt x="137" y="326"/>
                    <a:pt x="154" y="301"/>
                  </a:cubicBezTo>
                  <a:cubicBezTo>
                    <a:pt x="216" y="208"/>
                    <a:pt x="327" y="152"/>
                    <a:pt x="441" y="152"/>
                  </a:cubicBezTo>
                  <a:cubicBezTo>
                    <a:pt x="463" y="152"/>
                    <a:pt x="484" y="154"/>
                    <a:pt x="505" y="158"/>
                  </a:cubicBezTo>
                  <a:cubicBezTo>
                    <a:pt x="637" y="188"/>
                    <a:pt x="743" y="297"/>
                    <a:pt x="776" y="425"/>
                  </a:cubicBezTo>
                  <a:cubicBezTo>
                    <a:pt x="785" y="463"/>
                    <a:pt x="813" y="480"/>
                    <a:pt x="843" y="480"/>
                  </a:cubicBezTo>
                  <a:cubicBezTo>
                    <a:pt x="888" y="480"/>
                    <a:pt x="935" y="442"/>
                    <a:pt x="922" y="385"/>
                  </a:cubicBezTo>
                  <a:cubicBezTo>
                    <a:pt x="878" y="202"/>
                    <a:pt x="725" y="45"/>
                    <a:pt x="538" y="8"/>
                  </a:cubicBezTo>
                  <a:cubicBezTo>
                    <a:pt x="508" y="3"/>
                    <a:pt x="478" y="0"/>
                    <a:pt x="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6916482" y="1164393"/>
              <a:ext cx="57507" cy="38394"/>
            </a:xfrm>
            <a:custGeom>
              <a:avLst/>
              <a:gdLst/>
              <a:ahLst/>
              <a:cxnLst/>
              <a:rect l="l" t="t" r="r" b="b"/>
              <a:pathLst>
                <a:path w="674" h="450" extrusionOk="0">
                  <a:moveTo>
                    <a:pt x="464" y="226"/>
                  </a:moveTo>
                  <a:cubicBezTo>
                    <a:pt x="464" y="226"/>
                    <a:pt x="464" y="226"/>
                    <a:pt x="465" y="227"/>
                  </a:cubicBezTo>
                  <a:cubicBezTo>
                    <a:pt x="465" y="227"/>
                    <a:pt x="465" y="227"/>
                    <a:pt x="465" y="227"/>
                  </a:cubicBezTo>
                  <a:lnTo>
                    <a:pt x="465" y="227"/>
                  </a:lnTo>
                  <a:cubicBezTo>
                    <a:pt x="465" y="226"/>
                    <a:pt x="464" y="226"/>
                    <a:pt x="464" y="226"/>
                  </a:cubicBezTo>
                  <a:close/>
                  <a:moveTo>
                    <a:pt x="309" y="1"/>
                  </a:moveTo>
                  <a:cubicBezTo>
                    <a:pt x="206" y="1"/>
                    <a:pt x="102" y="45"/>
                    <a:pt x="33" y="124"/>
                  </a:cubicBezTo>
                  <a:cubicBezTo>
                    <a:pt x="4" y="157"/>
                    <a:pt x="0" y="205"/>
                    <a:pt x="33" y="230"/>
                  </a:cubicBezTo>
                  <a:cubicBezTo>
                    <a:pt x="47" y="248"/>
                    <a:pt x="68" y="257"/>
                    <a:pt x="89" y="257"/>
                  </a:cubicBezTo>
                  <a:cubicBezTo>
                    <a:pt x="108" y="257"/>
                    <a:pt x="125" y="250"/>
                    <a:pt x="136" y="234"/>
                  </a:cubicBezTo>
                  <a:cubicBezTo>
                    <a:pt x="147" y="227"/>
                    <a:pt x="154" y="212"/>
                    <a:pt x="165" y="205"/>
                  </a:cubicBezTo>
                  <a:lnTo>
                    <a:pt x="172" y="194"/>
                  </a:lnTo>
                  <a:lnTo>
                    <a:pt x="172" y="194"/>
                  </a:lnTo>
                  <a:cubicBezTo>
                    <a:pt x="173" y="194"/>
                    <a:pt x="184" y="186"/>
                    <a:pt x="187" y="186"/>
                  </a:cubicBezTo>
                  <a:cubicBezTo>
                    <a:pt x="198" y="176"/>
                    <a:pt x="209" y="172"/>
                    <a:pt x="223" y="168"/>
                  </a:cubicBezTo>
                  <a:lnTo>
                    <a:pt x="223" y="168"/>
                  </a:lnTo>
                  <a:cubicBezTo>
                    <a:pt x="219" y="169"/>
                    <a:pt x="218" y="170"/>
                    <a:pt x="218" y="170"/>
                  </a:cubicBezTo>
                  <a:cubicBezTo>
                    <a:pt x="218" y="170"/>
                    <a:pt x="229" y="166"/>
                    <a:pt x="234" y="161"/>
                  </a:cubicBezTo>
                  <a:cubicBezTo>
                    <a:pt x="238" y="161"/>
                    <a:pt x="242" y="157"/>
                    <a:pt x="253" y="157"/>
                  </a:cubicBezTo>
                  <a:cubicBezTo>
                    <a:pt x="256" y="157"/>
                    <a:pt x="264" y="154"/>
                    <a:pt x="271" y="154"/>
                  </a:cubicBezTo>
                  <a:cubicBezTo>
                    <a:pt x="273" y="154"/>
                    <a:pt x="282" y="152"/>
                    <a:pt x="284" y="152"/>
                  </a:cubicBezTo>
                  <a:cubicBezTo>
                    <a:pt x="284" y="152"/>
                    <a:pt x="283" y="152"/>
                    <a:pt x="278" y="154"/>
                  </a:cubicBezTo>
                  <a:cubicBezTo>
                    <a:pt x="288" y="154"/>
                    <a:pt x="298" y="152"/>
                    <a:pt x="307" y="152"/>
                  </a:cubicBezTo>
                  <a:cubicBezTo>
                    <a:pt x="311" y="152"/>
                    <a:pt x="315" y="152"/>
                    <a:pt x="319" y="154"/>
                  </a:cubicBezTo>
                  <a:lnTo>
                    <a:pt x="337" y="154"/>
                  </a:lnTo>
                  <a:cubicBezTo>
                    <a:pt x="342" y="154"/>
                    <a:pt x="341" y="153"/>
                    <a:pt x="340" y="152"/>
                  </a:cubicBezTo>
                  <a:lnTo>
                    <a:pt x="340" y="152"/>
                  </a:lnTo>
                  <a:cubicBezTo>
                    <a:pt x="341" y="153"/>
                    <a:pt x="342" y="153"/>
                    <a:pt x="344" y="154"/>
                  </a:cubicBezTo>
                  <a:cubicBezTo>
                    <a:pt x="355" y="157"/>
                    <a:pt x="370" y="157"/>
                    <a:pt x="384" y="161"/>
                  </a:cubicBezTo>
                  <a:cubicBezTo>
                    <a:pt x="388" y="163"/>
                    <a:pt x="389" y="164"/>
                    <a:pt x="389" y="164"/>
                  </a:cubicBezTo>
                  <a:cubicBezTo>
                    <a:pt x="390" y="164"/>
                    <a:pt x="386" y="161"/>
                    <a:pt x="388" y="161"/>
                  </a:cubicBezTo>
                  <a:cubicBezTo>
                    <a:pt x="392" y="168"/>
                    <a:pt x="403" y="168"/>
                    <a:pt x="406" y="172"/>
                  </a:cubicBezTo>
                  <a:cubicBezTo>
                    <a:pt x="410" y="175"/>
                    <a:pt x="417" y="175"/>
                    <a:pt x="421" y="179"/>
                  </a:cubicBezTo>
                  <a:cubicBezTo>
                    <a:pt x="421" y="179"/>
                    <a:pt x="433" y="188"/>
                    <a:pt x="432" y="188"/>
                  </a:cubicBezTo>
                  <a:cubicBezTo>
                    <a:pt x="431" y="188"/>
                    <a:pt x="430" y="188"/>
                    <a:pt x="428" y="186"/>
                  </a:cubicBezTo>
                  <a:lnTo>
                    <a:pt x="428" y="186"/>
                  </a:lnTo>
                  <a:lnTo>
                    <a:pt x="458" y="212"/>
                  </a:lnTo>
                  <a:cubicBezTo>
                    <a:pt x="458" y="212"/>
                    <a:pt x="467" y="227"/>
                    <a:pt x="465" y="227"/>
                  </a:cubicBezTo>
                  <a:cubicBezTo>
                    <a:pt x="465" y="227"/>
                    <a:pt x="465" y="227"/>
                    <a:pt x="465" y="227"/>
                  </a:cubicBezTo>
                  <a:lnTo>
                    <a:pt x="465" y="227"/>
                  </a:lnTo>
                  <a:cubicBezTo>
                    <a:pt x="468" y="229"/>
                    <a:pt x="473" y="234"/>
                    <a:pt x="476" y="234"/>
                  </a:cubicBezTo>
                  <a:cubicBezTo>
                    <a:pt x="483" y="249"/>
                    <a:pt x="490" y="260"/>
                    <a:pt x="498" y="271"/>
                  </a:cubicBezTo>
                  <a:cubicBezTo>
                    <a:pt x="499" y="276"/>
                    <a:pt x="499" y="277"/>
                    <a:pt x="500" y="277"/>
                  </a:cubicBezTo>
                  <a:cubicBezTo>
                    <a:pt x="500" y="277"/>
                    <a:pt x="499" y="276"/>
                    <a:pt x="500" y="276"/>
                  </a:cubicBezTo>
                  <a:cubicBezTo>
                    <a:pt x="500" y="276"/>
                    <a:pt x="501" y="276"/>
                    <a:pt x="501" y="278"/>
                  </a:cubicBezTo>
                  <a:cubicBezTo>
                    <a:pt x="501" y="282"/>
                    <a:pt x="509" y="285"/>
                    <a:pt x="509" y="296"/>
                  </a:cubicBezTo>
                  <a:cubicBezTo>
                    <a:pt x="509" y="303"/>
                    <a:pt x="512" y="307"/>
                    <a:pt x="512" y="318"/>
                  </a:cubicBezTo>
                  <a:cubicBezTo>
                    <a:pt x="512" y="318"/>
                    <a:pt x="514" y="330"/>
                    <a:pt x="514" y="330"/>
                  </a:cubicBezTo>
                  <a:cubicBezTo>
                    <a:pt x="514" y="330"/>
                    <a:pt x="513" y="329"/>
                    <a:pt x="512" y="325"/>
                  </a:cubicBezTo>
                  <a:lnTo>
                    <a:pt x="512" y="373"/>
                  </a:lnTo>
                  <a:cubicBezTo>
                    <a:pt x="512" y="413"/>
                    <a:pt x="549" y="450"/>
                    <a:pt x="589" y="450"/>
                  </a:cubicBezTo>
                  <a:cubicBezTo>
                    <a:pt x="629" y="450"/>
                    <a:pt x="662" y="417"/>
                    <a:pt x="666" y="373"/>
                  </a:cubicBezTo>
                  <a:cubicBezTo>
                    <a:pt x="673" y="216"/>
                    <a:pt x="571" y="77"/>
                    <a:pt x="428" y="22"/>
                  </a:cubicBezTo>
                  <a:cubicBezTo>
                    <a:pt x="390" y="7"/>
                    <a:pt x="350" y="1"/>
                    <a:pt x="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7206660" y="1396977"/>
              <a:ext cx="60579" cy="39162"/>
            </a:xfrm>
            <a:custGeom>
              <a:avLst/>
              <a:gdLst/>
              <a:ahLst/>
              <a:cxnLst/>
              <a:rect l="l" t="t" r="r" b="b"/>
              <a:pathLst>
                <a:path w="710" h="459" extrusionOk="0">
                  <a:moveTo>
                    <a:pt x="318" y="0"/>
                  </a:moveTo>
                  <a:cubicBezTo>
                    <a:pt x="211" y="0"/>
                    <a:pt x="101" y="45"/>
                    <a:pt x="26" y="123"/>
                  </a:cubicBezTo>
                  <a:cubicBezTo>
                    <a:pt x="0" y="155"/>
                    <a:pt x="0" y="199"/>
                    <a:pt x="26" y="229"/>
                  </a:cubicBezTo>
                  <a:cubicBezTo>
                    <a:pt x="36" y="252"/>
                    <a:pt x="59" y="264"/>
                    <a:pt x="82" y="264"/>
                  </a:cubicBezTo>
                  <a:cubicBezTo>
                    <a:pt x="99" y="264"/>
                    <a:pt x="116" y="257"/>
                    <a:pt x="128" y="243"/>
                  </a:cubicBezTo>
                  <a:cubicBezTo>
                    <a:pt x="150" y="221"/>
                    <a:pt x="161" y="210"/>
                    <a:pt x="187" y="196"/>
                  </a:cubicBezTo>
                  <a:cubicBezTo>
                    <a:pt x="209" y="185"/>
                    <a:pt x="220" y="177"/>
                    <a:pt x="253" y="170"/>
                  </a:cubicBezTo>
                  <a:cubicBezTo>
                    <a:pt x="260" y="170"/>
                    <a:pt x="263" y="166"/>
                    <a:pt x="274" y="166"/>
                  </a:cubicBezTo>
                  <a:lnTo>
                    <a:pt x="355" y="166"/>
                  </a:lnTo>
                  <a:cubicBezTo>
                    <a:pt x="370" y="170"/>
                    <a:pt x="384" y="170"/>
                    <a:pt x="399" y="174"/>
                  </a:cubicBezTo>
                  <a:lnTo>
                    <a:pt x="406" y="177"/>
                  </a:lnTo>
                  <a:cubicBezTo>
                    <a:pt x="410" y="185"/>
                    <a:pt x="421" y="185"/>
                    <a:pt x="424" y="188"/>
                  </a:cubicBezTo>
                  <a:cubicBezTo>
                    <a:pt x="439" y="196"/>
                    <a:pt x="454" y="203"/>
                    <a:pt x="461" y="210"/>
                  </a:cubicBezTo>
                  <a:cubicBezTo>
                    <a:pt x="459" y="210"/>
                    <a:pt x="459" y="209"/>
                    <a:pt x="459" y="209"/>
                  </a:cubicBezTo>
                  <a:cubicBezTo>
                    <a:pt x="458" y="209"/>
                    <a:pt x="465" y="214"/>
                    <a:pt x="465" y="214"/>
                  </a:cubicBezTo>
                  <a:lnTo>
                    <a:pt x="479" y="229"/>
                  </a:lnTo>
                  <a:lnTo>
                    <a:pt x="501" y="251"/>
                  </a:lnTo>
                  <a:cubicBezTo>
                    <a:pt x="512" y="265"/>
                    <a:pt x="519" y="276"/>
                    <a:pt x="527" y="287"/>
                  </a:cubicBezTo>
                  <a:cubicBezTo>
                    <a:pt x="530" y="294"/>
                    <a:pt x="530" y="298"/>
                    <a:pt x="534" y="302"/>
                  </a:cubicBezTo>
                  <a:lnTo>
                    <a:pt x="538" y="313"/>
                  </a:lnTo>
                  <a:cubicBezTo>
                    <a:pt x="545" y="324"/>
                    <a:pt x="549" y="338"/>
                    <a:pt x="549" y="349"/>
                  </a:cubicBezTo>
                  <a:cubicBezTo>
                    <a:pt x="549" y="349"/>
                    <a:pt x="551" y="362"/>
                    <a:pt x="552" y="362"/>
                  </a:cubicBezTo>
                  <a:cubicBezTo>
                    <a:pt x="552" y="362"/>
                    <a:pt x="552" y="360"/>
                    <a:pt x="552" y="357"/>
                  </a:cubicBezTo>
                  <a:lnTo>
                    <a:pt x="552" y="379"/>
                  </a:lnTo>
                  <a:cubicBezTo>
                    <a:pt x="552" y="422"/>
                    <a:pt x="585" y="459"/>
                    <a:pt x="629" y="459"/>
                  </a:cubicBezTo>
                  <a:cubicBezTo>
                    <a:pt x="673" y="459"/>
                    <a:pt x="710" y="419"/>
                    <a:pt x="710" y="379"/>
                  </a:cubicBezTo>
                  <a:cubicBezTo>
                    <a:pt x="699" y="221"/>
                    <a:pt x="600" y="79"/>
                    <a:pt x="446" y="24"/>
                  </a:cubicBezTo>
                  <a:cubicBezTo>
                    <a:pt x="406" y="8"/>
                    <a:pt x="362" y="0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8"/>
          <p:cNvGrpSpPr/>
          <p:nvPr/>
        </p:nvGrpSpPr>
        <p:grpSpPr>
          <a:xfrm>
            <a:off x="-1443775" y="4100051"/>
            <a:ext cx="2552252" cy="1035614"/>
            <a:chOff x="5086000" y="615526"/>
            <a:chExt cx="2552252" cy="1035614"/>
          </a:xfrm>
        </p:grpSpPr>
        <p:sp>
          <p:nvSpPr>
            <p:cNvPr id="881" name="Google Shape;881;p38"/>
            <p:cNvSpPr/>
            <p:nvPr/>
          </p:nvSpPr>
          <p:spPr>
            <a:xfrm>
              <a:off x="5086000" y="615526"/>
              <a:ext cx="2552252" cy="1035614"/>
            </a:xfrm>
            <a:custGeom>
              <a:avLst/>
              <a:gdLst/>
              <a:ahLst/>
              <a:cxnLst/>
              <a:rect l="l" t="t" r="r" b="b"/>
              <a:pathLst>
                <a:path w="29913" h="12138" extrusionOk="0">
                  <a:moveTo>
                    <a:pt x="11995" y="1"/>
                  </a:moveTo>
                  <a:cubicBezTo>
                    <a:pt x="11352" y="1"/>
                    <a:pt x="10713" y="253"/>
                    <a:pt x="10246" y="695"/>
                  </a:cubicBezTo>
                  <a:cubicBezTo>
                    <a:pt x="9830" y="1087"/>
                    <a:pt x="9544" y="1690"/>
                    <a:pt x="9716" y="2239"/>
                  </a:cubicBezTo>
                  <a:cubicBezTo>
                    <a:pt x="9435" y="2039"/>
                    <a:pt x="9091" y="1938"/>
                    <a:pt x="8747" y="1938"/>
                  </a:cubicBezTo>
                  <a:cubicBezTo>
                    <a:pt x="8425" y="1938"/>
                    <a:pt x="8102" y="2027"/>
                    <a:pt x="7833" y="2206"/>
                  </a:cubicBezTo>
                  <a:cubicBezTo>
                    <a:pt x="7274" y="2571"/>
                    <a:pt x="6977" y="3299"/>
                    <a:pt x="7120" y="3950"/>
                  </a:cubicBezTo>
                  <a:cubicBezTo>
                    <a:pt x="6927" y="3865"/>
                    <a:pt x="6714" y="3805"/>
                    <a:pt x="6505" y="3805"/>
                  </a:cubicBezTo>
                  <a:cubicBezTo>
                    <a:pt x="6381" y="3805"/>
                    <a:pt x="6258" y="3826"/>
                    <a:pt x="6144" y="3877"/>
                  </a:cubicBezTo>
                  <a:cubicBezTo>
                    <a:pt x="5840" y="4009"/>
                    <a:pt x="5639" y="4411"/>
                    <a:pt x="5814" y="4692"/>
                  </a:cubicBezTo>
                  <a:cubicBezTo>
                    <a:pt x="5742" y="4671"/>
                    <a:pt x="5665" y="4661"/>
                    <a:pt x="5589" y="4661"/>
                  </a:cubicBezTo>
                  <a:cubicBezTo>
                    <a:pt x="5374" y="4661"/>
                    <a:pt x="5156" y="4742"/>
                    <a:pt x="5003" y="4893"/>
                  </a:cubicBezTo>
                  <a:cubicBezTo>
                    <a:pt x="4791" y="5102"/>
                    <a:pt x="4710" y="5424"/>
                    <a:pt x="4791" y="5705"/>
                  </a:cubicBezTo>
                  <a:cubicBezTo>
                    <a:pt x="4403" y="5379"/>
                    <a:pt x="3896" y="5197"/>
                    <a:pt x="3388" y="5197"/>
                  </a:cubicBezTo>
                  <a:cubicBezTo>
                    <a:pt x="3287" y="5197"/>
                    <a:pt x="3186" y="5204"/>
                    <a:pt x="3087" y="5219"/>
                  </a:cubicBezTo>
                  <a:cubicBezTo>
                    <a:pt x="2483" y="5307"/>
                    <a:pt x="1927" y="5654"/>
                    <a:pt x="1584" y="6155"/>
                  </a:cubicBezTo>
                  <a:cubicBezTo>
                    <a:pt x="1251" y="6656"/>
                    <a:pt x="1163" y="7395"/>
                    <a:pt x="1598" y="7808"/>
                  </a:cubicBezTo>
                  <a:cubicBezTo>
                    <a:pt x="1587" y="7808"/>
                    <a:pt x="1575" y="7807"/>
                    <a:pt x="1564" y="7807"/>
                  </a:cubicBezTo>
                  <a:cubicBezTo>
                    <a:pt x="889" y="7807"/>
                    <a:pt x="247" y="8335"/>
                    <a:pt x="125" y="9000"/>
                  </a:cubicBezTo>
                  <a:cubicBezTo>
                    <a:pt x="0" y="9676"/>
                    <a:pt x="432" y="10411"/>
                    <a:pt x="1086" y="10635"/>
                  </a:cubicBezTo>
                  <a:cubicBezTo>
                    <a:pt x="1266" y="10696"/>
                    <a:pt x="1452" y="10722"/>
                    <a:pt x="1640" y="10722"/>
                  </a:cubicBezTo>
                  <a:cubicBezTo>
                    <a:pt x="1867" y="10722"/>
                    <a:pt x="2097" y="10684"/>
                    <a:pt x="2321" y="10627"/>
                  </a:cubicBezTo>
                  <a:lnTo>
                    <a:pt x="2321" y="10627"/>
                  </a:lnTo>
                  <a:cubicBezTo>
                    <a:pt x="2451" y="11264"/>
                    <a:pt x="3039" y="11788"/>
                    <a:pt x="3697" y="11834"/>
                  </a:cubicBezTo>
                  <a:cubicBezTo>
                    <a:pt x="3726" y="11836"/>
                    <a:pt x="3755" y="11837"/>
                    <a:pt x="3784" y="11837"/>
                  </a:cubicBezTo>
                  <a:cubicBezTo>
                    <a:pt x="4431" y="11837"/>
                    <a:pt x="5062" y="11375"/>
                    <a:pt x="5240" y="10752"/>
                  </a:cubicBezTo>
                  <a:cubicBezTo>
                    <a:pt x="5288" y="11172"/>
                    <a:pt x="5643" y="11538"/>
                    <a:pt x="6063" y="11585"/>
                  </a:cubicBezTo>
                  <a:cubicBezTo>
                    <a:pt x="6098" y="11590"/>
                    <a:pt x="6133" y="11592"/>
                    <a:pt x="6168" y="11592"/>
                  </a:cubicBezTo>
                  <a:cubicBezTo>
                    <a:pt x="6554" y="11592"/>
                    <a:pt x="6931" y="11340"/>
                    <a:pt x="7065" y="10975"/>
                  </a:cubicBezTo>
                  <a:cubicBezTo>
                    <a:pt x="7185" y="11471"/>
                    <a:pt x="7663" y="11871"/>
                    <a:pt x="8177" y="11871"/>
                  </a:cubicBezTo>
                  <a:cubicBezTo>
                    <a:pt x="8182" y="11871"/>
                    <a:pt x="8187" y="11871"/>
                    <a:pt x="8191" y="11871"/>
                  </a:cubicBezTo>
                  <a:cubicBezTo>
                    <a:pt x="8714" y="11856"/>
                    <a:pt x="9193" y="11410"/>
                    <a:pt x="9208" y="10887"/>
                  </a:cubicBezTo>
                  <a:cubicBezTo>
                    <a:pt x="9414" y="11387"/>
                    <a:pt x="9958" y="11682"/>
                    <a:pt x="10499" y="11682"/>
                  </a:cubicBezTo>
                  <a:cubicBezTo>
                    <a:pt x="10564" y="11682"/>
                    <a:pt x="10629" y="11678"/>
                    <a:pt x="10693" y="11669"/>
                  </a:cubicBezTo>
                  <a:cubicBezTo>
                    <a:pt x="11289" y="11582"/>
                    <a:pt x="11804" y="11161"/>
                    <a:pt x="12097" y="10635"/>
                  </a:cubicBezTo>
                  <a:cubicBezTo>
                    <a:pt x="12403" y="11232"/>
                    <a:pt x="13006" y="11710"/>
                    <a:pt x="13680" y="11710"/>
                  </a:cubicBezTo>
                  <a:cubicBezTo>
                    <a:pt x="13682" y="11710"/>
                    <a:pt x="13685" y="11710"/>
                    <a:pt x="13687" y="11710"/>
                  </a:cubicBezTo>
                  <a:cubicBezTo>
                    <a:pt x="14360" y="11706"/>
                    <a:pt x="15019" y="11110"/>
                    <a:pt x="14964" y="10441"/>
                  </a:cubicBezTo>
                  <a:lnTo>
                    <a:pt x="14964" y="10441"/>
                  </a:lnTo>
                  <a:cubicBezTo>
                    <a:pt x="15040" y="10916"/>
                    <a:pt x="15450" y="11311"/>
                    <a:pt x="15929" y="11366"/>
                  </a:cubicBezTo>
                  <a:cubicBezTo>
                    <a:pt x="15972" y="11372"/>
                    <a:pt x="16015" y="11374"/>
                    <a:pt x="16058" y="11374"/>
                  </a:cubicBezTo>
                  <a:cubicBezTo>
                    <a:pt x="16489" y="11374"/>
                    <a:pt x="16919" y="11099"/>
                    <a:pt x="17088" y="10697"/>
                  </a:cubicBezTo>
                  <a:cubicBezTo>
                    <a:pt x="17121" y="10934"/>
                    <a:pt x="17348" y="11128"/>
                    <a:pt x="17593" y="11128"/>
                  </a:cubicBezTo>
                  <a:cubicBezTo>
                    <a:pt x="17834" y="11128"/>
                    <a:pt x="18057" y="10927"/>
                    <a:pt x="18090" y="10689"/>
                  </a:cubicBezTo>
                  <a:cubicBezTo>
                    <a:pt x="18098" y="10978"/>
                    <a:pt x="18335" y="11245"/>
                    <a:pt x="18620" y="11285"/>
                  </a:cubicBezTo>
                  <a:cubicBezTo>
                    <a:pt x="18647" y="11289"/>
                    <a:pt x="18673" y="11291"/>
                    <a:pt x="18699" y="11291"/>
                  </a:cubicBezTo>
                  <a:cubicBezTo>
                    <a:pt x="18957" y="11291"/>
                    <a:pt x="19214" y="11118"/>
                    <a:pt x="19301" y="10872"/>
                  </a:cubicBezTo>
                  <a:lnTo>
                    <a:pt x="19301" y="10872"/>
                  </a:lnTo>
                  <a:cubicBezTo>
                    <a:pt x="19242" y="11263"/>
                    <a:pt x="19410" y="11684"/>
                    <a:pt x="19725" y="11922"/>
                  </a:cubicBezTo>
                  <a:cubicBezTo>
                    <a:pt x="19913" y="12064"/>
                    <a:pt x="20151" y="12137"/>
                    <a:pt x="20387" y="12137"/>
                  </a:cubicBezTo>
                  <a:cubicBezTo>
                    <a:pt x="20544" y="12137"/>
                    <a:pt x="20702" y="12105"/>
                    <a:pt x="20844" y="12039"/>
                  </a:cubicBezTo>
                  <a:cubicBezTo>
                    <a:pt x="21191" y="11878"/>
                    <a:pt x="21411" y="11567"/>
                    <a:pt x="21571" y="11216"/>
                  </a:cubicBezTo>
                  <a:cubicBezTo>
                    <a:pt x="21751" y="11527"/>
                    <a:pt x="22032" y="11779"/>
                    <a:pt x="22387" y="11849"/>
                  </a:cubicBezTo>
                  <a:cubicBezTo>
                    <a:pt x="22440" y="11859"/>
                    <a:pt x="22495" y="11865"/>
                    <a:pt x="22549" y="11865"/>
                  </a:cubicBezTo>
                  <a:cubicBezTo>
                    <a:pt x="23010" y="11865"/>
                    <a:pt x="23481" y="11494"/>
                    <a:pt x="23455" y="11033"/>
                  </a:cubicBezTo>
                  <a:lnTo>
                    <a:pt x="23455" y="11033"/>
                  </a:lnTo>
                  <a:cubicBezTo>
                    <a:pt x="23588" y="11255"/>
                    <a:pt x="23817" y="11433"/>
                    <a:pt x="24069" y="11433"/>
                  </a:cubicBezTo>
                  <a:cubicBezTo>
                    <a:pt x="24078" y="11433"/>
                    <a:pt x="24088" y="11432"/>
                    <a:pt x="24098" y="11432"/>
                  </a:cubicBezTo>
                  <a:cubicBezTo>
                    <a:pt x="24365" y="11417"/>
                    <a:pt x="24610" y="11146"/>
                    <a:pt x="24533" y="10898"/>
                  </a:cubicBezTo>
                  <a:lnTo>
                    <a:pt x="24533" y="10898"/>
                  </a:lnTo>
                  <a:cubicBezTo>
                    <a:pt x="24735" y="11198"/>
                    <a:pt x="25095" y="11376"/>
                    <a:pt x="25453" y="11376"/>
                  </a:cubicBezTo>
                  <a:cubicBezTo>
                    <a:pt x="25576" y="11376"/>
                    <a:pt x="25698" y="11355"/>
                    <a:pt x="25813" y="11311"/>
                  </a:cubicBezTo>
                  <a:cubicBezTo>
                    <a:pt x="26267" y="11143"/>
                    <a:pt x="26574" y="10642"/>
                    <a:pt x="26508" y="10159"/>
                  </a:cubicBezTo>
                  <a:lnTo>
                    <a:pt x="26508" y="10159"/>
                  </a:lnTo>
                  <a:cubicBezTo>
                    <a:pt x="26669" y="10755"/>
                    <a:pt x="27181" y="11245"/>
                    <a:pt x="27784" y="11373"/>
                  </a:cubicBezTo>
                  <a:cubicBezTo>
                    <a:pt x="27896" y="11398"/>
                    <a:pt x="28011" y="11410"/>
                    <a:pt x="28125" y="11410"/>
                  </a:cubicBezTo>
                  <a:cubicBezTo>
                    <a:pt x="28626" y="11410"/>
                    <a:pt x="29127" y="11182"/>
                    <a:pt x="29448" y="10795"/>
                  </a:cubicBezTo>
                  <a:cubicBezTo>
                    <a:pt x="29847" y="10316"/>
                    <a:pt x="29912" y="9527"/>
                    <a:pt x="29466" y="9091"/>
                  </a:cubicBezTo>
                  <a:cubicBezTo>
                    <a:pt x="29236" y="8872"/>
                    <a:pt x="28936" y="8781"/>
                    <a:pt x="28614" y="8729"/>
                  </a:cubicBezTo>
                  <a:cubicBezTo>
                    <a:pt x="28720" y="8459"/>
                    <a:pt x="28739" y="8159"/>
                    <a:pt x="28666" y="7885"/>
                  </a:cubicBezTo>
                  <a:cubicBezTo>
                    <a:pt x="28549" y="7446"/>
                    <a:pt x="28187" y="7077"/>
                    <a:pt x="27748" y="6949"/>
                  </a:cubicBezTo>
                  <a:cubicBezTo>
                    <a:pt x="27598" y="6901"/>
                    <a:pt x="27441" y="6883"/>
                    <a:pt x="27280" y="6879"/>
                  </a:cubicBezTo>
                  <a:cubicBezTo>
                    <a:pt x="27634" y="6294"/>
                    <a:pt x="27525" y="5438"/>
                    <a:pt x="27002" y="4981"/>
                  </a:cubicBezTo>
                  <a:cubicBezTo>
                    <a:pt x="26717" y="4729"/>
                    <a:pt x="26342" y="4608"/>
                    <a:pt x="25965" y="4608"/>
                  </a:cubicBezTo>
                  <a:cubicBezTo>
                    <a:pt x="25549" y="4608"/>
                    <a:pt x="25130" y="4755"/>
                    <a:pt x="24824" y="5039"/>
                  </a:cubicBezTo>
                  <a:lnTo>
                    <a:pt x="24824" y="5039"/>
                  </a:lnTo>
                  <a:cubicBezTo>
                    <a:pt x="25020" y="4845"/>
                    <a:pt x="25022" y="4493"/>
                    <a:pt x="24837" y="4290"/>
                  </a:cubicBezTo>
                  <a:cubicBezTo>
                    <a:pt x="24737" y="4184"/>
                    <a:pt x="24590" y="4131"/>
                    <a:pt x="24444" y="4131"/>
                  </a:cubicBezTo>
                  <a:cubicBezTo>
                    <a:pt x="24307" y="4131"/>
                    <a:pt x="24170" y="4178"/>
                    <a:pt x="24073" y="4272"/>
                  </a:cubicBezTo>
                  <a:cubicBezTo>
                    <a:pt x="24160" y="3939"/>
                    <a:pt x="23868" y="3603"/>
                    <a:pt x="23531" y="3522"/>
                  </a:cubicBezTo>
                  <a:cubicBezTo>
                    <a:pt x="23456" y="3504"/>
                    <a:pt x="23379" y="3496"/>
                    <a:pt x="23303" y="3496"/>
                  </a:cubicBezTo>
                  <a:cubicBezTo>
                    <a:pt x="23150" y="3496"/>
                    <a:pt x="22996" y="3528"/>
                    <a:pt x="22848" y="3577"/>
                  </a:cubicBezTo>
                  <a:cubicBezTo>
                    <a:pt x="22906" y="3226"/>
                    <a:pt x="22943" y="2871"/>
                    <a:pt x="22892" y="2524"/>
                  </a:cubicBezTo>
                  <a:cubicBezTo>
                    <a:pt x="22771" y="1665"/>
                    <a:pt x="22080" y="919"/>
                    <a:pt x="21235" y="721"/>
                  </a:cubicBezTo>
                  <a:cubicBezTo>
                    <a:pt x="21084" y="686"/>
                    <a:pt x="20929" y="669"/>
                    <a:pt x="20775" y="669"/>
                  </a:cubicBezTo>
                  <a:cubicBezTo>
                    <a:pt x="20064" y="669"/>
                    <a:pt x="19356" y="1028"/>
                    <a:pt x="18957" y="1617"/>
                  </a:cubicBezTo>
                  <a:cubicBezTo>
                    <a:pt x="18807" y="1299"/>
                    <a:pt x="18533" y="1014"/>
                    <a:pt x="18189" y="926"/>
                  </a:cubicBezTo>
                  <a:cubicBezTo>
                    <a:pt x="18126" y="911"/>
                    <a:pt x="18061" y="903"/>
                    <a:pt x="17996" y="903"/>
                  </a:cubicBezTo>
                  <a:cubicBezTo>
                    <a:pt x="17702" y="903"/>
                    <a:pt x="17406" y="1054"/>
                    <a:pt x="17289" y="1321"/>
                  </a:cubicBezTo>
                  <a:cubicBezTo>
                    <a:pt x="17213" y="970"/>
                    <a:pt x="16957" y="644"/>
                    <a:pt x="16609" y="553"/>
                  </a:cubicBezTo>
                  <a:cubicBezTo>
                    <a:pt x="16553" y="538"/>
                    <a:pt x="16495" y="531"/>
                    <a:pt x="16437" y="531"/>
                  </a:cubicBezTo>
                  <a:cubicBezTo>
                    <a:pt x="16135" y="531"/>
                    <a:pt x="15827" y="722"/>
                    <a:pt x="15754" y="1014"/>
                  </a:cubicBezTo>
                  <a:cubicBezTo>
                    <a:pt x="15629" y="619"/>
                    <a:pt x="15205" y="366"/>
                    <a:pt x="14792" y="366"/>
                  </a:cubicBezTo>
                  <a:cubicBezTo>
                    <a:pt x="14433" y="366"/>
                    <a:pt x="14086" y="527"/>
                    <a:pt x="13804" y="769"/>
                  </a:cubicBezTo>
                  <a:cubicBezTo>
                    <a:pt x="13380" y="333"/>
                    <a:pt x="12792" y="59"/>
                    <a:pt x="12185" y="8"/>
                  </a:cubicBezTo>
                  <a:cubicBezTo>
                    <a:pt x="12122" y="3"/>
                    <a:pt x="12058" y="1"/>
                    <a:pt x="11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5731541" y="1185979"/>
              <a:ext cx="438216" cy="149225"/>
            </a:xfrm>
            <a:custGeom>
              <a:avLst/>
              <a:gdLst/>
              <a:ahLst/>
              <a:cxnLst/>
              <a:rect l="l" t="t" r="r" b="b"/>
              <a:pathLst>
                <a:path w="5136" h="1749" extrusionOk="0">
                  <a:moveTo>
                    <a:pt x="4775" y="1"/>
                  </a:moveTo>
                  <a:cubicBezTo>
                    <a:pt x="4474" y="1"/>
                    <a:pt x="4174" y="139"/>
                    <a:pt x="3979" y="365"/>
                  </a:cubicBezTo>
                  <a:cubicBezTo>
                    <a:pt x="3943" y="408"/>
                    <a:pt x="3911" y="454"/>
                    <a:pt x="3882" y="502"/>
                  </a:cubicBezTo>
                  <a:lnTo>
                    <a:pt x="3882" y="502"/>
                  </a:lnTo>
                  <a:cubicBezTo>
                    <a:pt x="3749" y="263"/>
                    <a:pt x="3502" y="92"/>
                    <a:pt x="3229" y="43"/>
                  </a:cubicBezTo>
                  <a:cubicBezTo>
                    <a:pt x="3175" y="33"/>
                    <a:pt x="3121" y="29"/>
                    <a:pt x="3067" y="29"/>
                  </a:cubicBezTo>
                  <a:cubicBezTo>
                    <a:pt x="2779" y="29"/>
                    <a:pt x="2503" y="164"/>
                    <a:pt x="2315" y="383"/>
                  </a:cubicBezTo>
                  <a:cubicBezTo>
                    <a:pt x="2220" y="494"/>
                    <a:pt x="2145" y="625"/>
                    <a:pt x="2098" y="763"/>
                  </a:cubicBezTo>
                  <a:lnTo>
                    <a:pt x="2098" y="763"/>
                  </a:lnTo>
                  <a:cubicBezTo>
                    <a:pt x="2007" y="686"/>
                    <a:pt x="1889" y="642"/>
                    <a:pt x="1770" y="642"/>
                  </a:cubicBezTo>
                  <a:cubicBezTo>
                    <a:pt x="1730" y="642"/>
                    <a:pt x="1689" y="647"/>
                    <a:pt x="1649" y="657"/>
                  </a:cubicBezTo>
                  <a:cubicBezTo>
                    <a:pt x="1502" y="701"/>
                    <a:pt x="1380" y="821"/>
                    <a:pt x="1326" y="964"/>
                  </a:cubicBezTo>
                  <a:lnTo>
                    <a:pt x="1326" y="964"/>
                  </a:lnTo>
                  <a:cubicBezTo>
                    <a:pt x="1177" y="814"/>
                    <a:pt x="964" y="730"/>
                    <a:pt x="754" y="730"/>
                  </a:cubicBezTo>
                  <a:cubicBezTo>
                    <a:pt x="744" y="730"/>
                    <a:pt x="734" y="730"/>
                    <a:pt x="724" y="731"/>
                  </a:cubicBezTo>
                  <a:cubicBezTo>
                    <a:pt x="421" y="749"/>
                    <a:pt x="176" y="950"/>
                    <a:pt x="70" y="1224"/>
                  </a:cubicBezTo>
                  <a:cubicBezTo>
                    <a:pt x="11" y="1378"/>
                    <a:pt x="0" y="1546"/>
                    <a:pt x="48" y="1696"/>
                  </a:cubicBezTo>
                  <a:cubicBezTo>
                    <a:pt x="58" y="1733"/>
                    <a:pt x="87" y="1749"/>
                    <a:pt x="118" y="1749"/>
                  </a:cubicBezTo>
                  <a:cubicBezTo>
                    <a:pt x="163" y="1749"/>
                    <a:pt x="209" y="1713"/>
                    <a:pt x="194" y="1656"/>
                  </a:cubicBezTo>
                  <a:cubicBezTo>
                    <a:pt x="128" y="1425"/>
                    <a:pt x="216" y="1177"/>
                    <a:pt x="391" y="1019"/>
                  </a:cubicBezTo>
                  <a:cubicBezTo>
                    <a:pt x="496" y="923"/>
                    <a:pt x="633" y="878"/>
                    <a:pt x="770" y="878"/>
                  </a:cubicBezTo>
                  <a:cubicBezTo>
                    <a:pt x="857" y="878"/>
                    <a:pt x="944" y="896"/>
                    <a:pt x="1024" y="932"/>
                  </a:cubicBezTo>
                  <a:cubicBezTo>
                    <a:pt x="1145" y="987"/>
                    <a:pt x="1247" y="1074"/>
                    <a:pt x="1313" y="1188"/>
                  </a:cubicBezTo>
                  <a:cubicBezTo>
                    <a:pt x="1327" y="1213"/>
                    <a:pt x="1352" y="1224"/>
                    <a:pt x="1377" y="1224"/>
                  </a:cubicBezTo>
                  <a:cubicBezTo>
                    <a:pt x="1417" y="1224"/>
                    <a:pt x="1458" y="1196"/>
                    <a:pt x="1455" y="1151"/>
                  </a:cubicBezTo>
                  <a:cubicBezTo>
                    <a:pt x="1452" y="1001"/>
                    <a:pt x="1547" y="844"/>
                    <a:pt x="1697" y="804"/>
                  </a:cubicBezTo>
                  <a:cubicBezTo>
                    <a:pt x="1726" y="796"/>
                    <a:pt x="1756" y="792"/>
                    <a:pt x="1786" y="792"/>
                  </a:cubicBezTo>
                  <a:cubicBezTo>
                    <a:pt x="1902" y="792"/>
                    <a:pt x="2016" y="851"/>
                    <a:pt x="2077" y="950"/>
                  </a:cubicBezTo>
                  <a:cubicBezTo>
                    <a:pt x="2092" y="974"/>
                    <a:pt x="2120" y="986"/>
                    <a:pt x="2146" y="986"/>
                  </a:cubicBezTo>
                  <a:cubicBezTo>
                    <a:pt x="2177" y="986"/>
                    <a:pt x="2206" y="969"/>
                    <a:pt x="2212" y="932"/>
                  </a:cubicBezTo>
                  <a:cubicBezTo>
                    <a:pt x="2267" y="639"/>
                    <a:pt x="2461" y="380"/>
                    <a:pt x="2732" y="252"/>
                  </a:cubicBezTo>
                  <a:cubicBezTo>
                    <a:pt x="2837" y="199"/>
                    <a:pt x="2952" y="175"/>
                    <a:pt x="3066" y="175"/>
                  </a:cubicBezTo>
                  <a:cubicBezTo>
                    <a:pt x="3232" y="175"/>
                    <a:pt x="3397" y="227"/>
                    <a:pt x="3536" y="325"/>
                  </a:cubicBezTo>
                  <a:cubicBezTo>
                    <a:pt x="3664" y="416"/>
                    <a:pt x="3763" y="544"/>
                    <a:pt x="3810" y="690"/>
                  </a:cubicBezTo>
                  <a:cubicBezTo>
                    <a:pt x="3821" y="726"/>
                    <a:pt x="3850" y="744"/>
                    <a:pt x="3880" y="744"/>
                  </a:cubicBezTo>
                  <a:cubicBezTo>
                    <a:pt x="3910" y="744"/>
                    <a:pt x="3942" y="726"/>
                    <a:pt x="3957" y="690"/>
                  </a:cubicBezTo>
                  <a:cubicBezTo>
                    <a:pt x="4074" y="376"/>
                    <a:pt x="4403" y="160"/>
                    <a:pt x="4732" y="142"/>
                  </a:cubicBezTo>
                  <a:cubicBezTo>
                    <a:pt x="4746" y="141"/>
                    <a:pt x="4761" y="141"/>
                    <a:pt x="4775" y="141"/>
                  </a:cubicBezTo>
                  <a:cubicBezTo>
                    <a:pt x="4857" y="141"/>
                    <a:pt x="4940" y="151"/>
                    <a:pt x="5017" y="178"/>
                  </a:cubicBezTo>
                  <a:cubicBezTo>
                    <a:pt x="5027" y="182"/>
                    <a:pt x="5037" y="184"/>
                    <a:pt x="5045" y="184"/>
                  </a:cubicBezTo>
                  <a:cubicBezTo>
                    <a:pt x="5115" y="184"/>
                    <a:pt x="5135" y="66"/>
                    <a:pt x="5054" y="43"/>
                  </a:cubicBezTo>
                  <a:cubicBezTo>
                    <a:pt x="4963" y="14"/>
                    <a:pt x="4869" y="1"/>
                    <a:pt x="4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5269782" y="1216438"/>
              <a:ext cx="262196" cy="190776"/>
            </a:xfrm>
            <a:custGeom>
              <a:avLst/>
              <a:gdLst/>
              <a:ahLst/>
              <a:cxnLst/>
              <a:rect l="l" t="t" r="r" b="b"/>
              <a:pathLst>
                <a:path w="3073" h="2236" extrusionOk="0">
                  <a:moveTo>
                    <a:pt x="2370" y="0"/>
                  </a:moveTo>
                  <a:cubicBezTo>
                    <a:pt x="2225" y="0"/>
                    <a:pt x="2080" y="25"/>
                    <a:pt x="1945" y="77"/>
                  </a:cubicBezTo>
                  <a:cubicBezTo>
                    <a:pt x="1627" y="202"/>
                    <a:pt x="1390" y="472"/>
                    <a:pt x="1324" y="805"/>
                  </a:cubicBezTo>
                  <a:cubicBezTo>
                    <a:pt x="1297" y="915"/>
                    <a:pt x="1293" y="1026"/>
                    <a:pt x="1311" y="1133"/>
                  </a:cubicBezTo>
                  <a:lnTo>
                    <a:pt x="1311" y="1133"/>
                  </a:lnTo>
                  <a:cubicBezTo>
                    <a:pt x="1275" y="1124"/>
                    <a:pt x="1238" y="1119"/>
                    <a:pt x="1200" y="1119"/>
                  </a:cubicBezTo>
                  <a:cubicBezTo>
                    <a:pt x="1113" y="1119"/>
                    <a:pt x="1024" y="1145"/>
                    <a:pt x="951" y="1196"/>
                  </a:cubicBezTo>
                  <a:cubicBezTo>
                    <a:pt x="806" y="1300"/>
                    <a:pt x="745" y="1467"/>
                    <a:pt x="735" y="1637"/>
                  </a:cubicBezTo>
                  <a:lnTo>
                    <a:pt x="735" y="1637"/>
                  </a:lnTo>
                  <a:cubicBezTo>
                    <a:pt x="650" y="1577"/>
                    <a:pt x="551" y="1540"/>
                    <a:pt x="449" y="1540"/>
                  </a:cubicBezTo>
                  <a:cubicBezTo>
                    <a:pt x="412" y="1540"/>
                    <a:pt x="374" y="1544"/>
                    <a:pt x="336" y="1555"/>
                  </a:cubicBezTo>
                  <a:cubicBezTo>
                    <a:pt x="143" y="1610"/>
                    <a:pt x="0" y="1800"/>
                    <a:pt x="62" y="2001"/>
                  </a:cubicBezTo>
                  <a:cubicBezTo>
                    <a:pt x="88" y="2107"/>
                    <a:pt x="165" y="2195"/>
                    <a:pt x="271" y="2231"/>
                  </a:cubicBezTo>
                  <a:cubicBezTo>
                    <a:pt x="277" y="2234"/>
                    <a:pt x="284" y="2235"/>
                    <a:pt x="291" y="2235"/>
                  </a:cubicBezTo>
                  <a:cubicBezTo>
                    <a:pt x="323" y="2235"/>
                    <a:pt x="356" y="2209"/>
                    <a:pt x="362" y="2176"/>
                  </a:cubicBezTo>
                  <a:cubicBezTo>
                    <a:pt x="377" y="2136"/>
                    <a:pt x="347" y="2100"/>
                    <a:pt x="307" y="2085"/>
                  </a:cubicBezTo>
                  <a:cubicBezTo>
                    <a:pt x="245" y="2063"/>
                    <a:pt x="201" y="1994"/>
                    <a:pt x="198" y="1928"/>
                  </a:cubicBezTo>
                  <a:cubicBezTo>
                    <a:pt x="190" y="1855"/>
                    <a:pt x="227" y="1781"/>
                    <a:pt x="289" y="1738"/>
                  </a:cubicBezTo>
                  <a:cubicBezTo>
                    <a:pt x="340" y="1702"/>
                    <a:pt x="396" y="1687"/>
                    <a:pt x="450" y="1687"/>
                  </a:cubicBezTo>
                  <a:cubicBezTo>
                    <a:pt x="566" y="1687"/>
                    <a:pt x="680" y="1757"/>
                    <a:pt x="750" y="1862"/>
                  </a:cubicBezTo>
                  <a:cubicBezTo>
                    <a:pt x="767" y="1887"/>
                    <a:pt x="791" y="1898"/>
                    <a:pt x="813" y="1898"/>
                  </a:cubicBezTo>
                  <a:cubicBezTo>
                    <a:pt x="857" y="1898"/>
                    <a:pt x="898" y="1857"/>
                    <a:pt x="889" y="1800"/>
                  </a:cubicBezTo>
                  <a:cubicBezTo>
                    <a:pt x="859" y="1642"/>
                    <a:pt x="885" y="1427"/>
                    <a:pt x="1024" y="1321"/>
                  </a:cubicBezTo>
                  <a:cubicBezTo>
                    <a:pt x="1073" y="1285"/>
                    <a:pt x="1140" y="1263"/>
                    <a:pt x="1204" y="1263"/>
                  </a:cubicBezTo>
                  <a:cubicBezTo>
                    <a:pt x="1268" y="1263"/>
                    <a:pt x="1329" y="1284"/>
                    <a:pt x="1368" y="1334"/>
                  </a:cubicBezTo>
                  <a:lnTo>
                    <a:pt x="1368" y="1334"/>
                  </a:lnTo>
                  <a:cubicBezTo>
                    <a:pt x="1369" y="1337"/>
                    <a:pt x="1370" y="1340"/>
                    <a:pt x="1371" y="1343"/>
                  </a:cubicBezTo>
                  <a:cubicBezTo>
                    <a:pt x="1372" y="1342"/>
                    <a:pt x="1373" y="1342"/>
                    <a:pt x="1373" y="1342"/>
                  </a:cubicBezTo>
                  <a:lnTo>
                    <a:pt x="1373" y="1342"/>
                  </a:lnTo>
                  <a:cubicBezTo>
                    <a:pt x="1393" y="1366"/>
                    <a:pt x="1416" y="1377"/>
                    <a:pt x="1439" y="1377"/>
                  </a:cubicBezTo>
                  <a:cubicBezTo>
                    <a:pt x="1488" y="1377"/>
                    <a:pt x="1532" y="1325"/>
                    <a:pt x="1507" y="1262"/>
                  </a:cubicBezTo>
                  <a:cubicBezTo>
                    <a:pt x="1397" y="1010"/>
                    <a:pt x="1470" y="710"/>
                    <a:pt x="1627" y="494"/>
                  </a:cubicBezTo>
                  <a:cubicBezTo>
                    <a:pt x="1802" y="257"/>
                    <a:pt x="2086" y="146"/>
                    <a:pt x="2373" y="146"/>
                  </a:cubicBezTo>
                  <a:cubicBezTo>
                    <a:pt x="2386" y="146"/>
                    <a:pt x="2400" y="146"/>
                    <a:pt x="2414" y="147"/>
                  </a:cubicBezTo>
                  <a:cubicBezTo>
                    <a:pt x="2593" y="151"/>
                    <a:pt x="2772" y="198"/>
                    <a:pt x="2933" y="279"/>
                  </a:cubicBezTo>
                  <a:cubicBezTo>
                    <a:pt x="2945" y="287"/>
                    <a:pt x="2958" y="290"/>
                    <a:pt x="2969" y="290"/>
                  </a:cubicBezTo>
                  <a:cubicBezTo>
                    <a:pt x="3030" y="290"/>
                    <a:pt x="3072" y="194"/>
                    <a:pt x="2999" y="154"/>
                  </a:cubicBezTo>
                  <a:cubicBezTo>
                    <a:pt x="2808" y="55"/>
                    <a:pt x="2588" y="0"/>
                    <a:pt x="2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5848516" y="800756"/>
              <a:ext cx="527037" cy="256131"/>
            </a:xfrm>
            <a:custGeom>
              <a:avLst/>
              <a:gdLst/>
              <a:ahLst/>
              <a:cxnLst/>
              <a:rect l="l" t="t" r="r" b="b"/>
              <a:pathLst>
                <a:path w="6177" h="3002" extrusionOk="0">
                  <a:moveTo>
                    <a:pt x="4979" y="0"/>
                  </a:moveTo>
                  <a:cubicBezTo>
                    <a:pt x="4823" y="0"/>
                    <a:pt x="4669" y="32"/>
                    <a:pt x="4524" y="97"/>
                  </a:cubicBezTo>
                  <a:cubicBezTo>
                    <a:pt x="4323" y="181"/>
                    <a:pt x="4151" y="335"/>
                    <a:pt x="4030" y="517"/>
                  </a:cubicBezTo>
                  <a:cubicBezTo>
                    <a:pt x="3929" y="668"/>
                    <a:pt x="3863" y="840"/>
                    <a:pt x="3848" y="1019"/>
                  </a:cubicBezTo>
                  <a:lnTo>
                    <a:pt x="3848" y="1019"/>
                  </a:lnTo>
                  <a:cubicBezTo>
                    <a:pt x="3758" y="959"/>
                    <a:pt x="3651" y="925"/>
                    <a:pt x="3543" y="925"/>
                  </a:cubicBezTo>
                  <a:cubicBezTo>
                    <a:pt x="3530" y="925"/>
                    <a:pt x="3517" y="926"/>
                    <a:pt x="3504" y="927"/>
                  </a:cubicBezTo>
                  <a:cubicBezTo>
                    <a:pt x="3306" y="942"/>
                    <a:pt x="3141" y="1070"/>
                    <a:pt x="3065" y="1249"/>
                  </a:cubicBezTo>
                  <a:cubicBezTo>
                    <a:pt x="3046" y="1288"/>
                    <a:pt x="3034" y="1329"/>
                    <a:pt x="3027" y="1370"/>
                  </a:cubicBezTo>
                  <a:lnTo>
                    <a:pt x="3027" y="1370"/>
                  </a:lnTo>
                  <a:cubicBezTo>
                    <a:pt x="2945" y="1318"/>
                    <a:pt x="2849" y="1289"/>
                    <a:pt x="2752" y="1289"/>
                  </a:cubicBezTo>
                  <a:cubicBezTo>
                    <a:pt x="2687" y="1289"/>
                    <a:pt x="2621" y="1302"/>
                    <a:pt x="2560" y="1329"/>
                  </a:cubicBezTo>
                  <a:cubicBezTo>
                    <a:pt x="2407" y="1399"/>
                    <a:pt x="2306" y="1563"/>
                    <a:pt x="2292" y="1732"/>
                  </a:cubicBezTo>
                  <a:lnTo>
                    <a:pt x="2292" y="1732"/>
                  </a:lnTo>
                  <a:cubicBezTo>
                    <a:pt x="2020" y="1554"/>
                    <a:pt x="1700" y="1452"/>
                    <a:pt x="1374" y="1452"/>
                  </a:cubicBezTo>
                  <a:cubicBezTo>
                    <a:pt x="1292" y="1452"/>
                    <a:pt x="1209" y="1458"/>
                    <a:pt x="1127" y="1472"/>
                  </a:cubicBezTo>
                  <a:cubicBezTo>
                    <a:pt x="691" y="1541"/>
                    <a:pt x="311" y="1838"/>
                    <a:pt x="136" y="2240"/>
                  </a:cubicBezTo>
                  <a:cubicBezTo>
                    <a:pt x="37" y="2463"/>
                    <a:pt x="0" y="2711"/>
                    <a:pt x="52" y="2949"/>
                  </a:cubicBezTo>
                  <a:cubicBezTo>
                    <a:pt x="59" y="2986"/>
                    <a:pt x="86" y="3002"/>
                    <a:pt x="114" y="3002"/>
                  </a:cubicBezTo>
                  <a:cubicBezTo>
                    <a:pt x="158" y="3002"/>
                    <a:pt x="205" y="2965"/>
                    <a:pt x="194" y="2905"/>
                  </a:cubicBezTo>
                  <a:cubicBezTo>
                    <a:pt x="117" y="2532"/>
                    <a:pt x="286" y="2145"/>
                    <a:pt x="563" y="1892"/>
                  </a:cubicBezTo>
                  <a:cubicBezTo>
                    <a:pt x="788" y="1692"/>
                    <a:pt x="1076" y="1599"/>
                    <a:pt x="1370" y="1599"/>
                  </a:cubicBezTo>
                  <a:cubicBezTo>
                    <a:pt x="1478" y="1599"/>
                    <a:pt x="1587" y="1612"/>
                    <a:pt x="1693" y="1636"/>
                  </a:cubicBezTo>
                  <a:cubicBezTo>
                    <a:pt x="1927" y="1691"/>
                    <a:pt x="2147" y="1797"/>
                    <a:pt x="2330" y="1947"/>
                  </a:cubicBezTo>
                  <a:cubicBezTo>
                    <a:pt x="2346" y="1961"/>
                    <a:pt x="2366" y="1971"/>
                    <a:pt x="2387" y="1971"/>
                  </a:cubicBezTo>
                  <a:cubicBezTo>
                    <a:pt x="2398" y="1971"/>
                    <a:pt x="2410" y="1968"/>
                    <a:pt x="2421" y="1962"/>
                  </a:cubicBezTo>
                  <a:cubicBezTo>
                    <a:pt x="2447" y="1944"/>
                    <a:pt x="2465" y="1907"/>
                    <a:pt x="2458" y="1874"/>
                  </a:cubicBezTo>
                  <a:cubicBezTo>
                    <a:pt x="2406" y="1717"/>
                    <a:pt x="2472" y="1534"/>
                    <a:pt x="2626" y="1468"/>
                  </a:cubicBezTo>
                  <a:cubicBezTo>
                    <a:pt x="2667" y="1449"/>
                    <a:pt x="2711" y="1440"/>
                    <a:pt x="2756" y="1440"/>
                  </a:cubicBezTo>
                  <a:cubicBezTo>
                    <a:pt x="2866" y="1440"/>
                    <a:pt x="2976" y="1495"/>
                    <a:pt x="3035" y="1589"/>
                  </a:cubicBezTo>
                  <a:cubicBezTo>
                    <a:pt x="3052" y="1615"/>
                    <a:pt x="3076" y="1626"/>
                    <a:pt x="3100" y="1626"/>
                  </a:cubicBezTo>
                  <a:cubicBezTo>
                    <a:pt x="3144" y="1626"/>
                    <a:pt x="3186" y="1587"/>
                    <a:pt x="3174" y="1530"/>
                  </a:cubicBezTo>
                  <a:cubicBezTo>
                    <a:pt x="3138" y="1362"/>
                    <a:pt x="3233" y="1168"/>
                    <a:pt x="3394" y="1099"/>
                  </a:cubicBezTo>
                  <a:cubicBezTo>
                    <a:pt x="3437" y="1081"/>
                    <a:pt x="3484" y="1073"/>
                    <a:pt x="3531" y="1073"/>
                  </a:cubicBezTo>
                  <a:cubicBezTo>
                    <a:pt x="3658" y="1073"/>
                    <a:pt x="3785" y="1134"/>
                    <a:pt x="3855" y="1238"/>
                  </a:cubicBezTo>
                  <a:cubicBezTo>
                    <a:pt x="3870" y="1260"/>
                    <a:pt x="3896" y="1276"/>
                    <a:pt x="3926" y="1276"/>
                  </a:cubicBezTo>
                  <a:cubicBezTo>
                    <a:pt x="3931" y="1276"/>
                    <a:pt x="3937" y="1275"/>
                    <a:pt x="3942" y="1274"/>
                  </a:cubicBezTo>
                  <a:cubicBezTo>
                    <a:pt x="3968" y="1267"/>
                    <a:pt x="4001" y="1234"/>
                    <a:pt x="3997" y="1201"/>
                  </a:cubicBezTo>
                  <a:cubicBezTo>
                    <a:pt x="3996" y="1189"/>
                    <a:pt x="3994" y="1177"/>
                    <a:pt x="3994" y="1165"/>
                  </a:cubicBezTo>
                  <a:lnTo>
                    <a:pt x="3994" y="1165"/>
                  </a:lnTo>
                  <a:cubicBezTo>
                    <a:pt x="3994" y="1165"/>
                    <a:pt x="3994" y="1165"/>
                    <a:pt x="3994" y="1165"/>
                  </a:cubicBezTo>
                  <a:cubicBezTo>
                    <a:pt x="3994" y="1165"/>
                    <a:pt x="3994" y="1165"/>
                    <a:pt x="3994" y="1165"/>
                  </a:cubicBezTo>
                  <a:lnTo>
                    <a:pt x="3994" y="1165"/>
                  </a:lnTo>
                  <a:cubicBezTo>
                    <a:pt x="3964" y="791"/>
                    <a:pt x="4194" y="439"/>
                    <a:pt x="4524" y="261"/>
                  </a:cubicBezTo>
                  <a:cubicBezTo>
                    <a:pt x="4663" y="184"/>
                    <a:pt x="4814" y="150"/>
                    <a:pt x="4965" y="150"/>
                  </a:cubicBezTo>
                  <a:cubicBezTo>
                    <a:pt x="5193" y="150"/>
                    <a:pt x="5422" y="229"/>
                    <a:pt x="5613" y="364"/>
                  </a:cubicBezTo>
                  <a:cubicBezTo>
                    <a:pt x="5796" y="492"/>
                    <a:pt x="5943" y="675"/>
                    <a:pt x="6030" y="883"/>
                  </a:cubicBezTo>
                  <a:cubicBezTo>
                    <a:pt x="6042" y="907"/>
                    <a:pt x="6070" y="918"/>
                    <a:pt x="6096" y="918"/>
                  </a:cubicBezTo>
                  <a:cubicBezTo>
                    <a:pt x="6111" y="918"/>
                    <a:pt x="6125" y="915"/>
                    <a:pt x="6136" y="909"/>
                  </a:cubicBezTo>
                  <a:cubicBezTo>
                    <a:pt x="6173" y="887"/>
                    <a:pt x="6177" y="847"/>
                    <a:pt x="6162" y="803"/>
                  </a:cubicBezTo>
                  <a:cubicBezTo>
                    <a:pt x="5990" y="400"/>
                    <a:pt x="5602" y="90"/>
                    <a:pt x="5171" y="16"/>
                  </a:cubicBezTo>
                  <a:cubicBezTo>
                    <a:pt x="5107" y="6"/>
                    <a:pt x="5043" y="0"/>
                    <a:pt x="4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6432796" y="1039483"/>
              <a:ext cx="189245" cy="91975"/>
            </a:xfrm>
            <a:custGeom>
              <a:avLst/>
              <a:gdLst/>
              <a:ahLst/>
              <a:cxnLst/>
              <a:rect l="l" t="t" r="r" b="b"/>
              <a:pathLst>
                <a:path w="2218" h="1078" extrusionOk="0">
                  <a:moveTo>
                    <a:pt x="616" y="0"/>
                  </a:moveTo>
                  <a:cubicBezTo>
                    <a:pt x="483" y="0"/>
                    <a:pt x="349" y="58"/>
                    <a:pt x="246" y="144"/>
                  </a:cubicBezTo>
                  <a:cubicBezTo>
                    <a:pt x="162" y="217"/>
                    <a:pt x="93" y="319"/>
                    <a:pt x="38" y="418"/>
                  </a:cubicBezTo>
                  <a:cubicBezTo>
                    <a:pt x="0" y="479"/>
                    <a:pt x="51" y="532"/>
                    <a:pt x="102" y="532"/>
                  </a:cubicBezTo>
                  <a:cubicBezTo>
                    <a:pt x="125" y="532"/>
                    <a:pt x="148" y="521"/>
                    <a:pt x="162" y="495"/>
                  </a:cubicBezTo>
                  <a:cubicBezTo>
                    <a:pt x="250" y="326"/>
                    <a:pt x="396" y="154"/>
                    <a:pt x="598" y="154"/>
                  </a:cubicBezTo>
                  <a:cubicBezTo>
                    <a:pt x="607" y="154"/>
                    <a:pt x="615" y="154"/>
                    <a:pt x="623" y="155"/>
                  </a:cubicBezTo>
                  <a:cubicBezTo>
                    <a:pt x="802" y="162"/>
                    <a:pt x="916" y="345"/>
                    <a:pt x="861" y="506"/>
                  </a:cubicBezTo>
                  <a:cubicBezTo>
                    <a:pt x="845" y="558"/>
                    <a:pt x="891" y="601"/>
                    <a:pt x="938" y="601"/>
                  </a:cubicBezTo>
                  <a:cubicBezTo>
                    <a:pt x="956" y="601"/>
                    <a:pt x="974" y="595"/>
                    <a:pt x="989" y="579"/>
                  </a:cubicBezTo>
                  <a:cubicBezTo>
                    <a:pt x="1078" y="484"/>
                    <a:pt x="1203" y="343"/>
                    <a:pt x="1346" y="343"/>
                  </a:cubicBezTo>
                  <a:cubicBezTo>
                    <a:pt x="1374" y="343"/>
                    <a:pt x="1402" y="348"/>
                    <a:pt x="1431" y="360"/>
                  </a:cubicBezTo>
                  <a:cubicBezTo>
                    <a:pt x="1570" y="414"/>
                    <a:pt x="1563" y="605"/>
                    <a:pt x="1541" y="729"/>
                  </a:cubicBezTo>
                  <a:cubicBezTo>
                    <a:pt x="1537" y="765"/>
                    <a:pt x="1545" y="802"/>
                    <a:pt x="1588" y="817"/>
                  </a:cubicBezTo>
                  <a:cubicBezTo>
                    <a:pt x="1597" y="821"/>
                    <a:pt x="1607" y="823"/>
                    <a:pt x="1617" y="823"/>
                  </a:cubicBezTo>
                  <a:cubicBezTo>
                    <a:pt x="1643" y="823"/>
                    <a:pt x="1670" y="810"/>
                    <a:pt x="1684" y="784"/>
                  </a:cubicBezTo>
                  <a:cubicBezTo>
                    <a:pt x="1725" y="709"/>
                    <a:pt x="1784" y="601"/>
                    <a:pt x="1872" y="601"/>
                  </a:cubicBezTo>
                  <a:cubicBezTo>
                    <a:pt x="1891" y="601"/>
                    <a:pt x="1913" y="606"/>
                    <a:pt x="1936" y="619"/>
                  </a:cubicBezTo>
                  <a:cubicBezTo>
                    <a:pt x="2068" y="692"/>
                    <a:pt x="2057" y="861"/>
                    <a:pt x="2020" y="985"/>
                  </a:cubicBezTo>
                  <a:cubicBezTo>
                    <a:pt x="2007" y="1042"/>
                    <a:pt x="2053" y="1078"/>
                    <a:pt x="2097" y="1078"/>
                  </a:cubicBezTo>
                  <a:cubicBezTo>
                    <a:pt x="2127" y="1078"/>
                    <a:pt x="2156" y="1062"/>
                    <a:pt x="2166" y="1025"/>
                  </a:cubicBezTo>
                  <a:cubicBezTo>
                    <a:pt x="2217" y="835"/>
                    <a:pt x="2203" y="586"/>
                    <a:pt x="1998" y="488"/>
                  </a:cubicBezTo>
                  <a:cubicBezTo>
                    <a:pt x="1955" y="464"/>
                    <a:pt x="1908" y="452"/>
                    <a:pt x="1862" y="452"/>
                  </a:cubicBezTo>
                  <a:cubicBezTo>
                    <a:pt x="1814" y="452"/>
                    <a:pt x="1767" y="465"/>
                    <a:pt x="1724" y="491"/>
                  </a:cubicBezTo>
                  <a:cubicBezTo>
                    <a:pt x="1714" y="498"/>
                    <a:pt x="1704" y="505"/>
                    <a:pt x="1694" y="512"/>
                  </a:cubicBezTo>
                  <a:lnTo>
                    <a:pt x="1694" y="512"/>
                  </a:lnTo>
                  <a:cubicBezTo>
                    <a:pt x="1677" y="393"/>
                    <a:pt x="1623" y="283"/>
                    <a:pt x="1504" y="228"/>
                  </a:cubicBezTo>
                  <a:cubicBezTo>
                    <a:pt x="1457" y="206"/>
                    <a:pt x="1407" y="196"/>
                    <a:pt x="1356" y="196"/>
                  </a:cubicBezTo>
                  <a:cubicBezTo>
                    <a:pt x="1288" y="196"/>
                    <a:pt x="1220" y="213"/>
                    <a:pt x="1157" y="243"/>
                  </a:cubicBezTo>
                  <a:cubicBezTo>
                    <a:pt x="1107" y="264"/>
                    <a:pt x="1062" y="295"/>
                    <a:pt x="1020" y="330"/>
                  </a:cubicBezTo>
                  <a:lnTo>
                    <a:pt x="1020" y="330"/>
                  </a:lnTo>
                  <a:cubicBezTo>
                    <a:pt x="997" y="222"/>
                    <a:pt x="932" y="123"/>
                    <a:pt x="839" y="63"/>
                  </a:cubicBezTo>
                  <a:cubicBezTo>
                    <a:pt x="769" y="19"/>
                    <a:pt x="693" y="0"/>
                    <a:pt x="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6752324" y="850498"/>
              <a:ext cx="269363" cy="202635"/>
            </a:xfrm>
            <a:custGeom>
              <a:avLst/>
              <a:gdLst/>
              <a:ahLst/>
              <a:cxnLst/>
              <a:rect l="l" t="t" r="r" b="b"/>
              <a:pathLst>
                <a:path w="3157" h="2375" extrusionOk="0">
                  <a:moveTo>
                    <a:pt x="1071" y="1"/>
                  </a:moveTo>
                  <a:cubicBezTo>
                    <a:pt x="911" y="1"/>
                    <a:pt x="748" y="41"/>
                    <a:pt x="604" y="106"/>
                  </a:cubicBezTo>
                  <a:cubicBezTo>
                    <a:pt x="392" y="201"/>
                    <a:pt x="213" y="344"/>
                    <a:pt x="30" y="487"/>
                  </a:cubicBezTo>
                  <a:cubicBezTo>
                    <a:pt x="1" y="512"/>
                    <a:pt x="5" y="567"/>
                    <a:pt x="30" y="593"/>
                  </a:cubicBezTo>
                  <a:cubicBezTo>
                    <a:pt x="42" y="603"/>
                    <a:pt x="56" y="607"/>
                    <a:pt x="71" y="607"/>
                  </a:cubicBezTo>
                  <a:cubicBezTo>
                    <a:pt x="92" y="607"/>
                    <a:pt x="115" y="598"/>
                    <a:pt x="136" y="585"/>
                  </a:cubicBezTo>
                  <a:cubicBezTo>
                    <a:pt x="407" y="377"/>
                    <a:pt x="707" y="143"/>
                    <a:pt x="1069" y="143"/>
                  </a:cubicBezTo>
                  <a:cubicBezTo>
                    <a:pt x="1222" y="143"/>
                    <a:pt x="1380" y="190"/>
                    <a:pt x="1493" y="300"/>
                  </a:cubicBezTo>
                  <a:cubicBezTo>
                    <a:pt x="1603" y="402"/>
                    <a:pt x="1672" y="545"/>
                    <a:pt x="1705" y="695"/>
                  </a:cubicBezTo>
                  <a:cubicBezTo>
                    <a:pt x="1745" y="907"/>
                    <a:pt x="1709" y="1123"/>
                    <a:pt x="1647" y="1317"/>
                  </a:cubicBezTo>
                  <a:cubicBezTo>
                    <a:pt x="1627" y="1373"/>
                    <a:pt x="1674" y="1411"/>
                    <a:pt x="1720" y="1411"/>
                  </a:cubicBezTo>
                  <a:cubicBezTo>
                    <a:pt x="1744" y="1411"/>
                    <a:pt x="1767" y="1401"/>
                    <a:pt x="1782" y="1379"/>
                  </a:cubicBezTo>
                  <a:cubicBezTo>
                    <a:pt x="1784" y="1375"/>
                    <a:pt x="1787" y="1371"/>
                    <a:pt x="1790" y="1367"/>
                  </a:cubicBezTo>
                  <a:lnTo>
                    <a:pt x="1790" y="1367"/>
                  </a:lnTo>
                  <a:cubicBezTo>
                    <a:pt x="1791" y="1367"/>
                    <a:pt x="1792" y="1367"/>
                    <a:pt x="1793" y="1368"/>
                  </a:cubicBezTo>
                  <a:cubicBezTo>
                    <a:pt x="1794" y="1365"/>
                    <a:pt x="1794" y="1362"/>
                    <a:pt x="1795" y="1360"/>
                  </a:cubicBezTo>
                  <a:lnTo>
                    <a:pt x="1795" y="1360"/>
                  </a:lnTo>
                  <a:cubicBezTo>
                    <a:pt x="1842" y="1300"/>
                    <a:pt x="1919" y="1271"/>
                    <a:pt x="1997" y="1271"/>
                  </a:cubicBezTo>
                  <a:cubicBezTo>
                    <a:pt x="2059" y="1271"/>
                    <a:pt x="2121" y="1289"/>
                    <a:pt x="2169" y="1324"/>
                  </a:cubicBezTo>
                  <a:cubicBezTo>
                    <a:pt x="2312" y="1423"/>
                    <a:pt x="2330" y="1642"/>
                    <a:pt x="2257" y="1792"/>
                  </a:cubicBezTo>
                  <a:cubicBezTo>
                    <a:pt x="2239" y="1825"/>
                    <a:pt x="2243" y="1865"/>
                    <a:pt x="2275" y="1891"/>
                  </a:cubicBezTo>
                  <a:cubicBezTo>
                    <a:pt x="2287" y="1901"/>
                    <a:pt x="2304" y="1906"/>
                    <a:pt x="2321" y="1906"/>
                  </a:cubicBezTo>
                  <a:cubicBezTo>
                    <a:pt x="2341" y="1906"/>
                    <a:pt x="2362" y="1899"/>
                    <a:pt x="2378" y="1883"/>
                  </a:cubicBezTo>
                  <a:cubicBezTo>
                    <a:pt x="2381" y="1880"/>
                    <a:pt x="2383" y="1877"/>
                    <a:pt x="2386" y="1874"/>
                  </a:cubicBezTo>
                  <a:lnTo>
                    <a:pt x="2386" y="1874"/>
                  </a:lnTo>
                  <a:cubicBezTo>
                    <a:pt x="2387" y="1875"/>
                    <a:pt x="2388" y="1875"/>
                    <a:pt x="2389" y="1876"/>
                  </a:cubicBezTo>
                  <a:cubicBezTo>
                    <a:pt x="2390" y="1873"/>
                    <a:pt x="2392" y="1870"/>
                    <a:pt x="2393" y="1868"/>
                  </a:cubicBezTo>
                  <a:lnTo>
                    <a:pt x="2393" y="1868"/>
                  </a:lnTo>
                  <a:cubicBezTo>
                    <a:pt x="2456" y="1806"/>
                    <a:pt x="2544" y="1772"/>
                    <a:pt x="2632" y="1772"/>
                  </a:cubicBezTo>
                  <a:cubicBezTo>
                    <a:pt x="2697" y="1772"/>
                    <a:pt x="2762" y="1790"/>
                    <a:pt x="2817" y="1829"/>
                  </a:cubicBezTo>
                  <a:cubicBezTo>
                    <a:pt x="2948" y="1920"/>
                    <a:pt x="2985" y="2118"/>
                    <a:pt x="2908" y="2260"/>
                  </a:cubicBezTo>
                  <a:cubicBezTo>
                    <a:pt x="2875" y="2321"/>
                    <a:pt x="2926" y="2374"/>
                    <a:pt x="2977" y="2374"/>
                  </a:cubicBezTo>
                  <a:cubicBezTo>
                    <a:pt x="3000" y="2374"/>
                    <a:pt x="3024" y="2363"/>
                    <a:pt x="3040" y="2337"/>
                  </a:cubicBezTo>
                  <a:cubicBezTo>
                    <a:pt x="3157" y="2128"/>
                    <a:pt x="3095" y="1847"/>
                    <a:pt x="2901" y="1712"/>
                  </a:cubicBezTo>
                  <a:cubicBezTo>
                    <a:pt x="2824" y="1654"/>
                    <a:pt x="2728" y="1627"/>
                    <a:pt x="2633" y="1627"/>
                  </a:cubicBezTo>
                  <a:cubicBezTo>
                    <a:pt x="2570" y="1627"/>
                    <a:pt x="2506" y="1639"/>
                    <a:pt x="2448" y="1662"/>
                  </a:cubicBezTo>
                  <a:lnTo>
                    <a:pt x="2448" y="1662"/>
                  </a:lnTo>
                  <a:cubicBezTo>
                    <a:pt x="2459" y="1540"/>
                    <a:pt x="2434" y="1416"/>
                    <a:pt x="2363" y="1317"/>
                  </a:cubicBezTo>
                  <a:cubicBezTo>
                    <a:pt x="2278" y="1197"/>
                    <a:pt x="2142" y="1128"/>
                    <a:pt x="1999" y="1128"/>
                  </a:cubicBezTo>
                  <a:cubicBezTo>
                    <a:pt x="1963" y="1128"/>
                    <a:pt x="1927" y="1132"/>
                    <a:pt x="1892" y="1141"/>
                  </a:cubicBezTo>
                  <a:cubicBezTo>
                    <a:pt x="1875" y="1145"/>
                    <a:pt x="1860" y="1149"/>
                    <a:pt x="1845" y="1155"/>
                  </a:cubicBezTo>
                  <a:lnTo>
                    <a:pt x="1845" y="1155"/>
                  </a:lnTo>
                  <a:cubicBezTo>
                    <a:pt x="1902" y="837"/>
                    <a:pt x="1870" y="501"/>
                    <a:pt x="1647" y="245"/>
                  </a:cubicBezTo>
                  <a:cubicBezTo>
                    <a:pt x="1494" y="72"/>
                    <a:pt x="1285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6456601" y="1255856"/>
              <a:ext cx="539238" cy="143167"/>
            </a:xfrm>
            <a:custGeom>
              <a:avLst/>
              <a:gdLst/>
              <a:ahLst/>
              <a:cxnLst/>
              <a:rect l="l" t="t" r="r" b="b"/>
              <a:pathLst>
                <a:path w="6320" h="1678" extrusionOk="0">
                  <a:moveTo>
                    <a:pt x="1356" y="1"/>
                  </a:moveTo>
                  <a:cubicBezTo>
                    <a:pt x="1073" y="1"/>
                    <a:pt x="789" y="93"/>
                    <a:pt x="553" y="259"/>
                  </a:cubicBezTo>
                  <a:cubicBezTo>
                    <a:pt x="326" y="420"/>
                    <a:pt x="139" y="636"/>
                    <a:pt x="19" y="884"/>
                  </a:cubicBezTo>
                  <a:cubicBezTo>
                    <a:pt x="0" y="921"/>
                    <a:pt x="11" y="968"/>
                    <a:pt x="48" y="990"/>
                  </a:cubicBezTo>
                  <a:cubicBezTo>
                    <a:pt x="59" y="995"/>
                    <a:pt x="72" y="997"/>
                    <a:pt x="85" y="997"/>
                  </a:cubicBezTo>
                  <a:cubicBezTo>
                    <a:pt x="112" y="997"/>
                    <a:pt x="138" y="986"/>
                    <a:pt x="150" y="961"/>
                  </a:cubicBezTo>
                  <a:cubicBezTo>
                    <a:pt x="340" y="552"/>
                    <a:pt x="717" y="248"/>
                    <a:pt x="1156" y="164"/>
                  </a:cubicBezTo>
                  <a:cubicBezTo>
                    <a:pt x="1219" y="153"/>
                    <a:pt x="1282" y="147"/>
                    <a:pt x="1344" y="147"/>
                  </a:cubicBezTo>
                  <a:cubicBezTo>
                    <a:pt x="1705" y="147"/>
                    <a:pt x="2052" y="330"/>
                    <a:pt x="2264" y="632"/>
                  </a:cubicBezTo>
                  <a:cubicBezTo>
                    <a:pt x="2399" y="826"/>
                    <a:pt x="2469" y="1056"/>
                    <a:pt x="2447" y="1298"/>
                  </a:cubicBezTo>
                  <a:cubicBezTo>
                    <a:pt x="2443" y="1334"/>
                    <a:pt x="2480" y="1367"/>
                    <a:pt x="2509" y="1371"/>
                  </a:cubicBezTo>
                  <a:cubicBezTo>
                    <a:pt x="2512" y="1371"/>
                    <a:pt x="2515" y="1371"/>
                    <a:pt x="2518" y="1371"/>
                  </a:cubicBezTo>
                  <a:cubicBezTo>
                    <a:pt x="2556" y="1371"/>
                    <a:pt x="2579" y="1350"/>
                    <a:pt x="2593" y="1316"/>
                  </a:cubicBezTo>
                  <a:cubicBezTo>
                    <a:pt x="2630" y="1217"/>
                    <a:pt x="2703" y="1126"/>
                    <a:pt x="2794" y="1063"/>
                  </a:cubicBezTo>
                  <a:cubicBezTo>
                    <a:pt x="2863" y="1015"/>
                    <a:pt x="2967" y="965"/>
                    <a:pt x="3063" y="965"/>
                  </a:cubicBezTo>
                  <a:cubicBezTo>
                    <a:pt x="3084" y="965"/>
                    <a:pt x="3104" y="967"/>
                    <a:pt x="3123" y="972"/>
                  </a:cubicBezTo>
                  <a:cubicBezTo>
                    <a:pt x="3207" y="998"/>
                    <a:pt x="3251" y="1078"/>
                    <a:pt x="3288" y="1159"/>
                  </a:cubicBezTo>
                  <a:cubicBezTo>
                    <a:pt x="3328" y="1261"/>
                    <a:pt x="3357" y="1367"/>
                    <a:pt x="3412" y="1458"/>
                  </a:cubicBezTo>
                  <a:cubicBezTo>
                    <a:pt x="3425" y="1482"/>
                    <a:pt x="3450" y="1494"/>
                    <a:pt x="3475" y="1494"/>
                  </a:cubicBezTo>
                  <a:cubicBezTo>
                    <a:pt x="3507" y="1494"/>
                    <a:pt x="3539" y="1475"/>
                    <a:pt x="3547" y="1440"/>
                  </a:cubicBezTo>
                  <a:cubicBezTo>
                    <a:pt x="3584" y="1294"/>
                    <a:pt x="3650" y="1060"/>
                    <a:pt x="3833" y="1042"/>
                  </a:cubicBezTo>
                  <a:cubicBezTo>
                    <a:pt x="3838" y="1041"/>
                    <a:pt x="3844" y="1041"/>
                    <a:pt x="3849" y="1041"/>
                  </a:cubicBezTo>
                  <a:cubicBezTo>
                    <a:pt x="3942" y="1041"/>
                    <a:pt x="4027" y="1096"/>
                    <a:pt x="4089" y="1159"/>
                  </a:cubicBezTo>
                  <a:cubicBezTo>
                    <a:pt x="4162" y="1243"/>
                    <a:pt x="4206" y="1352"/>
                    <a:pt x="4246" y="1458"/>
                  </a:cubicBezTo>
                  <a:cubicBezTo>
                    <a:pt x="4260" y="1484"/>
                    <a:pt x="4279" y="1506"/>
                    <a:pt x="4312" y="1513"/>
                  </a:cubicBezTo>
                  <a:cubicBezTo>
                    <a:pt x="4314" y="1514"/>
                    <a:pt x="4317" y="1514"/>
                    <a:pt x="4320" y="1514"/>
                  </a:cubicBezTo>
                  <a:cubicBezTo>
                    <a:pt x="4344" y="1514"/>
                    <a:pt x="4375" y="1500"/>
                    <a:pt x="4385" y="1477"/>
                  </a:cubicBezTo>
                  <a:cubicBezTo>
                    <a:pt x="4546" y="1148"/>
                    <a:pt x="4740" y="775"/>
                    <a:pt x="5105" y="639"/>
                  </a:cubicBezTo>
                  <a:cubicBezTo>
                    <a:pt x="5186" y="610"/>
                    <a:pt x="5270" y="594"/>
                    <a:pt x="5353" y="594"/>
                  </a:cubicBezTo>
                  <a:cubicBezTo>
                    <a:pt x="5437" y="594"/>
                    <a:pt x="5520" y="610"/>
                    <a:pt x="5599" y="647"/>
                  </a:cubicBezTo>
                  <a:cubicBezTo>
                    <a:pt x="5756" y="716"/>
                    <a:pt x="5880" y="840"/>
                    <a:pt x="5965" y="983"/>
                  </a:cubicBezTo>
                  <a:cubicBezTo>
                    <a:pt x="6082" y="1170"/>
                    <a:pt x="6129" y="1385"/>
                    <a:pt x="6158" y="1597"/>
                  </a:cubicBezTo>
                  <a:cubicBezTo>
                    <a:pt x="6162" y="1641"/>
                    <a:pt x="6191" y="1678"/>
                    <a:pt x="6235" y="1678"/>
                  </a:cubicBezTo>
                  <a:cubicBezTo>
                    <a:pt x="6272" y="1678"/>
                    <a:pt x="6319" y="1641"/>
                    <a:pt x="6312" y="1597"/>
                  </a:cubicBezTo>
                  <a:cubicBezTo>
                    <a:pt x="6268" y="1188"/>
                    <a:pt x="6118" y="756"/>
                    <a:pt x="5734" y="544"/>
                  </a:cubicBezTo>
                  <a:cubicBezTo>
                    <a:pt x="5614" y="476"/>
                    <a:pt x="5481" y="443"/>
                    <a:pt x="5348" y="443"/>
                  </a:cubicBezTo>
                  <a:cubicBezTo>
                    <a:pt x="5288" y="443"/>
                    <a:pt x="5227" y="450"/>
                    <a:pt x="5167" y="464"/>
                  </a:cubicBezTo>
                  <a:cubicBezTo>
                    <a:pt x="4970" y="515"/>
                    <a:pt x="4791" y="636"/>
                    <a:pt x="4648" y="786"/>
                  </a:cubicBezTo>
                  <a:cubicBezTo>
                    <a:pt x="4518" y="927"/>
                    <a:pt x="4418" y="1093"/>
                    <a:pt x="4330" y="1265"/>
                  </a:cubicBezTo>
                  <a:lnTo>
                    <a:pt x="4330" y="1265"/>
                  </a:lnTo>
                  <a:cubicBezTo>
                    <a:pt x="4258" y="1119"/>
                    <a:pt x="4164" y="986"/>
                    <a:pt x="4005" y="921"/>
                  </a:cubicBezTo>
                  <a:cubicBezTo>
                    <a:pt x="3959" y="902"/>
                    <a:pt x="3910" y="892"/>
                    <a:pt x="3861" y="892"/>
                  </a:cubicBezTo>
                  <a:cubicBezTo>
                    <a:pt x="3808" y="892"/>
                    <a:pt x="3754" y="903"/>
                    <a:pt x="3705" y="928"/>
                  </a:cubicBezTo>
                  <a:cubicBezTo>
                    <a:pt x="3621" y="965"/>
                    <a:pt x="3562" y="1038"/>
                    <a:pt x="3515" y="1111"/>
                  </a:cubicBezTo>
                  <a:cubicBezTo>
                    <a:pt x="3498" y="1143"/>
                    <a:pt x="3483" y="1176"/>
                    <a:pt x="3470" y="1209"/>
                  </a:cubicBezTo>
                  <a:lnTo>
                    <a:pt x="3470" y="1209"/>
                  </a:lnTo>
                  <a:cubicBezTo>
                    <a:pt x="3428" y="1092"/>
                    <a:pt x="3388" y="973"/>
                    <a:pt x="3291" y="895"/>
                  </a:cubicBezTo>
                  <a:cubicBezTo>
                    <a:pt x="3224" y="839"/>
                    <a:pt x="3146" y="816"/>
                    <a:pt x="3066" y="816"/>
                  </a:cubicBezTo>
                  <a:cubicBezTo>
                    <a:pt x="2922" y="816"/>
                    <a:pt x="2772" y="889"/>
                    <a:pt x="2666" y="976"/>
                  </a:cubicBezTo>
                  <a:cubicBezTo>
                    <a:pt x="2639" y="999"/>
                    <a:pt x="2614" y="1023"/>
                    <a:pt x="2591" y="1049"/>
                  </a:cubicBezTo>
                  <a:lnTo>
                    <a:pt x="2591" y="1049"/>
                  </a:lnTo>
                  <a:cubicBezTo>
                    <a:pt x="2534" y="668"/>
                    <a:pt x="2269" y="323"/>
                    <a:pt x="1931" y="142"/>
                  </a:cubicBezTo>
                  <a:cubicBezTo>
                    <a:pt x="1751" y="46"/>
                    <a:pt x="1554" y="1"/>
                    <a:pt x="1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7140963" y="1208333"/>
              <a:ext cx="241719" cy="151358"/>
            </a:xfrm>
            <a:custGeom>
              <a:avLst/>
              <a:gdLst/>
              <a:ahLst/>
              <a:cxnLst/>
              <a:rect l="l" t="t" r="r" b="b"/>
              <a:pathLst>
                <a:path w="2833" h="1774" extrusionOk="0">
                  <a:moveTo>
                    <a:pt x="675" y="0"/>
                  </a:moveTo>
                  <a:cubicBezTo>
                    <a:pt x="559" y="0"/>
                    <a:pt x="442" y="32"/>
                    <a:pt x="339" y="92"/>
                  </a:cubicBezTo>
                  <a:cubicBezTo>
                    <a:pt x="211" y="161"/>
                    <a:pt x="112" y="278"/>
                    <a:pt x="39" y="403"/>
                  </a:cubicBezTo>
                  <a:cubicBezTo>
                    <a:pt x="0" y="459"/>
                    <a:pt x="52" y="514"/>
                    <a:pt x="103" y="514"/>
                  </a:cubicBezTo>
                  <a:cubicBezTo>
                    <a:pt x="126" y="514"/>
                    <a:pt x="148" y="504"/>
                    <a:pt x="163" y="480"/>
                  </a:cubicBezTo>
                  <a:cubicBezTo>
                    <a:pt x="262" y="315"/>
                    <a:pt x="426" y="169"/>
                    <a:pt x="624" y="150"/>
                  </a:cubicBezTo>
                  <a:cubicBezTo>
                    <a:pt x="637" y="149"/>
                    <a:pt x="651" y="149"/>
                    <a:pt x="664" y="149"/>
                  </a:cubicBezTo>
                  <a:cubicBezTo>
                    <a:pt x="830" y="149"/>
                    <a:pt x="993" y="233"/>
                    <a:pt x="1041" y="403"/>
                  </a:cubicBezTo>
                  <a:cubicBezTo>
                    <a:pt x="1063" y="487"/>
                    <a:pt x="1052" y="593"/>
                    <a:pt x="993" y="662"/>
                  </a:cubicBezTo>
                  <a:cubicBezTo>
                    <a:pt x="947" y="715"/>
                    <a:pt x="989" y="788"/>
                    <a:pt x="1049" y="788"/>
                  </a:cubicBezTo>
                  <a:cubicBezTo>
                    <a:pt x="1061" y="788"/>
                    <a:pt x="1073" y="785"/>
                    <a:pt x="1085" y="779"/>
                  </a:cubicBezTo>
                  <a:cubicBezTo>
                    <a:pt x="1091" y="776"/>
                    <a:pt x="1098" y="773"/>
                    <a:pt x="1105" y="770"/>
                  </a:cubicBezTo>
                  <a:lnTo>
                    <a:pt x="1105" y="770"/>
                  </a:lnTo>
                  <a:cubicBezTo>
                    <a:pt x="1105" y="770"/>
                    <a:pt x="1106" y="771"/>
                    <a:pt x="1107" y="772"/>
                  </a:cubicBezTo>
                  <a:cubicBezTo>
                    <a:pt x="1108" y="770"/>
                    <a:pt x="1110" y="768"/>
                    <a:pt x="1111" y="767"/>
                  </a:cubicBezTo>
                  <a:lnTo>
                    <a:pt x="1111" y="767"/>
                  </a:lnTo>
                  <a:cubicBezTo>
                    <a:pt x="1214" y="719"/>
                    <a:pt x="1324" y="686"/>
                    <a:pt x="1432" y="666"/>
                  </a:cubicBezTo>
                  <a:cubicBezTo>
                    <a:pt x="1487" y="659"/>
                    <a:pt x="1545" y="648"/>
                    <a:pt x="1600" y="648"/>
                  </a:cubicBezTo>
                  <a:cubicBezTo>
                    <a:pt x="1648" y="648"/>
                    <a:pt x="1703" y="648"/>
                    <a:pt x="1739" y="673"/>
                  </a:cubicBezTo>
                  <a:cubicBezTo>
                    <a:pt x="1798" y="721"/>
                    <a:pt x="1809" y="812"/>
                    <a:pt x="1801" y="885"/>
                  </a:cubicBezTo>
                  <a:cubicBezTo>
                    <a:pt x="1794" y="1010"/>
                    <a:pt x="1747" y="1123"/>
                    <a:pt x="1758" y="1247"/>
                  </a:cubicBezTo>
                  <a:cubicBezTo>
                    <a:pt x="1760" y="1292"/>
                    <a:pt x="1796" y="1321"/>
                    <a:pt x="1835" y="1321"/>
                  </a:cubicBezTo>
                  <a:cubicBezTo>
                    <a:pt x="1859" y="1321"/>
                    <a:pt x="1883" y="1309"/>
                    <a:pt x="1900" y="1284"/>
                  </a:cubicBezTo>
                  <a:cubicBezTo>
                    <a:pt x="1981" y="1141"/>
                    <a:pt x="2120" y="966"/>
                    <a:pt x="2302" y="966"/>
                  </a:cubicBezTo>
                  <a:cubicBezTo>
                    <a:pt x="2304" y="966"/>
                    <a:pt x="2306" y="966"/>
                    <a:pt x="2308" y="966"/>
                  </a:cubicBezTo>
                  <a:cubicBezTo>
                    <a:pt x="2491" y="966"/>
                    <a:pt x="2614" y="1143"/>
                    <a:pt x="2642" y="1306"/>
                  </a:cubicBezTo>
                  <a:cubicBezTo>
                    <a:pt x="2668" y="1430"/>
                    <a:pt x="2642" y="1558"/>
                    <a:pt x="2606" y="1679"/>
                  </a:cubicBezTo>
                  <a:cubicBezTo>
                    <a:pt x="2590" y="1735"/>
                    <a:pt x="2639" y="1773"/>
                    <a:pt x="2685" y="1773"/>
                  </a:cubicBezTo>
                  <a:cubicBezTo>
                    <a:pt x="2714" y="1773"/>
                    <a:pt x="2742" y="1758"/>
                    <a:pt x="2752" y="1723"/>
                  </a:cubicBezTo>
                  <a:cubicBezTo>
                    <a:pt x="2825" y="1474"/>
                    <a:pt x="2833" y="1189"/>
                    <a:pt x="2653" y="984"/>
                  </a:cubicBezTo>
                  <a:cubicBezTo>
                    <a:pt x="2577" y="900"/>
                    <a:pt x="2471" y="834"/>
                    <a:pt x="2350" y="823"/>
                  </a:cubicBezTo>
                  <a:cubicBezTo>
                    <a:pt x="2333" y="821"/>
                    <a:pt x="2317" y="820"/>
                    <a:pt x="2300" y="820"/>
                  </a:cubicBezTo>
                  <a:cubicBezTo>
                    <a:pt x="2204" y="820"/>
                    <a:pt x="2110" y="855"/>
                    <a:pt x="2032" y="915"/>
                  </a:cubicBezTo>
                  <a:cubicBezTo>
                    <a:pt x="2001" y="936"/>
                    <a:pt x="1972" y="960"/>
                    <a:pt x="1945" y="986"/>
                  </a:cubicBezTo>
                  <a:lnTo>
                    <a:pt x="1945" y="986"/>
                  </a:lnTo>
                  <a:cubicBezTo>
                    <a:pt x="1954" y="940"/>
                    <a:pt x="1960" y="893"/>
                    <a:pt x="1959" y="845"/>
                  </a:cubicBezTo>
                  <a:cubicBezTo>
                    <a:pt x="1959" y="732"/>
                    <a:pt x="1918" y="611"/>
                    <a:pt x="1820" y="549"/>
                  </a:cubicBezTo>
                  <a:cubicBezTo>
                    <a:pt x="1763" y="509"/>
                    <a:pt x="1696" y="496"/>
                    <a:pt x="1628" y="496"/>
                  </a:cubicBezTo>
                  <a:cubicBezTo>
                    <a:pt x="1559" y="496"/>
                    <a:pt x="1489" y="509"/>
                    <a:pt x="1425" y="520"/>
                  </a:cubicBezTo>
                  <a:cubicBezTo>
                    <a:pt x="1349" y="531"/>
                    <a:pt x="1274" y="550"/>
                    <a:pt x="1201" y="575"/>
                  </a:cubicBezTo>
                  <a:lnTo>
                    <a:pt x="1201" y="575"/>
                  </a:lnTo>
                  <a:cubicBezTo>
                    <a:pt x="1232" y="414"/>
                    <a:pt x="1176" y="237"/>
                    <a:pt x="1044" y="129"/>
                  </a:cubicBezTo>
                  <a:cubicBezTo>
                    <a:pt x="938" y="41"/>
                    <a:pt x="807" y="0"/>
                    <a:pt x="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5520627" y="1375732"/>
              <a:ext cx="60579" cy="28412"/>
            </a:xfrm>
            <a:custGeom>
              <a:avLst/>
              <a:gdLst/>
              <a:ahLst/>
              <a:cxnLst/>
              <a:rect l="l" t="t" r="r" b="b"/>
              <a:pathLst>
                <a:path w="710" h="333" extrusionOk="0">
                  <a:moveTo>
                    <a:pt x="439" y="163"/>
                  </a:moveTo>
                  <a:cubicBezTo>
                    <a:pt x="440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0" y="163"/>
                  </a:cubicBezTo>
                  <a:lnTo>
                    <a:pt x="440" y="163"/>
                  </a:lnTo>
                  <a:cubicBezTo>
                    <a:pt x="440" y="163"/>
                    <a:pt x="439" y="163"/>
                    <a:pt x="439" y="163"/>
                  </a:cubicBezTo>
                  <a:close/>
                  <a:moveTo>
                    <a:pt x="491" y="193"/>
                  </a:moveTo>
                  <a:cubicBezTo>
                    <a:pt x="491" y="194"/>
                    <a:pt x="491" y="195"/>
                    <a:pt x="492" y="195"/>
                  </a:cubicBezTo>
                  <a:cubicBezTo>
                    <a:pt x="492" y="195"/>
                    <a:pt x="491" y="194"/>
                    <a:pt x="491" y="193"/>
                  </a:cubicBezTo>
                  <a:close/>
                  <a:moveTo>
                    <a:pt x="337" y="0"/>
                  </a:moveTo>
                  <a:cubicBezTo>
                    <a:pt x="213" y="0"/>
                    <a:pt x="89" y="77"/>
                    <a:pt x="22" y="181"/>
                  </a:cubicBezTo>
                  <a:cubicBezTo>
                    <a:pt x="0" y="211"/>
                    <a:pt x="15" y="262"/>
                    <a:pt x="51" y="287"/>
                  </a:cubicBezTo>
                  <a:cubicBezTo>
                    <a:pt x="58" y="289"/>
                    <a:pt x="64" y="289"/>
                    <a:pt x="71" y="289"/>
                  </a:cubicBezTo>
                  <a:cubicBezTo>
                    <a:pt x="102" y="289"/>
                    <a:pt x="136" y="275"/>
                    <a:pt x="157" y="251"/>
                  </a:cubicBezTo>
                  <a:cubicBezTo>
                    <a:pt x="179" y="218"/>
                    <a:pt x="205" y="189"/>
                    <a:pt x="249" y="167"/>
                  </a:cubicBezTo>
                  <a:cubicBezTo>
                    <a:pt x="252" y="167"/>
                    <a:pt x="262" y="162"/>
                    <a:pt x="260" y="162"/>
                  </a:cubicBezTo>
                  <a:cubicBezTo>
                    <a:pt x="259" y="162"/>
                    <a:pt x="258" y="162"/>
                    <a:pt x="256" y="163"/>
                  </a:cubicBezTo>
                  <a:cubicBezTo>
                    <a:pt x="260" y="159"/>
                    <a:pt x="271" y="159"/>
                    <a:pt x="274" y="159"/>
                  </a:cubicBezTo>
                  <a:cubicBezTo>
                    <a:pt x="285" y="152"/>
                    <a:pt x="296" y="148"/>
                    <a:pt x="311" y="148"/>
                  </a:cubicBezTo>
                  <a:cubicBezTo>
                    <a:pt x="311" y="148"/>
                    <a:pt x="333" y="145"/>
                    <a:pt x="326" y="145"/>
                  </a:cubicBezTo>
                  <a:lnTo>
                    <a:pt x="380" y="145"/>
                  </a:lnTo>
                  <a:cubicBezTo>
                    <a:pt x="384" y="145"/>
                    <a:pt x="395" y="148"/>
                    <a:pt x="399" y="148"/>
                  </a:cubicBezTo>
                  <a:cubicBezTo>
                    <a:pt x="406" y="152"/>
                    <a:pt x="421" y="152"/>
                    <a:pt x="428" y="159"/>
                  </a:cubicBezTo>
                  <a:cubicBezTo>
                    <a:pt x="432" y="159"/>
                    <a:pt x="437" y="162"/>
                    <a:pt x="440" y="163"/>
                  </a:cubicBezTo>
                  <a:lnTo>
                    <a:pt x="440" y="163"/>
                  </a:lnTo>
                  <a:cubicBezTo>
                    <a:pt x="443" y="164"/>
                    <a:pt x="447" y="167"/>
                    <a:pt x="454" y="170"/>
                  </a:cubicBezTo>
                  <a:cubicBezTo>
                    <a:pt x="464" y="174"/>
                    <a:pt x="475" y="185"/>
                    <a:pt x="483" y="189"/>
                  </a:cubicBezTo>
                  <a:cubicBezTo>
                    <a:pt x="486" y="189"/>
                    <a:pt x="489" y="191"/>
                    <a:pt x="491" y="193"/>
                  </a:cubicBezTo>
                  <a:lnTo>
                    <a:pt x="491" y="193"/>
                  </a:lnTo>
                  <a:cubicBezTo>
                    <a:pt x="490" y="193"/>
                    <a:pt x="490" y="193"/>
                    <a:pt x="490" y="192"/>
                  </a:cubicBezTo>
                  <a:lnTo>
                    <a:pt x="490" y="192"/>
                  </a:lnTo>
                  <a:lnTo>
                    <a:pt x="501" y="207"/>
                  </a:lnTo>
                  <a:cubicBezTo>
                    <a:pt x="512" y="218"/>
                    <a:pt x="519" y="225"/>
                    <a:pt x="527" y="236"/>
                  </a:cubicBezTo>
                  <a:lnTo>
                    <a:pt x="530" y="240"/>
                  </a:lnTo>
                  <a:cubicBezTo>
                    <a:pt x="534" y="244"/>
                    <a:pt x="538" y="247"/>
                    <a:pt x="538" y="258"/>
                  </a:cubicBezTo>
                  <a:cubicBezTo>
                    <a:pt x="549" y="265"/>
                    <a:pt x="552" y="280"/>
                    <a:pt x="556" y="295"/>
                  </a:cubicBezTo>
                  <a:cubicBezTo>
                    <a:pt x="568" y="320"/>
                    <a:pt x="596" y="333"/>
                    <a:pt x="624" y="333"/>
                  </a:cubicBezTo>
                  <a:cubicBezTo>
                    <a:pt x="637" y="333"/>
                    <a:pt x="650" y="330"/>
                    <a:pt x="662" y="324"/>
                  </a:cubicBezTo>
                  <a:cubicBezTo>
                    <a:pt x="699" y="298"/>
                    <a:pt x="709" y="258"/>
                    <a:pt x="691" y="218"/>
                  </a:cubicBezTo>
                  <a:cubicBezTo>
                    <a:pt x="629" y="94"/>
                    <a:pt x="508" y="10"/>
                    <a:pt x="369" y="2"/>
                  </a:cubicBezTo>
                  <a:cubicBezTo>
                    <a:pt x="359" y="1"/>
                    <a:pt x="348" y="0"/>
                    <a:pt x="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5675058" y="1090932"/>
              <a:ext cx="57507" cy="29094"/>
            </a:xfrm>
            <a:custGeom>
              <a:avLst/>
              <a:gdLst/>
              <a:ahLst/>
              <a:cxnLst/>
              <a:rect l="l" t="t" r="r" b="b"/>
              <a:pathLst>
                <a:path w="674" h="341" extrusionOk="0">
                  <a:moveTo>
                    <a:pt x="362" y="0"/>
                  </a:moveTo>
                  <a:cubicBezTo>
                    <a:pt x="337" y="0"/>
                    <a:pt x="311" y="3"/>
                    <a:pt x="285" y="9"/>
                  </a:cubicBezTo>
                  <a:cubicBezTo>
                    <a:pt x="157" y="35"/>
                    <a:pt x="59" y="126"/>
                    <a:pt x="15" y="247"/>
                  </a:cubicBezTo>
                  <a:cubicBezTo>
                    <a:pt x="0" y="283"/>
                    <a:pt x="33" y="331"/>
                    <a:pt x="70" y="338"/>
                  </a:cubicBezTo>
                  <a:cubicBezTo>
                    <a:pt x="77" y="340"/>
                    <a:pt x="85" y="341"/>
                    <a:pt x="92" y="341"/>
                  </a:cubicBezTo>
                  <a:cubicBezTo>
                    <a:pt x="126" y="341"/>
                    <a:pt x="153" y="320"/>
                    <a:pt x="165" y="287"/>
                  </a:cubicBezTo>
                  <a:lnTo>
                    <a:pt x="165" y="287"/>
                  </a:lnTo>
                  <a:cubicBezTo>
                    <a:pt x="164" y="290"/>
                    <a:pt x="163" y="292"/>
                    <a:pt x="163" y="292"/>
                  </a:cubicBezTo>
                  <a:cubicBezTo>
                    <a:pt x="163" y="292"/>
                    <a:pt x="166" y="286"/>
                    <a:pt x="168" y="283"/>
                  </a:cubicBezTo>
                  <a:cubicBezTo>
                    <a:pt x="168" y="280"/>
                    <a:pt x="176" y="272"/>
                    <a:pt x="176" y="269"/>
                  </a:cubicBezTo>
                  <a:cubicBezTo>
                    <a:pt x="179" y="261"/>
                    <a:pt x="183" y="250"/>
                    <a:pt x="194" y="243"/>
                  </a:cubicBezTo>
                  <a:lnTo>
                    <a:pt x="198" y="236"/>
                  </a:lnTo>
                  <a:lnTo>
                    <a:pt x="212" y="225"/>
                  </a:lnTo>
                  <a:lnTo>
                    <a:pt x="234" y="199"/>
                  </a:lnTo>
                  <a:cubicBezTo>
                    <a:pt x="236" y="198"/>
                    <a:pt x="236" y="197"/>
                    <a:pt x="236" y="197"/>
                  </a:cubicBezTo>
                  <a:cubicBezTo>
                    <a:pt x="236" y="197"/>
                    <a:pt x="235" y="197"/>
                    <a:pt x="235" y="197"/>
                  </a:cubicBezTo>
                  <a:lnTo>
                    <a:pt x="235" y="197"/>
                  </a:lnTo>
                  <a:cubicBezTo>
                    <a:pt x="236" y="197"/>
                    <a:pt x="237" y="196"/>
                    <a:pt x="238" y="195"/>
                  </a:cubicBezTo>
                  <a:cubicBezTo>
                    <a:pt x="242" y="192"/>
                    <a:pt x="249" y="192"/>
                    <a:pt x="252" y="188"/>
                  </a:cubicBezTo>
                  <a:cubicBezTo>
                    <a:pt x="260" y="181"/>
                    <a:pt x="271" y="177"/>
                    <a:pt x="278" y="170"/>
                  </a:cubicBezTo>
                  <a:cubicBezTo>
                    <a:pt x="285" y="170"/>
                    <a:pt x="293" y="162"/>
                    <a:pt x="285" y="162"/>
                  </a:cubicBezTo>
                  <a:cubicBezTo>
                    <a:pt x="289" y="162"/>
                    <a:pt x="293" y="159"/>
                    <a:pt x="296" y="159"/>
                  </a:cubicBezTo>
                  <a:cubicBezTo>
                    <a:pt x="311" y="155"/>
                    <a:pt x="322" y="155"/>
                    <a:pt x="333" y="152"/>
                  </a:cubicBezTo>
                  <a:lnTo>
                    <a:pt x="402" y="152"/>
                  </a:lnTo>
                  <a:cubicBezTo>
                    <a:pt x="413" y="155"/>
                    <a:pt x="424" y="155"/>
                    <a:pt x="435" y="159"/>
                  </a:cubicBezTo>
                  <a:cubicBezTo>
                    <a:pt x="439" y="159"/>
                    <a:pt x="450" y="162"/>
                    <a:pt x="454" y="162"/>
                  </a:cubicBezTo>
                  <a:cubicBezTo>
                    <a:pt x="457" y="164"/>
                    <a:pt x="458" y="165"/>
                    <a:pt x="458" y="165"/>
                  </a:cubicBezTo>
                  <a:cubicBezTo>
                    <a:pt x="458" y="165"/>
                    <a:pt x="454" y="163"/>
                    <a:pt x="452" y="163"/>
                  </a:cubicBezTo>
                  <a:cubicBezTo>
                    <a:pt x="450" y="163"/>
                    <a:pt x="451" y="164"/>
                    <a:pt x="457" y="170"/>
                  </a:cubicBezTo>
                  <a:cubicBezTo>
                    <a:pt x="468" y="173"/>
                    <a:pt x="476" y="177"/>
                    <a:pt x="490" y="188"/>
                  </a:cubicBezTo>
                  <a:cubicBezTo>
                    <a:pt x="494" y="192"/>
                    <a:pt x="497" y="192"/>
                    <a:pt x="505" y="195"/>
                  </a:cubicBezTo>
                  <a:lnTo>
                    <a:pt x="508" y="199"/>
                  </a:lnTo>
                  <a:lnTo>
                    <a:pt x="534" y="228"/>
                  </a:lnTo>
                  <a:cubicBezTo>
                    <a:pt x="548" y="242"/>
                    <a:pt x="567" y="249"/>
                    <a:pt x="586" y="249"/>
                  </a:cubicBezTo>
                  <a:cubicBezTo>
                    <a:pt x="607" y="249"/>
                    <a:pt x="627" y="242"/>
                    <a:pt x="640" y="228"/>
                  </a:cubicBezTo>
                  <a:cubicBezTo>
                    <a:pt x="673" y="195"/>
                    <a:pt x="669" y="152"/>
                    <a:pt x="640" y="122"/>
                  </a:cubicBezTo>
                  <a:cubicBezTo>
                    <a:pt x="570" y="46"/>
                    <a:pt x="466" y="0"/>
                    <a:pt x="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6095009" y="1365237"/>
              <a:ext cx="119793" cy="38821"/>
            </a:xfrm>
            <a:custGeom>
              <a:avLst/>
              <a:gdLst/>
              <a:ahLst/>
              <a:cxnLst/>
              <a:rect l="l" t="t" r="r" b="b"/>
              <a:pathLst>
                <a:path w="1404" h="455" extrusionOk="0">
                  <a:moveTo>
                    <a:pt x="711" y="0"/>
                  </a:moveTo>
                  <a:cubicBezTo>
                    <a:pt x="699" y="0"/>
                    <a:pt x="688" y="0"/>
                    <a:pt x="677" y="1"/>
                  </a:cubicBezTo>
                  <a:cubicBezTo>
                    <a:pt x="432" y="12"/>
                    <a:pt x="183" y="129"/>
                    <a:pt x="33" y="326"/>
                  </a:cubicBezTo>
                  <a:cubicBezTo>
                    <a:pt x="4" y="359"/>
                    <a:pt x="0" y="403"/>
                    <a:pt x="33" y="432"/>
                  </a:cubicBezTo>
                  <a:cubicBezTo>
                    <a:pt x="51" y="446"/>
                    <a:pt x="74" y="454"/>
                    <a:pt x="96" y="454"/>
                  </a:cubicBezTo>
                  <a:cubicBezTo>
                    <a:pt x="115" y="454"/>
                    <a:pt x="132" y="448"/>
                    <a:pt x="143" y="432"/>
                  </a:cubicBezTo>
                  <a:cubicBezTo>
                    <a:pt x="274" y="268"/>
                    <a:pt x="472" y="158"/>
                    <a:pt x="684" y="147"/>
                  </a:cubicBezTo>
                  <a:cubicBezTo>
                    <a:pt x="692" y="147"/>
                    <a:pt x="699" y="147"/>
                    <a:pt x="707" y="147"/>
                  </a:cubicBezTo>
                  <a:cubicBezTo>
                    <a:pt x="911" y="147"/>
                    <a:pt x="1113" y="241"/>
                    <a:pt x="1251" y="396"/>
                  </a:cubicBezTo>
                  <a:cubicBezTo>
                    <a:pt x="1265" y="413"/>
                    <a:pt x="1282" y="420"/>
                    <a:pt x="1299" y="420"/>
                  </a:cubicBezTo>
                  <a:cubicBezTo>
                    <a:pt x="1353" y="420"/>
                    <a:pt x="1404" y="343"/>
                    <a:pt x="1353" y="290"/>
                  </a:cubicBezTo>
                  <a:cubicBezTo>
                    <a:pt x="1192" y="112"/>
                    <a:pt x="955" y="0"/>
                    <a:pt x="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6520848" y="854167"/>
              <a:ext cx="79862" cy="40954"/>
            </a:xfrm>
            <a:custGeom>
              <a:avLst/>
              <a:gdLst/>
              <a:ahLst/>
              <a:cxnLst/>
              <a:rect l="l" t="t" r="r" b="b"/>
              <a:pathLst>
                <a:path w="936" h="480" extrusionOk="0">
                  <a:moveTo>
                    <a:pt x="449" y="0"/>
                  </a:moveTo>
                  <a:cubicBezTo>
                    <a:pt x="282" y="0"/>
                    <a:pt x="122" y="85"/>
                    <a:pt x="26" y="224"/>
                  </a:cubicBezTo>
                  <a:cubicBezTo>
                    <a:pt x="1" y="257"/>
                    <a:pt x="19" y="305"/>
                    <a:pt x="52" y="330"/>
                  </a:cubicBezTo>
                  <a:cubicBezTo>
                    <a:pt x="64" y="337"/>
                    <a:pt x="76" y="341"/>
                    <a:pt x="88" y="341"/>
                  </a:cubicBezTo>
                  <a:cubicBezTo>
                    <a:pt x="113" y="341"/>
                    <a:pt x="137" y="326"/>
                    <a:pt x="154" y="301"/>
                  </a:cubicBezTo>
                  <a:cubicBezTo>
                    <a:pt x="216" y="208"/>
                    <a:pt x="327" y="152"/>
                    <a:pt x="441" y="152"/>
                  </a:cubicBezTo>
                  <a:cubicBezTo>
                    <a:pt x="463" y="152"/>
                    <a:pt x="484" y="154"/>
                    <a:pt x="505" y="158"/>
                  </a:cubicBezTo>
                  <a:cubicBezTo>
                    <a:pt x="637" y="188"/>
                    <a:pt x="743" y="297"/>
                    <a:pt x="776" y="425"/>
                  </a:cubicBezTo>
                  <a:cubicBezTo>
                    <a:pt x="785" y="463"/>
                    <a:pt x="813" y="480"/>
                    <a:pt x="843" y="480"/>
                  </a:cubicBezTo>
                  <a:cubicBezTo>
                    <a:pt x="888" y="480"/>
                    <a:pt x="935" y="442"/>
                    <a:pt x="922" y="385"/>
                  </a:cubicBezTo>
                  <a:cubicBezTo>
                    <a:pt x="878" y="202"/>
                    <a:pt x="725" y="45"/>
                    <a:pt x="538" y="8"/>
                  </a:cubicBezTo>
                  <a:cubicBezTo>
                    <a:pt x="508" y="3"/>
                    <a:pt x="478" y="0"/>
                    <a:pt x="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6916482" y="1164393"/>
              <a:ext cx="57507" cy="38394"/>
            </a:xfrm>
            <a:custGeom>
              <a:avLst/>
              <a:gdLst/>
              <a:ahLst/>
              <a:cxnLst/>
              <a:rect l="l" t="t" r="r" b="b"/>
              <a:pathLst>
                <a:path w="674" h="450" extrusionOk="0">
                  <a:moveTo>
                    <a:pt x="464" y="226"/>
                  </a:moveTo>
                  <a:cubicBezTo>
                    <a:pt x="464" y="226"/>
                    <a:pt x="464" y="226"/>
                    <a:pt x="465" y="227"/>
                  </a:cubicBezTo>
                  <a:cubicBezTo>
                    <a:pt x="465" y="227"/>
                    <a:pt x="465" y="227"/>
                    <a:pt x="465" y="227"/>
                  </a:cubicBezTo>
                  <a:lnTo>
                    <a:pt x="465" y="227"/>
                  </a:lnTo>
                  <a:cubicBezTo>
                    <a:pt x="465" y="226"/>
                    <a:pt x="464" y="226"/>
                    <a:pt x="464" y="226"/>
                  </a:cubicBezTo>
                  <a:close/>
                  <a:moveTo>
                    <a:pt x="309" y="1"/>
                  </a:moveTo>
                  <a:cubicBezTo>
                    <a:pt x="206" y="1"/>
                    <a:pt x="102" y="45"/>
                    <a:pt x="33" y="124"/>
                  </a:cubicBezTo>
                  <a:cubicBezTo>
                    <a:pt x="4" y="157"/>
                    <a:pt x="0" y="205"/>
                    <a:pt x="33" y="230"/>
                  </a:cubicBezTo>
                  <a:cubicBezTo>
                    <a:pt x="47" y="248"/>
                    <a:pt x="68" y="257"/>
                    <a:pt x="89" y="257"/>
                  </a:cubicBezTo>
                  <a:cubicBezTo>
                    <a:pt x="108" y="257"/>
                    <a:pt x="125" y="250"/>
                    <a:pt x="136" y="234"/>
                  </a:cubicBezTo>
                  <a:cubicBezTo>
                    <a:pt x="147" y="227"/>
                    <a:pt x="154" y="212"/>
                    <a:pt x="165" y="205"/>
                  </a:cubicBezTo>
                  <a:lnTo>
                    <a:pt x="172" y="194"/>
                  </a:lnTo>
                  <a:lnTo>
                    <a:pt x="172" y="194"/>
                  </a:lnTo>
                  <a:cubicBezTo>
                    <a:pt x="173" y="194"/>
                    <a:pt x="184" y="186"/>
                    <a:pt x="187" y="186"/>
                  </a:cubicBezTo>
                  <a:cubicBezTo>
                    <a:pt x="198" y="176"/>
                    <a:pt x="209" y="172"/>
                    <a:pt x="223" y="168"/>
                  </a:cubicBezTo>
                  <a:lnTo>
                    <a:pt x="223" y="168"/>
                  </a:lnTo>
                  <a:cubicBezTo>
                    <a:pt x="219" y="169"/>
                    <a:pt x="218" y="170"/>
                    <a:pt x="218" y="170"/>
                  </a:cubicBezTo>
                  <a:cubicBezTo>
                    <a:pt x="218" y="170"/>
                    <a:pt x="229" y="166"/>
                    <a:pt x="234" y="161"/>
                  </a:cubicBezTo>
                  <a:cubicBezTo>
                    <a:pt x="238" y="161"/>
                    <a:pt x="242" y="157"/>
                    <a:pt x="253" y="157"/>
                  </a:cubicBezTo>
                  <a:cubicBezTo>
                    <a:pt x="256" y="157"/>
                    <a:pt x="264" y="154"/>
                    <a:pt x="271" y="154"/>
                  </a:cubicBezTo>
                  <a:cubicBezTo>
                    <a:pt x="273" y="154"/>
                    <a:pt x="282" y="152"/>
                    <a:pt x="284" y="152"/>
                  </a:cubicBezTo>
                  <a:cubicBezTo>
                    <a:pt x="284" y="152"/>
                    <a:pt x="283" y="152"/>
                    <a:pt x="278" y="154"/>
                  </a:cubicBezTo>
                  <a:cubicBezTo>
                    <a:pt x="288" y="154"/>
                    <a:pt x="298" y="152"/>
                    <a:pt x="307" y="152"/>
                  </a:cubicBezTo>
                  <a:cubicBezTo>
                    <a:pt x="311" y="152"/>
                    <a:pt x="315" y="152"/>
                    <a:pt x="319" y="154"/>
                  </a:cubicBezTo>
                  <a:lnTo>
                    <a:pt x="337" y="154"/>
                  </a:lnTo>
                  <a:cubicBezTo>
                    <a:pt x="342" y="154"/>
                    <a:pt x="341" y="153"/>
                    <a:pt x="340" y="152"/>
                  </a:cubicBezTo>
                  <a:lnTo>
                    <a:pt x="340" y="152"/>
                  </a:lnTo>
                  <a:cubicBezTo>
                    <a:pt x="341" y="153"/>
                    <a:pt x="342" y="153"/>
                    <a:pt x="344" y="154"/>
                  </a:cubicBezTo>
                  <a:cubicBezTo>
                    <a:pt x="355" y="157"/>
                    <a:pt x="370" y="157"/>
                    <a:pt x="384" y="161"/>
                  </a:cubicBezTo>
                  <a:cubicBezTo>
                    <a:pt x="388" y="163"/>
                    <a:pt x="389" y="164"/>
                    <a:pt x="389" y="164"/>
                  </a:cubicBezTo>
                  <a:cubicBezTo>
                    <a:pt x="390" y="164"/>
                    <a:pt x="386" y="161"/>
                    <a:pt x="388" y="161"/>
                  </a:cubicBezTo>
                  <a:cubicBezTo>
                    <a:pt x="392" y="168"/>
                    <a:pt x="403" y="168"/>
                    <a:pt x="406" y="172"/>
                  </a:cubicBezTo>
                  <a:cubicBezTo>
                    <a:pt x="410" y="175"/>
                    <a:pt x="417" y="175"/>
                    <a:pt x="421" y="179"/>
                  </a:cubicBezTo>
                  <a:cubicBezTo>
                    <a:pt x="421" y="179"/>
                    <a:pt x="433" y="188"/>
                    <a:pt x="432" y="188"/>
                  </a:cubicBezTo>
                  <a:cubicBezTo>
                    <a:pt x="431" y="188"/>
                    <a:pt x="430" y="188"/>
                    <a:pt x="428" y="186"/>
                  </a:cubicBezTo>
                  <a:lnTo>
                    <a:pt x="428" y="186"/>
                  </a:lnTo>
                  <a:lnTo>
                    <a:pt x="458" y="212"/>
                  </a:lnTo>
                  <a:cubicBezTo>
                    <a:pt x="458" y="212"/>
                    <a:pt x="467" y="227"/>
                    <a:pt x="465" y="227"/>
                  </a:cubicBezTo>
                  <a:cubicBezTo>
                    <a:pt x="465" y="227"/>
                    <a:pt x="465" y="227"/>
                    <a:pt x="465" y="227"/>
                  </a:cubicBezTo>
                  <a:lnTo>
                    <a:pt x="465" y="227"/>
                  </a:lnTo>
                  <a:cubicBezTo>
                    <a:pt x="468" y="229"/>
                    <a:pt x="473" y="234"/>
                    <a:pt x="476" y="234"/>
                  </a:cubicBezTo>
                  <a:cubicBezTo>
                    <a:pt x="483" y="249"/>
                    <a:pt x="490" y="260"/>
                    <a:pt x="498" y="271"/>
                  </a:cubicBezTo>
                  <a:cubicBezTo>
                    <a:pt x="499" y="276"/>
                    <a:pt x="499" y="277"/>
                    <a:pt x="500" y="277"/>
                  </a:cubicBezTo>
                  <a:cubicBezTo>
                    <a:pt x="500" y="277"/>
                    <a:pt x="499" y="276"/>
                    <a:pt x="500" y="276"/>
                  </a:cubicBezTo>
                  <a:cubicBezTo>
                    <a:pt x="500" y="276"/>
                    <a:pt x="501" y="276"/>
                    <a:pt x="501" y="278"/>
                  </a:cubicBezTo>
                  <a:cubicBezTo>
                    <a:pt x="501" y="282"/>
                    <a:pt x="509" y="285"/>
                    <a:pt x="509" y="296"/>
                  </a:cubicBezTo>
                  <a:cubicBezTo>
                    <a:pt x="509" y="303"/>
                    <a:pt x="512" y="307"/>
                    <a:pt x="512" y="318"/>
                  </a:cubicBezTo>
                  <a:cubicBezTo>
                    <a:pt x="512" y="318"/>
                    <a:pt x="514" y="330"/>
                    <a:pt x="514" y="330"/>
                  </a:cubicBezTo>
                  <a:cubicBezTo>
                    <a:pt x="514" y="330"/>
                    <a:pt x="513" y="329"/>
                    <a:pt x="512" y="325"/>
                  </a:cubicBezTo>
                  <a:lnTo>
                    <a:pt x="512" y="373"/>
                  </a:lnTo>
                  <a:cubicBezTo>
                    <a:pt x="512" y="413"/>
                    <a:pt x="549" y="450"/>
                    <a:pt x="589" y="450"/>
                  </a:cubicBezTo>
                  <a:cubicBezTo>
                    <a:pt x="629" y="450"/>
                    <a:pt x="662" y="417"/>
                    <a:pt x="666" y="373"/>
                  </a:cubicBezTo>
                  <a:cubicBezTo>
                    <a:pt x="673" y="216"/>
                    <a:pt x="571" y="77"/>
                    <a:pt x="428" y="22"/>
                  </a:cubicBezTo>
                  <a:cubicBezTo>
                    <a:pt x="390" y="7"/>
                    <a:pt x="350" y="1"/>
                    <a:pt x="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7206660" y="1396977"/>
              <a:ext cx="60579" cy="39162"/>
            </a:xfrm>
            <a:custGeom>
              <a:avLst/>
              <a:gdLst/>
              <a:ahLst/>
              <a:cxnLst/>
              <a:rect l="l" t="t" r="r" b="b"/>
              <a:pathLst>
                <a:path w="710" h="459" extrusionOk="0">
                  <a:moveTo>
                    <a:pt x="318" y="0"/>
                  </a:moveTo>
                  <a:cubicBezTo>
                    <a:pt x="211" y="0"/>
                    <a:pt x="101" y="45"/>
                    <a:pt x="26" y="123"/>
                  </a:cubicBezTo>
                  <a:cubicBezTo>
                    <a:pt x="0" y="155"/>
                    <a:pt x="0" y="199"/>
                    <a:pt x="26" y="229"/>
                  </a:cubicBezTo>
                  <a:cubicBezTo>
                    <a:pt x="36" y="252"/>
                    <a:pt x="59" y="264"/>
                    <a:pt x="82" y="264"/>
                  </a:cubicBezTo>
                  <a:cubicBezTo>
                    <a:pt x="99" y="264"/>
                    <a:pt x="116" y="257"/>
                    <a:pt x="128" y="243"/>
                  </a:cubicBezTo>
                  <a:cubicBezTo>
                    <a:pt x="150" y="221"/>
                    <a:pt x="161" y="210"/>
                    <a:pt x="187" y="196"/>
                  </a:cubicBezTo>
                  <a:cubicBezTo>
                    <a:pt x="209" y="185"/>
                    <a:pt x="220" y="177"/>
                    <a:pt x="253" y="170"/>
                  </a:cubicBezTo>
                  <a:cubicBezTo>
                    <a:pt x="260" y="170"/>
                    <a:pt x="263" y="166"/>
                    <a:pt x="274" y="166"/>
                  </a:cubicBezTo>
                  <a:lnTo>
                    <a:pt x="355" y="166"/>
                  </a:lnTo>
                  <a:cubicBezTo>
                    <a:pt x="370" y="170"/>
                    <a:pt x="384" y="170"/>
                    <a:pt x="399" y="174"/>
                  </a:cubicBezTo>
                  <a:lnTo>
                    <a:pt x="406" y="177"/>
                  </a:lnTo>
                  <a:cubicBezTo>
                    <a:pt x="410" y="185"/>
                    <a:pt x="421" y="185"/>
                    <a:pt x="424" y="188"/>
                  </a:cubicBezTo>
                  <a:cubicBezTo>
                    <a:pt x="439" y="196"/>
                    <a:pt x="454" y="203"/>
                    <a:pt x="461" y="210"/>
                  </a:cubicBezTo>
                  <a:cubicBezTo>
                    <a:pt x="459" y="210"/>
                    <a:pt x="459" y="209"/>
                    <a:pt x="459" y="209"/>
                  </a:cubicBezTo>
                  <a:cubicBezTo>
                    <a:pt x="458" y="209"/>
                    <a:pt x="465" y="214"/>
                    <a:pt x="465" y="214"/>
                  </a:cubicBezTo>
                  <a:lnTo>
                    <a:pt x="479" y="229"/>
                  </a:lnTo>
                  <a:lnTo>
                    <a:pt x="501" y="251"/>
                  </a:lnTo>
                  <a:cubicBezTo>
                    <a:pt x="512" y="265"/>
                    <a:pt x="519" y="276"/>
                    <a:pt x="527" y="287"/>
                  </a:cubicBezTo>
                  <a:cubicBezTo>
                    <a:pt x="530" y="294"/>
                    <a:pt x="530" y="298"/>
                    <a:pt x="534" y="302"/>
                  </a:cubicBezTo>
                  <a:lnTo>
                    <a:pt x="538" y="313"/>
                  </a:lnTo>
                  <a:cubicBezTo>
                    <a:pt x="545" y="324"/>
                    <a:pt x="549" y="338"/>
                    <a:pt x="549" y="349"/>
                  </a:cubicBezTo>
                  <a:cubicBezTo>
                    <a:pt x="549" y="349"/>
                    <a:pt x="551" y="362"/>
                    <a:pt x="552" y="362"/>
                  </a:cubicBezTo>
                  <a:cubicBezTo>
                    <a:pt x="552" y="362"/>
                    <a:pt x="552" y="360"/>
                    <a:pt x="552" y="357"/>
                  </a:cubicBezTo>
                  <a:lnTo>
                    <a:pt x="552" y="379"/>
                  </a:lnTo>
                  <a:cubicBezTo>
                    <a:pt x="552" y="422"/>
                    <a:pt x="585" y="459"/>
                    <a:pt x="629" y="459"/>
                  </a:cubicBezTo>
                  <a:cubicBezTo>
                    <a:pt x="673" y="459"/>
                    <a:pt x="710" y="419"/>
                    <a:pt x="710" y="379"/>
                  </a:cubicBezTo>
                  <a:cubicBezTo>
                    <a:pt x="699" y="221"/>
                    <a:pt x="600" y="79"/>
                    <a:pt x="446" y="24"/>
                  </a:cubicBezTo>
                  <a:cubicBezTo>
                    <a:pt x="406" y="8"/>
                    <a:pt x="362" y="0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38"/>
          <p:cNvGrpSpPr/>
          <p:nvPr/>
        </p:nvGrpSpPr>
        <p:grpSpPr>
          <a:xfrm>
            <a:off x="8125688" y="478075"/>
            <a:ext cx="606434" cy="572702"/>
            <a:chOff x="8206538" y="4281825"/>
            <a:chExt cx="606434" cy="572702"/>
          </a:xfrm>
        </p:grpSpPr>
        <p:sp>
          <p:nvSpPr>
            <p:cNvPr id="896" name="Google Shape;896;p38"/>
            <p:cNvSpPr/>
            <p:nvPr/>
          </p:nvSpPr>
          <p:spPr>
            <a:xfrm>
              <a:off x="8237674" y="4330394"/>
              <a:ext cx="575298" cy="524133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9" y="1"/>
                  </a:moveTo>
                  <a:cubicBezTo>
                    <a:pt x="2722" y="1"/>
                    <a:pt x="1895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5" y="6149"/>
                    <a:pt x="2722" y="6464"/>
                    <a:pt x="3549" y="6464"/>
                  </a:cubicBezTo>
                  <a:cubicBezTo>
                    <a:pt x="4376" y="6464"/>
                    <a:pt x="5202" y="6149"/>
                    <a:pt x="5833" y="5518"/>
                  </a:cubicBezTo>
                  <a:cubicBezTo>
                    <a:pt x="7095" y="4256"/>
                    <a:pt x="7095" y="2208"/>
                    <a:pt x="5833" y="947"/>
                  </a:cubicBezTo>
                  <a:cubicBezTo>
                    <a:pt x="5202" y="316"/>
                    <a:pt x="4376" y="1"/>
                    <a:pt x="3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8206538" y="4281825"/>
              <a:ext cx="548297" cy="524133"/>
            </a:xfrm>
            <a:custGeom>
              <a:avLst/>
              <a:gdLst/>
              <a:ahLst/>
              <a:cxnLst/>
              <a:rect l="l" t="t" r="r" b="b"/>
              <a:pathLst>
                <a:path w="6762" h="6464" extrusionOk="0">
                  <a:moveTo>
                    <a:pt x="3382" y="0"/>
                  </a:moveTo>
                  <a:cubicBezTo>
                    <a:pt x="3284" y="0"/>
                    <a:pt x="3186" y="5"/>
                    <a:pt x="3087" y="14"/>
                  </a:cubicBezTo>
                  <a:cubicBezTo>
                    <a:pt x="1310" y="175"/>
                    <a:pt x="0" y="1751"/>
                    <a:pt x="161" y="3528"/>
                  </a:cubicBezTo>
                  <a:cubicBezTo>
                    <a:pt x="313" y="5204"/>
                    <a:pt x="1720" y="6463"/>
                    <a:pt x="3374" y="6463"/>
                  </a:cubicBezTo>
                  <a:cubicBezTo>
                    <a:pt x="3473" y="6463"/>
                    <a:pt x="3574" y="6459"/>
                    <a:pt x="3676" y="6450"/>
                  </a:cubicBezTo>
                  <a:cubicBezTo>
                    <a:pt x="5453" y="6289"/>
                    <a:pt x="6762" y="4716"/>
                    <a:pt x="6597" y="2939"/>
                  </a:cubicBezTo>
                  <a:cubicBezTo>
                    <a:pt x="6445" y="1261"/>
                    <a:pt x="5035" y="0"/>
                    <a:pt x="3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8535334" y="4472857"/>
              <a:ext cx="94383" cy="91707"/>
            </a:xfrm>
            <a:custGeom>
              <a:avLst/>
              <a:gdLst/>
              <a:ahLst/>
              <a:cxnLst/>
              <a:rect l="l" t="t" r="r" b="b"/>
              <a:pathLst>
                <a:path w="1164" h="1131" extrusionOk="0">
                  <a:moveTo>
                    <a:pt x="300" y="1"/>
                  </a:moveTo>
                  <a:cubicBezTo>
                    <a:pt x="263" y="1"/>
                    <a:pt x="225" y="19"/>
                    <a:pt x="202" y="49"/>
                  </a:cubicBezTo>
                  <a:cubicBezTo>
                    <a:pt x="63" y="280"/>
                    <a:pt x="1" y="594"/>
                    <a:pt x="143" y="843"/>
                  </a:cubicBezTo>
                  <a:cubicBezTo>
                    <a:pt x="239" y="1007"/>
                    <a:pt x="429" y="1130"/>
                    <a:pt x="622" y="1130"/>
                  </a:cubicBezTo>
                  <a:cubicBezTo>
                    <a:pt x="674" y="1130"/>
                    <a:pt x="726" y="1122"/>
                    <a:pt x="776" y="1102"/>
                  </a:cubicBezTo>
                  <a:cubicBezTo>
                    <a:pt x="922" y="1047"/>
                    <a:pt x="1021" y="934"/>
                    <a:pt x="1116" y="810"/>
                  </a:cubicBezTo>
                  <a:cubicBezTo>
                    <a:pt x="1153" y="762"/>
                    <a:pt x="1164" y="704"/>
                    <a:pt x="1116" y="660"/>
                  </a:cubicBezTo>
                  <a:cubicBezTo>
                    <a:pt x="1095" y="640"/>
                    <a:pt x="1063" y="628"/>
                    <a:pt x="1032" y="628"/>
                  </a:cubicBezTo>
                  <a:cubicBezTo>
                    <a:pt x="1006" y="628"/>
                    <a:pt x="980" y="638"/>
                    <a:pt x="963" y="660"/>
                  </a:cubicBezTo>
                  <a:cubicBezTo>
                    <a:pt x="897" y="740"/>
                    <a:pt x="831" y="832"/>
                    <a:pt x="747" y="879"/>
                  </a:cubicBezTo>
                  <a:cubicBezTo>
                    <a:pt x="725" y="890"/>
                    <a:pt x="714" y="898"/>
                    <a:pt x="692" y="901"/>
                  </a:cubicBezTo>
                  <a:cubicBezTo>
                    <a:pt x="685" y="905"/>
                    <a:pt x="674" y="905"/>
                    <a:pt x="659" y="908"/>
                  </a:cubicBezTo>
                  <a:cubicBezTo>
                    <a:pt x="655" y="908"/>
                    <a:pt x="652" y="908"/>
                    <a:pt x="648" y="916"/>
                  </a:cubicBezTo>
                  <a:lnTo>
                    <a:pt x="582" y="916"/>
                  </a:lnTo>
                  <a:cubicBezTo>
                    <a:pt x="593" y="916"/>
                    <a:pt x="564" y="908"/>
                    <a:pt x="560" y="908"/>
                  </a:cubicBezTo>
                  <a:cubicBezTo>
                    <a:pt x="546" y="905"/>
                    <a:pt x="531" y="905"/>
                    <a:pt x="520" y="901"/>
                  </a:cubicBezTo>
                  <a:cubicBezTo>
                    <a:pt x="515" y="901"/>
                    <a:pt x="500" y="893"/>
                    <a:pt x="498" y="893"/>
                  </a:cubicBezTo>
                  <a:lnTo>
                    <a:pt x="498" y="893"/>
                  </a:lnTo>
                  <a:cubicBezTo>
                    <a:pt x="497" y="893"/>
                    <a:pt x="498" y="895"/>
                    <a:pt x="502" y="898"/>
                  </a:cubicBezTo>
                  <a:lnTo>
                    <a:pt x="473" y="883"/>
                  </a:lnTo>
                  <a:cubicBezTo>
                    <a:pt x="451" y="872"/>
                    <a:pt x="432" y="861"/>
                    <a:pt x="410" y="846"/>
                  </a:cubicBezTo>
                  <a:lnTo>
                    <a:pt x="410" y="846"/>
                  </a:lnTo>
                  <a:cubicBezTo>
                    <a:pt x="412" y="848"/>
                    <a:pt x="413" y="848"/>
                    <a:pt x="413" y="848"/>
                  </a:cubicBezTo>
                  <a:cubicBezTo>
                    <a:pt x="414" y="848"/>
                    <a:pt x="396" y="835"/>
                    <a:pt x="396" y="832"/>
                  </a:cubicBezTo>
                  <a:lnTo>
                    <a:pt x="374" y="810"/>
                  </a:lnTo>
                  <a:cubicBezTo>
                    <a:pt x="363" y="799"/>
                    <a:pt x="356" y="791"/>
                    <a:pt x="348" y="781"/>
                  </a:cubicBezTo>
                  <a:cubicBezTo>
                    <a:pt x="348" y="781"/>
                    <a:pt x="344" y="774"/>
                    <a:pt x="344" y="774"/>
                  </a:cubicBezTo>
                  <a:lnTo>
                    <a:pt x="344" y="774"/>
                  </a:lnTo>
                  <a:cubicBezTo>
                    <a:pt x="343" y="774"/>
                    <a:pt x="344" y="775"/>
                    <a:pt x="345" y="777"/>
                  </a:cubicBezTo>
                  <a:cubicBezTo>
                    <a:pt x="345" y="779"/>
                    <a:pt x="345" y="780"/>
                    <a:pt x="345" y="780"/>
                  </a:cubicBezTo>
                  <a:cubicBezTo>
                    <a:pt x="345" y="780"/>
                    <a:pt x="337" y="762"/>
                    <a:pt x="337" y="762"/>
                  </a:cubicBezTo>
                  <a:cubicBezTo>
                    <a:pt x="323" y="744"/>
                    <a:pt x="312" y="726"/>
                    <a:pt x="304" y="704"/>
                  </a:cubicBezTo>
                  <a:cubicBezTo>
                    <a:pt x="301" y="700"/>
                    <a:pt x="301" y="689"/>
                    <a:pt x="301" y="685"/>
                  </a:cubicBezTo>
                  <a:cubicBezTo>
                    <a:pt x="293" y="671"/>
                    <a:pt x="290" y="653"/>
                    <a:pt x="286" y="642"/>
                  </a:cubicBezTo>
                  <a:cubicBezTo>
                    <a:pt x="271" y="590"/>
                    <a:pt x="268" y="550"/>
                    <a:pt x="271" y="495"/>
                  </a:cubicBezTo>
                  <a:cubicBezTo>
                    <a:pt x="275" y="378"/>
                    <a:pt x="323" y="265"/>
                    <a:pt x="385" y="159"/>
                  </a:cubicBezTo>
                  <a:cubicBezTo>
                    <a:pt x="418" y="111"/>
                    <a:pt x="396" y="46"/>
                    <a:pt x="348" y="13"/>
                  </a:cubicBezTo>
                  <a:cubicBezTo>
                    <a:pt x="333" y="5"/>
                    <a:pt x="317" y="1"/>
                    <a:pt x="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8354192" y="4436451"/>
              <a:ext cx="96734" cy="69571"/>
            </a:xfrm>
            <a:custGeom>
              <a:avLst/>
              <a:gdLst/>
              <a:ahLst/>
              <a:cxnLst/>
              <a:rect l="l" t="t" r="r" b="b"/>
              <a:pathLst>
                <a:path w="1193" h="858" extrusionOk="0">
                  <a:moveTo>
                    <a:pt x="1083" y="1"/>
                  </a:moveTo>
                  <a:cubicBezTo>
                    <a:pt x="1024" y="1"/>
                    <a:pt x="977" y="52"/>
                    <a:pt x="977" y="107"/>
                  </a:cubicBezTo>
                  <a:cubicBezTo>
                    <a:pt x="977" y="122"/>
                    <a:pt x="977" y="132"/>
                    <a:pt x="973" y="147"/>
                  </a:cubicBezTo>
                  <a:cubicBezTo>
                    <a:pt x="973" y="150"/>
                    <a:pt x="971" y="173"/>
                    <a:pt x="972" y="173"/>
                  </a:cubicBezTo>
                  <a:cubicBezTo>
                    <a:pt x="972" y="173"/>
                    <a:pt x="973" y="172"/>
                    <a:pt x="973" y="169"/>
                  </a:cubicBezTo>
                  <a:lnTo>
                    <a:pt x="973" y="169"/>
                  </a:lnTo>
                  <a:cubicBezTo>
                    <a:pt x="970" y="198"/>
                    <a:pt x="966" y="224"/>
                    <a:pt x="959" y="250"/>
                  </a:cubicBezTo>
                  <a:cubicBezTo>
                    <a:pt x="955" y="275"/>
                    <a:pt x="948" y="297"/>
                    <a:pt x="937" y="326"/>
                  </a:cubicBezTo>
                  <a:cubicBezTo>
                    <a:pt x="933" y="334"/>
                    <a:pt x="929" y="352"/>
                    <a:pt x="929" y="359"/>
                  </a:cubicBezTo>
                  <a:lnTo>
                    <a:pt x="922" y="367"/>
                  </a:lnTo>
                  <a:lnTo>
                    <a:pt x="911" y="396"/>
                  </a:lnTo>
                  <a:cubicBezTo>
                    <a:pt x="896" y="418"/>
                    <a:pt x="885" y="440"/>
                    <a:pt x="867" y="462"/>
                  </a:cubicBezTo>
                  <a:cubicBezTo>
                    <a:pt x="849" y="491"/>
                    <a:pt x="849" y="491"/>
                    <a:pt x="831" y="513"/>
                  </a:cubicBezTo>
                  <a:cubicBezTo>
                    <a:pt x="794" y="553"/>
                    <a:pt x="768" y="579"/>
                    <a:pt x="721" y="604"/>
                  </a:cubicBezTo>
                  <a:cubicBezTo>
                    <a:pt x="714" y="608"/>
                    <a:pt x="703" y="615"/>
                    <a:pt x="692" y="622"/>
                  </a:cubicBezTo>
                  <a:cubicBezTo>
                    <a:pt x="688" y="624"/>
                    <a:pt x="687" y="624"/>
                    <a:pt x="687" y="624"/>
                  </a:cubicBezTo>
                  <a:cubicBezTo>
                    <a:pt x="687" y="624"/>
                    <a:pt x="693" y="622"/>
                    <a:pt x="695" y="622"/>
                  </a:cubicBezTo>
                  <a:lnTo>
                    <a:pt x="695" y="622"/>
                  </a:lnTo>
                  <a:cubicBezTo>
                    <a:pt x="692" y="622"/>
                    <a:pt x="684" y="626"/>
                    <a:pt x="681" y="626"/>
                  </a:cubicBezTo>
                  <a:cubicBezTo>
                    <a:pt x="659" y="637"/>
                    <a:pt x="637" y="641"/>
                    <a:pt x="608" y="644"/>
                  </a:cubicBezTo>
                  <a:cubicBezTo>
                    <a:pt x="604" y="644"/>
                    <a:pt x="593" y="652"/>
                    <a:pt x="589" y="652"/>
                  </a:cubicBezTo>
                  <a:lnTo>
                    <a:pt x="593" y="652"/>
                  </a:lnTo>
                  <a:cubicBezTo>
                    <a:pt x="582" y="652"/>
                    <a:pt x="571" y="652"/>
                    <a:pt x="556" y="655"/>
                  </a:cubicBezTo>
                  <a:cubicBezTo>
                    <a:pt x="534" y="655"/>
                    <a:pt x="513" y="655"/>
                    <a:pt x="491" y="652"/>
                  </a:cubicBezTo>
                  <a:cubicBezTo>
                    <a:pt x="509" y="652"/>
                    <a:pt x="480" y="652"/>
                    <a:pt x="476" y="644"/>
                  </a:cubicBezTo>
                  <a:cubicBezTo>
                    <a:pt x="465" y="641"/>
                    <a:pt x="454" y="641"/>
                    <a:pt x="443" y="637"/>
                  </a:cubicBezTo>
                  <a:cubicBezTo>
                    <a:pt x="436" y="633"/>
                    <a:pt x="421" y="633"/>
                    <a:pt x="410" y="626"/>
                  </a:cubicBezTo>
                  <a:cubicBezTo>
                    <a:pt x="406" y="625"/>
                    <a:pt x="405" y="625"/>
                    <a:pt x="406" y="625"/>
                  </a:cubicBezTo>
                  <a:lnTo>
                    <a:pt x="406" y="625"/>
                  </a:lnTo>
                  <a:cubicBezTo>
                    <a:pt x="406" y="625"/>
                    <a:pt x="413" y="626"/>
                    <a:pt x="417" y="626"/>
                  </a:cubicBezTo>
                  <a:cubicBezTo>
                    <a:pt x="406" y="622"/>
                    <a:pt x="403" y="622"/>
                    <a:pt x="392" y="619"/>
                  </a:cubicBezTo>
                  <a:cubicBezTo>
                    <a:pt x="385" y="615"/>
                    <a:pt x="374" y="608"/>
                    <a:pt x="366" y="601"/>
                  </a:cubicBezTo>
                  <a:cubicBezTo>
                    <a:pt x="363" y="598"/>
                    <a:pt x="358" y="597"/>
                    <a:pt x="354" y="593"/>
                  </a:cubicBezTo>
                  <a:lnTo>
                    <a:pt x="354" y="593"/>
                  </a:lnTo>
                  <a:cubicBezTo>
                    <a:pt x="354" y="593"/>
                    <a:pt x="354" y="593"/>
                    <a:pt x="354" y="593"/>
                  </a:cubicBezTo>
                  <a:cubicBezTo>
                    <a:pt x="355" y="593"/>
                    <a:pt x="354" y="592"/>
                    <a:pt x="352" y="590"/>
                  </a:cubicBezTo>
                  <a:lnTo>
                    <a:pt x="352" y="590"/>
                  </a:lnTo>
                  <a:cubicBezTo>
                    <a:pt x="352" y="590"/>
                    <a:pt x="352" y="590"/>
                    <a:pt x="352" y="590"/>
                  </a:cubicBezTo>
                  <a:cubicBezTo>
                    <a:pt x="344" y="586"/>
                    <a:pt x="337" y="579"/>
                    <a:pt x="330" y="571"/>
                  </a:cubicBezTo>
                  <a:lnTo>
                    <a:pt x="315" y="560"/>
                  </a:lnTo>
                  <a:cubicBezTo>
                    <a:pt x="315" y="560"/>
                    <a:pt x="306" y="549"/>
                    <a:pt x="306" y="548"/>
                  </a:cubicBezTo>
                  <a:lnTo>
                    <a:pt x="306" y="548"/>
                  </a:lnTo>
                  <a:cubicBezTo>
                    <a:pt x="306" y="548"/>
                    <a:pt x="307" y="549"/>
                    <a:pt x="308" y="549"/>
                  </a:cubicBezTo>
                  <a:cubicBezTo>
                    <a:pt x="307" y="548"/>
                    <a:pt x="306" y="548"/>
                    <a:pt x="306" y="548"/>
                  </a:cubicBezTo>
                  <a:lnTo>
                    <a:pt x="306" y="548"/>
                  </a:lnTo>
                  <a:cubicBezTo>
                    <a:pt x="306" y="548"/>
                    <a:pt x="306" y="548"/>
                    <a:pt x="306" y="548"/>
                  </a:cubicBezTo>
                  <a:lnTo>
                    <a:pt x="306" y="548"/>
                  </a:lnTo>
                  <a:cubicBezTo>
                    <a:pt x="294" y="537"/>
                    <a:pt x="274" y="497"/>
                    <a:pt x="264" y="480"/>
                  </a:cubicBezTo>
                  <a:cubicBezTo>
                    <a:pt x="257" y="458"/>
                    <a:pt x="246" y="421"/>
                    <a:pt x="242" y="392"/>
                  </a:cubicBezTo>
                  <a:cubicBezTo>
                    <a:pt x="235" y="359"/>
                    <a:pt x="235" y="345"/>
                    <a:pt x="227" y="312"/>
                  </a:cubicBezTo>
                  <a:cubicBezTo>
                    <a:pt x="224" y="275"/>
                    <a:pt x="224" y="242"/>
                    <a:pt x="220" y="206"/>
                  </a:cubicBezTo>
                  <a:cubicBezTo>
                    <a:pt x="216" y="151"/>
                    <a:pt x="172" y="103"/>
                    <a:pt x="114" y="103"/>
                  </a:cubicBezTo>
                  <a:cubicBezTo>
                    <a:pt x="110" y="103"/>
                    <a:pt x="106" y="102"/>
                    <a:pt x="102" y="102"/>
                  </a:cubicBezTo>
                  <a:cubicBezTo>
                    <a:pt x="48" y="102"/>
                    <a:pt x="1" y="147"/>
                    <a:pt x="4" y="202"/>
                  </a:cubicBezTo>
                  <a:cubicBezTo>
                    <a:pt x="15" y="345"/>
                    <a:pt x="23" y="495"/>
                    <a:pt x="99" y="622"/>
                  </a:cubicBezTo>
                  <a:cubicBezTo>
                    <a:pt x="165" y="732"/>
                    <a:pt x="275" y="809"/>
                    <a:pt x="403" y="842"/>
                  </a:cubicBezTo>
                  <a:cubicBezTo>
                    <a:pt x="448" y="853"/>
                    <a:pt x="494" y="858"/>
                    <a:pt x="540" y="858"/>
                  </a:cubicBezTo>
                  <a:cubicBezTo>
                    <a:pt x="620" y="858"/>
                    <a:pt x="700" y="842"/>
                    <a:pt x="772" y="809"/>
                  </a:cubicBezTo>
                  <a:cubicBezTo>
                    <a:pt x="896" y="761"/>
                    <a:pt x="995" y="659"/>
                    <a:pt x="1065" y="546"/>
                  </a:cubicBezTo>
                  <a:cubicBezTo>
                    <a:pt x="1141" y="414"/>
                    <a:pt x="1185" y="260"/>
                    <a:pt x="1189" y="107"/>
                  </a:cubicBezTo>
                  <a:cubicBezTo>
                    <a:pt x="1193" y="52"/>
                    <a:pt x="1138" y="1"/>
                    <a:pt x="10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8370490" y="4576076"/>
              <a:ext cx="133547" cy="79869"/>
            </a:xfrm>
            <a:custGeom>
              <a:avLst/>
              <a:gdLst/>
              <a:ahLst/>
              <a:cxnLst/>
              <a:rect l="l" t="t" r="r" b="b"/>
              <a:pathLst>
                <a:path w="1647" h="985" extrusionOk="0">
                  <a:moveTo>
                    <a:pt x="778" y="1"/>
                  </a:moveTo>
                  <a:cubicBezTo>
                    <a:pt x="651" y="1"/>
                    <a:pt x="522" y="28"/>
                    <a:pt x="403" y="78"/>
                  </a:cubicBezTo>
                  <a:cubicBezTo>
                    <a:pt x="253" y="144"/>
                    <a:pt x="129" y="253"/>
                    <a:pt x="34" y="385"/>
                  </a:cubicBezTo>
                  <a:cubicBezTo>
                    <a:pt x="1" y="433"/>
                    <a:pt x="23" y="506"/>
                    <a:pt x="70" y="531"/>
                  </a:cubicBezTo>
                  <a:cubicBezTo>
                    <a:pt x="88" y="543"/>
                    <a:pt x="106" y="548"/>
                    <a:pt x="124" y="548"/>
                  </a:cubicBezTo>
                  <a:cubicBezTo>
                    <a:pt x="158" y="548"/>
                    <a:pt x="191" y="528"/>
                    <a:pt x="213" y="495"/>
                  </a:cubicBezTo>
                  <a:cubicBezTo>
                    <a:pt x="238" y="458"/>
                    <a:pt x="275" y="414"/>
                    <a:pt x="322" y="374"/>
                  </a:cubicBezTo>
                  <a:cubicBezTo>
                    <a:pt x="352" y="345"/>
                    <a:pt x="407" y="308"/>
                    <a:pt x="458" y="283"/>
                  </a:cubicBezTo>
                  <a:cubicBezTo>
                    <a:pt x="471" y="276"/>
                    <a:pt x="485" y="269"/>
                    <a:pt x="493" y="262"/>
                  </a:cubicBezTo>
                  <a:lnTo>
                    <a:pt x="493" y="262"/>
                  </a:lnTo>
                  <a:cubicBezTo>
                    <a:pt x="498" y="261"/>
                    <a:pt x="516" y="253"/>
                    <a:pt x="516" y="253"/>
                  </a:cubicBezTo>
                  <a:cubicBezTo>
                    <a:pt x="546" y="243"/>
                    <a:pt x="578" y="235"/>
                    <a:pt x="604" y="224"/>
                  </a:cubicBezTo>
                  <a:cubicBezTo>
                    <a:pt x="619" y="221"/>
                    <a:pt x="637" y="217"/>
                    <a:pt x="652" y="217"/>
                  </a:cubicBezTo>
                  <a:cubicBezTo>
                    <a:pt x="659" y="217"/>
                    <a:pt x="663" y="213"/>
                    <a:pt x="674" y="213"/>
                  </a:cubicBezTo>
                  <a:cubicBezTo>
                    <a:pt x="676" y="213"/>
                    <a:pt x="685" y="212"/>
                    <a:pt x="685" y="212"/>
                  </a:cubicBezTo>
                  <a:lnTo>
                    <a:pt x="685" y="212"/>
                  </a:lnTo>
                  <a:cubicBezTo>
                    <a:pt x="685" y="212"/>
                    <a:pt x="683" y="212"/>
                    <a:pt x="677" y="213"/>
                  </a:cubicBezTo>
                  <a:cubicBezTo>
                    <a:pt x="710" y="210"/>
                    <a:pt x="736" y="210"/>
                    <a:pt x="769" y="210"/>
                  </a:cubicBezTo>
                  <a:cubicBezTo>
                    <a:pt x="798" y="210"/>
                    <a:pt x="823" y="210"/>
                    <a:pt x="856" y="213"/>
                  </a:cubicBezTo>
                  <a:cubicBezTo>
                    <a:pt x="858" y="213"/>
                    <a:pt x="859" y="213"/>
                    <a:pt x="860" y="213"/>
                  </a:cubicBezTo>
                  <a:lnTo>
                    <a:pt x="860" y="213"/>
                  </a:lnTo>
                  <a:cubicBezTo>
                    <a:pt x="860" y="213"/>
                    <a:pt x="860" y="213"/>
                    <a:pt x="860" y="213"/>
                  </a:cubicBezTo>
                  <a:cubicBezTo>
                    <a:pt x="871" y="213"/>
                    <a:pt x="875" y="217"/>
                    <a:pt x="882" y="217"/>
                  </a:cubicBezTo>
                  <a:cubicBezTo>
                    <a:pt x="897" y="221"/>
                    <a:pt x="915" y="221"/>
                    <a:pt x="930" y="224"/>
                  </a:cubicBezTo>
                  <a:cubicBezTo>
                    <a:pt x="992" y="246"/>
                    <a:pt x="1025" y="257"/>
                    <a:pt x="1083" y="290"/>
                  </a:cubicBezTo>
                  <a:cubicBezTo>
                    <a:pt x="1109" y="305"/>
                    <a:pt x="1134" y="323"/>
                    <a:pt x="1156" y="338"/>
                  </a:cubicBezTo>
                  <a:cubicBezTo>
                    <a:pt x="1160" y="340"/>
                    <a:pt x="1163" y="341"/>
                    <a:pt x="1165" y="342"/>
                  </a:cubicBezTo>
                  <a:lnTo>
                    <a:pt x="1165" y="342"/>
                  </a:lnTo>
                  <a:cubicBezTo>
                    <a:pt x="1168" y="346"/>
                    <a:pt x="1172" y="349"/>
                    <a:pt x="1182" y="352"/>
                  </a:cubicBezTo>
                  <a:cubicBezTo>
                    <a:pt x="1193" y="367"/>
                    <a:pt x="1207" y="378"/>
                    <a:pt x="1222" y="389"/>
                  </a:cubicBezTo>
                  <a:cubicBezTo>
                    <a:pt x="1244" y="407"/>
                    <a:pt x="1262" y="433"/>
                    <a:pt x="1281" y="455"/>
                  </a:cubicBezTo>
                  <a:cubicBezTo>
                    <a:pt x="1284" y="458"/>
                    <a:pt x="1292" y="466"/>
                    <a:pt x="1295" y="473"/>
                  </a:cubicBezTo>
                  <a:cubicBezTo>
                    <a:pt x="1292" y="471"/>
                    <a:pt x="1291" y="470"/>
                    <a:pt x="1291" y="470"/>
                  </a:cubicBezTo>
                  <a:lnTo>
                    <a:pt x="1291" y="470"/>
                  </a:lnTo>
                  <a:cubicBezTo>
                    <a:pt x="1289" y="470"/>
                    <a:pt x="1296" y="477"/>
                    <a:pt x="1299" y="477"/>
                  </a:cubicBezTo>
                  <a:cubicBezTo>
                    <a:pt x="1310" y="491"/>
                    <a:pt x="1321" y="506"/>
                    <a:pt x="1332" y="524"/>
                  </a:cubicBezTo>
                  <a:cubicBezTo>
                    <a:pt x="1372" y="586"/>
                    <a:pt x="1390" y="623"/>
                    <a:pt x="1409" y="689"/>
                  </a:cubicBezTo>
                  <a:cubicBezTo>
                    <a:pt x="1420" y="718"/>
                    <a:pt x="1427" y="751"/>
                    <a:pt x="1430" y="787"/>
                  </a:cubicBezTo>
                  <a:cubicBezTo>
                    <a:pt x="1434" y="797"/>
                    <a:pt x="1434" y="800"/>
                    <a:pt x="1433" y="800"/>
                  </a:cubicBezTo>
                  <a:cubicBezTo>
                    <a:pt x="1433" y="800"/>
                    <a:pt x="1430" y="795"/>
                    <a:pt x="1430" y="791"/>
                  </a:cubicBezTo>
                  <a:lnTo>
                    <a:pt x="1430" y="791"/>
                  </a:lnTo>
                  <a:cubicBezTo>
                    <a:pt x="1430" y="802"/>
                    <a:pt x="1438" y="817"/>
                    <a:pt x="1438" y="824"/>
                  </a:cubicBezTo>
                  <a:lnTo>
                    <a:pt x="1438" y="879"/>
                  </a:lnTo>
                  <a:cubicBezTo>
                    <a:pt x="1438" y="937"/>
                    <a:pt x="1485" y="985"/>
                    <a:pt x="1540" y="985"/>
                  </a:cubicBezTo>
                  <a:cubicBezTo>
                    <a:pt x="1595" y="985"/>
                    <a:pt x="1646" y="934"/>
                    <a:pt x="1646" y="879"/>
                  </a:cubicBezTo>
                  <a:cubicBezTo>
                    <a:pt x="1646" y="583"/>
                    <a:pt x="1485" y="305"/>
                    <a:pt x="1240" y="140"/>
                  </a:cubicBezTo>
                  <a:cubicBezTo>
                    <a:pt x="1099" y="44"/>
                    <a:pt x="939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38"/>
          <p:cNvGrpSpPr/>
          <p:nvPr/>
        </p:nvGrpSpPr>
        <p:grpSpPr>
          <a:xfrm>
            <a:off x="382064" y="3904830"/>
            <a:ext cx="497977" cy="678616"/>
            <a:chOff x="1514949" y="595162"/>
            <a:chExt cx="333385" cy="454319"/>
          </a:xfrm>
        </p:grpSpPr>
        <p:sp>
          <p:nvSpPr>
            <p:cNvPr id="902" name="Google Shape;902;p38"/>
            <p:cNvSpPr/>
            <p:nvPr/>
          </p:nvSpPr>
          <p:spPr>
            <a:xfrm>
              <a:off x="1573373" y="689635"/>
              <a:ext cx="274961" cy="346824"/>
            </a:xfrm>
            <a:custGeom>
              <a:avLst/>
              <a:gdLst/>
              <a:ahLst/>
              <a:cxnLst/>
              <a:rect l="l" t="t" r="r" b="b"/>
              <a:pathLst>
                <a:path w="4645" h="5859" extrusionOk="0">
                  <a:moveTo>
                    <a:pt x="1317" y="1"/>
                  </a:moveTo>
                  <a:lnTo>
                    <a:pt x="275" y="462"/>
                  </a:lnTo>
                  <a:lnTo>
                    <a:pt x="1054" y="2210"/>
                  </a:lnTo>
                  <a:cubicBezTo>
                    <a:pt x="180" y="2601"/>
                    <a:pt x="0" y="3738"/>
                    <a:pt x="395" y="4627"/>
                  </a:cubicBezTo>
                  <a:cubicBezTo>
                    <a:pt x="542" y="4949"/>
                    <a:pt x="757" y="5219"/>
                    <a:pt x="1021" y="5424"/>
                  </a:cubicBezTo>
                  <a:cubicBezTo>
                    <a:pt x="1382" y="5704"/>
                    <a:pt x="1830" y="5859"/>
                    <a:pt x="2290" y="5859"/>
                  </a:cubicBezTo>
                  <a:cubicBezTo>
                    <a:pt x="2570" y="5859"/>
                    <a:pt x="2855" y="5802"/>
                    <a:pt x="3127" y="5680"/>
                  </a:cubicBezTo>
                  <a:cubicBezTo>
                    <a:pt x="4176" y="5219"/>
                    <a:pt x="4644" y="3994"/>
                    <a:pt x="4184" y="2948"/>
                  </a:cubicBezTo>
                  <a:lnTo>
                    <a:pt x="4184" y="2948"/>
                  </a:lnTo>
                  <a:lnTo>
                    <a:pt x="3142" y="3409"/>
                  </a:lnTo>
                  <a:cubicBezTo>
                    <a:pt x="3346" y="3881"/>
                    <a:pt x="3138" y="4429"/>
                    <a:pt x="2666" y="4634"/>
                  </a:cubicBezTo>
                  <a:cubicBezTo>
                    <a:pt x="2543" y="4688"/>
                    <a:pt x="2414" y="4714"/>
                    <a:pt x="2287" y="4714"/>
                  </a:cubicBezTo>
                  <a:cubicBezTo>
                    <a:pt x="2080" y="4714"/>
                    <a:pt x="1880" y="4645"/>
                    <a:pt x="1719" y="4521"/>
                  </a:cubicBezTo>
                  <a:cubicBezTo>
                    <a:pt x="1602" y="4429"/>
                    <a:pt x="1500" y="4305"/>
                    <a:pt x="1438" y="4159"/>
                  </a:cubicBezTo>
                  <a:cubicBezTo>
                    <a:pt x="1244" y="3720"/>
                    <a:pt x="1416" y="3212"/>
                    <a:pt x="1821" y="2978"/>
                  </a:cubicBezTo>
                  <a:lnTo>
                    <a:pt x="2502" y="2678"/>
                  </a:lnTo>
                  <a:lnTo>
                    <a:pt x="2304" y="2232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544605" y="595162"/>
              <a:ext cx="93114" cy="81867"/>
            </a:xfrm>
            <a:custGeom>
              <a:avLst/>
              <a:gdLst/>
              <a:ahLst/>
              <a:cxnLst/>
              <a:rect l="l" t="t" r="r" b="b"/>
              <a:pathLst>
                <a:path w="1573" h="1383" extrusionOk="0">
                  <a:moveTo>
                    <a:pt x="784" y="1"/>
                  </a:moveTo>
                  <a:cubicBezTo>
                    <a:pt x="690" y="1"/>
                    <a:pt x="595" y="20"/>
                    <a:pt x="505" y="61"/>
                  </a:cubicBezTo>
                  <a:cubicBezTo>
                    <a:pt x="157" y="215"/>
                    <a:pt x="0" y="621"/>
                    <a:pt x="154" y="968"/>
                  </a:cubicBezTo>
                  <a:cubicBezTo>
                    <a:pt x="270" y="1230"/>
                    <a:pt x="521" y="1382"/>
                    <a:pt x="785" y="1382"/>
                  </a:cubicBezTo>
                  <a:cubicBezTo>
                    <a:pt x="878" y="1382"/>
                    <a:pt x="973" y="1363"/>
                    <a:pt x="1064" y="1323"/>
                  </a:cubicBezTo>
                  <a:cubicBezTo>
                    <a:pt x="1412" y="1165"/>
                    <a:pt x="1572" y="760"/>
                    <a:pt x="1415" y="412"/>
                  </a:cubicBezTo>
                  <a:cubicBezTo>
                    <a:pt x="1302" y="156"/>
                    <a:pt x="1049" y="1"/>
                    <a:pt x="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1543954" y="702658"/>
              <a:ext cx="274961" cy="346824"/>
            </a:xfrm>
            <a:custGeom>
              <a:avLst/>
              <a:gdLst/>
              <a:ahLst/>
              <a:cxnLst/>
              <a:rect l="l" t="t" r="r" b="b"/>
              <a:pathLst>
                <a:path w="4645" h="5859" extrusionOk="0">
                  <a:moveTo>
                    <a:pt x="1317" y="0"/>
                  </a:moveTo>
                  <a:lnTo>
                    <a:pt x="274" y="461"/>
                  </a:lnTo>
                  <a:lnTo>
                    <a:pt x="1050" y="2209"/>
                  </a:lnTo>
                  <a:cubicBezTo>
                    <a:pt x="183" y="2600"/>
                    <a:pt x="0" y="3738"/>
                    <a:pt x="395" y="4626"/>
                  </a:cubicBezTo>
                  <a:cubicBezTo>
                    <a:pt x="541" y="4948"/>
                    <a:pt x="753" y="5219"/>
                    <a:pt x="1020" y="5423"/>
                  </a:cubicBezTo>
                  <a:cubicBezTo>
                    <a:pt x="1380" y="5703"/>
                    <a:pt x="1828" y="5858"/>
                    <a:pt x="2289" y="5858"/>
                  </a:cubicBezTo>
                  <a:cubicBezTo>
                    <a:pt x="2569" y="5858"/>
                    <a:pt x="2854" y="5801"/>
                    <a:pt x="3127" y="5679"/>
                  </a:cubicBezTo>
                  <a:cubicBezTo>
                    <a:pt x="4172" y="5219"/>
                    <a:pt x="4644" y="3994"/>
                    <a:pt x="4183" y="2948"/>
                  </a:cubicBezTo>
                  <a:lnTo>
                    <a:pt x="4183" y="2948"/>
                  </a:lnTo>
                  <a:lnTo>
                    <a:pt x="3141" y="3408"/>
                  </a:lnTo>
                  <a:cubicBezTo>
                    <a:pt x="3346" y="3880"/>
                    <a:pt x="3134" y="4429"/>
                    <a:pt x="2666" y="4633"/>
                  </a:cubicBezTo>
                  <a:cubicBezTo>
                    <a:pt x="2542" y="4688"/>
                    <a:pt x="2413" y="4713"/>
                    <a:pt x="2287" y="4713"/>
                  </a:cubicBezTo>
                  <a:cubicBezTo>
                    <a:pt x="2080" y="4713"/>
                    <a:pt x="1880" y="4645"/>
                    <a:pt x="1719" y="4520"/>
                  </a:cubicBezTo>
                  <a:cubicBezTo>
                    <a:pt x="1598" y="4429"/>
                    <a:pt x="1499" y="4304"/>
                    <a:pt x="1434" y="4158"/>
                  </a:cubicBezTo>
                  <a:cubicBezTo>
                    <a:pt x="1243" y="3719"/>
                    <a:pt x="1412" y="3211"/>
                    <a:pt x="1821" y="2977"/>
                  </a:cubicBezTo>
                  <a:lnTo>
                    <a:pt x="2501" y="2677"/>
                  </a:lnTo>
                  <a:lnTo>
                    <a:pt x="2304" y="2227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1514949" y="608185"/>
              <a:ext cx="93114" cy="81807"/>
            </a:xfrm>
            <a:custGeom>
              <a:avLst/>
              <a:gdLst/>
              <a:ahLst/>
              <a:cxnLst/>
              <a:rect l="l" t="t" r="r" b="b"/>
              <a:pathLst>
                <a:path w="1573" h="1382" extrusionOk="0">
                  <a:moveTo>
                    <a:pt x="787" y="0"/>
                  </a:moveTo>
                  <a:cubicBezTo>
                    <a:pt x="694" y="0"/>
                    <a:pt x="599" y="19"/>
                    <a:pt x="508" y="61"/>
                  </a:cubicBezTo>
                  <a:cubicBezTo>
                    <a:pt x="161" y="214"/>
                    <a:pt x="0" y="620"/>
                    <a:pt x="157" y="967"/>
                  </a:cubicBezTo>
                  <a:cubicBezTo>
                    <a:pt x="271" y="1229"/>
                    <a:pt x="524" y="1381"/>
                    <a:pt x="788" y="1381"/>
                  </a:cubicBezTo>
                  <a:cubicBezTo>
                    <a:pt x="882" y="1381"/>
                    <a:pt x="977" y="1362"/>
                    <a:pt x="1068" y="1322"/>
                  </a:cubicBezTo>
                  <a:cubicBezTo>
                    <a:pt x="1415" y="1165"/>
                    <a:pt x="1572" y="759"/>
                    <a:pt x="1419" y="412"/>
                  </a:cubicBezTo>
                  <a:cubicBezTo>
                    <a:pt x="1303" y="155"/>
                    <a:pt x="1051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38"/>
          <p:cNvSpPr/>
          <p:nvPr/>
        </p:nvSpPr>
        <p:spPr>
          <a:xfrm>
            <a:off x="8575975" y="1895400"/>
            <a:ext cx="302716" cy="663197"/>
          </a:xfrm>
          <a:custGeom>
            <a:avLst/>
            <a:gdLst/>
            <a:ahLst/>
            <a:cxnLst/>
            <a:rect l="l" t="t" r="r" b="b"/>
            <a:pathLst>
              <a:path w="7106" h="15568" extrusionOk="0">
                <a:moveTo>
                  <a:pt x="4260" y="0"/>
                </a:moveTo>
                <a:lnTo>
                  <a:pt x="0" y="8484"/>
                </a:lnTo>
                <a:lnTo>
                  <a:pt x="3880" y="8484"/>
                </a:lnTo>
                <a:cubicBezTo>
                  <a:pt x="3880" y="8484"/>
                  <a:pt x="1777" y="15567"/>
                  <a:pt x="1938" y="15567"/>
                </a:cubicBezTo>
                <a:cubicBezTo>
                  <a:pt x="1938" y="15567"/>
                  <a:pt x="1938" y="15567"/>
                  <a:pt x="1938" y="15567"/>
                </a:cubicBezTo>
                <a:cubicBezTo>
                  <a:pt x="2106" y="15563"/>
                  <a:pt x="7105" y="6407"/>
                  <a:pt x="7105" y="6407"/>
                </a:cubicBezTo>
                <a:lnTo>
                  <a:pt x="2995" y="6407"/>
                </a:lnTo>
                <a:lnTo>
                  <a:pt x="4260" y="0"/>
                </a:lnTo>
                <a:close/>
              </a:path>
            </a:pathLst>
          </a:custGeom>
          <a:solidFill>
            <a:srgbClr val="FFCD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855;p38"/>
          <p:cNvSpPr txBox="1">
            <a:spLocks noGrp="1"/>
          </p:cNvSpPr>
          <p:nvPr>
            <p:ph type="subTitle" idx="15"/>
          </p:nvPr>
        </p:nvSpPr>
        <p:spPr>
          <a:xfrm>
            <a:off x="657807" y="1221849"/>
            <a:ext cx="6337662" cy="329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All together: develop the idea, structure methods, and data, and look for bugs, testing.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9"/>
          <p:cNvSpPr/>
          <p:nvPr/>
        </p:nvSpPr>
        <p:spPr>
          <a:xfrm rot="10800000">
            <a:off x="2285071" y="3614217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9"/>
          <p:cNvSpPr txBox="1">
            <a:spLocks noGrp="1"/>
          </p:cNvSpPr>
          <p:nvPr>
            <p:ph type="title"/>
          </p:nvPr>
        </p:nvSpPr>
        <p:spPr>
          <a:xfrm>
            <a:off x="3688600" y="1539449"/>
            <a:ext cx="4740300" cy="6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Chalanges and Opoertunities</a:t>
            </a:r>
            <a:endParaRPr dirty="0"/>
          </a:p>
        </p:txBody>
      </p:sp>
      <p:sp>
        <p:nvSpPr>
          <p:cNvPr id="913" name="Google Shape;913;p39"/>
          <p:cNvSpPr txBox="1">
            <a:spLocks noGrp="1"/>
          </p:cNvSpPr>
          <p:nvPr>
            <p:ph type="subTitle" idx="1"/>
          </p:nvPr>
        </p:nvSpPr>
        <p:spPr>
          <a:xfrm>
            <a:off x="3688600" y="2139150"/>
            <a:ext cx="4740300" cy="2707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dirty="0" smtClean="0"/>
              <a:t>Cover the scope of the work (set works and divide reponsibilities)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dirty="0" smtClean="0"/>
              <a:t>Organizational cooperation (slack, whatapp, zoom)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dirty="0" smtClean="0"/>
              <a:t>Data exchange (githab.com)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dirty="0" smtClean="0"/>
              <a:t>Coding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dirty="0" smtClean="0"/>
              <a:t>We agreed on a Project: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" dirty="0" smtClean="0"/>
              <a:t>Help each other and work as a TEAM;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" dirty="0" smtClean="0"/>
              <a:t>Learn new skills;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dirty="0"/>
          </a:p>
        </p:txBody>
      </p:sp>
      <p:sp>
        <p:nvSpPr>
          <p:cNvPr id="914" name="Google Shape;914;p39"/>
          <p:cNvSpPr/>
          <p:nvPr/>
        </p:nvSpPr>
        <p:spPr>
          <a:xfrm>
            <a:off x="6104773" y="4352659"/>
            <a:ext cx="2420536" cy="885732"/>
          </a:xfrm>
          <a:custGeom>
            <a:avLst/>
            <a:gdLst/>
            <a:ahLst/>
            <a:cxnLst/>
            <a:rect l="l" t="t" r="r" b="b"/>
            <a:pathLst>
              <a:path w="38467" h="14076" extrusionOk="0">
                <a:moveTo>
                  <a:pt x="15934" y="1"/>
                </a:moveTo>
                <a:cubicBezTo>
                  <a:pt x="15651" y="1"/>
                  <a:pt x="15368" y="3"/>
                  <a:pt x="15085" y="9"/>
                </a:cubicBezTo>
                <a:cubicBezTo>
                  <a:pt x="14182" y="27"/>
                  <a:pt x="13271" y="75"/>
                  <a:pt x="12372" y="173"/>
                </a:cubicBezTo>
                <a:cubicBezTo>
                  <a:pt x="11662" y="254"/>
                  <a:pt x="10817" y="331"/>
                  <a:pt x="10313" y="901"/>
                </a:cubicBezTo>
                <a:cubicBezTo>
                  <a:pt x="9867" y="1409"/>
                  <a:pt x="9995" y="2057"/>
                  <a:pt x="10540" y="2422"/>
                </a:cubicBezTo>
                <a:cubicBezTo>
                  <a:pt x="11216" y="2876"/>
                  <a:pt x="12086" y="2638"/>
                  <a:pt x="12792" y="3007"/>
                </a:cubicBezTo>
                <a:cubicBezTo>
                  <a:pt x="13026" y="3132"/>
                  <a:pt x="13256" y="3333"/>
                  <a:pt x="13249" y="3614"/>
                </a:cubicBezTo>
                <a:cubicBezTo>
                  <a:pt x="13246" y="3863"/>
                  <a:pt x="13081" y="4079"/>
                  <a:pt x="12902" y="4232"/>
                </a:cubicBezTo>
                <a:cubicBezTo>
                  <a:pt x="12642" y="4463"/>
                  <a:pt x="12317" y="4562"/>
                  <a:pt x="11988" y="4653"/>
                </a:cubicBezTo>
                <a:cubicBezTo>
                  <a:pt x="11585" y="4766"/>
                  <a:pt x="11168" y="4854"/>
                  <a:pt x="10759" y="4920"/>
                </a:cubicBezTo>
                <a:cubicBezTo>
                  <a:pt x="9102" y="5176"/>
                  <a:pt x="7420" y="5088"/>
                  <a:pt x="5760" y="5238"/>
                </a:cubicBezTo>
                <a:cubicBezTo>
                  <a:pt x="4330" y="5366"/>
                  <a:pt x="2721" y="5637"/>
                  <a:pt x="1643" y="6664"/>
                </a:cubicBezTo>
                <a:cubicBezTo>
                  <a:pt x="685" y="7575"/>
                  <a:pt x="264" y="8917"/>
                  <a:pt x="107" y="10197"/>
                </a:cubicBezTo>
                <a:cubicBezTo>
                  <a:pt x="1" y="11052"/>
                  <a:pt x="45" y="11912"/>
                  <a:pt x="246" y="12749"/>
                </a:cubicBezTo>
                <a:cubicBezTo>
                  <a:pt x="257" y="12802"/>
                  <a:pt x="298" y="12824"/>
                  <a:pt x="340" y="12824"/>
                </a:cubicBezTo>
                <a:cubicBezTo>
                  <a:pt x="403" y="12824"/>
                  <a:pt x="470" y="12773"/>
                  <a:pt x="451" y="12694"/>
                </a:cubicBezTo>
                <a:cubicBezTo>
                  <a:pt x="88" y="11191"/>
                  <a:pt x="235" y="9473"/>
                  <a:pt x="904" y="8068"/>
                </a:cubicBezTo>
                <a:cubicBezTo>
                  <a:pt x="1171" y="7502"/>
                  <a:pt x="1548" y="6990"/>
                  <a:pt x="2041" y="6595"/>
                </a:cubicBezTo>
                <a:cubicBezTo>
                  <a:pt x="2612" y="6145"/>
                  <a:pt x="3306" y="5900"/>
                  <a:pt x="4005" y="5728"/>
                </a:cubicBezTo>
                <a:cubicBezTo>
                  <a:pt x="5592" y="5333"/>
                  <a:pt x="7248" y="5377"/>
                  <a:pt x="8868" y="5297"/>
                </a:cubicBezTo>
                <a:cubicBezTo>
                  <a:pt x="9680" y="5260"/>
                  <a:pt x="10485" y="5194"/>
                  <a:pt x="11278" y="5037"/>
                </a:cubicBezTo>
                <a:cubicBezTo>
                  <a:pt x="11893" y="4920"/>
                  <a:pt x="12617" y="4792"/>
                  <a:pt x="13088" y="4353"/>
                </a:cubicBezTo>
                <a:cubicBezTo>
                  <a:pt x="13414" y="4053"/>
                  <a:pt x="13604" y="3574"/>
                  <a:pt x="13330" y="3176"/>
                </a:cubicBezTo>
                <a:cubicBezTo>
                  <a:pt x="12935" y="2605"/>
                  <a:pt x="12123" y="2602"/>
                  <a:pt x="11509" y="2517"/>
                </a:cubicBezTo>
                <a:cubicBezTo>
                  <a:pt x="11136" y="2474"/>
                  <a:pt x="10763" y="2371"/>
                  <a:pt x="10488" y="2108"/>
                </a:cubicBezTo>
                <a:cubicBezTo>
                  <a:pt x="10199" y="1830"/>
                  <a:pt x="10174" y="1439"/>
                  <a:pt x="10412" y="1117"/>
                </a:cubicBezTo>
                <a:cubicBezTo>
                  <a:pt x="10887" y="470"/>
                  <a:pt x="11867" y="429"/>
                  <a:pt x="12591" y="356"/>
                </a:cubicBezTo>
                <a:cubicBezTo>
                  <a:pt x="13690" y="243"/>
                  <a:pt x="14797" y="207"/>
                  <a:pt x="15903" y="207"/>
                </a:cubicBezTo>
                <a:cubicBezTo>
                  <a:pt x="16588" y="207"/>
                  <a:pt x="17273" y="221"/>
                  <a:pt x="17955" y="239"/>
                </a:cubicBezTo>
                <a:cubicBezTo>
                  <a:pt x="19773" y="283"/>
                  <a:pt x="21583" y="316"/>
                  <a:pt x="23397" y="320"/>
                </a:cubicBezTo>
                <a:cubicBezTo>
                  <a:pt x="24318" y="320"/>
                  <a:pt x="25243" y="323"/>
                  <a:pt x="26172" y="338"/>
                </a:cubicBezTo>
                <a:cubicBezTo>
                  <a:pt x="26783" y="349"/>
                  <a:pt x="27379" y="407"/>
                  <a:pt x="27916" y="726"/>
                </a:cubicBezTo>
                <a:cubicBezTo>
                  <a:pt x="28096" y="832"/>
                  <a:pt x="28319" y="993"/>
                  <a:pt x="28359" y="1212"/>
                </a:cubicBezTo>
                <a:cubicBezTo>
                  <a:pt x="28406" y="1486"/>
                  <a:pt x="28129" y="1691"/>
                  <a:pt x="27927" y="1819"/>
                </a:cubicBezTo>
                <a:cubicBezTo>
                  <a:pt x="27639" y="1998"/>
                  <a:pt x="27386" y="2035"/>
                  <a:pt x="27039" y="2075"/>
                </a:cubicBezTo>
                <a:cubicBezTo>
                  <a:pt x="26637" y="2126"/>
                  <a:pt x="26234" y="2170"/>
                  <a:pt x="25836" y="2243"/>
                </a:cubicBezTo>
                <a:cubicBezTo>
                  <a:pt x="25481" y="2309"/>
                  <a:pt x="25104" y="2389"/>
                  <a:pt x="24786" y="2569"/>
                </a:cubicBezTo>
                <a:cubicBezTo>
                  <a:pt x="24552" y="2700"/>
                  <a:pt x="24351" y="2916"/>
                  <a:pt x="24402" y="3205"/>
                </a:cubicBezTo>
                <a:cubicBezTo>
                  <a:pt x="24464" y="3556"/>
                  <a:pt x="24808" y="3841"/>
                  <a:pt x="25097" y="4013"/>
                </a:cubicBezTo>
                <a:cubicBezTo>
                  <a:pt x="25765" y="4416"/>
                  <a:pt x="26599" y="4508"/>
                  <a:pt x="27395" y="4508"/>
                </a:cubicBezTo>
                <a:cubicBezTo>
                  <a:pt x="27640" y="4508"/>
                  <a:pt x="27882" y="4500"/>
                  <a:pt x="28114" y="4488"/>
                </a:cubicBezTo>
                <a:cubicBezTo>
                  <a:pt x="29138" y="4445"/>
                  <a:pt x="30143" y="4280"/>
                  <a:pt x="31164" y="4192"/>
                </a:cubicBezTo>
                <a:cubicBezTo>
                  <a:pt x="31356" y="4175"/>
                  <a:pt x="31562" y="4159"/>
                  <a:pt x="31770" y="4159"/>
                </a:cubicBezTo>
                <a:cubicBezTo>
                  <a:pt x="32224" y="4159"/>
                  <a:pt x="32685" y="4235"/>
                  <a:pt x="33029" y="4536"/>
                </a:cubicBezTo>
                <a:cubicBezTo>
                  <a:pt x="33383" y="4850"/>
                  <a:pt x="33493" y="5253"/>
                  <a:pt x="33164" y="5626"/>
                </a:cubicBezTo>
                <a:cubicBezTo>
                  <a:pt x="32864" y="5973"/>
                  <a:pt x="32418" y="6200"/>
                  <a:pt x="32008" y="6383"/>
                </a:cubicBezTo>
                <a:cubicBezTo>
                  <a:pt x="31683" y="6529"/>
                  <a:pt x="31346" y="6650"/>
                  <a:pt x="31003" y="6737"/>
                </a:cubicBezTo>
                <a:cubicBezTo>
                  <a:pt x="30505" y="6862"/>
                  <a:pt x="29046" y="7103"/>
                  <a:pt x="29284" y="7904"/>
                </a:cubicBezTo>
                <a:cubicBezTo>
                  <a:pt x="29364" y="8178"/>
                  <a:pt x="29609" y="8350"/>
                  <a:pt x="29854" y="8471"/>
                </a:cubicBezTo>
                <a:cubicBezTo>
                  <a:pt x="30206" y="8639"/>
                  <a:pt x="30586" y="8759"/>
                  <a:pt x="30970" y="8844"/>
                </a:cubicBezTo>
                <a:cubicBezTo>
                  <a:pt x="31767" y="9026"/>
                  <a:pt x="32582" y="9070"/>
                  <a:pt x="33394" y="9114"/>
                </a:cubicBezTo>
                <a:cubicBezTo>
                  <a:pt x="34674" y="9187"/>
                  <a:pt x="36056" y="9301"/>
                  <a:pt x="37186" y="9974"/>
                </a:cubicBezTo>
                <a:cubicBezTo>
                  <a:pt x="37607" y="10226"/>
                  <a:pt x="38005" y="10588"/>
                  <a:pt x="38097" y="11092"/>
                </a:cubicBezTo>
                <a:cubicBezTo>
                  <a:pt x="38207" y="11703"/>
                  <a:pt x="37848" y="12420"/>
                  <a:pt x="37428" y="12837"/>
                </a:cubicBezTo>
                <a:cubicBezTo>
                  <a:pt x="37183" y="13078"/>
                  <a:pt x="36945" y="13378"/>
                  <a:pt x="36638" y="13539"/>
                </a:cubicBezTo>
                <a:cubicBezTo>
                  <a:pt x="36455" y="13634"/>
                  <a:pt x="36254" y="13689"/>
                  <a:pt x="36056" y="13755"/>
                </a:cubicBezTo>
                <a:cubicBezTo>
                  <a:pt x="35887" y="13806"/>
                  <a:pt x="35718" y="13884"/>
                  <a:pt x="35540" y="13884"/>
                </a:cubicBezTo>
                <a:cubicBezTo>
                  <a:pt x="35514" y="13884"/>
                  <a:pt x="35487" y="13883"/>
                  <a:pt x="35460" y="13879"/>
                </a:cubicBezTo>
                <a:cubicBezTo>
                  <a:pt x="35449" y="13876"/>
                  <a:pt x="35438" y="13875"/>
                  <a:pt x="35427" y="13875"/>
                </a:cubicBezTo>
                <a:cubicBezTo>
                  <a:pt x="35309" y="13875"/>
                  <a:pt x="35270" y="14049"/>
                  <a:pt x="35394" y="14065"/>
                </a:cubicBezTo>
                <a:cubicBezTo>
                  <a:pt x="35442" y="14073"/>
                  <a:pt x="35490" y="14076"/>
                  <a:pt x="35538" y="14076"/>
                </a:cubicBezTo>
                <a:cubicBezTo>
                  <a:pt x="35857" y="14076"/>
                  <a:pt x="36188" y="13932"/>
                  <a:pt x="36477" y="13820"/>
                </a:cubicBezTo>
                <a:cubicBezTo>
                  <a:pt x="36828" y="13685"/>
                  <a:pt x="37077" y="13462"/>
                  <a:pt x="37336" y="13199"/>
                </a:cubicBezTo>
                <a:cubicBezTo>
                  <a:pt x="37581" y="12950"/>
                  <a:pt x="37819" y="12723"/>
                  <a:pt x="37987" y="12416"/>
                </a:cubicBezTo>
                <a:cubicBezTo>
                  <a:pt x="38133" y="12142"/>
                  <a:pt x="38261" y="11838"/>
                  <a:pt x="38305" y="11535"/>
                </a:cubicBezTo>
                <a:cubicBezTo>
                  <a:pt x="38466" y="10423"/>
                  <a:pt x="37442" y="9765"/>
                  <a:pt x="36539" y="9425"/>
                </a:cubicBezTo>
                <a:cubicBezTo>
                  <a:pt x="35142" y="8906"/>
                  <a:pt x="33661" y="8950"/>
                  <a:pt x="32206" y="8814"/>
                </a:cubicBezTo>
                <a:cubicBezTo>
                  <a:pt x="31760" y="8774"/>
                  <a:pt x="31321" y="8708"/>
                  <a:pt x="30893" y="8599"/>
                </a:cubicBezTo>
                <a:cubicBezTo>
                  <a:pt x="30505" y="8500"/>
                  <a:pt x="30056" y="8379"/>
                  <a:pt x="29727" y="8141"/>
                </a:cubicBezTo>
                <a:cubicBezTo>
                  <a:pt x="29558" y="8017"/>
                  <a:pt x="29394" y="7794"/>
                  <a:pt x="29522" y="7589"/>
                </a:cubicBezTo>
                <a:cubicBezTo>
                  <a:pt x="29620" y="7425"/>
                  <a:pt x="29833" y="7322"/>
                  <a:pt x="30001" y="7249"/>
                </a:cubicBezTo>
                <a:cubicBezTo>
                  <a:pt x="30388" y="7085"/>
                  <a:pt x="30802" y="7012"/>
                  <a:pt x="31204" y="6898"/>
                </a:cubicBezTo>
                <a:cubicBezTo>
                  <a:pt x="31577" y="6792"/>
                  <a:pt x="31943" y="6642"/>
                  <a:pt x="32297" y="6478"/>
                </a:cubicBezTo>
                <a:cubicBezTo>
                  <a:pt x="32974" y="6152"/>
                  <a:pt x="34038" y="5439"/>
                  <a:pt x="33383" y="4594"/>
                </a:cubicBezTo>
                <a:cubicBezTo>
                  <a:pt x="32980" y="4073"/>
                  <a:pt x="32365" y="3934"/>
                  <a:pt x="31724" y="3934"/>
                </a:cubicBezTo>
                <a:cubicBezTo>
                  <a:pt x="31220" y="3934"/>
                  <a:pt x="30699" y="4020"/>
                  <a:pt x="30253" y="4072"/>
                </a:cubicBezTo>
                <a:cubicBezTo>
                  <a:pt x="29365" y="4178"/>
                  <a:pt x="28467" y="4287"/>
                  <a:pt x="27569" y="4287"/>
                </a:cubicBezTo>
                <a:cubicBezTo>
                  <a:pt x="27329" y="4287"/>
                  <a:pt x="27089" y="4279"/>
                  <a:pt x="26849" y="4262"/>
                </a:cubicBezTo>
                <a:cubicBezTo>
                  <a:pt x="26340" y="4218"/>
                  <a:pt x="25810" y="4137"/>
                  <a:pt x="25349" y="3903"/>
                </a:cubicBezTo>
                <a:cubicBezTo>
                  <a:pt x="25075" y="3768"/>
                  <a:pt x="24592" y="3454"/>
                  <a:pt x="24607" y="3092"/>
                </a:cubicBezTo>
                <a:cubicBezTo>
                  <a:pt x="24622" y="2806"/>
                  <a:pt x="25024" y="2675"/>
                  <a:pt x="25243" y="2602"/>
                </a:cubicBezTo>
                <a:cubicBezTo>
                  <a:pt x="25646" y="2474"/>
                  <a:pt x="26066" y="2408"/>
                  <a:pt x="26483" y="2357"/>
                </a:cubicBezTo>
                <a:cubicBezTo>
                  <a:pt x="26823" y="2309"/>
                  <a:pt x="27170" y="2283"/>
                  <a:pt x="27511" y="2221"/>
                </a:cubicBezTo>
                <a:cubicBezTo>
                  <a:pt x="27898" y="2155"/>
                  <a:pt x="28374" y="1870"/>
                  <a:pt x="28534" y="1497"/>
                </a:cubicBezTo>
                <a:cubicBezTo>
                  <a:pt x="28717" y="1066"/>
                  <a:pt x="28333" y="715"/>
                  <a:pt x="27990" y="521"/>
                </a:cubicBezTo>
                <a:cubicBezTo>
                  <a:pt x="27452" y="221"/>
                  <a:pt x="26856" y="137"/>
                  <a:pt x="26249" y="130"/>
                </a:cubicBezTo>
                <a:cubicBezTo>
                  <a:pt x="24373" y="100"/>
                  <a:pt x="22501" y="119"/>
                  <a:pt x="20625" y="97"/>
                </a:cubicBezTo>
                <a:cubicBezTo>
                  <a:pt x="19061" y="75"/>
                  <a:pt x="17497" y="1"/>
                  <a:pt x="159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9"/>
          <p:cNvSpPr/>
          <p:nvPr/>
        </p:nvSpPr>
        <p:spPr>
          <a:xfrm>
            <a:off x="7447850" y="330637"/>
            <a:ext cx="1547007" cy="995693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39"/>
          <p:cNvGrpSpPr/>
          <p:nvPr/>
        </p:nvGrpSpPr>
        <p:grpSpPr>
          <a:xfrm rot="-681230">
            <a:off x="8755440" y="166357"/>
            <a:ext cx="179123" cy="148085"/>
            <a:chOff x="554700" y="3251675"/>
            <a:chExt cx="142825" cy="118075"/>
          </a:xfrm>
        </p:grpSpPr>
        <p:sp>
          <p:nvSpPr>
            <p:cNvPr id="917" name="Google Shape;917;p39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39"/>
          <p:cNvGrpSpPr/>
          <p:nvPr/>
        </p:nvGrpSpPr>
        <p:grpSpPr>
          <a:xfrm>
            <a:off x="446005" y="330625"/>
            <a:ext cx="2967112" cy="6421680"/>
            <a:chOff x="446005" y="330625"/>
            <a:chExt cx="2967112" cy="6421680"/>
          </a:xfrm>
        </p:grpSpPr>
        <p:grpSp>
          <p:nvGrpSpPr>
            <p:cNvPr id="920" name="Google Shape;920;p39"/>
            <p:cNvGrpSpPr/>
            <p:nvPr/>
          </p:nvGrpSpPr>
          <p:grpSpPr>
            <a:xfrm>
              <a:off x="446005" y="1009510"/>
              <a:ext cx="2967112" cy="5742795"/>
              <a:chOff x="759200" y="536000"/>
              <a:chExt cx="2380545" cy="4607506"/>
            </a:xfrm>
          </p:grpSpPr>
          <p:sp>
            <p:nvSpPr>
              <p:cNvPr id="921" name="Google Shape;921;p39"/>
              <p:cNvSpPr/>
              <p:nvPr/>
            </p:nvSpPr>
            <p:spPr>
              <a:xfrm>
                <a:off x="1814865" y="1545398"/>
                <a:ext cx="269475" cy="345328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4762" extrusionOk="0">
                    <a:moveTo>
                      <a:pt x="0" y="1"/>
                    </a:moveTo>
                    <a:lnTo>
                      <a:pt x="0" y="4762"/>
                    </a:lnTo>
                    <a:lnTo>
                      <a:pt x="3715" y="4762"/>
                    </a:lnTo>
                    <a:lnTo>
                      <a:pt x="3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814865" y="1545108"/>
                <a:ext cx="269765" cy="160771"/>
              </a:xfrm>
              <a:custGeom>
                <a:avLst/>
                <a:gdLst/>
                <a:ahLst/>
                <a:cxnLst/>
                <a:rect l="l" t="t" r="r" b="b"/>
                <a:pathLst>
                  <a:path w="3720" h="2217" extrusionOk="0">
                    <a:moveTo>
                      <a:pt x="0" y="1"/>
                    </a:moveTo>
                    <a:lnTo>
                      <a:pt x="0" y="1193"/>
                    </a:lnTo>
                    <a:cubicBezTo>
                      <a:pt x="0" y="1193"/>
                      <a:pt x="322" y="2217"/>
                      <a:pt x="1880" y="2217"/>
                    </a:cubicBezTo>
                    <a:cubicBezTo>
                      <a:pt x="3438" y="2217"/>
                      <a:pt x="3719" y="1193"/>
                      <a:pt x="3719" y="1193"/>
                    </a:cubicBezTo>
                    <a:lnTo>
                      <a:pt x="37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493699" y="854627"/>
                <a:ext cx="914736" cy="804364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11092" extrusionOk="0">
                    <a:moveTo>
                      <a:pt x="6291" y="1"/>
                    </a:moveTo>
                    <a:cubicBezTo>
                      <a:pt x="2722" y="1"/>
                      <a:pt x="1741" y="2838"/>
                      <a:pt x="1555" y="5318"/>
                    </a:cubicBezTo>
                    <a:cubicBezTo>
                      <a:pt x="1449" y="5230"/>
                      <a:pt x="1339" y="5149"/>
                      <a:pt x="1226" y="5076"/>
                    </a:cubicBezTo>
                    <a:cubicBezTo>
                      <a:pt x="1124" y="5010"/>
                      <a:pt x="1021" y="4952"/>
                      <a:pt x="900" y="4930"/>
                    </a:cubicBezTo>
                    <a:cubicBezTo>
                      <a:pt x="859" y="4921"/>
                      <a:pt x="817" y="4917"/>
                      <a:pt x="775" y="4917"/>
                    </a:cubicBezTo>
                    <a:cubicBezTo>
                      <a:pt x="569" y="4917"/>
                      <a:pt x="364" y="5017"/>
                      <a:pt x="228" y="5175"/>
                    </a:cubicBezTo>
                    <a:cubicBezTo>
                      <a:pt x="63" y="5369"/>
                      <a:pt x="1" y="5628"/>
                      <a:pt x="16" y="5877"/>
                    </a:cubicBezTo>
                    <a:cubicBezTo>
                      <a:pt x="41" y="6301"/>
                      <a:pt x="312" y="6703"/>
                      <a:pt x="696" y="6890"/>
                    </a:cubicBezTo>
                    <a:cubicBezTo>
                      <a:pt x="854" y="6967"/>
                      <a:pt x="1032" y="7004"/>
                      <a:pt x="1210" y="7004"/>
                    </a:cubicBezTo>
                    <a:cubicBezTo>
                      <a:pt x="1328" y="7004"/>
                      <a:pt x="1446" y="6988"/>
                      <a:pt x="1559" y="6956"/>
                    </a:cubicBezTo>
                    <a:cubicBezTo>
                      <a:pt x="1869" y="9289"/>
                      <a:pt x="3866" y="11092"/>
                      <a:pt x="6287" y="11092"/>
                    </a:cubicBezTo>
                    <a:cubicBezTo>
                      <a:pt x="8708" y="11092"/>
                      <a:pt x="10704" y="9285"/>
                      <a:pt x="11011" y="6945"/>
                    </a:cubicBezTo>
                    <a:cubicBezTo>
                      <a:pt x="11135" y="6983"/>
                      <a:pt x="11265" y="7003"/>
                      <a:pt x="11394" y="7003"/>
                    </a:cubicBezTo>
                    <a:cubicBezTo>
                      <a:pt x="11572" y="7003"/>
                      <a:pt x="11749" y="6966"/>
                      <a:pt x="11907" y="6890"/>
                    </a:cubicBezTo>
                    <a:cubicBezTo>
                      <a:pt x="12291" y="6703"/>
                      <a:pt x="12566" y="6301"/>
                      <a:pt x="12587" y="5877"/>
                    </a:cubicBezTo>
                    <a:cubicBezTo>
                      <a:pt x="12613" y="5628"/>
                      <a:pt x="12544" y="5369"/>
                      <a:pt x="12383" y="5175"/>
                    </a:cubicBezTo>
                    <a:cubicBezTo>
                      <a:pt x="12246" y="5017"/>
                      <a:pt x="12044" y="4917"/>
                      <a:pt x="11837" y="4917"/>
                    </a:cubicBezTo>
                    <a:cubicBezTo>
                      <a:pt x="11794" y="4917"/>
                      <a:pt x="11752" y="4921"/>
                      <a:pt x="11710" y="4930"/>
                    </a:cubicBezTo>
                    <a:cubicBezTo>
                      <a:pt x="11593" y="4952"/>
                      <a:pt x="11487" y="5010"/>
                      <a:pt x="11388" y="5076"/>
                    </a:cubicBezTo>
                    <a:cubicBezTo>
                      <a:pt x="11267" y="5149"/>
                      <a:pt x="11158" y="5237"/>
                      <a:pt x="11052" y="5321"/>
                    </a:cubicBezTo>
                    <a:cubicBezTo>
                      <a:pt x="10993" y="2846"/>
                      <a:pt x="10481" y="1"/>
                      <a:pt x="6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1904493" y="1304071"/>
                <a:ext cx="93403" cy="64251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886" extrusionOk="0">
                    <a:moveTo>
                      <a:pt x="644" y="1"/>
                    </a:moveTo>
                    <a:cubicBezTo>
                      <a:pt x="285" y="1"/>
                      <a:pt x="0" y="396"/>
                      <a:pt x="0" y="886"/>
                    </a:cubicBezTo>
                    <a:lnTo>
                      <a:pt x="187" y="886"/>
                    </a:lnTo>
                    <a:cubicBezTo>
                      <a:pt x="187" y="505"/>
                      <a:pt x="395" y="184"/>
                      <a:pt x="644" y="184"/>
                    </a:cubicBezTo>
                    <a:cubicBezTo>
                      <a:pt x="889" y="184"/>
                      <a:pt x="1101" y="505"/>
                      <a:pt x="1101" y="886"/>
                    </a:cubicBezTo>
                    <a:lnTo>
                      <a:pt x="1287" y="886"/>
                    </a:lnTo>
                    <a:cubicBezTo>
                      <a:pt x="1287" y="396"/>
                      <a:pt x="998" y="1"/>
                      <a:pt x="6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1856561" y="1442428"/>
                <a:ext cx="185790" cy="39014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538" extrusionOk="0">
                    <a:moveTo>
                      <a:pt x="1284" y="0"/>
                    </a:moveTo>
                    <a:cubicBezTo>
                      <a:pt x="1045" y="0"/>
                      <a:pt x="807" y="38"/>
                      <a:pt x="581" y="115"/>
                    </a:cubicBezTo>
                    <a:cubicBezTo>
                      <a:pt x="402" y="174"/>
                      <a:pt x="233" y="258"/>
                      <a:pt x="80" y="360"/>
                    </a:cubicBezTo>
                    <a:cubicBezTo>
                      <a:pt x="1" y="418"/>
                      <a:pt x="50" y="538"/>
                      <a:pt x="126" y="538"/>
                    </a:cubicBezTo>
                    <a:cubicBezTo>
                      <a:pt x="141" y="538"/>
                      <a:pt x="158" y="533"/>
                      <a:pt x="175" y="521"/>
                    </a:cubicBezTo>
                    <a:cubicBezTo>
                      <a:pt x="504" y="299"/>
                      <a:pt x="897" y="186"/>
                      <a:pt x="1291" y="186"/>
                    </a:cubicBezTo>
                    <a:cubicBezTo>
                      <a:pt x="1506" y="186"/>
                      <a:pt x="1721" y="220"/>
                      <a:pt x="1926" y="287"/>
                    </a:cubicBezTo>
                    <a:cubicBezTo>
                      <a:pt x="2091" y="342"/>
                      <a:pt x="2245" y="415"/>
                      <a:pt x="2387" y="514"/>
                    </a:cubicBezTo>
                    <a:cubicBezTo>
                      <a:pt x="2403" y="523"/>
                      <a:pt x="2418" y="528"/>
                      <a:pt x="2432" y="528"/>
                    </a:cubicBezTo>
                    <a:cubicBezTo>
                      <a:pt x="2510" y="528"/>
                      <a:pt x="2562" y="405"/>
                      <a:pt x="2479" y="353"/>
                    </a:cubicBezTo>
                    <a:cubicBezTo>
                      <a:pt x="2128" y="119"/>
                      <a:pt x="1706" y="0"/>
                      <a:pt x="12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2069753" y="1127136"/>
                <a:ext cx="144527" cy="70995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979" extrusionOk="0">
                    <a:moveTo>
                      <a:pt x="140" y="0"/>
                    </a:moveTo>
                    <a:cubicBezTo>
                      <a:pt x="66" y="0"/>
                      <a:pt x="0" y="92"/>
                      <a:pt x="69" y="155"/>
                    </a:cubicBezTo>
                    <a:cubicBezTo>
                      <a:pt x="460" y="510"/>
                      <a:pt x="935" y="770"/>
                      <a:pt x="1451" y="898"/>
                    </a:cubicBezTo>
                    <a:cubicBezTo>
                      <a:pt x="1597" y="934"/>
                      <a:pt x="1747" y="960"/>
                      <a:pt x="1897" y="978"/>
                    </a:cubicBezTo>
                    <a:cubicBezTo>
                      <a:pt x="1901" y="979"/>
                      <a:pt x="1904" y="979"/>
                      <a:pt x="1907" y="979"/>
                    </a:cubicBezTo>
                    <a:cubicBezTo>
                      <a:pt x="1953" y="979"/>
                      <a:pt x="1989" y="931"/>
                      <a:pt x="1989" y="887"/>
                    </a:cubicBezTo>
                    <a:cubicBezTo>
                      <a:pt x="1992" y="828"/>
                      <a:pt x="1952" y="795"/>
                      <a:pt x="1901" y="792"/>
                    </a:cubicBezTo>
                    <a:cubicBezTo>
                      <a:pt x="1276" y="719"/>
                      <a:pt x="672" y="444"/>
                      <a:pt x="200" y="24"/>
                    </a:cubicBezTo>
                    <a:cubicBezTo>
                      <a:pt x="181" y="7"/>
                      <a:pt x="160" y="0"/>
                      <a:pt x="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163831" y="4364680"/>
                <a:ext cx="614223" cy="538370"/>
              </a:xfrm>
              <a:custGeom>
                <a:avLst/>
                <a:gdLst/>
                <a:ahLst/>
                <a:cxnLst/>
                <a:rect l="l" t="t" r="r" b="b"/>
                <a:pathLst>
                  <a:path w="8470" h="7424" extrusionOk="0">
                    <a:moveTo>
                      <a:pt x="1006" y="0"/>
                    </a:moveTo>
                    <a:lnTo>
                      <a:pt x="1" y="7423"/>
                    </a:lnTo>
                    <a:lnTo>
                      <a:pt x="7636" y="7423"/>
                    </a:lnTo>
                    <a:lnTo>
                      <a:pt x="84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2323989" y="1251715"/>
                <a:ext cx="54388" cy="56854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84" extrusionOk="0">
                    <a:moveTo>
                      <a:pt x="105" y="1"/>
                    </a:moveTo>
                    <a:cubicBezTo>
                      <a:pt x="81" y="1"/>
                      <a:pt x="55" y="10"/>
                      <a:pt x="37" y="28"/>
                    </a:cubicBezTo>
                    <a:cubicBezTo>
                      <a:pt x="0" y="65"/>
                      <a:pt x="4" y="127"/>
                      <a:pt x="37" y="163"/>
                    </a:cubicBezTo>
                    <a:cubicBezTo>
                      <a:pt x="220" y="357"/>
                      <a:pt x="402" y="558"/>
                      <a:pt x="582" y="756"/>
                    </a:cubicBezTo>
                    <a:cubicBezTo>
                      <a:pt x="598" y="774"/>
                      <a:pt x="622" y="783"/>
                      <a:pt x="646" y="783"/>
                    </a:cubicBezTo>
                    <a:cubicBezTo>
                      <a:pt x="670" y="783"/>
                      <a:pt x="695" y="774"/>
                      <a:pt x="713" y="756"/>
                    </a:cubicBezTo>
                    <a:cubicBezTo>
                      <a:pt x="750" y="719"/>
                      <a:pt x="746" y="661"/>
                      <a:pt x="713" y="624"/>
                    </a:cubicBezTo>
                    <a:cubicBezTo>
                      <a:pt x="530" y="427"/>
                      <a:pt x="348" y="226"/>
                      <a:pt x="168" y="28"/>
                    </a:cubicBezTo>
                    <a:cubicBezTo>
                      <a:pt x="154" y="10"/>
                      <a:pt x="130" y="1"/>
                      <a:pt x="1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2324206" y="1254108"/>
                <a:ext cx="56346" cy="54606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53" extrusionOk="0">
                    <a:moveTo>
                      <a:pt x="672" y="1"/>
                    </a:moveTo>
                    <a:cubicBezTo>
                      <a:pt x="647" y="1"/>
                      <a:pt x="622" y="10"/>
                      <a:pt x="604" y="28"/>
                    </a:cubicBezTo>
                    <a:lnTo>
                      <a:pt x="37" y="595"/>
                    </a:lnTo>
                    <a:cubicBezTo>
                      <a:pt x="1" y="631"/>
                      <a:pt x="1" y="690"/>
                      <a:pt x="37" y="726"/>
                    </a:cubicBezTo>
                    <a:cubicBezTo>
                      <a:pt x="56" y="743"/>
                      <a:pt x="81" y="753"/>
                      <a:pt x="106" y="753"/>
                    </a:cubicBezTo>
                    <a:cubicBezTo>
                      <a:pt x="129" y="753"/>
                      <a:pt x="153" y="744"/>
                      <a:pt x="173" y="726"/>
                    </a:cubicBezTo>
                    <a:lnTo>
                      <a:pt x="740" y="160"/>
                    </a:lnTo>
                    <a:cubicBezTo>
                      <a:pt x="776" y="123"/>
                      <a:pt x="776" y="65"/>
                      <a:pt x="740" y="28"/>
                    </a:cubicBezTo>
                    <a:cubicBezTo>
                      <a:pt x="721" y="10"/>
                      <a:pt x="697" y="1"/>
                      <a:pt x="6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9"/>
              <p:cNvSpPr/>
              <p:nvPr/>
            </p:nvSpPr>
            <p:spPr>
              <a:xfrm>
                <a:off x="1531406" y="1251933"/>
                <a:ext cx="54388" cy="56491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79" extrusionOk="0">
                    <a:moveTo>
                      <a:pt x="643" y="0"/>
                    </a:moveTo>
                    <a:cubicBezTo>
                      <a:pt x="621" y="0"/>
                      <a:pt x="599" y="8"/>
                      <a:pt x="582" y="25"/>
                    </a:cubicBezTo>
                    <a:cubicBezTo>
                      <a:pt x="399" y="223"/>
                      <a:pt x="216" y="424"/>
                      <a:pt x="37" y="621"/>
                    </a:cubicBezTo>
                    <a:cubicBezTo>
                      <a:pt x="7" y="658"/>
                      <a:pt x="0" y="716"/>
                      <a:pt x="37" y="753"/>
                    </a:cubicBezTo>
                    <a:cubicBezTo>
                      <a:pt x="54" y="770"/>
                      <a:pt x="78" y="779"/>
                      <a:pt x="104" y="779"/>
                    </a:cubicBezTo>
                    <a:cubicBezTo>
                      <a:pt x="128" y="779"/>
                      <a:pt x="152" y="771"/>
                      <a:pt x="172" y="753"/>
                    </a:cubicBezTo>
                    <a:cubicBezTo>
                      <a:pt x="355" y="555"/>
                      <a:pt x="538" y="354"/>
                      <a:pt x="713" y="160"/>
                    </a:cubicBezTo>
                    <a:cubicBezTo>
                      <a:pt x="746" y="124"/>
                      <a:pt x="750" y="62"/>
                      <a:pt x="713" y="25"/>
                    </a:cubicBezTo>
                    <a:cubicBezTo>
                      <a:pt x="694" y="10"/>
                      <a:pt x="669" y="0"/>
                      <a:pt x="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9"/>
              <p:cNvSpPr/>
              <p:nvPr/>
            </p:nvSpPr>
            <p:spPr>
              <a:xfrm>
                <a:off x="1529521" y="1253818"/>
                <a:ext cx="56056" cy="54751"/>
              </a:xfrm>
              <a:custGeom>
                <a:avLst/>
                <a:gdLst/>
                <a:ahLst/>
                <a:cxnLst/>
                <a:rect l="l" t="t" r="r" b="b"/>
                <a:pathLst>
                  <a:path w="773" h="755" extrusionOk="0">
                    <a:moveTo>
                      <a:pt x="103" y="1"/>
                    </a:moveTo>
                    <a:cubicBezTo>
                      <a:pt x="79" y="1"/>
                      <a:pt x="55" y="10"/>
                      <a:pt x="37" y="28"/>
                    </a:cubicBezTo>
                    <a:cubicBezTo>
                      <a:pt x="4" y="69"/>
                      <a:pt x="1" y="123"/>
                      <a:pt x="37" y="160"/>
                    </a:cubicBezTo>
                    <a:lnTo>
                      <a:pt x="604" y="727"/>
                    </a:lnTo>
                    <a:cubicBezTo>
                      <a:pt x="622" y="745"/>
                      <a:pt x="646" y="754"/>
                      <a:pt x="670" y="754"/>
                    </a:cubicBezTo>
                    <a:cubicBezTo>
                      <a:pt x="694" y="754"/>
                      <a:pt x="717" y="745"/>
                      <a:pt x="736" y="727"/>
                    </a:cubicBezTo>
                    <a:cubicBezTo>
                      <a:pt x="768" y="690"/>
                      <a:pt x="772" y="632"/>
                      <a:pt x="736" y="595"/>
                    </a:cubicBezTo>
                    <a:lnTo>
                      <a:pt x="169" y="28"/>
                    </a:lnTo>
                    <a:cubicBezTo>
                      <a:pt x="150" y="10"/>
                      <a:pt x="12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9"/>
              <p:cNvSpPr/>
              <p:nvPr/>
            </p:nvSpPr>
            <p:spPr>
              <a:xfrm>
                <a:off x="1337285" y="536000"/>
                <a:ext cx="1224676" cy="775357"/>
              </a:xfrm>
              <a:custGeom>
                <a:avLst/>
                <a:gdLst/>
                <a:ahLst/>
                <a:cxnLst/>
                <a:rect l="l" t="t" r="r" b="b"/>
                <a:pathLst>
                  <a:path w="16888" h="10692" extrusionOk="0">
                    <a:moveTo>
                      <a:pt x="6020" y="7633"/>
                    </a:moveTo>
                    <a:cubicBezTo>
                      <a:pt x="6011" y="7643"/>
                      <a:pt x="6009" y="7649"/>
                      <a:pt x="6016" y="7649"/>
                    </a:cubicBezTo>
                    <a:cubicBezTo>
                      <a:pt x="6017" y="7644"/>
                      <a:pt x="6019" y="7638"/>
                      <a:pt x="6020" y="7633"/>
                    </a:cubicBezTo>
                    <a:close/>
                    <a:moveTo>
                      <a:pt x="10359" y="1"/>
                    </a:moveTo>
                    <a:cubicBezTo>
                      <a:pt x="10276" y="1"/>
                      <a:pt x="10194" y="5"/>
                      <a:pt x="10111" y="14"/>
                    </a:cubicBezTo>
                    <a:cubicBezTo>
                      <a:pt x="9596" y="69"/>
                      <a:pt x="9106" y="347"/>
                      <a:pt x="8795" y="756"/>
                    </a:cubicBezTo>
                    <a:cubicBezTo>
                      <a:pt x="8751" y="482"/>
                      <a:pt x="8634" y="222"/>
                      <a:pt x="8455" y="14"/>
                    </a:cubicBezTo>
                    <a:cubicBezTo>
                      <a:pt x="8418" y="299"/>
                      <a:pt x="8320" y="584"/>
                      <a:pt x="8170" y="829"/>
                    </a:cubicBezTo>
                    <a:cubicBezTo>
                      <a:pt x="7906" y="511"/>
                      <a:pt x="7493" y="361"/>
                      <a:pt x="7084" y="281"/>
                    </a:cubicBezTo>
                    <a:cubicBezTo>
                      <a:pt x="6874" y="242"/>
                      <a:pt x="6659" y="221"/>
                      <a:pt x="6444" y="221"/>
                    </a:cubicBezTo>
                    <a:cubicBezTo>
                      <a:pt x="6089" y="221"/>
                      <a:pt x="5736" y="279"/>
                      <a:pt x="5412" y="416"/>
                    </a:cubicBezTo>
                    <a:cubicBezTo>
                      <a:pt x="5186" y="511"/>
                      <a:pt x="4977" y="639"/>
                      <a:pt x="4743" y="720"/>
                    </a:cubicBezTo>
                    <a:cubicBezTo>
                      <a:pt x="4615" y="767"/>
                      <a:pt x="4474" y="800"/>
                      <a:pt x="4336" y="800"/>
                    </a:cubicBezTo>
                    <a:cubicBezTo>
                      <a:pt x="4230" y="800"/>
                      <a:pt x="4126" y="780"/>
                      <a:pt x="4030" y="734"/>
                    </a:cubicBezTo>
                    <a:lnTo>
                      <a:pt x="4030" y="734"/>
                    </a:lnTo>
                    <a:cubicBezTo>
                      <a:pt x="4169" y="935"/>
                      <a:pt x="4370" y="1096"/>
                      <a:pt x="4593" y="1191"/>
                    </a:cubicBezTo>
                    <a:cubicBezTo>
                      <a:pt x="4242" y="1330"/>
                      <a:pt x="3895" y="1480"/>
                      <a:pt x="3536" y="1608"/>
                    </a:cubicBezTo>
                    <a:cubicBezTo>
                      <a:pt x="3094" y="1767"/>
                      <a:pt x="2619" y="1882"/>
                      <a:pt x="2151" y="1882"/>
                    </a:cubicBezTo>
                    <a:cubicBezTo>
                      <a:pt x="1930" y="1882"/>
                      <a:pt x="1710" y="1857"/>
                      <a:pt x="1496" y="1798"/>
                    </a:cubicBezTo>
                    <a:lnTo>
                      <a:pt x="1496" y="1798"/>
                    </a:lnTo>
                    <a:cubicBezTo>
                      <a:pt x="1499" y="2297"/>
                      <a:pt x="1961" y="2732"/>
                      <a:pt x="2451" y="2732"/>
                    </a:cubicBezTo>
                    <a:cubicBezTo>
                      <a:pt x="2490" y="2732"/>
                      <a:pt x="2529" y="2729"/>
                      <a:pt x="2567" y="2724"/>
                    </a:cubicBezTo>
                    <a:lnTo>
                      <a:pt x="2567" y="2724"/>
                    </a:lnTo>
                    <a:cubicBezTo>
                      <a:pt x="2226" y="2858"/>
                      <a:pt x="1856" y="2928"/>
                      <a:pt x="1487" y="2928"/>
                    </a:cubicBezTo>
                    <a:cubicBezTo>
                      <a:pt x="1334" y="2928"/>
                      <a:pt x="1182" y="2916"/>
                      <a:pt x="1032" y="2892"/>
                    </a:cubicBezTo>
                    <a:lnTo>
                      <a:pt x="1032" y="2892"/>
                    </a:lnTo>
                    <a:cubicBezTo>
                      <a:pt x="1156" y="3470"/>
                      <a:pt x="1686" y="3934"/>
                      <a:pt x="2275" y="3981"/>
                    </a:cubicBezTo>
                    <a:cubicBezTo>
                      <a:pt x="1814" y="4460"/>
                      <a:pt x="1229" y="4826"/>
                      <a:pt x="593" y="5027"/>
                    </a:cubicBezTo>
                    <a:cubicBezTo>
                      <a:pt x="841" y="5341"/>
                      <a:pt x="1239" y="5525"/>
                      <a:pt x="1638" y="5525"/>
                    </a:cubicBezTo>
                    <a:cubicBezTo>
                      <a:pt x="1704" y="5525"/>
                      <a:pt x="1771" y="5520"/>
                      <a:pt x="1836" y="5510"/>
                    </a:cubicBezTo>
                    <a:lnTo>
                      <a:pt x="1836" y="5510"/>
                    </a:lnTo>
                    <a:cubicBezTo>
                      <a:pt x="1361" y="6033"/>
                      <a:pt x="699" y="6380"/>
                      <a:pt x="0" y="6475"/>
                    </a:cubicBezTo>
                    <a:cubicBezTo>
                      <a:pt x="191" y="6790"/>
                      <a:pt x="520" y="7006"/>
                      <a:pt x="874" y="7130"/>
                    </a:cubicBezTo>
                    <a:cubicBezTo>
                      <a:pt x="874" y="7130"/>
                      <a:pt x="1225" y="7218"/>
                      <a:pt x="1467" y="7258"/>
                    </a:cubicBezTo>
                    <a:cubicBezTo>
                      <a:pt x="1467" y="7258"/>
                      <a:pt x="1097" y="7715"/>
                      <a:pt x="582" y="7843"/>
                    </a:cubicBezTo>
                    <a:cubicBezTo>
                      <a:pt x="582" y="7843"/>
                      <a:pt x="982" y="8247"/>
                      <a:pt x="1381" y="8247"/>
                    </a:cubicBezTo>
                    <a:cubicBezTo>
                      <a:pt x="1396" y="8247"/>
                      <a:pt x="1411" y="8246"/>
                      <a:pt x="1427" y="8245"/>
                    </a:cubicBezTo>
                    <a:lnTo>
                      <a:pt x="1427" y="8245"/>
                    </a:lnTo>
                    <a:cubicBezTo>
                      <a:pt x="1427" y="8245"/>
                      <a:pt x="1141" y="8626"/>
                      <a:pt x="494" y="8775"/>
                    </a:cubicBezTo>
                    <a:cubicBezTo>
                      <a:pt x="494" y="8775"/>
                      <a:pt x="1049" y="9489"/>
                      <a:pt x="2012" y="9489"/>
                    </a:cubicBezTo>
                    <a:cubicBezTo>
                      <a:pt x="2181" y="9489"/>
                      <a:pt x="2363" y="9467"/>
                      <a:pt x="2556" y="9415"/>
                    </a:cubicBezTo>
                    <a:cubicBezTo>
                      <a:pt x="2748" y="9347"/>
                      <a:pt x="2899" y="9319"/>
                      <a:pt x="3023" y="9319"/>
                    </a:cubicBezTo>
                    <a:cubicBezTo>
                      <a:pt x="3283" y="9319"/>
                      <a:pt x="3422" y="9443"/>
                      <a:pt x="3566" y="9569"/>
                    </a:cubicBezTo>
                    <a:cubicBezTo>
                      <a:pt x="3917" y="9880"/>
                      <a:pt x="3522" y="10692"/>
                      <a:pt x="3972" y="10692"/>
                    </a:cubicBezTo>
                    <a:cubicBezTo>
                      <a:pt x="4271" y="10692"/>
                      <a:pt x="4228" y="10311"/>
                      <a:pt x="4228" y="10311"/>
                    </a:cubicBezTo>
                    <a:cubicBezTo>
                      <a:pt x="4228" y="8033"/>
                      <a:pt x="4787" y="6954"/>
                      <a:pt x="4963" y="6669"/>
                    </a:cubicBezTo>
                    <a:lnTo>
                      <a:pt x="4963" y="6669"/>
                    </a:lnTo>
                    <a:cubicBezTo>
                      <a:pt x="4963" y="6669"/>
                      <a:pt x="5094" y="7327"/>
                      <a:pt x="4955" y="7825"/>
                    </a:cubicBezTo>
                    <a:cubicBezTo>
                      <a:pt x="4955" y="7825"/>
                      <a:pt x="5789" y="7422"/>
                      <a:pt x="6016" y="6669"/>
                    </a:cubicBezTo>
                    <a:cubicBezTo>
                      <a:pt x="6016" y="6669"/>
                      <a:pt x="6134" y="7180"/>
                      <a:pt x="6020" y="7633"/>
                    </a:cubicBezTo>
                    <a:lnTo>
                      <a:pt x="6020" y="7633"/>
                    </a:lnTo>
                    <a:cubicBezTo>
                      <a:pt x="6063" y="7586"/>
                      <a:pt x="6261" y="7440"/>
                      <a:pt x="6433" y="7203"/>
                    </a:cubicBezTo>
                    <a:cubicBezTo>
                      <a:pt x="6513" y="7090"/>
                      <a:pt x="6586" y="6954"/>
                      <a:pt x="6637" y="6801"/>
                    </a:cubicBezTo>
                    <a:cubicBezTo>
                      <a:pt x="6637" y="6801"/>
                      <a:pt x="6791" y="7485"/>
                      <a:pt x="7043" y="7660"/>
                    </a:cubicBezTo>
                    <a:cubicBezTo>
                      <a:pt x="7043" y="7660"/>
                      <a:pt x="7168" y="7137"/>
                      <a:pt x="7405" y="6878"/>
                    </a:cubicBezTo>
                    <a:cubicBezTo>
                      <a:pt x="7460" y="7060"/>
                      <a:pt x="7548" y="7236"/>
                      <a:pt x="7658" y="7390"/>
                    </a:cubicBezTo>
                    <a:cubicBezTo>
                      <a:pt x="7914" y="7273"/>
                      <a:pt x="8144" y="7101"/>
                      <a:pt x="8334" y="6889"/>
                    </a:cubicBezTo>
                    <a:cubicBezTo>
                      <a:pt x="8469" y="7298"/>
                      <a:pt x="8488" y="7752"/>
                      <a:pt x="8393" y="8176"/>
                    </a:cubicBezTo>
                    <a:cubicBezTo>
                      <a:pt x="8627" y="7989"/>
                      <a:pt x="8850" y="7788"/>
                      <a:pt x="9022" y="7547"/>
                    </a:cubicBezTo>
                    <a:cubicBezTo>
                      <a:pt x="9183" y="7316"/>
                      <a:pt x="9296" y="7046"/>
                      <a:pt x="9307" y="6768"/>
                    </a:cubicBezTo>
                    <a:cubicBezTo>
                      <a:pt x="9636" y="6947"/>
                      <a:pt x="9804" y="7664"/>
                      <a:pt x="9804" y="7664"/>
                    </a:cubicBezTo>
                    <a:cubicBezTo>
                      <a:pt x="10056" y="7492"/>
                      <a:pt x="10210" y="6804"/>
                      <a:pt x="10210" y="6804"/>
                    </a:cubicBezTo>
                    <a:cubicBezTo>
                      <a:pt x="10386" y="7349"/>
                      <a:pt x="10876" y="7649"/>
                      <a:pt x="10876" y="7649"/>
                    </a:cubicBezTo>
                    <a:cubicBezTo>
                      <a:pt x="10751" y="7192"/>
                      <a:pt x="10876" y="6669"/>
                      <a:pt x="10876" y="6669"/>
                    </a:cubicBezTo>
                    <a:cubicBezTo>
                      <a:pt x="11099" y="7419"/>
                      <a:pt x="11936" y="7825"/>
                      <a:pt x="11936" y="7825"/>
                    </a:cubicBezTo>
                    <a:cubicBezTo>
                      <a:pt x="11790" y="7327"/>
                      <a:pt x="11925" y="6669"/>
                      <a:pt x="11925" y="6669"/>
                    </a:cubicBezTo>
                    <a:lnTo>
                      <a:pt x="11925" y="6669"/>
                    </a:lnTo>
                    <a:cubicBezTo>
                      <a:pt x="12104" y="6954"/>
                      <a:pt x="12660" y="8033"/>
                      <a:pt x="12660" y="10311"/>
                    </a:cubicBezTo>
                    <a:cubicBezTo>
                      <a:pt x="12660" y="10311"/>
                      <a:pt x="12616" y="10692"/>
                      <a:pt x="12916" y="10692"/>
                    </a:cubicBezTo>
                    <a:cubicBezTo>
                      <a:pt x="13366" y="10692"/>
                      <a:pt x="12971" y="9880"/>
                      <a:pt x="13326" y="9569"/>
                    </a:cubicBezTo>
                    <a:cubicBezTo>
                      <a:pt x="13467" y="9443"/>
                      <a:pt x="13605" y="9319"/>
                      <a:pt x="13866" y="9319"/>
                    </a:cubicBezTo>
                    <a:cubicBezTo>
                      <a:pt x="13990" y="9319"/>
                      <a:pt x="14142" y="9347"/>
                      <a:pt x="14335" y="9415"/>
                    </a:cubicBezTo>
                    <a:cubicBezTo>
                      <a:pt x="14529" y="9467"/>
                      <a:pt x="14710" y="9489"/>
                      <a:pt x="14880" y="9489"/>
                    </a:cubicBezTo>
                    <a:cubicBezTo>
                      <a:pt x="15842" y="9489"/>
                      <a:pt x="16397" y="8775"/>
                      <a:pt x="16397" y="8775"/>
                    </a:cubicBezTo>
                    <a:cubicBezTo>
                      <a:pt x="15746" y="8626"/>
                      <a:pt x="15465" y="8245"/>
                      <a:pt x="15465" y="8245"/>
                    </a:cubicBezTo>
                    <a:lnTo>
                      <a:pt x="15465" y="8245"/>
                    </a:lnTo>
                    <a:cubicBezTo>
                      <a:pt x="15480" y="8246"/>
                      <a:pt x="15495" y="8247"/>
                      <a:pt x="15510" y="8247"/>
                    </a:cubicBezTo>
                    <a:cubicBezTo>
                      <a:pt x="15906" y="8247"/>
                      <a:pt x="16310" y="7843"/>
                      <a:pt x="16310" y="7843"/>
                    </a:cubicBezTo>
                    <a:cubicBezTo>
                      <a:pt x="15787" y="7715"/>
                      <a:pt x="15421" y="7258"/>
                      <a:pt x="15421" y="7258"/>
                    </a:cubicBezTo>
                    <a:cubicBezTo>
                      <a:pt x="15659" y="7218"/>
                      <a:pt x="16017" y="7130"/>
                      <a:pt x="16017" y="7130"/>
                    </a:cubicBezTo>
                    <a:cubicBezTo>
                      <a:pt x="16368" y="7006"/>
                      <a:pt x="16697" y="6790"/>
                      <a:pt x="16887" y="6475"/>
                    </a:cubicBezTo>
                    <a:cubicBezTo>
                      <a:pt x="16189" y="6384"/>
                      <a:pt x="15527" y="6037"/>
                      <a:pt x="15052" y="5510"/>
                    </a:cubicBezTo>
                    <a:lnTo>
                      <a:pt x="15052" y="5510"/>
                    </a:lnTo>
                    <a:cubicBezTo>
                      <a:pt x="15115" y="5520"/>
                      <a:pt x="15178" y="5524"/>
                      <a:pt x="15242" y="5524"/>
                    </a:cubicBezTo>
                    <a:cubicBezTo>
                      <a:pt x="15643" y="5524"/>
                      <a:pt x="16042" y="5340"/>
                      <a:pt x="16295" y="5027"/>
                    </a:cubicBezTo>
                    <a:cubicBezTo>
                      <a:pt x="15659" y="4826"/>
                      <a:pt x="15074" y="4460"/>
                      <a:pt x="14613" y="3981"/>
                    </a:cubicBezTo>
                    <a:cubicBezTo>
                      <a:pt x="15202" y="3934"/>
                      <a:pt x="15728" y="3470"/>
                      <a:pt x="15856" y="2892"/>
                    </a:cubicBezTo>
                    <a:lnTo>
                      <a:pt x="15856" y="2892"/>
                    </a:lnTo>
                    <a:cubicBezTo>
                      <a:pt x="15705" y="2916"/>
                      <a:pt x="15552" y="2928"/>
                      <a:pt x="15399" y="2928"/>
                    </a:cubicBezTo>
                    <a:cubicBezTo>
                      <a:pt x="15030" y="2928"/>
                      <a:pt x="14662" y="2858"/>
                      <a:pt x="14320" y="2724"/>
                    </a:cubicBezTo>
                    <a:lnTo>
                      <a:pt x="14320" y="2724"/>
                    </a:lnTo>
                    <a:cubicBezTo>
                      <a:pt x="14359" y="2729"/>
                      <a:pt x="14398" y="2732"/>
                      <a:pt x="14437" y="2732"/>
                    </a:cubicBezTo>
                    <a:cubicBezTo>
                      <a:pt x="14927" y="2732"/>
                      <a:pt x="15392" y="2297"/>
                      <a:pt x="15395" y="1798"/>
                    </a:cubicBezTo>
                    <a:lnTo>
                      <a:pt x="15395" y="1798"/>
                    </a:lnTo>
                    <a:cubicBezTo>
                      <a:pt x="15181" y="1859"/>
                      <a:pt x="14961" y="1886"/>
                      <a:pt x="14740" y="1886"/>
                    </a:cubicBezTo>
                    <a:cubicBezTo>
                      <a:pt x="14271" y="1886"/>
                      <a:pt x="13796" y="1767"/>
                      <a:pt x="13351" y="1608"/>
                    </a:cubicBezTo>
                    <a:cubicBezTo>
                      <a:pt x="12817" y="1422"/>
                      <a:pt x="12298" y="1173"/>
                      <a:pt x="11761" y="1001"/>
                    </a:cubicBezTo>
                    <a:cubicBezTo>
                      <a:pt x="12057" y="745"/>
                      <a:pt x="12276" y="398"/>
                      <a:pt x="12375" y="14"/>
                    </a:cubicBezTo>
                    <a:lnTo>
                      <a:pt x="12375" y="14"/>
                    </a:lnTo>
                    <a:cubicBezTo>
                      <a:pt x="12171" y="94"/>
                      <a:pt x="11960" y="121"/>
                      <a:pt x="11745" y="121"/>
                    </a:cubicBezTo>
                    <a:cubicBezTo>
                      <a:pt x="11292" y="121"/>
                      <a:pt x="10821" y="1"/>
                      <a:pt x="10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9"/>
              <p:cNvSpPr/>
              <p:nvPr/>
            </p:nvSpPr>
            <p:spPr>
              <a:xfrm>
                <a:off x="1196752" y="2586993"/>
                <a:ext cx="1497559" cy="1910401"/>
              </a:xfrm>
              <a:custGeom>
                <a:avLst/>
                <a:gdLst/>
                <a:ahLst/>
                <a:cxnLst/>
                <a:rect l="l" t="t" r="r" b="b"/>
                <a:pathLst>
                  <a:path w="20651" h="26344" extrusionOk="0">
                    <a:moveTo>
                      <a:pt x="3496" y="0"/>
                    </a:moveTo>
                    <a:lnTo>
                      <a:pt x="0" y="25784"/>
                    </a:lnTo>
                    <a:lnTo>
                      <a:pt x="8243" y="25784"/>
                    </a:lnTo>
                    <a:lnTo>
                      <a:pt x="10279" y="8115"/>
                    </a:lnTo>
                    <a:cubicBezTo>
                      <a:pt x="10279" y="8115"/>
                      <a:pt x="10279" y="8089"/>
                      <a:pt x="10283" y="8067"/>
                    </a:cubicBezTo>
                    <a:cubicBezTo>
                      <a:pt x="10283" y="8089"/>
                      <a:pt x="10290" y="8115"/>
                      <a:pt x="10290" y="8115"/>
                    </a:cubicBezTo>
                    <a:lnTo>
                      <a:pt x="12411" y="26343"/>
                    </a:lnTo>
                    <a:lnTo>
                      <a:pt x="20650" y="26343"/>
                    </a:lnTo>
                    <a:lnTo>
                      <a:pt x="170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9"/>
              <p:cNvSpPr/>
              <p:nvPr/>
            </p:nvSpPr>
            <p:spPr>
              <a:xfrm>
                <a:off x="1421619" y="2878138"/>
                <a:ext cx="1041641" cy="13851"/>
              </a:xfrm>
              <a:custGeom>
                <a:avLst/>
                <a:gdLst/>
                <a:ahLst/>
                <a:cxnLst/>
                <a:rect l="l" t="t" r="r" b="b"/>
                <a:pathLst>
                  <a:path w="14364" h="191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4364" y="190"/>
                    </a:lnTo>
                    <a:lnTo>
                      <a:pt x="143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9"/>
              <p:cNvSpPr/>
              <p:nvPr/>
            </p:nvSpPr>
            <p:spPr>
              <a:xfrm>
                <a:off x="1820158" y="2884229"/>
                <a:ext cx="128646" cy="294131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4056" extrusionOk="0">
                    <a:moveTo>
                      <a:pt x="103" y="0"/>
                    </a:moveTo>
                    <a:cubicBezTo>
                      <a:pt x="103" y="8"/>
                      <a:pt x="30" y="655"/>
                      <a:pt x="66" y="1416"/>
                    </a:cubicBezTo>
                    <a:cubicBezTo>
                      <a:pt x="121" y="2450"/>
                      <a:pt x="340" y="3193"/>
                      <a:pt x="724" y="3624"/>
                    </a:cubicBezTo>
                    <a:cubicBezTo>
                      <a:pt x="980" y="3909"/>
                      <a:pt x="1302" y="4056"/>
                      <a:pt x="1686" y="4056"/>
                    </a:cubicBezTo>
                    <a:lnTo>
                      <a:pt x="1774" y="4056"/>
                    </a:lnTo>
                    <a:lnTo>
                      <a:pt x="1774" y="15"/>
                    </a:lnTo>
                    <a:lnTo>
                      <a:pt x="1587" y="15"/>
                    </a:lnTo>
                    <a:lnTo>
                      <a:pt x="1587" y="3866"/>
                    </a:lnTo>
                    <a:cubicBezTo>
                      <a:pt x="1295" y="3844"/>
                      <a:pt x="1057" y="3727"/>
                      <a:pt x="856" y="3500"/>
                    </a:cubicBezTo>
                    <a:cubicBezTo>
                      <a:pt x="0" y="2542"/>
                      <a:pt x="278" y="44"/>
                      <a:pt x="286" y="22"/>
                    </a:cubicBez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9"/>
              <p:cNvSpPr/>
              <p:nvPr/>
            </p:nvSpPr>
            <p:spPr>
              <a:xfrm>
                <a:off x="1458457" y="2925562"/>
                <a:ext cx="26831" cy="98769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362" extrusionOk="0">
                    <a:moveTo>
                      <a:pt x="187" y="1"/>
                    </a:moveTo>
                    <a:lnTo>
                      <a:pt x="1" y="1336"/>
                    </a:lnTo>
                    <a:lnTo>
                      <a:pt x="187" y="1361"/>
                    </a:lnTo>
                    <a:lnTo>
                      <a:pt x="370" y="2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9"/>
              <p:cNvSpPr/>
              <p:nvPr/>
            </p:nvSpPr>
            <p:spPr>
              <a:xfrm>
                <a:off x="1433004" y="3106703"/>
                <a:ext cx="26831" cy="989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365" extrusionOk="0">
                    <a:moveTo>
                      <a:pt x="183" y="0"/>
                    </a:moveTo>
                    <a:lnTo>
                      <a:pt x="0" y="1335"/>
                    </a:lnTo>
                    <a:lnTo>
                      <a:pt x="183" y="1364"/>
                    </a:lnTo>
                    <a:lnTo>
                      <a:pt x="370" y="2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9"/>
              <p:cNvSpPr/>
              <p:nvPr/>
            </p:nvSpPr>
            <p:spPr>
              <a:xfrm>
                <a:off x="1407551" y="3287553"/>
                <a:ext cx="26831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361" extrusionOk="0">
                    <a:moveTo>
                      <a:pt x="183" y="0"/>
                    </a:moveTo>
                    <a:lnTo>
                      <a:pt x="0" y="1335"/>
                    </a:lnTo>
                    <a:lnTo>
                      <a:pt x="183" y="1361"/>
                    </a:lnTo>
                    <a:lnTo>
                      <a:pt x="370" y="2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9"/>
              <p:cNvSpPr/>
              <p:nvPr/>
            </p:nvSpPr>
            <p:spPr>
              <a:xfrm>
                <a:off x="1381591" y="3468404"/>
                <a:ext cx="27122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361" extrusionOk="0">
                    <a:moveTo>
                      <a:pt x="187" y="0"/>
                    </a:moveTo>
                    <a:lnTo>
                      <a:pt x="0" y="1335"/>
                    </a:lnTo>
                    <a:lnTo>
                      <a:pt x="187" y="1361"/>
                    </a:lnTo>
                    <a:lnTo>
                      <a:pt x="373" y="2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9"/>
              <p:cNvSpPr/>
              <p:nvPr/>
            </p:nvSpPr>
            <p:spPr>
              <a:xfrm>
                <a:off x="1356139" y="3649255"/>
                <a:ext cx="26831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361" extrusionOk="0">
                    <a:moveTo>
                      <a:pt x="187" y="0"/>
                    </a:moveTo>
                    <a:lnTo>
                      <a:pt x="0" y="1335"/>
                    </a:lnTo>
                    <a:lnTo>
                      <a:pt x="187" y="1360"/>
                    </a:lnTo>
                    <a:lnTo>
                      <a:pt x="369" y="2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9"/>
              <p:cNvSpPr/>
              <p:nvPr/>
            </p:nvSpPr>
            <p:spPr>
              <a:xfrm>
                <a:off x="1330614" y="3830105"/>
                <a:ext cx="26904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361" extrusionOk="0">
                    <a:moveTo>
                      <a:pt x="187" y="0"/>
                    </a:moveTo>
                    <a:lnTo>
                      <a:pt x="1" y="1335"/>
                    </a:lnTo>
                    <a:lnTo>
                      <a:pt x="187" y="1360"/>
                    </a:lnTo>
                    <a:lnTo>
                      <a:pt x="370" y="2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9"/>
              <p:cNvSpPr/>
              <p:nvPr/>
            </p:nvSpPr>
            <p:spPr>
              <a:xfrm>
                <a:off x="1305161" y="4011173"/>
                <a:ext cx="26904" cy="9898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365" extrusionOk="0">
                    <a:moveTo>
                      <a:pt x="184" y="1"/>
                    </a:moveTo>
                    <a:lnTo>
                      <a:pt x="1" y="1335"/>
                    </a:lnTo>
                    <a:lnTo>
                      <a:pt x="184" y="1365"/>
                    </a:lnTo>
                    <a:lnTo>
                      <a:pt x="370" y="2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9"/>
              <p:cNvSpPr/>
              <p:nvPr/>
            </p:nvSpPr>
            <p:spPr>
              <a:xfrm>
                <a:off x="1279201" y="4192024"/>
                <a:ext cx="27122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361" extrusionOk="0">
                    <a:moveTo>
                      <a:pt x="187" y="1"/>
                    </a:moveTo>
                    <a:lnTo>
                      <a:pt x="1" y="1335"/>
                    </a:lnTo>
                    <a:lnTo>
                      <a:pt x="187" y="1361"/>
                    </a:lnTo>
                    <a:lnTo>
                      <a:pt x="374" y="2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9"/>
              <p:cNvSpPr/>
              <p:nvPr/>
            </p:nvSpPr>
            <p:spPr>
              <a:xfrm>
                <a:off x="2399041" y="2925852"/>
                <a:ext cx="26831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361" extrusionOk="0">
                    <a:moveTo>
                      <a:pt x="187" y="1"/>
                    </a:moveTo>
                    <a:lnTo>
                      <a:pt x="0" y="26"/>
                    </a:lnTo>
                    <a:lnTo>
                      <a:pt x="187" y="1361"/>
                    </a:lnTo>
                    <a:lnTo>
                      <a:pt x="369" y="1335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9"/>
              <p:cNvSpPr/>
              <p:nvPr/>
            </p:nvSpPr>
            <p:spPr>
              <a:xfrm>
                <a:off x="2424494" y="3106703"/>
                <a:ext cx="26831" cy="989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365" extrusionOk="0">
                    <a:moveTo>
                      <a:pt x="187" y="0"/>
                    </a:moveTo>
                    <a:lnTo>
                      <a:pt x="0" y="30"/>
                    </a:lnTo>
                    <a:lnTo>
                      <a:pt x="187" y="1364"/>
                    </a:lnTo>
                    <a:lnTo>
                      <a:pt x="369" y="1339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9"/>
              <p:cNvSpPr/>
              <p:nvPr/>
            </p:nvSpPr>
            <p:spPr>
              <a:xfrm>
                <a:off x="2449946" y="3287553"/>
                <a:ext cx="27122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361" extrusionOk="0">
                    <a:moveTo>
                      <a:pt x="187" y="0"/>
                    </a:moveTo>
                    <a:lnTo>
                      <a:pt x="0" y="26"/>
                    </a:lnTo>
                    <a:lnTo>
                      <a:pt x="187" y="1361"/>
                    </a:lnTo>
                    <a:lnTo>
                      <a:pt x="373" y="1335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9"/>
              <p:cNvSpPr/>
              <p:nvPr/>
            </p:nvSpPr>
            <p:spPr>
              <a:xfrm>
                <a:off x="2475906" y="3468404"/>
                <a:ext cx="26831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361" extrusionOk="0">
                    <a:moveTo>
                      <a:pt x="183" y="0"/>
                    </a:moveTo>
                    <a:lnTo>
                      <a:pt x="1" y="26"/>
                    </a:lnTo>
                    <a:lnTo>
                      <a:pt x="183" y="1361"/>
                    </a:lnTo>
                    <a:lnTo>
                      <a:pt x="370" y="133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9"/>
              <p:cNvSpPr/>
              <p:nvPr/>
            </p:nvSpPr>
            <p:spPr>
              <a:xfrm>
                <a:off x="2501359" y="3649472"/>
                <a:ext cx="26831" cy="98769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362" extrusionOk="0">
                    <a:moveTo>
                      <a:pt x="187" y="1"/>
                    </a:moveTo>
                    <a:lnTo>
                      <a:pt x="1" y="26"/>
                    </a:lnTo>
                    <a:lnTo>
                      <a:pt x="187" y="1361"/>
                    </a:lnTo>
                    <a:lnTo>
                      <a:pt x="370" y="1336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9"/>
              <p:cNvSpPr/>
              <p:nvPr/>
            </p:nvSpPr>
            <p:spPr>
              <a:xfrm>
                <a:off x="2527319" y="3830105"/>
                <a:ext cx="27122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361" extrusionOk="0">
                    <a:moveTo>
                      <a:pt x="187" y="0"/>
                    </a:moveTo>
                    <a:lnTo>
                      <a:pt x="1" y="26"/>
                    </a:lnTo>
                    <a:lnTo>
                      <a:pt x="187" y="1360"/>
                    </a:lnTo>
                    <a:lnTo>
                      <a:pt x="374" y="1335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9"/>
              <p:cNvSpPr/>
              <p:nvPr/>
            </p:nvSpPr>
            <p:spPr>
              <a:xfrm>
                <a:off x="2552264" y="4011173"/>
                <a:ext cx="27122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361" extrusionOk="0">
                    <a:moveTo>
                      <a:pt x="187" y="1"/>
                    </a:moveTo>
                    <a:lnTo>
                      <a:pt x="1" y="26"/>
                    </a:lnTo>
                    <a:lnTo>
                      <a:pt x="187" y="1361"/>
                    </a:lnTo>
                    <a:lnTo>
                      <a:pt x="374" y="1335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9"/>
              <p:cNvSpPr/>
              <p:nvPr/>
            </p:nvSpPr>
            <p:spPr>
              <a:xfrm>
                <a:off x="2577716" y="4192024"/>
                <a:ext cx="27122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361" extrusionOk="0">
                    <a:moveTo>
                      <a:pt x="187" y="1"/>
                    </a:moveTo>
                    <a:lnTo>
                      <a:pt x="1" y="26"/>
                    </a:lnTo>
                    <a:lnTo>
                      <a:pt x="187" y="1361"/>
                    </a:lnTo>
                    <a:lnTo>
                      <a:pt x="374" y="1335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9"/>
              <p:cNvSpPr/>
              <p:nvPr/>
            </p:nvSpPr>
            <p:spPr>
              <a:xfrm>
                <a:off x="2030958" y="1203058"/>
                <a:ext cx="189706" cy="189706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616" extrusionOk="0">
                    <a:moveTo>
                      <a:pt x="1310" y="1"/>
                    </a:moveTo>
                    <a:cubicBezTo>
                      <a:pt x="586" y="1"/>
                      <a:pt x="0" y="586"/>
                      <a:pt x="0" y="1306"/>
                    </a:cubicBezTo>
                    <a:cubicBezTo>
                      <a:pt x="0" y="2030"/>
                      <a:pt x="586" y="2615"/>
                      <a:pt x="1310" y="2615"/>
                    </a:cubicBezTo>
                    <a:cubicBezTo>
                      <a:pt x="2030" y="2615"/>
                      <a:pt x="2615" y="2030"/>
                      <a:pt x="2615" y="1306"/>
                    </a:cubicBezTo>
                    <a:cubicBezTo>
                      <a:pt x="2615" y="586"/>
                      <a:pt x="2030" y="1"/>
                      <a:pt x="13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9"/>
              <p:cNvSpPr/>
              <p:nvPr/>
            </p:nvSpPr>
            <p:spPr>
              <a:xfrm>
                <a:off x="2074466" y="1246567"/>
                <a:ext cx="102685" cy="10268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416" extrusionOk="0">
                    <a:moveTo>
                      <a:pt x="710" y="0"/>
                    </a:moveTo>
                    <a:cubicBezTo>
                      <a:pt x="315" y="0"/>
                      <a:pt x="0" y="315"/>
                      <a:pt x="0" y="706"/>
                    </a:cubicBezTo>
                    <a:cubicBezTo>
                      <a:pt x="0" y="1101"/>
                      <a:pt x="315" y="1416"/>
                      <a:pt x="710" y="1416"/>
                    </a:cubicBezTo>
                    <a:cubicBezTo>
                      <a:pt x="1101" y="1416"/>
                      <a:pt x="1415" y="1101"/>
                      <a:pt x="1415" y="706"/>
                    </a:cubicBezTo>
                    <a:cubicBezTo>
                      <a:pt x="1415" y="315"/>
                      <a:pt x="1101" y="0"/>
                      <a:pt x="7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9"/>
              <p:cNvSpPr/>
              <p:nvPr/>
            </p:nvSpPr>
            <p:spPr>
              <a:xfrm>
                <a:off x="2041545" y="1196169"/>
                <a:ext cx="169546" cy="53663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740" extrusionOk="0">
                    <a:moveTo>
                      <a:pt x="1164" y="1"/>
                    </a:moveTo>
                    <a:cubicBezTo>
                      <a:pt x="696" y="1"/>
                      <a:pt x="260" y="227"/>
                      <a:pt x="1" y="619"/>
                    </a:cubicBezTo>
                    <a:lnTo>
                      <a:pt x="158" y="721"/>
                    </a:lnTo>
                    <a:cubicBezTo>
                      <a:pt x="381" y="388"/>
                      <a:pt x="761" y="187"/>
                      <a:pt x="1164" y="187"/>
                    </a:cubicBezTo>
                    <a:cubicBezTo>
                      <a:pt x="1573" y="187"/>
                      <a:pt x="1957" y="392"/>
                      <a:pt x="2180" y="739"/>
                    </a:cubicBezTo>
                    <a:lnTo>
                      <a:pt x="2337" y="640"/>
                    </a:lnTo>
                    <a:cubicBezTo>
                      <a:pt x="2078" y="238"/>
                      <a:pt x="1639" y="1"/>
                      <a:pt x="1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9"/>
              <p:cNvSpPr/>
              <p:nvPr/>
            </p:nvSpPr>
            <p:spPr>
              <a:xfrm>
                <a:off x="1699494" y="1127136"/>
                <a:ext cx="144600" cy="70995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979" extrusionOk="0">
                    <a:moveTo>
                      <a:pt x="1853" y="1"/>
                    </a:moveTo>
                    <a:cubicBezTo>
                      <a:pt x="1833" y="1"/>
                      <a:pt x="1812" y="7"/>
                      <a:pt x="1792" y="24"/>
                    </a:cubicBezTo>
                    <a:cubicBezTo>
                      <a:pt x="1321" y="444"/>
                      <a:pt x="721" y="722"/>
                      <a:pt x="92" y="792"/>
                    </a:cubicBezTo>
                    <a:cubicBezTo>
                      <a:pt x="41" y="795"/>
                      <a:pt x="1" y="828"/>
                      <a:pt x="1" y="883"/>
                    </a:cubicBezTo>
                    <a:cubicBezTo>
                      <a:pt x="4" y="928"/>
                      <a:pt x="43" y="979"/>
                      <a:pt x="87" y="979"/>
                    </a:cubicBezTo>
                    <a:cubicBezTo>
                      <a:pt x="90" y="979"/>
                      <a:pt x="93" y="979"/>
                      <a:pt x="96" y="978"/>
                    </a:cubicBezTo>
                    <a:cubicBezTo>
                      <a:pt x="622" y="920"/>
                      <a:pt x="1130" y="733"/>
                      <a:pt x="1569" y="437"/>
                    </a:cubicBezTo>
                    <a:cubicBezTo>
                      <a:pt x="1694" y="349"/>
                      <a:pt x="1811" y="258"/>
                      <a:pt x="1924" y="155"/>
                    </a:cubicBezTo>
                    <a:cubicBezTo>
                      <a:pt x="1993" y="95"/>
                      <a:pt x="1928" y="1"/>
                      <a:pt x="18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9"/>
              <p:cNvSpPr/>
              <p:nvPr/>
            </p:nvSpPr>
            <p:spPr>
              <a:xfrm>
                <a:off x="1693403" y="1203058"/>
                <a:ext cx="189633" cy="189706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616" extrusionOk="0">
                    <a:moveTo>
                      <a:pt x="1310" y="1"/>
                    </a:moveTo>
                    <a:cubicBezTo>
                      <a:pt x="589" y="1"/>
                      <a:pt x="0" y="586"/>
                      <a:pt x="0" y="1306"/>
                    </a:cubicBezTo>
                    <a:cubicBezTo>
                      <a:pt x="0" y="2030"/>
                      <a:pt x="589" y="2615"/>
                      <a:pt x="1310" y="2615"/>
                    </a:cubicBezTo>
                    <a:cubicBezTo>
                      <a:pt x="2030" y="2615"/>
                      <a:pt x="2615" y="2030"/>
                      <a:pt x="2615" y="1306"/>
                    </a:cubicBezTo>
                    <a:cubicBezTo>
                      <a:pt x="2615" y="586"/>
                      <a:pt x="2030" y="1"/>
                      <a:pt x="13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9"/>
              <p:cNvSpPr/>
              <p:nvPr/>
            </p:nvSpPr>
            <p:spPr>
              <a:xfrm>
                <a:off x="1736912" y="1246567"/>
                <a:ext cx="102902" cy="10268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416" extrusionOk="0">
                    <a:moveTo>
                      <a:pt x="710" y="0"/>
                    </a:moveTo>
                    <a:cubicBezTo>
                      <a:pt x="318" y="0"/>
                      <a:pt x="0" y="315"/>
                      <a:pt x="0" y="706"/>
                    </a:cubicBezTo>
                    <a:cubicBezTo>
                      <a:pt x="0" y="1101"/>
                      <a:pt x="318" y="1416"/>
                      <a:pt x="710" y="1416"/>
                    </a:cubicBezTo>
                    <a:cubicBezTo>
                      <a:pt x="1101" y="1416"/>
                      <a:pt x="1419" y="1101"/>
                      <a:pt x="1419" y="706"/>
                    </a:cubicBezTo>
                    <a:cubicBezTo>
                      <a:pt x="1419" y="315"/>
                      <a:pt x="1101" y="0"/>
                      <a:pt x="7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9"/>
              <p:cNvSpPr/>
              <p:nvPr/>
            </p:nvSpPr>
            <p:spPr>
              <a:xfrm>
                <a:off x="1703193" y="1196169"/>
                <a:ext cx="169546" cy="53663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740" extrusionOk="0">
                    <a:moveTo>
                      <a:pt x="1175" y="1"/>
                    </a:moveTo>
                    <a:cubicBezTo>
                      <a:pt x="699" y="1"/>
                      <a:pt x="260" y="238"/>
                      <a:pt x="1" y="640"/>
                    </a:cubicBezTo>
                    <a:lnTo>
                      <a:pt x="154" y="739"/>
                    </a:lnTo>
                    <a:cubicBezTo>
                      <a:pt x="381" y="392"/>
                      <a:pt x="758" y="187"/>
                      <a:pt x="1175" y="187"/>
                    </a:cubicBezTo>
                    <a:cubicBezTo>
                      <a:pt x="1577" y="187"/>
                      <a:pt x="1953" y="388"/>
                      <a:pt x="2180" y="721"/>
                    </a:cubicBezTo>
                    <a:lnTo>
                      <a:pt x="2337" y="619"/>
                    </a:lnTo>
                    <a:cubicBezTo>
                      <a:pt x="2074" y="231"/>
                      <a:pt x="1643" y="1"/>
                      <a:pt x="1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9"/>
              <p:cNvSpPr/>
              <p:nvPr/>
            </p:nvSpPr>
            <p:spPr>
              <a:xfrm>
                <a:off x="759200" y="772033"/>
                <a:ext cx="992402" cy="1416557"/>
              </a:xfrm>
              <a:custGeom>
                <a:avLst/>
                <a:gdLst/>
                <a:ahLst/>
                <a:cxnLst/>
                <a:rect l="l" t="t" r="r" b="b"/>
                <a:pathLst>
                  <a:path w="13685" h="19534" extrusionOk="0">
                    <a:moveTo>
                      <a:pt x="10722" y="1"/>
                    </a:moveTo>
                    <a:cubicBezTo>
                      <a:pt x="10529" y="1"/>
                      <a:pt x="10311" y="43"/>
                      <a:pt x="10079" y="145"/>
                    </a:cubicBezTo>
                    <a:cubicBezTo>
                      <a:pt x="9292" y="481"/>
                      <a:pt x="8510" y="1483"/>
                      <a:pt x="8510" y="1483"/>
                    </a:cubicBezTo>
                    <a:cubicBezTo>
                      <a:pt x="8599" y="1306"/>
                      <a:pt x="9083" y="259"/>
                      <a:pt x="8575" y="259"/>
                    </a:cubicBezTo>
                    <a:cubicBezTo>
                      <a:pt x="8559" y="259"/>
                      <a:pt x="8542" y="260"/>
                      <a:pt x="8525" y="262"/>
                    </a:cubicBezTo>
                    <a:cubicBezTo>
                      <a:pt x="7665" y="364"/>
                      <a:pt x="6894" y="1655"/>
                      <a:pt x="6554" y="2339"/>
                    </a:cubicBezTo>
                    <a:cubicBezTo>
                      <a:pt x="6477" y="2493"/>
                      <a:pt x="6404" y="2650"/>
                      <a:pt x="6327" y="2803"/>
                    </a:cubicBezTo>
                    <a:cubicBezTo>
                      <a:pt x="4615" y="6285"/>
                      <a:pt x="1" y="10640"/>
                      <a:pt x="1591" y="14871"/>
                    </a:cubicBezTo>
                    <a:cubicBezTo>
                      <a:pt x="2707" y="17840"/>
                      <a:pt x="6327" y="18542"/>
                      <a:pt x="8963" y="19533"/>
                    </a:cubicBezTo>
                    <a:lnTo>
                      <a:pt x="7998" y="11934"/>
                    </a:lnTo>
                    <a:lnTo>
                      <a:pt x="10536" y="5802"/>
                    </a:lnTo>
                    <a:cubicBezTo>
                      <a:pt x="10536" y="5802"/>
                      <a:pt x="11033" y="5466"/>
                      <a:pt x="11435" y="4731"/>
                    </a:cubicBezTo>
                    <a:cubicBezTo>
                      <a:pt x="11706" y="4237"/>
                      <a:pt x="11980" y="3286"/>
                      <a:pt x="12635" y="3133"/>
                    </a:cubicBezTo>
                    <a:cubicBezTo>
                      <a:pt x="13289" y="2983"/>
                      <a:pt x="13684" y="2997"/>
                      <a:pt x="13684" y="2482"/>
                    </a:cubicBezTo>
                    <a:cubicBezTo>
                      <a:pt x="13684" y="1962"/>
                      <a:pt x="13205" y="1886"/>
                      <a:pt x="13205" y="1886"/>
                    </a:cubicBezTo>
                    <a:cubicBezTo>
                      <a:pt x="13674" y="1006"/>
                      <a:pt x="12888" y="975"/>
                      <a:pt x="12773" y="975"/>
                    </a:cubicBezTo>
                    <a:cubicBezTo>
                      <a:pt x="12764" y="975"/>
                      <a:pt x="12759" y="975"/>
                      <a:pt x="12759" y="975"/>
                    </a:cubicBezTo>
                    <a:cubicBezTo>
                      <a:pt x="12676" y="514"/>
                      <a:pt x="12368" y="400"/>
                      <a:pt x="12084" y="400"/>
                    </a:cubicBezTo>
                    <a:cubicBezTo>
                      <a:pt x="11803" y="400"/>
                      <a:pt x="11545" y="511"/>
                      <a:pt x="11545" y="511"/>
                    </a:cubicBezTo>
                    <a:cubicBezTo>
                      <a:pt x="11499" y="243"/>
                      <a:pt x="11180" y="1"/>
                      <a:pt x="107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9"/>
              <p:cNvSpPr/>
              <p:nvPr/>
            </p:nvSpPr>
            <p:spPr>
              <a:xfrm>
                <a:off x="1445767" y="802562"/>
                <a:ext cx="158088" cy="119001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641" extrusionOk="0">
                    <a:moveTo>
                      <a:pt x="2074" y="1"/>
                    </a:moveTo>
                    <a:cubicBezTo>
                      <a:pt x="2069" y="1"/>
                      <a:pt x="2064" y="1"/>
                      <a:pt x="2059" y="2"/>
                    </a:cubicBezTo>
                    <a:cubicBezTo>
                      <a:pt x="2015" y="13"/>
                      <a:pt x="925" y="262"/>
                      <a:pt x="29" y="1494"/>
                    </a:cubicBezTo>
                    <a:cubicBezTo>
                      <a:pt x="0" y="1534"/>
                      <a:pt x="7" y="1589"/>
                      <a:pt x="48" y="1622"/>
                    </a:cubicBezTo>
                    <a:cubicBezTo>
                      <a:pt x="66" y="1633"/>
                      <a:pt x="84" y="1640"/>
                      <a:pt x="102" y="1640"/>
                    </a:cubicBezTo>
                    <a:cubicBezTo>
                      <a:pt x="132" y="1640"/>
                      <a:pt x="157" y="1626"/>
                      <a:pt x="183" y="1596"/>
                    </a:cubicBezTo>
                    <a:cubicBezTo>
                      <a:pt x="1031" y="426"/>
                      <a:pt x="2092" y="185"/>
                      <a:pt x="2103" y="181"/>
                    </a:cubicBezTo>
                    <a:cubicBezTo>
                      <a:pt x="2147" y="170"/>
                      <a:pt x="2179" y="123"/>
                      <a:pt x="2168" y="71"/>
                    </a:cubicBezTo>
                    <a:cubicBezTo>
                      <a:pt x="2162" y="29"/>
                      <a:pt x="2120" y="1"/>
                      <a:pt x="20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9"/>
              <p:cNvSpPr/>
              <p:nvPr/>
            </p:nvSpPr>
            <p:spPr>
              <a:xfrm>
                <a:off x="1497977" y="836571"/>
                <a:ext cx="193622" cy="123932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1709" extrusionOk="0">
                    <a:moveTo>
                      <a:pt x="2571" y="0"/>
                    </a:moveTo>
                    <a:cubicBezTo>
                      <a:pt x="2566" y="0"/>
                      <a:pt x="2561" y="0"/>
                      <a:pt x="2556" y="1"/>
                    </a:cubicBezTo>
                    <a:cubicBezTo>
                      <a:pt x="2483" y="8"/>
                      <a:pt x="841" y="250"/>
                      <a:pt x="22" y="1566"/>
                    </a:cubicBezTo>
                    <a:cubicBezTo>
                      <a:pt x="0" y="1614"/>
                      <a:pt x="11" y="1668"/>
                      <a:pt x="55" y="1694"/>
                    </a:cubicBezTo>
                    <a:cubicBezTo>
                      <a:pt x="74" y="1705"/>
                      <a:pt x="88" y="1709"/>
                      <a:pt x="106" y="1709"/>
                    </a:cubicBezTo>
                    <a:cubicBezTo>
                      <a:pt x="136" y="1709"/>
                      <a:pt x="165" y="1690"/>
                      <a:pt x="183" y="1665"/>
                    </a:cubicBezTo>
                    <a:cubicBezTo>
                      <a:pt x="955" y="425"/>
                      <a:pt x="2564" y="184"/>
                      <a:pt x="2582" y="184"/>
                    </a:cubicBezTo>
                    <a:cubicBezTo>
                      <a:pt x="2633" y="173"/>
                      <a:pt x="2670" y="129"/>
                      <a:pt x="2663" y="78"/>
                    </a:cubicBezTo>
                    <a:cubicBezTo>
                      <a:pt x="2653" y="31"/>
                      <a:pt x="2616" y="0"/>
                      <a:pt x="25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9"/>
              <p:cNvSpPr/>
              <p:nvPr/>
            </p:nvSpPr>
            <p:spPr>
              <a:xfrm>
                <a:off x="1551783" y="902777"/>
                <a:ext cx="171939" cy="96158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326" extrusionOk="0">
                    <a:moveTo>
                      <a:pt x="2226" y="0"/>
                    </a:moveTo>
                    <a:cubicBezTo>
                      <a:pt x="1975" y="0"/>
                      <a:pt x="904" y="83"/>
                      <a:pt x="30" y="1180"/>
                    </a:cubicBezTo>
                    <a:cubicBezTo>
                      <a:pt x="1" y="1216"/>
                      <a:pt x="4" y="1275"/>
                      <a:pt x="45" y="1308"/>
                    </a:cubicBezTo>
                    <a:cubicBezTo>
                      <a:pt x="63" y="1322"/>
                      <a:pt x="85" y="1326"/>
                      <a:pt x="103" y="1326"/>
                    </a:cubicBezTo>
                    <a:cubicBezTo>
                      <a:pt x="125" y="1326"/>
                      <a:pt x="154" y="1319"/>
                      <a:pt x="173" y="1293"/>
                    </a:cubicBezTo>
                    <a:cubicBezTo>
                      <a:pt x="652" y="697"/>
                      <a:pt x="1196" y="423"/>
                      <a:pt x="1566" y="302"/>
                    </a:cubicBezTo>
                    <a:cubicBezTo>
                      <a:pt x="1909" y="193"/>
                      <a:pt x="2178" y="185"/>
                      <a:pt x="2252" y="185"/>
                    </a:cubicBezTo>
                    <a:cubicBezTo>
                      <a:pt x="2264" y="185"/>
                      <a:pt x="2271" y="185"/>
                      <a:pt x="2272" y="185"/>
                    </a:cubicBezTo>
                    <a:cubicBezTo>
                      <a:pt x="2274" y="185"/>
                      <a:pt x="2276" y="185"/>
                      <a:pt x="2278" y="185"/>
                    </a:cubicBezTo>
                    <a:cubicBezTo>
                      <a:pt x="2326" y="185"/>
                      <a:pt x="2363" y="146"/>
                      <a:pt x="2367" y="97"/>
                    </a:cubicBezTo>
                    <a:cubicBezTo>
                      <a:pt x="2370" y="46"/>
                      <a:pt x="2330" y="6"/>
                      <a:pt x="2279" y="2"/>
                    </a:cubicBezTo>
                    <a:cubicBezTo>
                      <a:pt x="2274" y="1"/>
                      <a:pt x="2255" y="0"/>
                      <a:pt x="2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9"/>
              <p:cNvSpPr/>
              <p:nvPr/>
            </p:nvSpPr>
            <p:spPr>
              <a:xfrm>
                <a:off x="1212415" y="764274"/>
                <a:ext cx="548160" cy="527202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270" extrusionOk="0">
                    <a:moveTo>
                      <a:pt x="2426" y="486"/>
                    </a:moveTo>
                    <a:cubicBezTo>
                      <a:pt x="2427" y="486"/>
                      <a:pt x="2427" y="488"/>
                      <a:pt x="2428" y="490"/>
                    </a:cubicBezTo>
                    <a:cubicBezTo>
                      <a:pt x="2430" y="492"/>
                      <a:pt x="2431" y="493"/>
                      <a:pt x="2432" y="493"/>
                    </a:cubicBezTo>
                    <a:cubicBezTo>
                      <a:pt x="2432" y="493"/>
                      <a:pt x="2430" y="490"/>
                      <a:pt x="2426" y="486"/>
                    </a:cubicBezTo>
                    <a:close/>
                    <a:moveTo>
                      <a:pt x="5346" y="695"/>
                    </a:moveTo>
                    <a:cubicBezTo>
                      <a:pt x="5345" y="695"/>
                      <a:pt x="5345" y="695"/>
                      <a:pt x="5344" y="695"/>
                    </a:cubicBezTo>
                    <a:lnTo>
                      <a:pt x="5344" y="695"/>
                    </a:lnTo>
                    <a:cubicBezTo>
                      <a:pt x="5345" y="695"/>
                      <a:pt x="5346" y="695"/>
                      <a:pt x="5346" y="695"/>
                    </a:cubicBezTo>
                    <a:close/>
                    <a:moveTo>
                      <a:pt x="6992" y="1378"/>
                    </a:moveTo>
                    <a:cubicBezTo>
                      <a:pt x="6992" y="1378"/>
                      <a:pt x="6993" y="1379"/>
                      <a:pt x="6993" y="1380"/>
                    </a:cubicBezTo>
                    <a:lnTo>
                      <a:pt x="6993" y="1380"/>
                    </a:lnTo>
                    <a:cubicBezTo>
                      <a:pt x="6993" y="1379"/>
                      <a:pt x="6992" y="1378"/>
                      <a:pt x="6992" y="1378"/>
                    </a:cubicBezTo>
                    <a:close/>
                    <a:moveTo>
                      <a:pt x="4488" y="0"/>
                    </a:moveTo>
                    <a:cubicBezTo>
                      <a:pt x="4310" y="0"/>
                      <a:pt x="4131" y="34"/>
                      <a:pt x="3968" y="91"/>
                    </a:cubicBezTo>
                    <a:cubicBezTo>
                      <a:pt x="3657" y="197"/>
                      <a:pt x="3383" y="380"/>
                      <a:pt x="3130" y="585"/>
                    </a:cubicBezTo>
                    <a:cubicBezTo>
                      <a:pt x="2935" y="742"/>
                      <a:pt x="2750" y="916"/>
                      <a:pt x="2580" y="1094"/>
                    </a:cubicBezTo>
                    <a:lnTo>
                      <a:pt x="2580" y="1094"/>
                    </a:lnTo>
                    <a:cubicBezTo>
                      <a:pt x="2595" y="1045"/>
                      <a:pt x="2609" y="996"/>
                      <a:pt x="2622" y="947"/>
                    </a:cubicBezTo>
                    <a:cubicBezTo>
                      <a:pt x="2677" y="727"/>
                      <a:pt x="2735" y="347"/>
                      <a:pt x="2450" y="270"/>
                    </a:cubicBezTo>
                    <a:cubicBezTo>
                      <a:pt x="2411" y="259"/>
                      <a:pt x="2371" y="254"/>
                      <a:pt x="2331" y="254"/>
                    </a:cubicBezTo>
                    <a:cubicBezTo>
                      <a:pt x="2211" y="254"/>
                      <a:pt x="2086" y="297"/>
                      <a:pt x="1982" y="343"/>
                    </a:cubicBezTo>
                    <a:cubicBezTo>
                      <a:pt x="1799" y="417"/>
                      <a:pt x="1638" y="530"/>
                      <a:pt x="1488" y="654"/>
                    </a:cubicBezTo>
                    <a:cubicBezTo>
                      <a:pt x="1178" y="918"/>
                      <a:pt x="922" y="1250"/>
                      <a:pt x="699" y="1594"/>
                    </a:cubicBezTo>
                    <a:cubicBezTo>
                      <a:pt x="439" y="1993"/>
                      <a:pt x="230" y="2420"/>
                      <a:pt x="22" y="2848"/>
                    </a:cubicBezTo>
                    <a:cubicBezTo>
                      <a:pt x="0" y="2892"/>
                      <a:pt x="7" y="2947"/>
                      <a:pt x="55" y="2976"/>
                    </a:cubicBezTo>
                    <a:cubicBezTo>
                      <a:pt x="62" y="2991"/>
                      <a:pt x="77" y="2998"/>
                      <a:pt x="94" y="2998"/>
                    </a:cubicBezTo>
                    <a:cubicBezTo>
                      <a:pt x="117" y="2998"/>
                      <a:pt x="144" y="2984"/>
                      <a:pt x="157" y="2958"/>
                    </a:cubicBezTo>
                    <a:cubicBezTo>
                      <a:pt x="505" y="2249"/>
                      <a:pt x="859" y="1528"/>
                      <a:pt x="1423" y="961"/>
                    </a:cubicBezTo>
                    <a:cubicBezTo>
                      <a:pt x="1551" y="833"/>
                      <a:pt x="1689" y="716"/>
                      <a:pt x="1839" y="621"/>
                    </a:cubicBezTo>
                    <a:cubicBezTo>
                      <a:pt x="1909" y="581"/>
                      <a:pt x="1986" y="545"/>
                      <a:pt x="2055" y="515"/>
                    </a:cubicBezTo>
                    <a:cubicBezTo>
                      <a:pt x="2125" y="490"/>
                      <a:pt x="2216" y="468"/>
                      <a:pt x="2275" y="460"/>
                    </a:cubicBezTo>
                    <a:cubicBezTo>
                      <a:pt x="2293" y="460"/>
                      <a:pt x="2307" y="457"/>
                      <a:pt x="2326" y="457"/>
                    </a:cubicBezTo>
                    <a:lnTo>
                      <a:pt x="2348" y="457"/>
                    </a:lnTo>
                    <a:cubicBezTo>
                      <a:pt x="2348" y="457"/>
                      <a:pt x="2357" y="458"/>
                      <a:pt x="2360" y="458"/>
                    </a:cubicBezTo>
                    <a:cubicBezTo>
                      <a:pt x="2360" y="458"/>
                      <a:pt x="2360" y="458"/>
                      <a:pt x="2360" y="458"/>
                    </a:cubicBezTo>
                    <a:lnTo>
                      <a:pt x="2360" y="458"/>
                    </a:lnTo>
                    <a:cubicBezTo>
                      <a:pt x="2367" y="459"/>
                      <a:pt x="2378" y="460"/>
                      <a:pt x="2384" y="460"/>
                    </a:cubicBezTo>
                    <a:cubicBezTo>
                      <a:pt x="2388" y="460"/>
                      <a:pt x="2399" y="464"/>
                      <a:pt x="2403" y="464"/>
                    </a:cubicBezTo>
                    <a:cubicBezTo>
                      <a:pt x="2393" y="461"/>
                      <a:pt x="2391" y="460"/>
                      <a:pt x="2392" y="460"/>
                    </a:cubicBezTo>
                    <a:cubicBezTo>
                      <a:pt x="2393" y="460"/>
                      <a:pt x="2400" y="462"/>
                      <a:pt x="2403" y="464"/>
                    </a:cubicBezTo>
                    <a:cubicBezTo>
                      <a:pt x="2406" y="471"/>
                      <a:pt x="2410" y="471"/>
                      <a:pt x="2417" y="475"/>
                    </a:cubicBezTo>
                    <a:cubicBezTo>
                      <a:pt x="2419" y="477"/>
                      <a:pt x="2423" y="482"/>
                      <a:pt x="2426" y="486"/>
                    </a:cubicBezTo>
                    <a:lnTo>
                      <a:pt x="2426" y="486"/>
                    </a:lnTo>
                    <a:cubicBezTo>
                      <a:pt x="2426" y="485"/>
                      <a:pt x="2426" y="485"/>
                      <a:pt x="2427" y="485"/>
                    </a:cubicBezTo>
                    <a:lnTo>
                      <a:pt x="2427" y="485"/>
                    </a:lnTo>
                    <a:cubicBezTo>
                      <a:pt x="2428" y="485"/>
                      <a:pt x="2439" y="502"/>
                      <a:pt x="2439" y="508"/>
                    </a:cubicBezTo>
                    <a:cubicBezTo>
                      <a:pt x="2443" y="512"/>
                      <a:pt x="2443" y="515"/>
                      <a:pt x="2446" y="519"/>
                    </a:cubicBezTo>
                    <a:cubicBezTo>
                      <a:pt x="2454" y="534"/>
                      <a:pt x="2457" y="545"/>
                      <a:pt x="2457" y="556"/>
                    </a:cubicBezTo>
                    <a:cubicBezTo>
                      <a:pt x="2457" y="563"/>
                      <a:pt x="2461" y="570"/>
                      <a:pt x="2461" y="574"/>
                    </a:cubicBezTo>
                    <a:cubicBezTo>
                      <a:pt x="2465" y="603"/>
                      <a:pt x="2465" y="632"/>
                      <a:pt x="2465" y="658"/>
                    </a:cubicBezTo>
                    <a:cubicBezTo>
                      <a:pt x="2465" y="673"/>
                      <a:pt x="2465" y="691"/>
                      <a:pt x="2461" y="702"/>
                    </a:cubicBezTo>
                    <a:cubicBezTo>
                      <a:pt x="2461" y="713"/>
                      <a:pt x="2461" y="716"/>
                      <a:pt x="2457" y="727"/>
                    </a:cubicBezTo>
                    <a:cubicBezTo>
                      <a:pt x="2457" y="727"/>
                      <a:pt x="2455" y="743"/>
                      <a:pt x="2456" y="743"/>
                    </a:cubicBezTo>
                    <a:cubicBezTo>
                      <a:pt x="2456" y="743"/>
                      <a:pt x="2457" y="742"/>
                      <a:pt x="2457" y="738"/>
                    </a:cubicBezTo>
                    <a:lnTo>
                      <a:pt x="2457" y="738"/>
                    </a:lnTo>
                    <a:cubicBezTo>
                      <a:pt x="2457" y="753"/>
                      <a:pt x="2446" y="801"/>
                      <a:pt x="2443" y="826"/>
                    </a:cubicBezTo>
                    <a:cubicBezTo>
                      <a:pt x="2410" y="976"/>
                      <a:pt x="2362" y="1122"/>
                      <a:pt x="2307" y="1265"/>
                    </a:cubicBezTo>
                    <a:cubicBezTo>
                      <a:pt x="2304" y="1280"/>
                      <a:pt x="2293" y="1298"/>
                      <a:pt x="2289" y="1312"/>
                    </a:cubicBezTo>
                    <a:cubicBezTo>
                      <a:pt x="2282" y="1320"/>
                      <a:pt x="2282" y="1323"/>
                      <a:pt x="2278" y="1334"/>
                    </a:cubicBezTo>
                    <a:cubicBezTo>
                      <a:pt x="2275" y="1343"/>
                      <a:pt x="2275" y="1345"/>
                      <a:pt x="2275" y="1345"/>
                    </a:cubicBezTo>
                    <a:cubicBezTo>
                      <a:pt x="2275" y="1345"/>
                      <a:pt x="2275" y="1344"/>
                      <a:pt x="2276" y="1344"/>
                    </a:cubicBezTo>
                    <a:lnTo>
                      <a:pt x="2276" y="1344"/>
                    </a:lnTo>
                    <a:cubicBezTo>
                      <a:pt x="2276" y="1344"/>
                      <a:pt x="2276" y="1345"/>
                      <a:pt x="2275" y="1349"/>
                    </a:cubicBezTo>
                    <a:cubicBezTo>
                      <a:pt x="2260" y="1375"/>
                      <a:pt x="2253" y="1404"/>
                      <a:pt x="2238" y="1430"/>
                    </a:cubicBezTo>
                    <a:cubicBezTo>
                      <a:pt x="2220" y="1466"/>
                      <a:pt x="2205" y="1503"/>
                      <a:pt x="2187" y="1539"/>
                    </a:cubicBezTo>
                    <a:cubicBezTo>
                      <a:pt x="2169" y="1579"/>
                      <a:pt x="2176" y="1631"/>
                      <a:pt x="2212" y="1660"/>
                    </a:cubicBezTo>
                    <a:cubicBezTo>
                      <a:pt x="2226" y="1670"/>
                      <a:pt x="2247" y="1676"/>
                      <a:pt x="2268" y="1676"/>
                    </a:cubicBezTo>
                    <a:cubicBezTo>
                      <a:pt x="2293" y="1676"/>
                      <a:pt x="2318" y="1668"/>
                      <a:pt x="2333" y="1649"/>
                    </a:cubicBezTo>
                    <a:cubicBezTo>
                      <a:pt x="2341" y="1639"/>
                      <a:pt x="2349" y="1629"/>
                      <a:pt x="2357" y="1619"/>
                    </a:cubicBezTo>
                    <a:lnTo>
                      <a:pt x="2357" y="1619"/>
                    </a:lnTo>
                    <a:cubicBezTo>
                      <a:pt x="2359" y="1620"/>
                      <a:pt x="2361" y="1622"/>
                      <a:pt x="2362" y="1623"/>
                    </a:cubicBezTo>
                    <a:cubicBezTo>
                      <a:pt x="2367" y="1614"/>
                      <a:pt x="2371" y="1605"/>
                      <a:pt x="2375" y="1597"/>
                    </a:cubicBezTo>
                    <a:lnTo>
                      <a:pt x="2375" y="1597"/>
                    </a:lnTo>
                    <a:cubicBezTo>
                      <a:pt x="2595" y="1328"/>
                      <a:pt x="2843" y="1078"/>
                      <a:pt x="3101" y="848"/>
                    </a:cubicBezTo>
                    <a:cubicBezTo>
                      <a:pt x="3474" y="525"/>
                      <a:pt x="3954" y="197"/>
                      <a:pt x="4463" y="197"/>
                    </a:cubicBezTo>
                    <a:cubicBezTo>
                      <a:pt x="4548" y="197"/>
                      <a:pt x="4634" y="207"/>
                      <a:pt x="4721" y="226"/>
                    </a:cubicBezTo>
                    <a:cubicBezTo>
                      <a:pt x="4790" y="245"/>
                      <a:pt x="4853" y="263"/>
                      <a:pt x="4911" y="296"/>
                    </a:cubicBezTo>
                    <a:cubicBezTo>
                      <a:pt x="4966" y="325"/>
                      <a:pt x="5021" y="362"/>
                      <a:pt x="5057" y="391"/>
                    </a:cubicBezTo>
                    <a:cubicBezTo>
                      <a:pt x="5105" y="435"/>
                      <a:pt x="5130" y="464"/>
                      <a:pt x="5160" y="512"/>
                    </a:cubicBezTo>
                    <a:cubicBezTo>
                      <a:pt x="5163" y="519"/>
                      <a:pt x="5174" y="534"/>
                      <a:pt x="5178" y="545"/>
                    </a:cubicBezTo>
                    <a:cubicBezTo>
                      <a:pt x="5182" y="548"/>
                      <a:pt x="5182" y="552"/>
                      <a:pt x="5185" y="556"/>
                    </a:cubicBezTo>
                    <a:cubicBezTo>
                      <a:pt x="5186" y="557"/>
                      <a:pt x="5187" y="558"/>
                      <a:pt x="5188" y="559"/>
                    </a:cubicBezTo>
                    <a:lnTo>
                      <a:pt x="5188" y="559"/>
                    </a:lnTo>
                    <a:cubicBezTo>
                      <a:pt x="5187" y="558"/>
                      <a:pt x="5186" y="557"/>
                      <a:pt x="5185" y="557"/>
                    </a:cubicBezTo>
                    <a:cubicBezTo>
                      <a:pt x="5184" y="557"/>
                      <a:pt x="5184" y="558"/>
                      <a:pt x="5185" y="563"/>
                    </a:cubicBezTo>
                    <a:cubicBezTo>
                      <a:pt x="5196" y="588"/>
                      <a:pt x="5204" y="610"/>
                      <a:pt x="5211" y="640"/>
                    </a:cubicBezTo>
                    <a:cubicBezTo>
                      <a:pt x="5219" y="684"/>
                      <a:pt x="5258" y="704"/>
                      <a:pt x="5299" y="704"/>
                    </a:cubicBezTo>
                    <a:cubicBezTo>
                      <a:pt x="5311" y="704"/>
                      <a:pt x="5324" y="702"/>
                      <a:pt x="5336" y="698"/>
                    </a:cubicBezTo>
                    <a:lnTo>
                      <a:pt x="5336" y="698"/>
                    </a:lnTo>
                    <a:cubicBezTo>
                      <a:pt x="5330" y="701"/>
                      <a:pt x="5326" y="703"/>
                      <a:pt x="5326" y="703"/>
                    </a:cubicBezTo>
                    <a:cubicBezTo>
                      <a:pt x="5327" y="703"/>
                      <a:pt x="5332" y="701"/>
                      <a:pt x="5344" y="695"/>
                    </a:cubicBezTo>
                    <a:lnTo>
                      <a:pt x="5344" y="695"/>
                    </a:lnTo>
                    <a:cubicBezTo>
                      <a:pt x="5341" y="696"/>
                      <a:pt x="5339" y="697"/>
                      <a:pt x="5336" y="698"/>
                    </a:cubicBezTo>
                    <a:lnTo>
                      <a:pt x="5336" y="698"/>
                    </a:lnTo>
                    <a:cubicBezTo>
                      <a:pt x="5343" y="696"/>
                      <a:pt x="5352" y="692"/>
                      <a:pt x="5357" y="691"/>
                    </a:cubicBezTo>
                    <a:cubicBezTo>
                      <a:pt x="5379" y="680"/>
                      <a:pt x="5405" y="673"/>
                      <a:pt x="5430" y="662"/>
                    </a:cubicBezTo>
                    <a:cubicBezTo>
                      <a:pt x="5511" y="636"/>
                      <a:pt x="5595" y="618"/>
                      <a:pt x="5675" y="603"/>
                    </a:cubicBezTo>
                    <a:cubicBezTo>
                      <a:pt x="5679" y="603"/>
                      <a:pt x="5689" y="603"/>
                      <a:pt x="5693" y="600"/>
                    </a:cubicBezTo>
                    <a:lnTo>
                      <a:pt x="5693" y="600"/>
                    </a:lnTo>
                    <a:cubicBezTo>
                      <a:pt x="5695" y="600"/>
                      <a:pt x="5697" y="599"/>
                      <a:pt x="5697" y="599"/>
                    </a:cubicBezTo>
                    <a:cubicBezTo>
                      <a:pt x="5712" y="599"/>
                      <a:pt x="5723" y="596"/>
                      <a:pt x="5734" y="596"/>
                    </a:cubicBezTo>
                    <a:cubicBezTo>
                      <a:pt x="5763" y="588"/>
                      <a:pt x="5789" y="588"/>
                      <a:pt x="5818" y="588"/>
                    </a:cubicBezTo>
                    <a:lnTo>
                      <a:pt x="5891" y="588"/>
                    </a:lnTo>
                    <a:cubicBezTo>
                      <a:pt x="5906" y="588"/>
                      <a:pt x="5913" y="588"/>
                      <a:pt x="5928" y="596"/>
                    </a:cubicBezTo>
                    <a:cubicBezTo>
                      <a:pt x="5935" y="596"/>
                      <a:pt x="5942" y="596"/>
                      <a:pt x="5949" y="599"/>
                    </a:cubicBezTo>
                    <a:lnTo>
                      <a:pt x="5949" y="599"/>
                    </a:lnTo>
                    <a:cubicBezTo>
                      <a:pt x="5945" y="599"/>
                      <a:pt x="5940" y="598"/>
                      <a:pt x="5940" y="598"/>
                    </a:cubicBezTo>
                    <a:lnTo>
                      <a:pt x="5940" y="598"/>
                    </a:lnTo>
                    <a:cubicBezTo>
                      <a:pt x="5940" y="598"/>
                      <a:pt x="5942" y="598"/>
                      <a:pt x="5950" y="599"/>
                    </a:cubicBezTo>
                    <a:cubicBezTo>
                      <a:pt x="5949" y="599"/>
                      <a:pt x="5949" y="599"/>
                      <a:pt x="5949" y="599"/>
                    </a:cubicBezTo>
                    <a:lnTo>
                      <a:pt x="5949" y="599"/>
                    </a:lnTo>
                    <a:cubicBezTo>
                      <a:pt x="5951" y="599"/>
                      <a:pt x="5952" y="599"/>
                      <a:pt x="5953" y="599"/>
                    </a:cubicBezTo>
                    <a:cubicBezTo>
                      <a:pt x="5979" y="603"/>
                      <a:pt x="6004" y="607"/>
                      <a:pt x="6026" y="610"/>
                    </a:cubicBezTo>
                    <a:lnTo>
                      <a:pt x="6070" y="625"/>
                    </a:lnTo>
                    <a:cubicBezTo>
                      <a:pt x="6074" y="625"/>
                      <a:pt x="6081" y="629"/>
                      <a:pt x="6089" y="629"/>
                    </a:cubicBezTo>
                    <a:cubicBezTo>
                      <a:pt x="6092" y="629"/>
                      <a:pt x="6108" y="637"/>
                      <a:pt x="6108" y="637"/>
                    </a:cubicBezTo>
                    <a:cubicBezTo>
                      <a:pt x="6108" y="637"/>
                      <a:pt x="6108" y="637"/>
                      <a:pt x="6107" y="636"/>
                    </a:cubicBezTo>
                    <a:cubicBezTo>
                      <a:pt x="6105" y="635"/>
                      <a:pt x="6105" y="634"/>
                      <a:pt x="6106" y="634"/>
                    </a:cubicBezTo>
                    <a:cubicBezTo>
                      <a:pt x="6110" y="634"/>
                      <a:pt x="6130" y="644"/>
                      <a:pt x="6136" y="647"/>
                    </a:cubicBezTo>
                    <a:cubicBezTo>
                      <a:pt x="6151" y="654"/>
                      <a:pt x="6162" y="662"/>
                      <a:pt x="6169" y="665"/>
                    </a:cubicBezTo>
                    <a:cubicBezTo>
                      <a:pt x="6180" y="673"/>
                      <a:pt x="6191" y="680"/>
                      <a:pt x="6202" y="691"/>
                    </a:cubicBezTo>
                    <a:cubicBezTo>
                      <a:pt x="6205" y="694"/>
                      <a:pt x="6207" y="694"/>
                      <a:pt x="6212" y="696"/>
                    </a:cubicBezTo>
                    <a:lnTo>
                      <a:pt x="6212" y="696"/>
                    </a:lnTo>
                    <a:cubicBezTo>
                      <a:pt x="6216" y="700"/>
                      <a:pt x="6225" y="709"/>
                      <a:pt x="6228" y="709"/>
                    </a:cubicBezTo>
                    <a:cubicBezTo>
                      <a:pt x="6290" y="757"/>
                      <a:pt x="6312" y="793"/>
                      <a:pt x="6348" y="859"/>
                    </a:cubicBezTo>
                    <a:cubicBezTo>
                      <a:pt x="6385" y="929"/>
                      <a:pt x="6407" y="1009"/>
                      <a:pt x="6421" y="1093"/>
                    </a:cubicBezTo>
                    <a:cubicBezTo>
                      <a:pt x="6429" y="1130"/>
                      <a:pt x="6473" y="1159"/>
                      <a:pt x="6513" y="1159"/>
                    </a:cubicBezTo>
                    <a:cubicBezTo>
                      <a:pt x="6538" y="1159"/>
                      <a:pt x="6571" y="1159"/>
                      <a:pt x="6601" y="1166"/>
                    </a:cubicBezTo>
                    <a:cubicBezTo>
                      <a:pt x="6611" y="1166"/>
                      <a:pt x="6626" y="1170"/>
                      <a:pt x="6641" y="1170"/>
                    </a:cubicBezTo>
                    <a:cubicBezTo>
                      <a:pt x="6648" y="1170"/>
                      <a:pt x="6655" y="1174"/>
                      <a:pt x="6663" y="1174"/>
                    </a:cubicBezTo>
                    <a:cubicBezTo>
                      <a:pt x="6699" y="1177"/>
                      <a:pt x="6736" y="1188"/>
                      <a:pt x="6769" y="1203"/>
                    </a:cubicBezTo>
                    <a:cubicBezTo>
                      <a:pt x="6783" y="1206"/>
                      <a:pt x="6801" y="1210"/>
                      <a:pt x="6812" y="1220"/>
                    </a:cubicBezTo>
                    <a:lnTo>
                      <a:pt x="6812" y="1220"/>
                    </a:lnTo>
                    <a:cubicBezTo>
                      <a:pt x="6806" y="1218"/>
                      <a:pt x="6802" y="1216"/>
                      <a:pt x="6802" y="1216"/>
                    </a:cubicBezTo>
                    <a:lnTo>
                      <a:pt x="6802" y="1216"/>
                    </a:lnTo>
                    <a:cubicBezTo>
                      <a:pt x="6802" y="1216"/>
                      <a:pt x="6804" y="1218"/>
                      <a:pt x="6813" y="1221"/>
                    </a:cubicBezTo>
                    <a:cubicBezTo>
                      <a:pt x="6812" y="1221"/>
                      <a:pt x="6812" y="1221"/>
                      <a:pt x="6812" y="1220"/>
                    </a:cubicBezTo>
                    <a:lnTo>
                      <a:pt x="6812" y="1220"/>
                    </a:lnTo>
                    <a:cubicBezTo>
                      <a:pt x="6816" y="1222"/>
                      <a:pt x="6820" y="1224"/>
                      <a:pt x="6824" y="1225"/>
                    </a:cubicBezTo>
                    <a:cubicBezTo>
                      <a:pt x="6831" y="1228"/>
                      <a:pt x="6842" y="1232"/>
                      <a:pt x="6856" y="1239"/>
                    </a:cubicBezTo>
                    <a:cubicBezTo>
                      <a:pt x="6875" y="1247"/>
                      <a:pt x="6886" y="1258"/>
                      <a:pt x="6904" y="1269"/>
                    </a:cubicBezTo>
                    <a:cubicBezTo>
                      <a:pt x="6908" y="1272"/>
                      <a:pt x="6911" y="1275"/>
                      <a:pt x="6912" y="1275"/>
                    </a:cubicBezTo>
                    <a:cubicBezTo>
                      <a:pt x="6912" y="1275"/>
                      <a:pt x="6912" y="1275"/>
                      <a:pt x="6912" y="1275"/>
                    </a:cubicBezTo>
                    <a:lnTo>
                      <a:pt x="6912" y="1275"/>
                    </a:lnTo>
                    <a:cubicBezTo>
                      <a:pt x="6913" y="1275"/>
                      <a:pt x="6914" y="1276"/>
                      <a:pt x="6915" y="1276"/>
                    </a:cubicBezTo>
                    <a:cubicBezTo>
                      <a:pt x="6922" y="1280"/>
                      <a:pt x="6930" y="1287"/>
                      <a:pt x="6937" y="1294"/>
                    </a:cubicBezTo>
                    <a:cubicBezTo>
                      <a:pt x="6948" y="1302"/>
                      <a:pt x="6952" y="1305"/>
                      <a:pt x="6955" y="1316"/>
                    </a:cubicBezTo>
                    <a:cubicBezTo>
                      <a:pt x="6960" y="1320"/>
                      <a:pt x="6962" y="1322"/>
                      <a:pt x="6962" y="1322"/>
                    </a:cubicBezTo>
                    <a:cubicBezTo>
                      <a:pt x="6964" y="1322"/>
                      <a:pt x="6961" y="1316"/>
                      <a:pt x="6961" y="1316"/>
                    </a:cubicBezTo>
                    <a:lnTo>
                      <a:pt x="6961" y="1316"/>
                    </a:lnTo>
                    <a:cubicBezTo>
                      <a:pt x="6961" y="1316"/>
                      <a:pt x="6962" y="1318"/>
                      <a:pt x="6966" y="1323"/>
                    </a:cubicBezTo>
                    <a:cubicBezTo>
                      <a:pt x="6977" y="1341"/>
                      <a:pt x="6987" y="1359"/>
                      <a:pt x="6995" y="1383"/>
                    </a:cubicBezTo>
                    <a:lnTo>
                      <a:pt x="6995" y="1383"/>
                    </a:lnTo>
                    <a:cubicBezTo>
                      <a:pt x="6994" y="1382"/>
                      <a:pt x="6994" y="1381"/>
                      <a:pt x="6993" y="1380"/>
                    </a:cubicBezTo>
                    <a:lnTo>
                      <a:pt x="6993" y="1380"/>
                    </a:lnTo>
                    <a:cubicBezTo>
                      <a:pt x="6994" y="1382"/>
                      <a:pt x="6995" y="1383"/>
                      <a:pt x="6995" y="1386"/>
                    </a:cubicBezTo>
                    <a:cubicBezTo>
                      <a:pt x="6995" y="1385"/>
                      <a:pt x="6995" y="1384"/>
                      <a:pt x="6995" y="1383"/>
                    </a:cubicBezTo>
                    <a:lnTo>
                      <a:pt x="6995" y="1383"/>
                    </a:lnTo>
                    <a:cubicBezTo>
                      <a:pt x="6997" y="1387"/>
                      <a:pt x="7000" y="1391"/>
                      <a:pt x="7003" y="1393"/>
                    </a:cubicBezTo>
                    <a:cubicBezTo>
                      <a:pt x="7006" y="1404"/>
                      <a:pt x="7006" y="1411"/>
                      <a:pt x="7010" y="1422"/>
                    </a:cubicBezTo>
                    <a:cubicBezTo>
                      <a:pt x="7014" y="1430"/>
                      <a:pt x="7014" y="1444"/>
                      <a:pt x="7014" y="1459"/>
                    </a:cubicBezTo>
                    <a:cubicBezTo>
                      <a:pt x="7013" y="1453"/>
                      <a:pt x="7012" y="1451"/>
                      <a:pt x="7012" y="1451"/>
                    </a:cubicBezTo>
                    <a:lnTo>
                      <a:pt x="7012" y="1451"/>
                    </a:lnTo>
                    <a:cubicBezTo>
                      <a:pt x="7012" y="1451"/>
                      <a:pt x="7014" y="1479"/>
                      <a:pt x="7014" y="1484"/>
                    </a:cubicBezTo>
                    <a:cubicBezTo>
                      <a:pt x="7021" y="1561"/>
                      <a:pt x="7010" y="1598"/>
                      <a:pt x="6988" y="1678"/>
                    </a:cubicBezTo>
                    <a:cubicBezTo>
                      <a:pt x="6959" y="1770"/>
                      <a:pt x="6922" y="1850"/>
                      <a:pt x="6882" y="1934"/>
                    </a:cubicBezTo>
                    <a:cubicBezTo>
                      <a:pt x="6860" y="1978"/>
                      <a:pt x="6878" y="2062"/>
                      <a:pt x="6937" y="2069"/>
                    </a:cubicBezTo>
                    <a:cubicBezTo>
                      <a:pt x="6952" y="2069"/>
                      <a:pt x="6966" y="2073"/>
                      <a:pt x="6973" y="2080"/>
                    </a:cubicBezTo>
                    <a:cubicBezTo>
                      <a:pt x="6988" y="2084"/>
                      <a:pt x="7003" y="2088"/>
                      <a:pt x="7010" y="2091"/>
                    </a:cubicBezTo>
                    <a:cubicBezTo>
                      <a:pt x="7021" y="2099"/>
                      <a:pt x="7028" y="2099"/>
                      <a:pt x="7032" y="2102"/>
                    </a:cubicBezTo>
                    <a:cubicBezTo>
                      <a:pt x="7035" y="2102"/>
                      <a:pt x="7037" y="2103"/>
                      <a:pt x="7039" y="2104"/>
                    </a:cubicBezTo>
                    <a:lnTo>
                      <a:pt x="7039" y="2104"/>
                    </a:lnTo>
                    <a:cubicBezTo>
                      <a:pt x="7038" y="2103"/>
                      <a:pt x="7038" y="2103"/>
                      <a:pt x="7038" y="2103"/>
                    </a:cubicBezTo>
                    <a:cubicBezTo>
                      <a:pt x="7037" y="2103"/>
                      <a:pt x="7038" y="2104"/>
                      <a:pt x="7043" y="2106"/>
                    </a:cubicBezTo>
                    <a:cubicBezTo>
                      <a:pt x="7083" y="2124"/>
                      <a:pt x="7123" y="2146"/>
                      <a:pt x="7167" y="2179"/>
                    </a:cubicBezTo>
                    <a:lnTo>
                      <a:pt x="7178" y="2194"/>
                    </a:lnTo>
                    <a:lnTo>
                      <a:pt x="7208" y="2219"/>
                    </a:lnTo>
                    <a:cubicBezTo>
                      <a:pt x="7215" y="2230"/>
                      <a:pt x="7226" y="2245"/>
                      <a:pt x="7233" y="2252"/>
                    </a:cubicBezTo>
                    <a:cubicBezTo>
                      <a:pt x="7240" y="2256"/>
                      <a:pt x="7244" y="2263"/>
                      <a:pt x="7244" y="2267"/>
                    </a:cubicBezTo>
                    <a:cubicBezTo>
                      <a:pt x="7241" y="2263"/>
                      <a:pt x="7240" y="2262"/>
                      <a:pt x="7240" y="2262"/>
                    </a:cubicBezTo>
                    <a:lnTo>
                      <a:pt x="7240" y="2262"/>
                    </a:lnTo>
                    <a:cubicBezTo>
                      <a:pt x="7240" y="2262"/>
                      <a:pt x="7249" y="2274"/>
                      <a:pt x="7251" y="2274"/>
                    </a:cubicBezTo>
                    <a:cubicBezTo>
                      <a:pt x="7325" y="2384"/>
                      <a:pt x="7350" y="2519"/>
                      <a:pt x="7339" y="2655"/>
                    </a:cubicBezTo>
                    <a:cubicBezTo>
                      <a:pt x="7339" y="2673"/>
                      <a:pt x="7336" y="2702"/>
                      <a:pt x="7325" y="2731"/>
                    </a:cubicBezTo>
                    <a:cubicBezTo>
                      <a:pt x="7321" y="2746"/>
                      <a:pt x="7317" y="2757"/>
                      <a:pt x="7314" y="2768"/>
                    </a:cubicBezTo>
                    <a:cubicBezTo>
                      <a:pt x="7314" y="2771"/>
                      <a:pt x="7312" y="2775"/>
                      <a:pt x="7311" y="2778"/>
                    </a:cubicBezTo>
                    <a:lnTo>
                      <a:pt x="7311" y="2778"/>
                    </a:lnTo>
                    <a:cubicBezTo>
                      <a:pt x="7306" y="2784"/>
                      <a:pt x="7306" y="2788"/>
                      <a:pt x="7303" y="2797"/>
                    </a:cubicBezTo>
                    <a:cubicBezTo>
                      <a:pt x="7299" y="2804"/>
                      <a:pt x="7295" y="2819"/>
                      <a:pt x="7284" y="2830"/>
                    </a:cubicBezTo>
                    <a:cubicBezTo>
                      <a:pt x="7282" y="2832"/>
                      <a:pt x="7276" y="2841"/>
                      <a:pt x="7273" y="2845"/>
                    </a:cubicBezTo>
                    <a:lnTo>
                      <a:pt x="7273" y="2845"/>
                    </a:lnTo>
                    <a:lnTo>
                      <a:pt x="7222" y="2896"/>
                    </a:lnTo>
                    <a:cubicBezTo>
                      <a:pt x="7219" y="2899"/>
                      <a:pt x="7217" y="2901"/>
                      <a:pt x="7216" y="2902"/>
                    </a:cubicBezTo>
                    <a:lnTo>
                      <a:pt x="7216" y="2902"/>
                    </a:lnTo>
                    <a:cubicBezTo>
                      <a:pt x="7216" y="2902"/>
                      <a:pt x="7215" y="2903"/>
                      <a:pt x="7215" y="2903"/>
                    </a:cubicBezTo>
                    <a:cubicBezTo>
                      <a:pt x="7211" y="2907"/>
                      <a:pt x="7208" y="2907"/>
                      <a:pt x="7204" y="2910"/>
                    </a:cubicBezTo>
                    <a:cubicBezTo>
                      <a:pt x="7193" y="2921"/>
                      <a:pt x="7178" y="2925"/>
                      <a:pt x="7167" y="2932"/>
                    </a:cubicBezTo>
                    <a:cubicBezTo>
                      <a:pt x="7156" y="2940"/>
                      <a:pt x="7142" y="2947"/>
                      <a:pt x="7134" y="2951"/>
                    </a:cubicBezTo>
                    <a:cubicBezTo>
                      <a:pt x="7131" y="2958"/>
                      <a:pt x="7120" y="2958"/>
                      <a:pt x="7116" y="2962"/>
                    </a:cubicBezTo>
                    <a:lnTo>
                      <a:pt x="7105" y="2965"/>
                    </a:lnTo>
                    <a:cubicBezTo>
                      <a:pt x="7047" y="2987"/>
                      <a:pt x="6984" y="3006"/>
                      <a:pt x="6922" y="3024"/>
                    </a:cubicBezTo>
                    <a:cubicBezTo>
                      <a:pt x="6765" y="3068"/>
                      <a:pt x="6604" y="3093"/>
                      <a:pt x="6443" y="3126"/>
                    </a:cubicBezTo>
                    <a:cubicBezTo>
                      <a:pt x="6297" y="3159"/>
                      <a:pt x="6154" y="3207"/>
                      <a:pt x="6034" y="3294"/>
                    </a:cubicBezTo>
                    <a:cubicBezTo>
                      <a:pt x="5909" y="3386"/>
                      <a:pt x="5807" y="3496"/>
                      <a:pt x="5716" y="3620"/>
                    </a:cubicBezTo>
                    <a:cubicBezTo>
                      <a:pt x="5533" y="3861"/>
                      <a:pt x="5412" y="4139"/>
                      <a:pt x="5288" y="4413"/>
                    </a:cubicBezTo>
                    <a:cubicBezTo>
                      <a:pt x="5149" y="4717"/>
                      <a:pt x="4995" y="5009"/>
                      <a:pt x="4790" y="5273"/>
                    </a:cubicBezTo>
                    <a:cubicBezTo>
                      <a:pt x="4692" y="5393"/>
                      <a:pt x="4593" y="5507"/>
                      <a:pt x="4483" y="5616"/>
                    </a:cubicBezTo>
                    <a:cubicBezTo>
                      <a:pt x="4439" y="5653"/>
                      <a:pt x="4406" y="5690"/>
                      <a:pt x="4363" y="5726"/>
                    </a:cubicBezTo>
                    <a:cubicBezTo>
                      <a:pt x="4352" y="5741"/>
                      <a:pt x="4333" y="5755"/>
                      <a:pt x="4319" y="5766"/>
                    </a:cubicBezTo>
                    <a:cubicBezTo>
                      <a:pt x="4315" y="5774"/>
                      <a:pt x="4304" y="5777"/>
                      <a:pt x="4300" y="5781"/>
                    </a:cubicBezTo>
                    <a:cubicBezTo>
                      <a:pt x="4298" y="5784"/>
                      <a:pt x="4282" y="5796"/>
                      <a:pt x="4282" y="5796"/>
                    </a:cubicBezTo>
                    <a:cubicBezTo>
                      <a:pt x="4282" y="5796"/>
                      <a:pt x="4286" y="5793"/>
                      <a:pt x="4297" y="5785"/>
                    </a:cubicBezTo>
                    <a:lnTo>
                      <a:pt x="4297" y="5785"/>
                    </a:lnTo>
                    <a:cubicBezTo>
                      <a:pt x="4260" y="5814"/>
                      <a:pt x="4227" y="5836"/>
                      <a:pt x="4209" y="5883"/>
                    </a:cubicBezTo>
                    <a:cubicBezTo>
                      <a:pt x="4187" y="5931"/>
                      <a:pt x="4165" y="5982"/>
                      <a:pt x="4143" y="6033"/>
                    </a:cubicBezTo>
                    <a:cubicBezTo>
                      <a:pt x="3993" y="6399"/>
                      <a:pt x="3843" y="6761"/>
                      <a:pt x="3690" y="7127"/>
                    </a:cubicBezTo>
                    <a:cubicBezTo>
                      <a:pt x="3686" y="7134"/>
                      <a:pt x="3682" y="7145"/>
                      <a:pt x="3682" y="7152"/>
                    </a:cubicBezTo>
                    <a:cubicBezTo>
                      <a:pt x="3664" y="7200"/>
                      <a:pt x="3704" y="7255"/>
                      <a:pt x="3745" y="7266"/>
                    </a:cubicBezTo>
                    <a:cubicBezTo>
                      <a:pt x="3754" y="7268"/>
                      <a:pt x="3762" y="7269"/>
                      <a:pt x="3771" y="7269"/>
                    </a:cubicBezTo>
                    <a:cubicBezTo>
                      <a:pt x="3813" y="7269"/>
                      <a:pt x="3846" y="7240"/>
                      <a:pt x="3862" y="7204"/>
                    </a:cubicBezTo>
                    <a:cubicBezTo>
                      <a:pt x="4015" y="6827"/>
                      <a:pt x="4172" y="6454"/>
                      <a:pt x="4326" y="6085"/>
                    </a:cubicBezTo>
                    <a:cubicBezTo>
                      <a:pt x="4344" y="6041"/>
                      <a:pt x="4363" y="5999"/>
                      <a:pt x="4380" y="5956"/>
                    </a:cubicBezTo>
                    <a:lnTo>
                      <a:pt x="4380" y="5956"/>
                    </a:lnTo>
                    <a:cubicBezTo>
                      <a:pt x="4629" y="5778"/>
                      <a:pt x="4838" y="5533"/>
                      <a:pt x="5017" y="5291"/>
                    </a:cubicBezTo>
                    <a:cubicBezTo>
                      <a:pt x="5167" y="5086"/>
                      <a:pt x="5295" y="4863"/>
                      <a:pt x="5401" y="4633"/>
                    </a:cubicBezTo>
                    <a:cubicBezTo>
                      <a:pt x="5493" y="4432"/>
                      <a:pt x="5580" y="4231"/>
                      <a:pt x="5686" y="4040"/>
                    </a:cubicBezTo>
                    <a:cubicBezTo>
                      <a:pt x="5785" y="3847"/>
                      <a:pt x="5902" y="3664"/>
                      <a:pt x="6059" y="3518"/>
                    </a:cubicBezTo>
                    <a:cubicBezTo>
                      <a:pt x="6129" y="3455"/>
                      <a:pt x="6206" y="3400"/>
                      <a:pt x="6297" y="3360"/>
                    </a:cubicBezTo>
                    <a:cubicBezTo>
                      <a:pt x="6392" y="3316"/>
                      <a:pt x="6527" y="3294"/>
                      <a:pt x="6637" y="3273"/>
                    </a:cubicBezTo>
                    <a:cubicBezTo>
                      <a:pt x="6842" y="3232"/>
                      <a:pt x="7061" y="3199"/>
                      <a:pt x="7248" y="3104"/>
                    </a:cubicBezTo>
                    <a:cubicBezTo>
                      <a:pt x="7416" y="3017"/>
                      <a:pt x="7515" y="2867"/>
                      <a:pt x="7533" y="2676"/>
                    </a:cubicBezTo>
                    <a:cubicBezTo>
                      <a:pt x="7559" y="2464"/>
                      <a:pt x="7504" y="2238"/>
                      <a:pt x="7350" y="2084"/>
                    </a:cubicBezTo>
                    <a:cubicBezTo>
                      <a:pt x="7279" y="2013"/>
                      <a:pt x="7191" y="1958"/>
                      <a:pt x="7095" y="1923"/>
                    </a:cubicBezTo>
                    <a:lnTo>
                      <a:pt x="7095" y="1923"/>
                    </a:lnTo>
                    <a:cubicBezTo>
                      <a:pt x="7197" y="1700"/>
                      <a:pt x="7269" y="1428"/>
                      <a:pt x="7112" y="1221"/>
                    </a:cubicBezTo>
                    <a:cubicBezTo>
                      <a:pt x="6995" y="1067"/>
                      <a:pt x="6813" y="1005"/>
                      <a:pt x="6637" y="987"/>
                    </a:cubicBezTo>
                    <a:cubicBezTo>
                      <a:pt x="6622" y="986"/>
                      <a:pt x="6608" y="984"/>
                      <a:pt x="6595" y="983"/>
                    </a:cubicBezTo>
                    <a:lnTo>
                      <a:pt x="6595" y="983"/>
                    </a:lnTo>
                    <a:cubicBezTo>
                      <a:pt x="6563" y="848"/>
                      <a:pt x="6500" y="718"/>
                      <a:pt x="6403" y="618"/>
                    </a:cubicBezTo>
                    <a:cubicBezTo>
                      <a:pt x="6315" y="526"/>
                      <a:pt x="6198" y="460"/>
                      <a:pt x="6074" y="428"/>
                    </a:cubicBezTo>
                    <a:cubicBezTo>
                      <a:pt x="5998" y="411"/>
                      <a:pt x="5920" y="403"/>
                      <a:pt x="5842" y="403"/>
                    </a:cubicBezTo>
                    <a:cubicBezTo>
                      <a:pt x="5700" y="403"/>
                      <a:pt x="5557" y="429"/>
                      <a:pt x="5419" y="471"/>
                    </a:cubicBezTo>
                    <a:cubicBezTo>
                      <a:pt x="5404" y="475"/>
                      <a:pt x="5388" y="478"/>
                      <a:pt x="5373" y="483"/>
                    </a:cubicBezTo>
                    <a:lnTo>
                      <a:pt x="5373" y="483"/>
                    </a:lnTo>
                    <a:cubicBezTo>
                      <a:pt x="5298" y="291"/>
                      <a:pt x="5115" y="156"/>
                      <a:pt x="4929" y="80"/>
                    </a:cubicBezTo>
                    <a:cubicBezTo>
                      <a:pt x="4790" y="25"/>
                      <a:pt x="4639" y="0"/>
                      <a:pt x="44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9"/>
              <p:cNvSpPr/>
              <p:nvPr/>
            </p:nvSpPr>
            <p:spPr>
              <a:xfrm>
                <a:off x="2147343" y="772033"/>
                <a:ext cx="992402" cy="1416557"/>
              </a:xfrm>
              <a:custGeom>
                <a:avLst/>
                <a:gdLst/>
                <a:ahLst/>
                <a:cxnLst/>
                <a:rect l="l" t="t" r="r" b="b"/>
                <a:pathLst>
                  <a:path w="13685" h="19534" extrusionOk="0">
                    <a:moveTo>
                      <a:pt x="2964" y="1"/>
                    </a:moveTo>
                    <a:cubicBezTo>
                      <a:pt x="2506" y="1"/>
                      <a:pt x="2189" y="243"/>
                      <a:pt x="2140" y="511"/>
                    </a:cubicBezTo>
                    <a:cubicBezTo>
                      <a:pt x="2140" y="511"/>
                      <a:pt x="1883" y="400"/>
                      <a:pt x="1603" y="400"/>
                    </a:cubicBezTo>
                    <a:cubicBezTo>
                      <a:pt x="1319" y="400"/>
                      <a:pt x="1013" y="514"/>
                      <a:pt x="930" y="975"/>
                    </a:cubicBezTo>
                    <a:cubicBezTo>
                      <a:pt x="930" y="975"/>
                      <a:pt x="925" y="975"/>
                      <a:pt x="916" y="975"/>
                    </a:cubicBezTo>
                    <a:cubicBezTo>
                      <a:pt x="801" y="975"/>
                      <a:pt x="15" y="1006"/>
                      <a:pt x="480" y="1886"/>
                    </a:cubicBezTo>
                    <a:cubicBezTo>
                      <a:pt x="480" y="1886"/>
                      <a:pt x="1" y="1962"/>
                      <a:pt x="1" y="2482"/>
                    </a:cubicBezTo>
                    <a:cubicBezTo>
                      <a:pt x="1" y="2997"/>
                      <a:pt x="399" y="2983"/>
                      <a:pt x="1050" y="3133"/>
                    </a:cubicBezTo>
                    <a:cubicBezTo>
                      <a:pt x="1705" y="3286"/>
                      <a:pt x="1979" y="4237"/>
                      <a:pt x="2250" y="4731"/>
                    </a:cubicBezTo>
                    <a:cubicBezTo>
                      <a:pt x="2652" y="5466"/>
                      <a:pt x="3149" y="5802"/>
                      <a:pt x="3149" y="5802"/>
                    </a:cubicBezTo>
                    <a:lnTo>
                      <a:pt x="5687" y="11934"/>
                    </a:lnTo>
                    <a:lnTo>
                      <a:pt x="4722" y="19533"/>
                    </a:lnTo>
                    <a:cubicBezTo>
                      <a:pt x="7358" y="18542"/>
                      <a:pt x="10978" y="17840"/>
                      <a:pt x="12094" y="14871"/>
                    </a:cubicBezTo>
                    <a:cubicBezTo>
                      <a:pt x="13684" y="10640"/>
                      <a:pt x="9070" y="6285"/>
                      <a:pt x="7358" y="2803"/>
                    </a:cubicBezTo>
                    <a:cubicBezTo>
                      <a:pt x="7281" y="2650"/>
                      <a:pt x="7208" y="2493"/>
                      <a:pt x="7131" y="2339"/>
                    </a:cubicBezTo>
                    <a:cubicBezTo>
                      <a:pt x="6791" y="1655"/>
                      <a:pt x="6020" y="364"/>
                      <a:pt x="5160" y="262"/>
                    </a:cubicBezTo>
                    <a:cubicBezTo>
                      <a:pt x="5143" y="260"/>
                      <a:pt x="5126" y="259"/>
                      <a:pt x="5110" y="259"/>
                    </a:cubicBezTo>
                    <a:cubicBezTo>
                      <a:pt x="4602" y="259"/>
                      <a:pt x="5086" y="1306"/>
                      <a:pt x="5175" y="1483"/>
                    </a:cubicBezTo>
                    <a:cubicBezTo>
                      <a:pt x="5175" y="1483"/>
                      <a:pt x="4393" y="481"/>
                      <a:pt x="3606" y="145"/>
                    </a:cubicBezTo>
                    <a:cubicBezTo>
                      <a:pt x="3374" y="43"/>
                      <a:pt x="3156" y="1"/>
                      <a:pt x="29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9"/>
              <p:cNvSpPr/>
              <p:nvPr/>
            </p:nvSpPr>
            <p:spPr>
              <a:xfrm>
                <a:off x="2295055" y="802780"/>
                <a:ext cx="158668" cy="118784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1638" extrusionOk="0">
                    <a:moveTo>
                      <a:pt x="104" y="0"/>
                    </a:moveTo>
                    <a:cubicBezTo>
                      <a:pt x="61" y="0"/>
                      <a:pt x="25" y="28"/>
                      <a:pt x="15" y="72"/>
                    </a:cubicBezTo>
                    <a:cubicBezTo>
                      <a:pt x="1" y="123"/>
                      <a:pt x="34" y="174"/>
                      <a:pt x="85" y="182"/>
                    </a:cubicBezTo>
                    <a:cubicBezTo>
                      <a:pt x="92" y="182"/>
                      <a:pt x="1149" y="430"/>
                      <a:pt x="2005" y="1601"/>
                    </a:cubicBezTo>
                    <a:cubicBezTo>
                      <a:pt x="2023" y="1623"/>
                      <a:pt x="2048" y="1637"/>
                      <a:pt x="2078" y="1637"/>
                    </a:cubicBezTo>
                    <a:cubicBezTo>
                      <a:pt x="2100" y="1637"/>
                      <a:pt x="2118" y="1630"/>
                      <a:pt x="2136" y="1623"/>
                    </a:cubicBezTo>
                    <a:cubicBezTo>
                      <a:pt x="2176" y="1593"/>
                      <a:pt x="2187" y="1535"/>
                      <a:pt x="2154" y="1495"/>
                    </a:cubicBezTo>
                    <a:cubicBezTo>
                      <a:pt x="1259" y="266"/>
                      <a:pt x="172" y="14"/>
                      <a:pt x="125" y="3"/>
                    </a:cubicBezTo>
                    <a:cubicBezTo>
                      <a:pt x="118" y="1"/>
                      <a:pt x="111" y="0"/>
                      <a:pt x="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9"/>
              <p:cNvSpPr/>
              <p:nvPr/>
            </p:nvSpPr>
            <p:spPr>
              <a:xfrm>
                <a:off x="2207530" y="836499"/>
                <a:ext cx="193912" cy="124005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1710" extrusionOk="0">
                    <a:moveTo>
                      <a:pt x="97" y="0"/>
                    </a:moveTo>
                    <a:cubicBezTo>
                      <a:pt x="56" y="0"/>
                      <a:pt x="18" y="34"/>
                      <a:pt x="12" y="79"/>
                    </a:cubicBezTo>
                    <a:cubicBezTo>
                      <a:pt x="1" y="126"/>
                      <a:pt x="37" y="174"/>
                      <a:pt x="89" y="185"/>
                    </a:cubicBezTo>
                    <a:cubicBezTo>
                      <a:pt x="107" y="185"/>
                      <a:pt x="1720" y="426"/>
                      <a:pt x="2487" y="1666"/>
                    </a:cubicBezTo>
                    <a:cubicBezTo>
                      <a:pt x="2506" y="1695"/>
                      <a:pt x="2535" y="1710"/>
                      <a:pt x="2568" y="1710"/>
                    </a:cubicBezTo>
                    <a:cubicBezTo>
                      <a:pt x="2579" y="1710"/>
                      <a:pt x="2597" y="1706"/>
                      <a:pt x="2615" y="1695"/>
                    </a:cubicBezTo>
                    <a:cubicBezTo>
                      <a:pt x="2663" y="1669"/>
                      <a:pt x="2674" y="1615"/>
                      <a:pt x="2648" y="1567"/>
                    </a:cubicBezTo>
                    <a:cubicBezTo>
                      <a:pt x="1829" y="251"/>
                      <a:pt x="184" y="9"/>
                      <a:pt x="114" y="2"/>
                    </a:cubicBezTo>
                    <a:cubicBezTo>
                      <a:pt x="109" y="1"/>
                      <a:pt x="103" y="0"/>
                      <a:pt x="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9"/>
              <p:cNvSpPr/>
              <p:nvPr/>
            </p:nvSpPr>
            <p:spPr>
              <a:xfrm>
                <a:off x="2175479" y="902342"/>
                <a:ext cx="171866" cy="96593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332" extrusionOk="0">
                    <a:moveTo>
                      <a:pt x="125" y="0"/>
                    </a:moveTo>
                    <a:cubicBezTo>
                      <a:pt x="105" y="0"/>
                      <a:pt x="92" y="1"/>
                      <a:pt x="88" y="1"/>
                    </a:cubicBezTo>
                    <a:cubicBezTo>
                      <a:pt x="37" y="1"/>
                      <a:pt x="0" y="48"/>
                      <a:pt x="0" y="100"/>
                    </a:cubicBezTo>
                    <a:cubicBezTo>
                      <a:pt x="0" y="147"/>
                      <a:pt x="48" y="184"/>
                      <a:pt x="95" y="184"/>
                    </a:cubicBezTo>
                    <a:cubicBezTo>
                      <a:pt x="97" y="184"/>
                      <a:pt x="103" y="184"/>
                      <a:pt x="116" y="184"/>
                    </a:cubicBezTo>
                    <a:cubicBezTo>
                      <a:pt x="189" y="184"/>
                      <a:pt x="453" y="192"/>
                      <a:pt x="801" y="304"/>
                    </a:cubicBezTo>
                    <a:cubicBezTo>
                      <a:pt x="1174" y="429"/>
                      <a:pt x="1719" y="696"/>
                      <a:pt x="2194" y="1295"/>
                    </a:cubicBezTo>
                    <a:cubicBezTo>
                      <a:pt x="2213" y="1317"/>
                      <a:pt x="2242" y="1332"/>
                      <a:pt x="2268" y="1332"/>
                    </a:cubicBezTo>
                    <a:cubicBezTo>
                      <a:pt x="2286" y="1332"/>
                      <a:pt x="2308" y="1328"/>
                      <a:pt x="2322" y="1310"/>
                    </a:cubicBezTo>
                    <a:cubicBezTo>
                      <a:pt x="2363" y="1281"/>
                      <a:pt x="2370" y="1222"/>
                      <a:pt x="2337" y="1182"/>
                    </a:cubicBezTo>
                    <a:cubicBezTo>
                      <a:pt x="1447" y="64"/>
                      <a:pt x="345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9"/>
              <p:cNvSpPr/>
              <p:nvPr/>
            </p:nvSpPr>
            <p:spPr>
              <a:xfrm>
                <a:off x="2141252" y="765145"/>
                <a:ext cx="547145" cy="527347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7272" extrusionOk="0">
                    <a:moveTo>
                      <a:pt x="5168" y="445"/>
                    </a:moveTo>
                    <a:cubicBezTo>
                      <a:pt x="5165" y="445"/>
                      <a:pt x="5156" y="451"/>
                      <a:pt x="5157" y="451"/>
                    </a:cubicBezTo>
                    <a:cubicBezTo>
                      <a:pt x="5158" y="451"/>
                      <a:pt x="5160" y="450"/>
                      <a:pt x="5168" y="445"/>
                    </a:cubicBezTo>
                    <a:close/>
                    <a:moveTo>
                      <a:pt x="5109" y="496"/>
                    </a:moveTo>
                    <a:cubicBezTo>
                      <a:pt x="5108" y="498"/>
                      <a:pt x="5108" y="499"/>
                      <a:pt x="5107" y="500"/>
                    </a:cubicBezTo>
                    <a:lnTo>
                      <a:pt x="5107" y="500"/>
                    </a:lnTo>
                    <a:cubicBezTo>
                      <a:pt x="5108" y="499"/>
                      <a:pt x="5109" y="497"/>
                      <a:pt x="5109" y="496"/>
                    </a:cubicBezTo>
                    <a:close/>
                    <a:moveTo>
                      <a:pt x="5107" y="500"/>
                    </a:moveTo>
                    <a:cubicBezTo>
                      <a:pt x="5106" y="502"/>
                      <a:pt x="5104" y="504"/>
                      <a:pt x="5103" y="507"/>
                    </a:cubicBezTo>
                    <a:lnTo>
                      <a:pt x="5103" y="507"/>
                    </a:lnTo>
                    <a:cubicBezTo>
                      <a:pt x="5103" y="506"/>
                      <a:pt x="5105" y="504"/>
                      <a:pt x="5107" y="500"/>
                    </a:cubicBezTo>
                    <a:close/>
                    <a:moveTo>
                      <a:pt x="1873" y="592"/>
                    </a:moveTo>
                    <a:cubicBezTo>
                      <a:pt x="1873" y="593"/>
                      <a:pt x="1874" y="593"/>
                      <a:pt x="1874" y="593"/>
                    </a:cubicBezTo>
                    <a:cubicBezTo>
                      <a:pt x="1874" y="593"/>
                      <a:pt x="1874" y="593"/>
                      <a:pt x="1873" y="592"/>
                    </a:cubicBezTo>
                    <a:close/>
                    <a:moveTo>
                      <a:pt x="921" y="1164"/>
                    </a:moveTo>
                    <a:cubicBezTo>
                      <a:pt x="918" y="1165"/>
                      <a:pt x="916" y="1165"/>
                      <a:pt x="916" y="1165"/>
                    </a:cubicBezTo>
                    <a:cubicBezTo>
                      <a:pt x="916" y="1165"/>
                      <a:pt x="918" y="1164"/>
                      <a:pt x="921" y="1164"/>
                    </a:cubicBezTo>
                    <a:close/>
                    <a:moveTo>
                      <a:pt x="5281" y="1319"/>
                    </a:moveTo>
                    <a:cubicBezTo>
                      <a:pt x="5284" y="1325"/>
                      <a:pt x="5286" y="1328"/>
                      <a:pt x="5286" y="1328"/>
                    </a:cubicBezTo>
                    <a:cubicBezTo>
                      <a:pt x="5286" y="1328"/>
                      <a:pt x="5284" y="1322"/>
                      <a:pt x="5281" y="1319"/>
                    </a:cubicBezTo>
                    <a:close/>
                    <a:moveTo>
                      <a:pt x="505" y="2112"/>
                    </a:moveTo>
                    <a:cubicBezTo>
                      <a:pt x="504" y="2113"/>
                      <a:pt x="503" y="2113"/>
                      <a:pt x="503" y="2113"/>
                    </a:cubicBezTo>
                    <a:cubicBezTo>
                      <a:pt x="503" y="2113"/>
                      <a:pt x="504" y="2113"/>
                      <a:pt x="505" y="2112"/>
                    </a:cubicBezTo>
                    <a:cubicBezTo>
                      <a:pt x="505" y="2112"/>
                      <a:pt x="505" y="2112"/>
                      <a:pt x="505" y="2112"/>
                    </a:cubicBezTo>
                    <a:close/>
                    <a:moveTo>
                      <a:pt x="3071" y="0"/>
                    </a:moveTo>
                    <a:cubicBezTo>
                      <a:pt x="2950" y="0"/>
                      <a:pt x="2829" y="17"/>
                      <a:pt x="2707" y="54"/>
                    </a:cubicBezTo>
                    <a:cubicBezTo>
                      <a:pt x="2489" y="118"/>
                      <a:pt x="2260" y="266"/>
                      <a:pt x="2174" y="486"/>
                    </a:cubicBezTo>
                    <a:lnTo>
                      <a:pt x="2174" y="486"/>
                    </a:lnTo>
                    <a:cubicBezTo>
                      <a:pt x="2028" y="435"/>
                      <a:pt x="1868" y="402"/>
                      <a:pt x="1710" y="402"/>
                    </a:cubicBezTo>
                    <a:cubicBezTo>
                      <a:pt x="1513" y="402"/>
                      <a:pt x="1321" y="454"/>
                      <a:pt x="1171" y="587"/>
                    </a:cubicBezTo>
                    <a:cubicBezTo>
                      <a:pt x="1057" y="689"/>
                      <a:pt x="987" y="834"/>
                      <a:pt x="953" y="980"/>
                    </a:cubicBezTo>
                    <a:lnTo>
                      <a:pt x="953" y="980"/>
                    </a:lnTo>
                    <a:cubicBezTo>
                      <a:pt x="868" y="985"/>
                      <a:pt x="781" y="1002"/>
                      <a:pt x="703" y="1030"/>
                    </a:cubicBezTo>
                    <a:cubicBezTo>
                      <a:pt x="494" y="1103"/>
                      <a:pt x="348" y="1264"/>
                      <a:pt x="344" y="1491"/>
                    </a:cubicBezTo>
                    <a:cubicBezTo>
                      <a:pt x="342" y="1637"/>
                      <a:pt x="388" y="1786"/>
                      <a:pt x="451" y="1922"/>
                    </a:cubicBezTo>
                    <a:lnTo>
                      <a:pt x="451" y="1922"/>
                    </a:lnTo>
                    <a:cubicBezTo>
                      <a:pt x="398" y="1942"/>
                      <a:pt x="348" y="1970"/>
                      <a:pt x="304" y="2003"/>
                    </a:cubicBezTo>
                    <a:cubicBezTo>
                      <a:pt x="129" y="2123"/>
                      <a:pt x="34" y="2306"/>
                      <a:pt x="15" y="2511"/>
                    </a:cubicBezTo>
                    <a:cubicBezTo>
                      <a:pt x="1" y="2697"/>
                      <a:pt x="45" y="2909"/>
                      <a:pt x="198" y="3030"/>
                    </a:cubicBezTo>
                    <a:cubicBezTo>
                      <a:pt x="355" y="3154"/>
                      <a:pt x="557" y="3195"/>
                      <a:pt x="743" y="3239"/>
                    </a:cubicBezTo>
                    <a:cubicBezTo>
                      <a:pt x="966" y="3282"/>
                      <a:pt x="1200" y="3304"/>
                      <a:pt x="1390" y="3432"/>
                    </a:cubicBezTo>
                    <a:cubicBezTo>
                      <a:pt x="1555" y="3542"/>
                      <a:pt x="1690" y="3721"/>
                      <a:pt x="1792" y="3897"/>
                    </a:cubicBezTo>
                    <a:cubicBezTo>
                      <a:pt x="2030" y="4284"/>
                      <a:pt x="2173" y="4723"/>
                      <a:pt x="2421" y="5111"/>
                    </a:cubicBezTo>
                    <a:cubicBezTo>
                      <a:pt x="2557" y="5327"/>
                      <a:pt x="2718" y="5531"/>
                      <a:pt x="2900" y="5714"/>
                    </a:cubicBezTo>
                    <a:cubicBezTo>
                      <a:pt x="2989" y="5803"/>
                      <a:pt x="3081" y="5891"/>
                      <a:pt x="3186" y="5963"/>
                    </a:cubicBezTo>
                    <a:lnTo>
                      <a:pt x="3186" y="5963"/>
                    </a:lnTo>
                    <a:cubicBezTo>
                      <a:pt x="3335" y="6324"/>
                      <a:pt x="3487" y="6688"/>
                      <a:pt x="3636" y="7045"/>
                    </a:cubicBezTo>
                    <a:cubicBezTo>
                      <a:pt x="3657" y="7100"/>
                      <a:pt x="3683" y="7151"/>
                      <a:pt x="3701" y="7206"/>
                    </a:cubicBezTo>
                    <a:cubicBezTo>
                      <a:pt x="3717" y="7243"/>
                      <a:pt x="3747" y="7272"/>
                      <a:pt x="3789" y="7272"/>
                    </a:cubicBezTo>
                    <a:cubicBezTo>
                      <a:pt x="3797" y="7272"/>
                      <a:pt x="3806" y="7271"/>
                      <a:pt x="3815" y="7268"/>
                    </a:cubicBezTo>
                    <a:cubicBezTo>
                      <a:pt x="3859" y="7254"/>
                      <a:pt x="3895" y="7199"/>
                      <a:pt x="3877" y="7155"/>
                    </a:cubicBezTo>
                    <a:cubicBezTo>
                      <a:pt x="3742" y="6826"/>
                      <a:pt x="3603" y="6493"/>
                      <a:pt x="3467" y="6164"/>
                    </a:cubicBezTo>
                    <a:cubicBezTo>
                      <a:pt x="3434" y="6084"/>
                      <a:pt x="3401" y="6010"/>
                      <a:pt x="3372" y="5934"/>
                    </a:cubicBezTo>
                    <a:cubicBezTo>
                      <a:pt x="3354" y="5890"/>
                      <a:pt x="3339" y="5846"/>
                      <a:pt x="3303" y="5817"/>
                    </a:cubicBezTo>
                    <a:cubicBezTo>
                      <a:pt x="3299" y="5809"/>
                      <a:pt x="3292" y="5806"/>
                      <a:pt x="3288" y="5806"/>
                    </a:cubicBezTo>
                    <a:cubicBezTo>
                      <a:pt x="3283" y="5803"/>
                      <a:pt x="3267" y="5788"/>
                      <a:pt x="3266" y="5788"/>
                    </a:cubicBezTo>
                    <a:lnTo>
                      <a:pt x="3266" y="5788"/>
                    </a:lnTo>
                    <a:cubicBezTo>
                      <a:pt x="3265" y="5788"/>
                      <a:pt x="3267" y="5791"/>
                      <a:pt x="3273" y="5798"/>
                    </a:cubicBezTo>
                    <a:cubicBezTo>
                      <a:pt x="3248" y="5773"/>
                      <a:pt x="3215" y="5751"/>
                      <a:pt x="3189" y="5725"/>
                    </a:cubicBezTo>
                    <a:cubicBezTo>
                      <a:pt x="3091" y="5641"/>
                      <a:pt x="3007" y="5553"/>
                      <a:pt x="2922" y="5462"/>
                    </a:cubicBezTo>
                    <a:cubicBezTo>
                      <a:pt x="2688" y="5206"/>
                      <a:pt x="2502" y="4913"/>
                      <a:pt x="2352" y="4599"/>
                    </a:cubicBezTo>
                    <a:cubicBezTo>
                      <a:pt x="2224" y="4328"/>
                      <a:pt x="2111" y="4054"/>
                      <a:pt x="1957" y="3798"/>
                    </a:cubicBezTo>
                    <a:cubicBezTo>
                      <a:pt x="1803" y="3542"/>
                      <a:pt x="1602" y="3301"/>
                      <a:pt x="1317" y="3184"/>
                    </a:cubicBezTo>
                    <a:cubicBezTo>
                      <a:pt x="1167" y="3118"/>
                      <a:pt x="999" y="3100"/>
                      <a:pt x="838" y="3067"/>
                    </a:cubicBezTo>
                    <a:cubicBezTo>
                      <a:pt x="703" y="3041"/>
                      <a:pt x="564" y="3012"/>
                      <a:pt x="436" y="2964"/>
                    </a:cubicBezTo>
                    <a:lnTo>
                      <a:pt x="436" y="2964"/>
                    </a:lnTo>
                    <a:cubicBezTo>
                      <a:pt x="438" y="2965"/>
                      <a:pt x="439" y="2965"/>
                      <a:pt x="440" y="2965"/>
                    </a:cubicBezTo>
                    <a:cubicBezTo>
                      <a:pt x="443" y="2965"/>
                      <a:pt x="421" y="2956"/>
                      <a:pt x="418" y="2953"/>
                    </a:cubicBezTo>
                    <a:cubicBezTo>
                      <a:pt x="403" y="2950"/>
                      <a:pt x="392" y="2939"/>
                      <a:pt x="381" y="2935"/>
                    </a:cubicBezTo>
                    <a:cubicBezTo>
                      <a:pt x="366" y="2931"/>
                      <a:pt x="359" y="2920"/>
                      <a:pt x="344" y="2913"/>
                    </a:cubicBezTo>
                    <a:cubicBezTo>
                      <a:pt x="341" y="2909"/>
                      <a:pt x="337" y="2909"/>
                      <a:pt x="330" y="2902"/>
                    </a:cubicBezTo>
                    <a:cubicBezTo>
                      <a:pt x="330" y="2902"/>
                      <a:pt x="329" y="2902"/>
                      <a:pt x="329" y="2902"/>
                    </a:cubicBezTo>
                    <a:lnTo>
                      <a:pt x="329" y="2902"/>
                    </a:lnTo>
                    <a:cubicBezTo>
                      <a:pt x="329" y="2901"/>
                      <a:pt x="328" y="2900"/>
                      <a:pt x="326" y="2898"/>
                    </a:cubicBezTo>
                    <a:cubicBezTo>
                      <a:pt x="309" y="2885"/>
                      <a:pt x="293" y="2869"/>
                      <a:pt x="279" y="2852"/>
                    </a:cubicBezTo>
                    <a:lnTo>
                      <a:pt x="279" y="2852"/>
                    </a:lnTo>
                    <a:cubicBezTo>
                      <a:pt x="279" y="2852"/>
                      <a:pt x="280" y="2853"/>
                      <a:pt x="280" y="2853"/>
                    </a:cubicBezTo>
                    <a:cubicBezTo>
                      <a:pt x="281" y="2853"/>
                      <a:pt x="280" y="2851"/>
                      <a:pt x="275" y="2844"/>
                    </a:cubicBezTo>
                    <a:cubicBezTo>
                      <a:pt x="271" y="2840"/>
                      <a:pt x="271" y="2836"/>
                      <a:pt x="268" y="2829"/>
                    </a:cubicBezTo>
                    <a:cubicBezTo>
                      <a:pt x="257" y="2818"/>
                      <a:pt x="249" y="2803"/>
                      <a:pt x="246" y="2789"/>
                    </a:cubicBezTo>
                    <a:cubicBezTo>
                      <a:pt x="238" y="2785"/>
                      <a:pt x="238" y="2781"/>
                      <a:pt x="238" y="2774"/>
                    </a:cubicBezTo>
                    <a:lnTo>
                      <a:pt x="227" y="2734"/>
                    </a:lnTo>
                    <a:cubicBezTo>
                      <a:pt x="216" y="2701"/>
                      <a:pt x="213" y="2675"/>
                      <a:pt x="213" y="2657"/>
                    </a:cubicBezTo>
                    <a:cubicBezTo>
                      <a:pt x="209" y="2584"/>
                      <a:pt x="209" y="2507"/>
                      <a:pt x="227" y="2438"/>
                    </a:cubicBezTo>
                    <a:cubicBezTo>
                      <a:pt x="238" y="2372"/>
                      <a:pt x="257" y="2332"/>
                      <a:pt x="301" y="2277"/>
                    </a:cubicBezTo>
                    <a:cubicBezTo>
                      <a:pt x="301" y="2277"/>
                      <a:pt x="313" y="2262"/>
                      <a:pt x="311" y="2261"/>
                    </a:cubicBezTo>
                    <a:lnTo>
                      <a:pt x="311" y="2261"/>
                    </a:lnTo>
                    <a:cubicBezTo>
                      <a:pt x="314" y="2258"/>
                      <a:pt x="317" y="2254"/>
                      <a:pt x="319" y="2254"/>
                    </a:cubicBezTo>
                    <a:cubicBezTo>
                      <a:pt x="319" y="2254"/>
                      <a:pt x="319" y="2255"/>
                      <a:pt x="319" y="2255"/>
                    </a:cubicBezTo>
                    <a:lnTo>
                      <a:pt x="344" y="2226"/>
                    </a:lnTo>
                    <a:lnTo>
                      <a:pt x="374" y="2200"/>
                    </a:lnTo>
                    <a:cubicBezTo>
                      <a:pt x="377" y="2196"/>
                      <a:pt x="385" y="2189"/>
                      <a:pt x="392" y="2185"/>
                    </a:cubicBezTo>
                    <a:lnTo>
                      <a:pt x="396" y="2182"/>
                    </a:lnTo>
                    <a:cubicBezTo>
                      <a:pt x="432" y="2153"/>
                      <a:pt x="469" y="2134"/>
                      <a:pt x="509" y="2112"/>
                    </a:cubicBezTo>
                    <a:cubicBezTo>
                      <a:pt x="514" y="2110"/>
                      <a:pt x="515" y="2110"/>
                      <a:pt x="515" y="2110"/>
                    </a:cubicBezTo>
                    <a:cubicBezTo>
                      <a:pt x="514" y="2110"/>
                      <a:pt x="513" y="2110"/>
                      <a:pt x="511" y="2111"/>
                    </a:cubicBezTo>
                    <a:lnTo>
                      <a:pt x="511" y="2111"/>
                    </a:lnTo>
                    <a:cubicBezTo>
                      <a:pt x="513" y="2110"/>
                      <a:pt x="516" y="2109"/>
                      <a:pt x="520" y="2109"/>
                    </a:cubicBezTo>
                    <a:cubicBezTo>
                      <a:pt x="527" y="2105"/>
                      <a:pt x="538" y="2105"/>
                      <a:pt x="542" y="2098"/>
                    </a:cubicBezTo>
                    <a:lnTo>
                      <a:pt x="582" y="2087"/>
                    </a:lnTo>
                    <a:cubicBezTo>
                      <a:pt x="597" y="2083"/>
                      <a:pt x="604" y="2083"/>
                      <a:pt x="619" y="2076"/>
                    </a:cubicBezTo>
                    <a:cubicBezTo>
                      <a:pt x="684" y="2068"/>
                      <a:pt x="703" y="1988"/>
                      <a:pt x="674" y="1940"/>
                    </a:cubicBezTo>
                    <a:cubicBezTo>
                      <a:pt x="633" y="1860"/>
                      <a:pt x="597" y="1783"/>
                      <a:pt x="575" y="1703"/>
                    </a:cubicBezTo>
                    <a:cubicBezTo>
                      <a:pt x="564" y="1673"/>
                      <a:pt x="557" y="1641"/>
                      <a:pt x="549" y="1611"/>
                    </a:cubicBezTo>
                    <a:cubicBezTo>
                      <a:pt x="549" y="1605"/>
                      <a:pt x="544" y="1575"/>
                      <a:pt x="545" y="1575"/>
                    </a:cubicBezTo>
                    <a:lnTo>
                      <a:pt x="545" y="1575"/>
                    </a:lnTo>
                    <a:cubicBezTo>
                      <a:pt x="545" y="1575"/>
                      <a:pt x="545" y="1576"/>
                      <a:pt x="546" y="1578"/>
                    </a:cubicBezTo>
                    <a:cubicBezTo>
                      <a:pt x="546" y="1560"/>
                      <a:pt x="542" y="1545"/>
                      <a:pt x="542" y="1527"/>
                    </a:cubicBezTo>
                    <a:cubicBezTo>
                      <a:pt x="542" y="1504"/>
                      <a:pt x="542" y="1481"/>
                      <a:pt x="545" y="1458"/>
                    </a:cubicBezTo>
                    <a:lnTo>
                      <a:pt x="545" y="1458"/>
                    </a:lnTo>
                    <a:cubicBezTo>
                      <a:pt x="545" y="1457"/>
                      <a:pt x="549" y="1438"/>
                      <a:pt x="549" y="1432"/>
                    </a:cubicBezTo>
                    <a:cubicBezTo>
                      <a:pt x="557" y="1421"/>
                      <a:pt x="557" y="1410"/>
                      <a:pt x="560" y="1399"/>
                    </a:cubicBezTo>
                    <a:cubicBezTo>
                      <a:pt x="560" y="1397"/>
                      <a:pt x="567" y="1381"/>
                      <a:pt x="568" y="1378"/>
                    </a:cubicBezTo>
                    <a:lnTo>
                      <a:pt x="568" y="1378"/>
                    </a:lnTo>
                    <a:lnTo>
                      <a:pt x="578" y="1359"/>
                    </a:lnTo>
                    <a:lnTo>
                      <a:pt x="593" y="1330"/>
                    </a:lnTo>
                    <a:cubicBezTo>
                      <a:pt x="593" y="1326"/>
                      <a:pt x="597" y="1326"/>
                      <a:pt x="597" y="1322"/>
                    </a:cubicBezTo>
                    <a:cubicBezTo>
                      <a:pt x="597" y="1322"/>
                      <a:pt x="597" y="1322"/>
                      <a:pt x="597" y="1322"/>
                    </a:cubicBezTo>
                    <a:lnTo>
                      <a:pt x="597" y="1322"/>
                    </a:lnTo>
                    <a:cubicBezTo>
                      <a:pt x="598" y="1321"/>
                      <a:pt x="599" y="1320"/>
                      <a:pt x="600" y="1319"/>
                    </a:cubicBezTo>
                    <a:cubicBezTo>
                      <a:pt x="615" y="1304"/>
                      <a:pt x="622" y="1290"/>
                      <a:pt x="637" y="1282"/>
                    </a:cubicBezTo>
                    <a:cubicBezTo>
                      <a:pt x="645" y="1279"/>
                      <a:pt x="658" y="1268"/>
                      <a:pt x="655" y="1268"/>
                    </a:cubicBezTo>
                    <a:cubicBezTo>
                      <a:pt x="655" y="1268"/>
                      <a:pt x="654" y="1268"/>
                      <a:pt x="653" y="1269"/>
                    </a:cubicBezTo>
                    <a:lnTo>
                      <a:pt x="653" y="1269"/>
                    </a:lnTo>
                    <a:cubicBezTo>
                      <a:pt x="660" y="1265"/>
                      <a:pt x="668" y="1259"/>
                      <a:pt x="674" y="1253"/>
                    </a:cubicBezTo>
                    <a:cubicBezTo>
                      <a:pt x="688" y="1246"/>
                      <a:pt x="706" y="1235"/>
                      <a:pt x="725" y="1227"/>
                    </a:cubicBezTo>
                    <a:lnTo>
                      <a:pt x="746" y="1215"/>
                    </a:lnTo>
                    <a:lnTo>
                      <a:pt x="746" y="1215"/>
                    </a:lnTo>
                    <a:cubicBezTo>
                      <a:pt x="750" y="1214"/>
                      <a:pt x="757" y="1211"/>
                      <a:pt x="761" y="1209"/>
                    </a:cubicBezTo>
                    <a:cubicBezTo>
                      <a:pt x="798" y="1194"/>
                      <a:pt x="834" y="1187"/>
                      <a:pt x="871" y="1176"/>
                    </a:cubicBezTo>
                    <a:cubicBezTo>
                      <a:pt x="886" y="1173"/>
                      <a:pt x="897" y="1173"/>
                      <a:pt x="911" y="1169"/>
                    </a:cubicBezTo>
                    <a:cubicBezTo>
                      <a:pt x="922" y="1169"/>
                      <a:pt x="926" y="1169"/>
                      <a:pt x="933" y="1162"/>
                    </a:cubicBezTo>
                    <a:lnTo>
                      <a:pt x="933" y="1162"/>
                    </a:lnTo>
                    <a:cubicBezTo>
                      <a:pt x="936" y="1162"/>
                      <a:pt x="938" y="1162"/>
                      <a:pt x="940" y="1162"/>
                    </a:cubicBezTo>
                    <a:cubicBezTo>
                      <a:pt x="977" y="1158"/>
                      <a:pt x="1006" y="1158"/>
                      <a:pt x="1043" y="1158"/>
                    </a:cubicBezTo>
                    <a:cubicBezTo>
                      <a:pt x="1079" y="1158"/>
                      <a:pt x="1127" y="1132"/>
                      <a:pt x="1134" y="1088"/>
                    </a:cubicBezTo>
                    <a:cubicBezTo>
                      <a:pt x="1145" y="1048"/>
                      <a:pt x="1153" y="1008"/>
                      <a:pt x="1167" y="968"/>
                    </a:cubicBezTo>
                    <a:cubicBezTo>
                      <a:pt x="1182" y="931"/>
                      <a:pt x="1189" y="902"/>
                      <a:pt x="1204" y="876"/>
                    </a:cubicBezTo>
                    <a:cubicBezTo>
                      <a:pt x="1237" y="810"/>
                      <a:pt x="1259" y="774"/>
                      <a:pt x="1299" y="734"/>
                    </a:cubicBezTo>
                    <a:cubicBezTo>
                      <a:pt x="1310" y="723"/>
                      <a:pt x="1317" y="715"/>
                      <a:pt x="1332" y="704"/>
                    </a:cubicBezTo>
                    <a:cubicBezTo>
                      <a:pt x="1335" y="701"/>
                      <a:pt x="1346" y="697"/>
                      <a:pt x="1350" y="693"/>
                    </a:cubicBezTo>
                    <a:cubicBezTo>
                      <a:pt x="1372" y="675"/>
                      <a:pt x="1398" y="661"/>
                      <a:pt x="1423" y="646"/>
                    </a:cubicBezTo>
                    <a:cubicBezTo>
                      <a:pt x="1433" y="643"/>
                      <a:pt x="1443" y="639"/>
                      <a:pt x="1455" y="631"/>
                    </a:cubicBezTo>
                    <a:lnTo>
                      <a:pt x="1455" y="631"/>
                    </a:lnTo>
                    <a:cubicBezTo>
                      <a:pt x="1455" y="632"/>
                      <a:pt x="1455" y="632"/>
                      <a:pt x="1455" y="632"/>
                    </a:cubicBezTo>
                    <a:cubicBezTo>
                      <a:pt x="1458" y="632"/>
                      <a:pt x="1479" y="623"/>
                      <a:pt x="1482" y="620"/>
                    </a:cubicBezTo>
                    <a:cubicBezTo>
                      <a:pt x="1511" y="609"/>
                      <a:pt x="1537" y="602"/>
                      <a:pt x="1566" y="595"/>
                    </a:cubicBezTo>
                    <a:cubicBezTo>
                      <a:pt x="1580" y="591"/>
                      <a:pt x="1591" y="591"/>
                      <a:pt x="1606" y="587"/>
                    </a:cubicBezTo>
                    <a:lnTo>
                      <a:pt x="1621" y="587"/>
                    </a:lnTo>
                    <a:cubicBezTo>
                      <a:pt x="1613" y="589"/>
                      <a:pt x="1611" y="589"/>
                      <a:pt x="1611" y="589"/>
                    </a:cubicBezTo>
                    <a:cubicBezTo>
                      <a:pt x="1611" y="589"/>
                      <a:pt x="1622" y="587"/>
                      <a:pt x="1624" y="587"/>
                    </a:cubicBezTo>
                    <a:cubicBezTo>
                      <a:pt x="1654" y="584"/>
                      <a:pt x="1679" y="584"/>
                      <a:pt x="1708" y="584"/>
                    </a:cubicBezTo>
                    <a:cubicBezTo>
                      <a:pt x="1756" y="584"/>
                      <a:pt x="1807" y="587"/>
                      <a:pt x="1862" y="591"/>
                    </a:cubicBezTo>
                    <a:cubicBezTo>
                      <a:pt x="1868" y="592"/>
                      <a:pt x="1871" y="592"/>
                      <a:pt x="1873" y="592"/>
                    </a:cubicBezTo>
                    <a:lnTo>
                      <a:pt x="1873" y="592"/>
                    </a:lnTo>
                    <a:cubicBezTo>
                      <a:pt x="1870" y="592"/>
                      <a:pt x="1867" y="591"/>
                      <a:pt x="1880" y="591"/>
                    </a:cubicBezTo>
                    <a:cubicBezTo>
                      <a:pt x="1891" y="591"/>
                      <a:pt x="1902" y="595"/>
                      <a:pt x="1913" y="595"/>
                    </a:cubicBezTo>
                    <a:cubicBezTo>
                      <a:pt x="1935" y="602"/>
                      <a:pt x="1964" y="606"/>
                      <a:pt x="1986" y="609"/>
                    </a:cubicBezTo>
                    <a:cubicBezTo>
                      <a:pt x="2027" y="620"/>
                      <a:pt x="2063" y="628"/>
                      <a:pt x="2103" y="642"/>
                    </a:cubicBezTo>
                    <a:cubicBezTo>
                      <a:pt x="2136" y="650"/>
                      <a:pt x="2165" y="661"/>
                      <a:pt x="2195" y="675"/>
                    </a:cubicBezTo>
                    <a:cubicBezTo>
                      <a:pt x="2205" y="678"/>
                      <a:pt x="2230" y="687"/>
                      <a:pt x="2230" y="687"/>
                    </a:cubicBezTo>
                    <a:cubicBezTo>
                      <a:pt x="2230" y="687"/>
                      <a:pt x="2227" y="685"/>
                      <a:pt x="2217" y="682"/>
                    </a:cubicBezTo>
                    <a:lnTo>
                      <a:pt x="2217" y="682"/>
                    </a:lnTo>
                    <a:cubicBezTo>
                      <a:pt x="2230" y="686"/>
                      <a:pt x="2244" y="688"/>
                      <a:pt x="2257" y="688"/>
                    </a:cubicBezTo>
                    <a:cubicBezTo>
                      <a:pt x="2298" y="688"/>
                      <a:pt x="2338" y="668"/>
                      <a:pt x="2348" y="624"/>
                    </a:cubicBezTo>
                    <a:cubicBezTo>
                      <a:pt x="2352" y="602"/>
                      <a:pt x="2356" y="584"/>
                      <a:pt x="2367" y="558"/>
                    </a:cubicBezTo>
                    <a:cubicBezTo>
                      <a:pt x="2367" y="555"/>
                      <a:pt x="2374" y="537"/>
                      <a:pt x="2373" y="537"/>
                    </a:cubicBezTo>
                    <a:lnTo>
                      <a:pt x="2373" y="537"/>
                    </a:lnTo>
                    <a:cubicBezTo>
                      <a:pt x="2372" y="537"/>
                      <a:pt x="2372" y="538"/>
                      <a:pt x="2370" y="540"/>
                    </a:cubicBezTo>
                    <a:cubicBezTo>
                      <a:pt x="2374" y="529"/>
                      <a:pt x="2385" y="514"/>
                      <a:pt x="2389" y="503"/>
                    </a:cubicBezTo>
                    <a:cubicBezTo>
                      <a:pt x="2414" y="459"/>
                      <a:pt x="2429" y="441"/>
                      <a:pt x="2465" y="401"/>
                    </a:cubicBezTo>
                    <a:cubicBezTo>
                      <a:pt x="2538" y="328"/>
                      <a:pt x="2641" y="266"/>
                      <a:pt x="2740" y="236"/>
                    </a:cubicBezTo>
                    <a:cubicBezTo>
                      <a:pt x="2851" y="198"/>
                      <a:pt x="2966" y="181"/>
                      <a:pt x="3082" y="181"/>
                    </a:cubicBezTo>
                    <a:cubicBezTo>
                      <a:pt x="3275" y="181"/>
                      <a:pt x="3470" y="228"/>
                      <a:pt x="3650" y="299"/>
                    </a:cubicBezTo>
                    <a:cubicBezTo>
                      <a:pt x="3913" y="405"/>
                      <a:pt x="4158" y="576"/>
                      <a:pt x="4378" y="759"/>
                    </a:cubicBezTo>
                    <a:cubicBezTo>
                      <a:pt x="4583" y="931"/>
                      <a:pt x="4773" y="1118"/>
                      <a:pt x="4952" y="1315"/>
                    </a:cubicBezTo>
                    <a:cubicBezTo>
                      <a:pt x="5016" y="1382"/>
                      <a:pt x="5078" y="1451"/>
                      <a:pt x="5139" y="1524"/>
                    </a:cubicBezTo>
                    <a:lnTo>
                      <a:pt x="5139" y="1524"/>
                    </a:lnTo>
                    <a:cubicBezTo>
                      <a:pt x="5156" y="1558"/>
                      <a:pt x="5172" y="1592"/>
                      <a:pt x="5190" y="1626"/>
                    </a:cubicBezTo>
                    <a:cubicBezTo>
                      <a:pt x="5197" y="1621"/>
                      <a:pt x="5204" y="1616"/>
                      <a:pt x="5211" y="1610"/>
                    </a:cubicBezTo>
                    <a:lnTo>
                      <a:pt x="5211" y="1610"/>
                    </a:lnTo>
                    <a:cubicBezTo>
                      <a:pt x="5216" y="1617"/>
                      <a:pt x="5221" y="1623"/>
                      <a:pt x="5226" y="1630"/>
                    </a:cubicBezTo>
                    <a:cubicBezTo>
                      <a:pt x="5241" y="1648"/>
                      <a:pt x="5265" y="1657"/>
                      <a:pt x="5289" y="1657"/>
                    </a:cubicBezTo>
                    <a:cubicBezTo>
                      <a:pt x="5312" y="1657"/>
                      <a:pt x="5335" y="1649"/>
                      <a:pt x="5351" y="1637"/>
                    </a:cubicBezTo>
                    <a:cubicBezTo>
                      <a:pt x="5387" y="1608"/>
                      <a:pt x="5394" y="1560"/>
                      <a:pt x="5372" y="1520"/>
                    </a:cubicBezTo>
                    <a:cubicBezTo>
                      <a:pt x="5358" y="1487"/>
                      <a:pt x="5340" y="1454"/>
                      <a:pt x="5329" y="1425"/>
                    </a:cubicBezTo>
                    <a:cubicBezTo>
                      <a:pt x="5318" y="1399"/>
                      <a:pt x="5310" y="1377"/>
                      <a:pt x="5296" y="1355"/>
                    </a:cubicBezTo>
                    <a:cubicBezTo>
                      <a:pt x="5292" y="1341"/>
                      <a:pt x="5285" y="1333"/>
                      <a:pt x="5281" y="1319"/>
                    </a:cubicBezTo>
                    <a:lnTo>
                      <a:pt x="5281" y="1319"/>
                    </a:lnTo>
                    <a:cubicBezTo>
                      <a:pt x="5280" y="1317"/>
                      <a:pt x="5278" y="1315"/>
                      <a:pt x="5277" y="1315"/>
                    </a:cubicBezTo>
                    <a:cubicBezTo>
                      <a:pt x="5274" y="1304"/>
                      <a:pt x="5274" y="1300"/>
                      <a:pt x="5266" y="1290"/>
                    </a:cubicBezTo>
                    <a:cubicBezTo>
                      <a:pt x="5219" y="1169"/>
                      <a:pt x="5171" y="1041"/>
                      <a:pt x="5135" y="913"/>
                    </a:cubicBezTo>
                    <a:cubicBezTo>
                      <a:pt x="5116" y="847"/>
                      <a:pt x="5102" y="785"/>
                      <a:pt x="5095" y="715"/>
                    </a:cubicBezTo>
                    <a:lnTo>
                      <a:pt x="5095" y="715"/>
                    </a:lnTo>
                    <a:cubicBezTo>
                      <a:pt x="5096" y="722"/>
                      <a:pt x="5096" y="724"/>
                      <a:pt x="5096" y="724"/>
                    </a:cubicBezTo>
                    <a:cubicBezTo>
                      <a:pt x="5096" y="724"/>
                      <a:pt x="5095" y="710"/>
                      <a:pt x="5095" y="704"/>
                    </a:cubicBezTo>
                    <a:cubicBezTo>
                      <a:pt x="5095" y="697"/>
                      <a:pt x="5095" y="693"/>
                      <a:pt x="5091" y="683"/>
                    </a:cubicBezTo>
                    <a:cubicBezTo>
                      <a:pt x="5091" y="668"/>
                      <a:pt x="5091" y="657"/>
                      <a:pt x="5084" y="642"/>
                    </a:cubicBezTo>
                    <a:cubicBezTo>
                      <a:pt x="5084" y="613"/>
                      <a:pt x="5084" y="587"/>
                      <a:pt x="5091" y="558"/>
                    </a:cubicBezTo>
                    <a:cubicBezTo>
                      <a:pt x="5091" y="555"/>
                      <a:pt x="5091" y="547"/>
                      <a:pt x="5095" y="540"/>
                    </a:cubicBezTo>
                    <a:cubicBezTo>
                      <a:pt x="5098" y="533"/>
                      <a:pt x="5098" y="518"/>
                      <a:pt x="5102" y="511"/>
                    </a:cubicBezTo>
                    <a:cubicBezTo>
                      <a:pt x="5102" y="509"/>
                      <a:pt x="5102" y="508"/>
                      <a:pt x="5103" y="507"/>
                    </a:cubicBezTo>
                    <a:lnTo>
                      <a:pt x="5103" y="507"/>
                    </a:lnTo>
                    <a:cubicBezTo>
                      <a:pt x="5103" y="507"/>
                      <a:pt x="5103" y="507"/>
                      <a:pt x="5102" y="507"/>
                    </a:cubicBezTo>
                    <a:cubicBezTo>
                      <a:pt x="5101" y="507"/>
                      <a:pt x="5105" y="498"/>
                      <a:pt x="5109" y="496"/>
                    </a:cubicBezTo>
                    <a:lnTo>
                      <a:pt x="5109" y="496"/>
                    </a:lnTo>
                    <a:cubicBezTo>
                      <a:pt x="5109" y="496"/>
                      <a:pt x="5109" y="496"/>
                      <a:pt x="5109" y="496"/>
                    </a:cubicBezTo>
                    <a:cubicBezTo>
                      <a:pt x="5113" y="485"/>
                      <a:pt x="5116" y="478"/>
                      <a:pt x="5127" y="467"/>
                    </a:cubicBezTo>
                    <a:lnTo>
                      <a:pt x="5127" y="467"/>
                    </a:lnTo>
                    <a:cubicBezTo>
                      <a:pt x="5122" y="474"/>
                      <a:pt x="5120" y="477"/>
                      <a:pt x="5120" y="477"/>
                    </a:cubicBezTo>
                    <a:cubicBezTo>
                      <a:pt x="5121" y="477"/>
                      <a:pt x="5133" y="462"/>
                      <a:pt x="5138" y="459"/>
                    </a:cubicBezTo>
                    <a:cubicBezTo>
                      <a:pt x="5146" y="456"/>
                      <a:pt x="5149" y="456"/>
                      <a:pt x="5153" y="448"/>
                    </a:cubicBezTo>
                    <a:cubicBezTo>
                      <a:pt x="5157" y="445"/>
                      <a:pt x="5164" y="445"/>
                      <a:pt x="5168" y="445"/>
                    </a:cubicBezTo>
                    <a:cubicBezTo>
                      <a:pt x="5180" y="442"/>
                      <a:pt x="5187" y="441"/>
                      <a:pt x="5197" y="439"/>
                    </a:cubicBezTo>
                    <a:lnTo>
                      <a:pt x="5197" y="439"/>
                    </a:lnTo>
                    <a:cubicBezTo>
                      <a:pt x="5204" y="439"/>
                      <a:pt x="5225" y="438"/>
                      <a:pt x="5230" y="438"/>
                    </a:cubicBezTo>
                    <a:cubicBezTo>
                      <a:pt x="5244" y="438"/>
                      <a:pt x="5263" y="438"/>
                      <a:pt x="5277" y="441"/>
                    </a:cubicBezTo>
                    <a:cubicBezTo>
                      <a:pt x="5281" y="441"/>
                      <a:pt x="5282" y="441"/>
                      <a:pt x="5282" y="441"/>
                    </a:cubicBezTo>
                    <a:lnTo>
                      <a:pt x="5282" y="441"/>
                    </a:lnTo>
                    <a:cubicBezTo>
                      <a:pt x="5283" y="441"/>
                      <a:pt x="5284" y="441"/>
                      <a:pt x="5285" y="441"/>
                    </a:cubicBezTo>
                    <a:cubicBezTo>
                      <a:pt x="5296" y="441"/>
                      <a:pt x="5303" y="445"/>
                      <a:pt x="5318" y="445"/>
                    </a:cubicBezTo>
                    <a:cubicBezTo>
                      <a:pt x="5336" y="448"/>
                      <a:pt x="5358" y="456"/>
                      <a:pt x="5376" y="459"/>
                    </a:cubicBezTo>
                    <a:cubicBezTo>
                      <a:pt x="5457" y="478"/>
                      <a:pt x="5530" y="503"/>
                      <a:pt x="5596" y="536"/>
                    </a:cubicBezTo>
                    <a:cubicBezTo>
                      <a:pt x="5753" y="613"/>
                      <a:pt x="5895" y="719"/>
                      <a:pt x="6027" y="832"/>
                    </a:cubicBezTo>
                    <a:cubicBezTo>
                      <a:pt x="6316" y="1096"/>
                      <a:pt x="6554" y="1410"/>
                      <a:pt x="6758" y="1736"/>
                    </a:cubicBezTo>
                    <a:cubicBezTo>
                      <a:pt x="7003" y="2120"/>
                      <a:pt x="7201" y="2526"/>
                      <a:pt x="7402" y="2931"/>
                    </a:cubicBezTo>
                    <a:cubicBezTo>
                      <a:pt x="7416" y="2962"/>
                      <a:pt x="7449" y="2978"/>
                      <a:pt x="7481" y="2978"/>
                    </a:cubicBezTo>
                    <a:cubicBezTo>
                      <a:pt x="7499" y="2978"/>
                      <a:pt x="7516" y="2973"/>
                      <a:pt x="7530" y="2964"/>
                    </a:cubicBezTo>
                    <a:cubicBezTo>
                      <a:pt x="7534" y="2950"/>
                      <a:pt x="7545" y="2895"/>
                      <a:pt x="7526" y="2851"/>
                    </a:cubicBezTo>
                    <a:cubicBezTo>
                      <a:pt x="7157" y="2101"/>
                      <a:pt x="6777" y="1326"/>
                      <a:pt x="6159" y="748"/>
                    </a:cubicBezTo>
                    <a:cubicBezTo>
                      <a:pt x="6016" y="613"/>
                      <a:pt x="5866" y="496"/>
                      <a:pt x="5698" y="408"/>
                    </a:cubicBezTo>
                    <a:cubicBezTo>
                      <a:pt x="5552" y="333"/>
                      <a:pt x="5374" y="262"/>
                      <a:pt x="5206" y="262"/>
                    </a:cubicBezTo>
                    <a:cubicBezTo>
                      <a:pt x="5202" y="262"/>
                      <a:pt x="5197" y="262"/>
                      <a:pt x="5193" y="262"/>
                    </a:cubicBezTo>
                    <a:cubicBezTo>
                      <a:pt x="5062" y="266"/>
                      <a:pt x="4952" y="335"/>
                      <a:pt x="4908" y="463"/>
                    </a:cubicBezTo>
                    <a:cubicBezTo>
                      <a:pt x="4861" y="584"/>
                      <a:pt x="4879" y="723"/>
                      <a:pt x="4908" y="847"/>
                    </a:cubicBezTo>
                    <a:cubicBezTo>
                      <a:pt x="4922" y="928"/>
                      <a:pt x="4942" y="1008"/>
                      <a:pt x="4966" y="1088"/>
                    </a:cubicBezTo>
                    <a:lnTo>
                      <a:pt x="4966" y="1088"/>
                    </a:lnTo>
                    <a:cubicBezTo>
                      <a:pt x="4819" y="936"/>
                      <a:pt x="4665" y="792"/>
                      <a:pt x="4506" y="657"/>
                    </a:cubicBezTo>
                    <a:cubicBezTo>
                      <a:pt x="4110" y="320"/>
                      <a:pt x="3602" y="0"/>
                      <a:pt x="3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9"/>
              <p:cNvSpPr/>
              <p:nvPr/>
            </p:nvSpPr>
            <p:spPr>
              <a:xfrm>
                <a:off x="1130184" y="4325160"/>
                <a:ext cx="730904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0079" h="2367" extrusionOk="0">
                    <a:moveTo>
                      <a:pt x="695" y="0"/>
                    </a:moveTo>
                    <a:cubicBezTo>
                      <a:pt x="542" y="0"/>
                      <a:pt x="403" y="48"/>
                      <a:pt x="286" y="132"/>
                    </a:cubicBezTo>
                    <a:cubicBezTo>
                      <a:pt x="114" y="260"/>
                      <a:pt x="0" y="465"/>
                      <a:pt x="0" y="699"/>
                    </a:cubicBezTo>
                    <a:lnTo>
                      <a:pt x="0" y="1668"/>
                    </a:lnTo>
                    <a:cubicBezTo>
                      <a:pt x="0" y="1905"/>
                      <a:pt x="117" y="2110"/>
                      <a:pt x="297" y="2238"/>
                    </a:cubicBezTo>
                    <a:cubicBezTo>
                      <a:pt x="410" y="2322"/>
                      <a:pt x="549" y="2366"/>
                      <a:pt x="699" y="2366"/>
                    </a:cubicBezTo>
                    <a:lnTo>
                      <a:pt x="9384" y="2366"/>
                    </a:lnTo>
                    <a:cubicBezTo>
                      <a:pt x="9574" y="2366"/>
                      <a:pt x="9749" y="2289"/>
                      <a:pt x="9874" y="2161"/>
                    </a:cubicBezTo>
                    <a:cubicBezTo>
                      <a:pt x="10002" y="2033"/>
                      <a:pt x="10078" y="1858"/>
                      <a:pt x="10078" y="1668"/>
                    </a:cubicBezTo>
                    <a:lnTo>
                      <a:pt x="10078" y="699"/>
                    </a:lnTo>
                    <a:cubicBezTo>
                      <a:pt x="10078" y="501"/>
                      <a:pt x="9994" y="326"/>
                      <a:pt x="9863" y="198"/>
                    </a:cubicBezTo>
                    <a:cubicBezTo>
                      <a:pt x="9738" y="73"/>
                      <a:pt x="9567" y="0"/>
                      <a:pt x="9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9"/>
              <p:cNvSpPr/>
              <p:nvPr/>
            </p:nvSpPr>
            <p:spPr>
              <a:xfrm>
                <a:off x="1123585" y="4318779"/>
                <a:ext cx="744392" cy="185137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553" extrusionOk="0">
                    <a:moveTo>
                      <a:pt x="9471" y="180"/>
                    </a:moveTo>
                    <a:cubicBezTo>
                      <a:pt x="9625" y="180"/>
                      <a:pt x="9775" y="238"/>
                      <a:pt x="9892" y="348"/>
                    </a:cubicBezTo>
                    <a:cubicBezTo>
                      <a:pt x="10009" y="461"/>
                      <a:pt x="10074" y="618"/>
                      <a:pt x="10074" y="783"/>
                    </a:cubicBezTo>
                    <a:lnTo>
                      <a:pt x="10074" y="1752"/>
                    </a:lnTo>
                    <a:cubicBezTo>
                      <a:pt x="10074" y="1917"/>
                      <a:pt x="10009" y="2066"/>
                      <a:pt x="9895" y="2180"/>
                    </a:cubicBezTo>
                    <a:cubicBezTo>
                      <a:pt x="9782" y="2297"/>
                      <a:pt x="9625" y="2359"/>
                      <a:pt x="9464" y="2359"/>
                    </a:cubicBezTo>
                    <a:lnTo>
                      <a:pt x="779" y="2359"/>
                    </a:lnTo>
                    <a:cubicBezTo>
                      <a:pt x="658" y="2359"/>
                      <a:pt x="534" y="2322"/>
                      <a:pt x="432" y="2249"/>
                    </a:cubicBezTo>
                    <a:cubicBezTo>
                      <a:pt x="274" y="2136"/>
                      <a:pt x="176" y="1953"/>
                      <a:pt x="176" y="1756"/>
                    </a:cubicBezTo>
                    <a:lnTo>
                      <a:pt x="176" y="787"/>
                    </a:lnTo>
                    <a:cubicBezTo>
                      <a:pt x="176" y="596"/>
                      <a:pt x="274" y="414"/>
                      <a:pt x="428" y="297"/>
                    </a:cubicBezTo>
                    <a:cubicBezTo>
                      <a:pt x="534" y="223"/>
                      <a:pt x="658" y="183"/>
                      <a:pt x="786" y="183"/>
                    </a:cubicBezTo>
                    <a:lnTo>
                      <a:pt x="786" y="180"/>
                    </a:lnTo>
                    <a:close/>
                    <a:moveTo>
                      <a:pt x="790" y="0"/>
                    </a:moveTo>
                    <a:cubicBezTo>
                      <a:pt x="625" y="0"/>
                      <a:pt x="464" y="55"/>
                      <a:pt x="329" y="150"/>
                    </a:cubicBezTo>
                    <a:cubicBezTo>
                      <a:pt x="121" y="297"/>
                      <a:pt x="0" y="542"/>
                      <a:pt x="0" y="790"/>
                    </a:cubicBezTo>
                    <a:lnTo>
                      <a:pt x="0" y="1759"/>
                    </a:lnTo>
                    <a:cubicBezTo>
                      <a:pt x="0" y="2015"/>
                      <a:pt x="121" y="2260"/>
                      <a:pt x="333" y="2407"/>
                    </a:cubicBezTo>
                    <a:cubicBezTo>
                      <a:pt x="468" y="2502"/>
                      <a:pt x="625" y="2553"/>
                      <a:pt x="790" y="2553"/>
                    </a:cubicBezTo>
                    <a:lnTo>
                      <a:pt x="9475" y="2553"/>
                    </a:lnTo>
                    <a:cubicBezTo>
                      <a:pt x="9683" y="2553"/>
                      <a:pt x="9881" y="2465"/>
                      <a:pt x="10031" y="2319"/>
                    </a:cubicBezTo>
                    <a:cubicBezTo>
                      <a:pt x="10184" y="2173"/>
                      <a:pt x="10265" y="1971"/>
                      <a:pt x="10265" y="1759"/>
                    </a:cubicBezTo>
                    <a:lnTo>
                      <a:pt x="10265" y="790"/>
                    </a:lnTo>
                    <a:cubicBezTo>
                      <a:pt x="10265" y="578"/>
                      <a:pt x="10177" y="377"/>
                      <a:pt x="10023" y="223"/>
                    </a:cubicBezTo>
                    <a:cubicBezTo>
                      <a:pt x="9877" y="77"/>
                      <a:pt x="9679" y="0"/>
                      <a:pt x="94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9"/>
              <p:cNvSpPr/>
              <p:nvPr/>
            </p:nvSpPr>
            <p:spPr>
              <a:xfrm>
                <a:off x="1190661" y="4325160"/>
                <a:ext cx="1385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367" extrusionOk="0">
                    <a:moveTo>
                      <a:pt x="0" y="0"/>
                    </a:moveTo>
                    <a:lnTo>
                      <a:pt x="0" y="2366"/>
                    </a:lnTo>
                    <a:lnTo>
                      <a:pt x="190" y="2366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1291383" y="4325160"/>
                <a:ext cx="1385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367" extrusionOk="0">
                    <a:moveTo>
                      <a:pt x="1" y="0"/>
                    </a:moveTo>
                    <a:lnTo>
                      <a:pt x="1" y="2366"/>
                    </a:lnTo>
                    <a:lnTo>
                      <a:pt x="191" y="2366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1392178" y="4325160"/>
                <a:ext cx="1356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367" extrusionOk="0">
                    <a:moveTo>
                      <a:pt x="0" y="0"/>
                    </a:moveTo>
                    <a:lnTo>
                      <a:pt x="0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1492683" y="4325160"/>
                <a:ext cx="1356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367" extrusionOk="0">
                    <a:moveTo>
                      <a:pt x="0" y="0"/>
                    </a:moveTo>
                    <a:lnTo>
                      <a:pt x="0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1593406" y="4325160"/>
                <a:ext cx="13633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367" extrusionOk="0">
                    <a:moveTo>
                      <a:pt x="1" y="0"/>
                    </a:moveTo>
                    <a:lnTo>
                      <a:pt x="1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1694201" y="4325160"/>
                <a:ext cx="1356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367" extrusionOk="0">
                    <a:moveTo>
                      <a:pt x="0" y="0"/>
                    </a:moveTo>
                    <a:lnTo>
                      <a:pt x="0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1794706" y="4325160"/>
                <a:ext cx="1356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367" extrusionOk="0">
                    <a:moveTo>
                      <a:pt x="0" y="0"/>
                    </a:moveTo>
                    <a:lnTo>
                      <a:pt x="0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825768" y="4655027"/>
                <a:ext cx="919957" cy="488478"/>
              </a:xfrm>
              <a:custGeom>
                <a:avLst/>
                <a:gdLst/>
                <a:ahLst/>
                <a:cxnLst/>
                <a:rect l="l" t="t" r="r" b="b"/>
                <a:pathLst>
                  <a:path w="12686" h="6736" extrusionOk="0">
                    <a:moveTo>
                      <a:pt x="5131" y="0"/>
                    </a:moveTo>
                    <a:cubicBezTo>
                      <a:pt x="5131" y="0"/>
                      <a:pt x="4187" y="1064"/>
                      <a:pt x="2692" y="1456"/>
                    </a:cubicBezTo>
                    <a:cubicBezTo>
                      <a:pt x="2352" y="1543"/>
                      <a:pt x="1953" y="1671"/>
                      <a:pt x="1558" y="1858"/>
                    </a:cubicBezTo>
                    <a:cubicBezTo>
                      <a:pt x="640" y="2297"/>
                      <a:pt x="183" y="3090"/>
                      <a:pt x="114" y="3913"/>
                    </a:cubicBezTo>
                    <a:cubicBezTo>
                      <a:pt x="1" y="5288"/>
                      <a:pt x="973" y="6736"/>
                      <a:pt x="2681" y="6736"/>
                    </a:cubicBezTo>
                    <a:lnTo>
                      <a:pt x="10408" y="6736"/>
                    </a:lnTo>
                    <a:cubicBezTo>
                      <a:pt x="10898" y="6736"/>
                      <a:pt x="11340" y="6538"/>
                      <a:pt x="11666" y="6217"/>
                    </a:cubicBezTo>
                    <a:cubicBezTo>
                      <a:pt x="11951" y="5931"/>
                      <a:pt x="12137" y="5551"/>
                      <a:pt x="12181" y="5127"/>
                    </a:cubicBezTo>
                    <a:lnTo>
                      <a:pt x="12686" y="0"/>
                    </a:lnTo>
                    <a:lnTo>
                      <a:pt x="12686" y="0"/>
                    </a:lnTo>
                    <a:cubicBezTo>
                      <a:pt x="12686" y="0"/>
                      <a:pt x="11607" y="1832"/>
                      <a:pt x="8901" y="1832"/>
                    </a:cubicBezTo>
                    <a:cubicBezTo>
                      <a:pt x="6195" y="1832"/>
                      <a:pt x="5131" y="0"/>
                      <a:pt x="51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963401" y="4773806"/>
                <a:ext cx="82017" cy="186007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2565" extrusionOk="0">
                    <a:moveTo>
                      <a:pt x="180" y="0"/>
                    </a:moveTo>
                    <a:lnTo>
                      <a:pt x="0" y="70"/>
                    </a:lnTo>
                    <a:cubicBezTo>
                      <a:pt x="370" y="538"/>
                      <a:pt x="600" y="1116"/>
                      <a:pt x="754" y="1690"/>
                    </a:cubicBezTo>
                    <a:cubicBezTo>
                      <a:pt x="827" y="1957"/>
                      <a:pt x="885" y="2227"/>
                      <a:pt x="940" y="2498"/>
                    </a:cubicBezTo>
                    <a:cubicBezTo>
                      <a:pt x="949" y="2540"/>
                      <a:pt x="989" y="2564"/>
                      <a:pt x="1030" y="2564"/>
                    </a:cubicBezTo>
                    <a:cubicBezTo>
                      <a:pt x="1039" y="2564"/>
                      <a:pt x="1048" y="2563"/>
                      <a:pt x="1057" y="2560"/>
                    </a:cubicBezTo>
                    <a:cubicBezTo>
                      <a:pt x="1105" y="2549"/>
                      <a:pt x="1130" y="2498"/>
                      <a:pt x="1119" y="2447"/>
                    </a:cubicBezTo>
                    <a:cubicBezTo>
                      <a:pt x="940" y="1587"/>
                      <a:pt x="717" y="706"/>
                      <a:pt x="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1030186" y="4753357"/>
                <a:ext cx="79842" cy="19558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2697" extrusionOk="0">
                    <a:moveTo>
                      <a:pt x="184" y="1"/>
                    </a:moveTo>
                    <a:cubicBezTo>
                      <a:pt x="125" y="19"/>
                      <a:pt x="59" y="41"/>
                      <a:pt x="1" y="59"/>
                    </a:cubicBezTo>
                    <a:cubicBezTo>
                      <a:pt x="334" y="549"/>
                      <a:pt x="549" y="1131"/>
                      <a:pt x="696" y="1690"/>
                    </a:cubicBezTo>
                    <a:cubicBezTo>
                      <a:pt x="780" y="2001"/>
                      <a:pt x="842" y="2312"/>
                      <a:pt x="908" y="2630"/>
                    </a:cubicBezTo>
                    <a:cubicBezTo>
                      <a:pt x="916" y="2676"/>
                      <a:pt x="950" y="2696"/>
                      <a:pt x="985" y="2696"/>
                    </a:cubicBezTo>
                    <a:cubicBezTo>
                      <a:pt x="1040" y="2696"/>
                      <a:pt x="1100" y="2650"/>
                      <a:pt x="1087" y="2579"/>
                    </a:cubicBezTo>
                    <a:cubicBezTo>
                      <a:pt x="897" y="1690"/>
                      <a:pt x="692" y="765"/>
                      <a:pt x="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>
                <a:off x="1091969" y="4726599"/>
                <a:ext cx="85498" cy="206892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853" extrusionOk="0">
                    <a:moveTo>
                      <a:pt x="165" y="1"/>
                    </a:moveTo>
                    <a:cubicBezTo>
                      <a:pt x="111" y="26"/>
                      <a:pt x="56" y="59"/>
                      <a:pt x="1" y="85"/>
                    </a:cubicBezTo>
                    <a:cubicBezTo>
                      <a:pt x="56" y="165"/>
                      <a:pt x="111" y="242"/>
                      <a:pt x="162" y="322"/>
                    </a:cubicBezTo>
                    <a:cubicBezTo>
                      <a:pt x="458" y="798"/>
                      <a:pt x="685" y="1310"/>
                      <a:pt x="827" y="1847"/>
                    </a:cubicBezTo>
                    <a:cubicBezTo>
                      <a:pt x="911" y="2147"/>
                      <a:pt x="966" y="2454"/>
                      <a:pt x="992" y="2761"/>
                    </a:cubicBezTo>
                    <a:cubicBezTo>
                      <a:pt x="996" y="2809"/>
                      <a:pt x="1032" y="2853"/>
                      <a:pt x="1083" y="2853"/>
                    </a:cubicBezTo>
                    <a:cubicBezTo>
                      <a:pt x="1131" y="2853"/>
                      <a:pt x="1178" y="2809"/>
                      <a:pt x="1175" y="2761"/>
                    </a:cubicBezTo>
                    <a:cubicBezTo>
                      <a:pt x="1124" y="2187"/>
                      <a:pt x="988" y="1628"/>
                      <a:pt x="769" y="1101"/>
                    </a:cubicBezTo>
                    <a:cubicBezTo>
                      <a:pt x="608" y="714"/>
                      <a:pt x="403" y="341"/>
                      <a:pt x="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1150633" y="4688384"/>
                <a:ext cx="88906" cy="234232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3230" extrusionOk="0">
                    <a:moveTo>
                      <a:pt x="146" y="1"/>
                    </a:moveTo>
                    <a:cubicBezTo>
                      <a:pt x="102" y="38"/>
                      <a:pt x="51" y="74"/>
                      <a:pt x="0" y="114"/>
                    </a:cubicBezTo>
                    <a:cubicBezTo>
                      <a:pt x="124" y="272"/>
                      <a:pt x="234" y="429"/>
                      <a:pt x="333" y="593"/>
                    </a:cubicBezTo>
                    <a:cubicBezTo>
                      <a:pt x="633" y="1080"/>
                      <a:pt x="837" y="1617"/>
                      <a:pt x="947" y="2180"/>
                    </a:cubicBezTo>
                    <a:cubicBezTo>
                      <a:pt x="1006" y="2495"/>
                      <a:pt x="1035" y="2820"/>
                      <a:pt x="1024" y="3142"/>
                    </a:cubicBezTo>
                    <a:cubicBezTo>
                      <a:pt x="1022" y="3201"/>
                      <a:pt x="1068" y="3230"/>
                      <a:pt x="1114" y="3230"/>
                    </a:cubicBezTo>
                    <a:cubicBezTo>
                      <a:pt x="1161" y="3230"/>
                      <a:pt x="1209" y="3201"/>
                      <a:pt x="1210" y="3142"/>
                    </a:cubicBezTo>
                    <a:cubicBezTo>
                      <a:pt x="1225" y="2546"/>
                      <a:pt x="1130" y="1954"/>
                      <a:pt x="925" y="1394"/>
                    </a:cubicBezTo>
                    <a:cubicBezTo>
                      <a:pt x="742" y="893"/>
                      <a:pt x="479" y="421"/>
                      <a:pt x="1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844622" y="5019847"/>
                <a:ext cx="865351" cy="13633"/>
              </a:xfrm>
              <a:custGeom>
                <a:avLst/>
                <a:gdLst/>
                <a:ahLst/>
                <a:cxnLst/>
                <a:rect l="l" t="t" r="r" b="b"/>
                <a:pathLst>
                  <a:path w="11933" h="188" extrusionOk="0">
                    <a:moveTo>
                      <a:pt x="0" y="1"/>
                    </a:moveTo>
                    <a:cubicBezTo>
                      <a:pt x="22" y="63"/>
                      <a:pt x="48" y="125"/>
                      <a:pt x="73" y="187"/>
                    </a:cubicBezTo>
                    <a:lnTo>
                      <a:pt x="1510" y="187"/>
                    </a:lnTo>
                    <a:cubicBezTo>
                      <a:pt x="1514" y="133"/>
                      <a:pt x="1556" y="106"/>
                      <a:pt x="1599" y="106"/>
                    </a:cubicBezTo>
                    <a:cubicBezTo>
                      <a:pt x="1643" y="106"/>
                      <a:pt x="1688" y="134"/>
                      <a:pt x="1693" y="187"/>
                    </a:cubicBezTo>
                    <a:lnTo>
                      <a:pt x="3075" y="187"/>
                    </a:lnTo>
                    <a:cubicBezTo>
                      <a:pt x="3081" y="133"/>
                      <a:pt x="3124" y="106"/>
                      <a:pt x="3167" y="106"/>
                    </a:cubicBezTo>
                    <a:cubicBezTo>
                      <a:pt x="3211" y="106"/>
                      <a:pt x="3255" y="134"/>
                      <a:pt x="3258" y="187"/>
                    </a:cubicBezTo>
                    <a:lnTo>
                      <a:pt x="4644" y="187"/>
                    </a:lnTo>
                    <a:cubicBezTo>
                      <a:pt x="4650" y="133"/>
                      <a:pt x="4693" y="106"/>
                      <a:pt x="4736" y="106"/>
                    </a:cubicBezTo>
                    <a:cubicBezTo>
                      <a:pt x="4780" y="106"/>
                      <a:pt x="4823" y="134"/>
                      <a:pt x="4827" y="187"/>
                    </a:cubicBezTo>
                    <a:lnTo>
                      <a:pt x="6213" y="187"/>
                    </a:lnTo>
                    <a:cubicBezTo>
                      <a:pt x="6217" y="133"/>
                      <a:pt x="6259" y="106"/>
                      <a:pt x="6302" y="106"/>
                    </a:cubicBezTo>
                    <a:cubicBezTo>
                      <a:pt x="6346" y="106"/>
                      <a:pt x="6390" y="134"/>
                      <a:pt x="6396" y="187"/>
                    </a:cubicBezTo>
                    <a:lnTo>
                      <a:pt x="7782" y="187"/>
                    </a:lnTo>
                    <a:cubicBezTo>
                      <a:pt x="7785" y="133"/>
                      <a:pt x="7828" y="106"/>
                      <a:pt x="7871" y="106"/>
                    </a:cubicBezTo>
                    <a:cubicBezTo>
                      <a:pt x="7914" y="106"/>
                      <a:pt x="7959" y="134"/>
                      <a:pt x="7965" y="187"/>
                    </a:cubicBezTo>
                    <a:lnTo>
                      <a:pt x="9347" y="187"/>
                    </a:lnTo>
                    <a:cubicBezTo>
                      <a:pt x="9352" y="133"/>
                      <a:pt x="9395" y="106"/>
                      <a:pt x="9438" y="106"/>
                    </a:cubicBezTo>
                    <a:cubicBezTo>
                      <a:pt x="9482" y="106"/>
                      <a:pt x="9526" y="134"/>
                      <a:pt x="9530" y="187"/>
                    </a:cubicBezTo>
                    <a:lnTo>
                      <a:pt x="10916" y="187"/>
                    </a:lnTo>
                    <a:cubicBezTo>
                      <a:pt x="10921" y="133"/>
                      <a:pt x="10964" y="106"/>
                      <a:pt x="11007" y="106"/>
                    </a:cubicBezTo>
                    <a:cubicBezTo>
                      <a:pt x="11051" y="106"/>
                      <a:pt x="11095" y="134"/>
                      <a:pt x="11098" y="187"/>
                    </a:cubicBezTo>
                    <a:lnTo>
                      <a:pt x="11899" y="187"/>
                    </a:lnTo>
                    <a:cubicBezTo>
                      <a:pt x="11903" y="162"/>
                      <a:pt x="11907" y="129"/>
                      <a:pt x="11907" y="100"/>
                    </a:cubicBezTo>
                    <a:lnTo>
                      <a:pt x="119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1619656" y="4752052"/>
                <a:ext cx="107761" cy="99784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1376" extrusionOk="0">
                    <a:moveTo>
                      <a:pt x="169" y="1"/>
                    </a:moveTo>
                    <a:cubicBezTo>
                      <a:pt x="114" y="26"/>
                      <a:pt x="59" y="55"/>
                      <a:pt x="1" y="77"/>
                    </a:cubicBezTo>
                    <a:cubicBezTo>
                      <a:pt x="63" y="260"/>
                      <a:pt x="147" y="443"/>
                      <a:pt x="257" y="604"/>
                    </a:cubicBezTo>
                    <a:cubicBezTo>
                      <a:pt x="495" y="966"/>
                      <a:pt x="849" y="1193"/>
                      <a:pt x="1259" y="1321"/>
                    </a:cubicBezTo>
                    <a:cubicBezTo>
                      <a:pt x="1325" y="1343"/>
                      <a:pt x="1398" y="1361"/>
                      <a:pt x="1467" y="1375"/>
                    </a:cubicBezTo>
                    <a:lnTo>
                      <a:pt x="1485" y="1193"/>
                    </a:lnTo>
                    <a:cubicBezTo>
                      <a:pt x="1262" y="1138"/>
                      <a:pt x="1047" y="1061"/>
                      <a:pt x="849" y="937"/>
                    </a:cubicBezTo>
                    <a:cubicBezTo>
                      <a:pt x="516" y="728"/>
                      <a:pt x="304" y="392"/>
                      <a:pt x="176" y="26"/>
                    </a:cubicBezTo>
                    <a:cubicBezTo>
                      <a:pt x="173" y="19"/>
                      <a:pt x="173" y="8"/>
                      <a:pt x="1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1068111" y="5033117"/>
                <a:ext cx="13633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522" extrusionOk="0">
                    <a:moveTo>
                      <a:pt x="1" y="1"/>
                    </a:moveTo>
                    <a:lnTo>
                      <a:pt x="1" y="8"/>
                    </a:lnTo>
                    <a:lnTo>
                      <a:pt x="1" y="1522"/>
                    </a:lnTo>
                    <a:lnTo>
                      <a:pt x="187" y="1522"/>
                    </a:lnTo>
                    <a:lnTo>
                      <a:pt x="187" y="586"/>
                    </a:lnTo>
                    <a:cubicBezTo>
                      <a:pt x="184" y="392"/>
                      <a:pt x="184" y="202"/>
                      <a:pt x="184" y="8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1067894" y="5027388"/>
                <a:ext cx="13271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80" extrusionOk="0">
                    <a:moveTo>
                      <a:pt x="90" y="0"/>
                    </a:moveTo>
                    <a:cubicBezTo>
                      <a:pt x="47" y="0"/>
                      <a:pt x="4" y="27"/>
                      <a:pt x="0" y="80"/>
                    </a:cubicBezTo>
                    <a:lnTo>
                      <a:pt x="183" y="80"/>
                    </a:lnTo>
                    <a:cubicBezTo>
                      <a:pt x="177" y="27"/>
                      <a:pt x="134" y="0"/>
                      <a:pt x="9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1181887" y="5033117"/>
                <a:ext cx="13633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522" extrusionOk="0">
                    <a:moveTo>
                      <a:pt x="1" y="1"/>
                    </a:moveTo>
                    <a:lnTo>
                      <a:pt x="1" y="8"/>
                    </a:lnTo>
                    <a:lnTo>
                      <a:pt x="1" y="1522"/>
                    </a:lnTo>
                    <a:lnTo>
                      <a:pt x="187" y="1522"/>
                    </a:lnTo>
                    <a:lnTo>
                      <a:pt x="187" y="586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1181887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1" y="0"/>
                    </a:moveTo>
                    <a:cubicBezTo>
                      <a:pt x="47" y="0"/>
                      <a:pt x="4" y="27"/>
                      <a:pt x="1" y="80"/>
                    </a:cubicBezTo>
                    <a:lnTo>
                      <a:pt x="183" y="80"/>
                    </a:lnTo>
                    <a:cubicBezTo>
                      <a:pt x="178" y="27"/>
                      <a:pt x="134" y="0"/>
                      <a:pt x="91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1295372" y="5033117"/>
                <a:ext cx="13633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522" extrusionOk="0">
                    <a:moveTo>
                      <a:pt x="1" y="1"/>
                    </a:moveTo>
                    <a:lnTo>
                      <a:pt x="1" y="8"/>
                    </a:lnTo>
                    <a:lnTo>
                      <a:pt x="1" y="1522"/>
                    </a:lnTo>
                    <a:lnTo>
                      <a:pt x="187" y="1522"/>
                    </a:lnTo>
                    <a:lnTo>
                      <a:pt x="187" y="586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1295372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3" y="0"/>
                    </a:moveTo>
                    <a:cubicBezTo>
                      <a:pt x="50" y="0"/>
                      <a:pt x="6" y="27"/>
                      <a:pt x="1" y="80"/>
                    </a:cubicBezTo>
                    <a:lnTo>
                      <a:pt x="183" y="80"/>
                    </a:lnTo>
                    <a:cubicBezTo>
                      <a:pt x="180" y="27"/>
                      <a:pt x="137" y="0"/>
                      <a:pt x="93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1409437" y="5033117"/>
                <a:ext cx="13851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522" extrusionOk="0">
                    <a:moveTo>
                      <a:pt x="0" y="1"/>
                    </a:moveTo>
                    <a:lnTo>
                      <a:pt x="0" y="8"/>
                    </a:lnTo>
                    <a:lnTo>
                      <a:pt x="0" y="1522"/>
                    </a:lnTo>
                    <a:lnTo>
                      <a:pt x="190" y="1522"/>
                    </a:lnTo>
                    <a:lnTo>
                      <a:pt x="190" y="586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1409147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5" y="0"/>
                    </a:moveTo>
                    <a:cubicBezTo>
                      <a:pt x="51" y="0"/>
                      <a:pt x="6" y="27"/>
                      <a:pt x="0" y="80"/>
                    </a:cubicBezTo>
                    <a:lnTo>
                      <a:pt x="183" y="80"/>
                    </a:lnTo>
                    <a:cubicBezTo>
                      <a:pt x="181" y="27"/>
                      <a:pt x="138" y="0"/>
                      <a:pt x="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1523139" y="5033117"/>
                <a:ext cx="13633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522" extrusionOk="0">
                    <a:moveTo>
                      <a:pt x="1" y="1"/>
                    </a:moveTo>
                    <a:lnTo>
                      <a:pt x="1" y="8"/>
                    </a:lnTo>
                    <a:lnTo>
                      <a:pt x="1" y="1522"/>
                    </a:lnTo>
                    <a:lnTo>
                      <a:pt x="187" y="1522"/>
                    </a:lnTo>
                    <a:lnTo>
                      <a:pt x="187" y="586"/>
                    </a:lnTo>
                    <a:cubicBezTo>
                      <a:pt x="184" y="392"/>
                      <a:pt x="184" y="202"/>
                      <a:pt x="184" y="8"/>
                    </a:cubicBez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1523139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4" y="0"/>
                    </a:moveTo>
                    <a:cubicBezTo>
                      <a:pt x="50" y="0"/>
                      <a:pt x="6" y="27"/>
                      <a:pt x="1" y="80"/>
                    </a:cubicBezTo>
                    <a:lnTo>
                      <a:pt x="184" y="80"/>
                    </a:lnTo>
                    <a:cubicBezTo>
                      <a:pt x="180" y="27"/>
                      <a:pt x="137" y="0"/>
                      <a:pt x="94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1637205" y="5033117"/>
                <a:ext cx="13561" cy="9717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340" extrusionOk="0">
                    <a:moveTo>
                      <a:pt x="0" y="1"/>
                    </a:moveTo>
                    <a:lnTo>
                      <a:pt x="0" y="8"/>
                    </a:lnTo>
                    <a:lnTo>
                      <a:pt x="0" y="1339"/>
                    </a:lnTo>
                    <a:cubicBezTo>
                      <a:pt x="66" y="1306"/>
                      <a:pt x="128" y="1273"/>
                      <a:pt x="187" y="1233"/>
                    </a:cubicBezTo>
                    <a:lnTo>
                      <a:pt x="187" y="578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1636915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3" y="0"/>
                    </a:moveTo>
                    <a:cubicBezTo>
                      <a:pt x="49" y="0"/>
                      <a:pt x="4" y="27"/>
                      <a:pt x="1" y="80"/>
                    </a:cubicBezTo>
                    <a:lnTo>
                      <a:pt x="183" y="80"/>
                    </a:lnTo>
                    <a:cubicBezTo>
                      <a:pt x="182" y="27"/>
                      <a:pt x="138" y="0"/>
                      <a:pt x="93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2104923" y="4364680"/>
                <a:ext cx="614223" cy="538370"/>
              </a:xfrm>
              <a:custGeom>
                <a:avLst/>
                <a:gdLst/>
                <a:ahLst/>
                <a:cxnLst/>
                <a:rect l="l" t="t" r="r" b="b"/>
                <a:pathLst>
                  <a:path w="8470" h="7424" extrusionOk="0">
                    <a:moveTo>
                      <a:pt x="1" y="0"/>
                    </a:moveTo>
                    <a:lnTo>
                      <a:pt x="838" y="7423"/>
                    </a:lnTo>
                    <a:lnTo>
                      <a:pt x="8470" y="7423"/>
                    </a:lnTo>
                    <a:lnTo>
                      <a:pt x="74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2021966" y="4325160"/>
                <a:ext cx="73112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2367" extrusionOk="0">
                    <a:moveTo>
                      <a:pt x="702" y="0"/>
                    </a:moveTo>
                    <a:cubicBezTo>
                      <a:pt x="512" y="0"/>
                      <a:pt x="340" y="73"/>
                      <a:pt x="216" y="198"/>
                    </a:cubicBezTo>
                    <a:cubicBezTo>
                      <a:pt x="84" y="326"/>
                      <a:pt x="0" y="501"/>
                      <a:pt x="0" y="699"/>
                    </a:cubicBezTo>
                    <a:lnTo>
                      <a:pt x="0" y="1668"/>
                    </a:lnTo>
                    <a:cubicBezTo>
                      <a:pt x="0" y="1858"/>
                      <a:pt x="81" y="2033"/>
                      <a:pt x="209" y="2161"/>
                    </a:cubicBezTo>
                    <a:cubicBezTo>
                      <a:pt x="329" y="2289"/>
                      <a:pt x="505" y="2366"/>
                      <a:pt x="695" y="2366"/>
                    </a:cubicBezTo>
                    <a:lnTo>
                      <a:pt x="9380" y="2366"/>
                    </a:lnTo>
                    <a:cubicBezTo>
                      <a:pt x="9533" y="2366"/>
                      <a:pt x="9669" y="2322"/>
                      <a:pt x="9782" y="2238"/>
                    </a:cubicBezTo>
                    <a:cubicBezTo>
                      <a:pt x="9961" y="2110"/>
                      <a:pt x="10082" y="1905"/>
                      <a:pt x="10082" y="1668"/>
                    </a:cubicBezTo>
                    <a:lnTo>
                      <a:pt x="10082" y="699"/>
                    </a:lnTo>
                    <a:cubicBezTo>
                      <a:pt x="10082" y="465"/>
                      <a:pt x="9965" y="260"/>
                      <a:pt x="9793" y="132"/>
                    </a:cubicBezTo>
                    <a:cubicBezTo>
                      <a:pt x="9680" y="48"/>
                      <a:pt x="9537" y="0"/>
                      <a:pt x="93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2015295" y="4318779"/>
                <a:ext cx="744682" cy="185137"/>
              </a:xfrm>
              <a:custGeom>
                <a:avLst/>
                <a:gdLst/>
                <a:ahLst/>
                <a:cxnLst/>
                <a:rect l="l" t="t" r="r" b="b"/>
                <a:pathLst>
                  <a:path w="10269" h="2553" extrusionOk="0">
                    <a:moveTo>
                      <a:pt x="787" y="183"/>
                    </a:moveTo>
                    <a:lnTo>
                      <a:pt x="787" y="187"/>
                    </a:lnTo>
                    <a:lnTo>
                      <a:pt x="9472" y="187"/>
                    </a:lnTo>
                    <a:cubicBezTo>
                      <a:pt x="9607" y="187"/>
                      <a:pt x="9724" y="231"/>
                      <a:pt x="9830" y="304"/>
                    </a:cubicBezTo>
                    <a:cubicBezTo>
                      <a:pt x="9984" y="410"/>
                      <a:pt x="10082" y="600"/>
                      <a:pt x="10082" y="790"/>
                    </a:cubicBezTo>
                    <a:lnTo>
                      <a:pt x="10082" y="1759"/>
                    </a:lnTo>
                    <a:cubicBezTo>
                      <a:pt x="10082" y="1957"/>
                      <a:pt x="9984" y="2140"/>
                      <a:pt x="9826" y="2253"/>
                    </a:cubicBezTo>
                    <a:cubicBezTo>
                      <a:pt x="9724" y="2326"/>
                      <a:pt x="9607" y="2363"/>
                      <a:pt x="9479" y="2363"/>
                    </a:cubicBezTo>
                    <a:lnTo>
                      <a:pt x="794" y="2363"/>
                    </a:lnTo>
                    <a:cubicBezTo>
                      <a:pt x="630" y="2363"/>
                      <a:pt x="476" y="2301"/>
                      <a:pt x="363" y="2187"/>
                    </a:cubicBezTo>
                    <a:cubicBezTo>
                      <a:pt x="249" y="2070"/>
                      <a:pt x="184" y="1917"/>
                      <a:pt x="184" y="1756"/>
                    </a:cubicBezTo>
                    <a:lnTo>
                      <a:pt x="184" y="787"/>
                    </a:lnTo>
                    <a:cubicBezTo>
                      <a:pt x="184" y="622"/>
                      <a:pt x="249" y="468"/>
                      <a:pt x="366" y="351"/>
                    </a:cubicBezTo>
                    <a:cubicBezTo>
                      <a:pt x="483" y="242"/>
                      <a:pt x="630" y="183"/>
                      <a:pt x="787" y="183"/>
                    </a:cubicBezTo>
                    <a:close/>
                    <a:moveTo>
                      <a:pt x="794" y="0"/>
                    </a:moveTo>
                    <a:cubicBezTo>
                      <a:pt x="586" y="0"/>
                      <a:pt x="392" y="85"/>
                      <a:pt x="246" y="223"/>
                    </a:cubicBezTo>
                    <a:cubicBezTo>
                      <a:pt x="88" y="377"/>
                      <a:pt x="1" y="578"/>
                      <a:pt x="1" y="790"/>
                    </a:cubicBezTo>
                    <a:lnTo>
                      <a:pt x="1" y="1759"/>
                    </a:lnTo>
                    <a:cubicBezTo>
                      <a:pt x="1" y="1971"/>
                      <a:pt x="85" y="2169"/>
                      <a:pt x="235" y="2319"/>
                    </a:cubicBezTo>
                    <a:cubicBezTo>
                      <a:pt x="381" y="2469"/>
                      <a:pt x="582" y="2553"/>
                      <a:pt x="794" y="2553"/>
                    </a:cubicBezTo>
                    <a:lnTo>
                      <a:pt x="9479" y="2553"/>
                    </a:lnTo>
                    <a:cubicBezTo>
                      <a:pt x="9644" y="2553"/>
                      <a:pt x="9797" y="2502"/>
                      <a:pt x="9936" y="2407"/>
                    </a:cubicBezTo>
                    <a:cubicBezTo>
                      <a:pt x="10145" y="2260"/>
                      <a:pt x="10269" y="2015"/>
                      <a:pt x="10269" y="1759"/>
                    </a:cubicBezTo>
                    <a:lnTo>
                      <a:pt x="10269" y="790"/>
                    </a:lnTo>
                    <a:cubicBezTo>
                      <a:pt x="10269" y="542"/>
                      <a:pt x="10145" y="297"/>
                      <a:pt x="9940" y="150"/>
                    </a:cubicBezTo>
                    <a:cubicBezTo>
                      <a:pt x="9808" y="52"/>
                      <a:pt x="9647" y="0"/>
                      <a:pt x="94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2678729" y="4325160"/>
                <a:ext cx="13633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367" extrusionOk="0">
                    <a:moveTo>
                      <a:pt x="1" y="0"/>
                    </a:moveTo>
                    <a:lnTo>
                      <a:pt x="1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2578007" y="4325160"/>
                <a:ext cx="1356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367" extrusionOk="0">
                    <a:moveTo>
                      <a:pt x="0" y="0"/>
                    </a:moveTo>
                    <a:lnTo>
                      <a:pt x="0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9"/>
              <p:cNvSpPr/>
              <p:nvPr/>
            </p:nvSpPr>
            <p:spPr>
              <a:xfrm>
                <a:off x="2477502" y="4325160"/>
                <a:ext cx="1356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367" extrusionOk="0">
                    <a:moveTo>
                      <a:pt x="0" y="0"/>
                    </a:moveTo>
                    <a:lnTo>
                      <a:pt x="0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2376707" y="4325160"/>
                <a:ext cx="13633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367" extrusionOk="0">
                    <a:moveTo>
                      <a:pt x="1" y="0"/>
                    </a:moveTo>
                    <a:lnTo>
                      <a:pt x="1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2275984" y="4325160"/>
                <a:ext cx="1356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367" extrusionOk="0">
                    <a:moveTo>
                      <a:pt x="0" y="0"/>
                    </a:moveTo>
                    <a:lnTo>
                      <a:pt x="0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2175479" y="4325160"/>
                <a:ext cx="13561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367" extrusionOk="0">
                    <a:moveTo>
                      <a:pt x="0" y="0"/>
                    </a:moveTo>
                    <a:lnTo>
                      <a:pt x="0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2074684" y="4325160"/>
                <a:ext cx="13633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367" extrusionOk="0">
                    <a:moveTo>
                      <a:pt x="1" y="0"/>
                    </a:moveTo>
                    <a:lnTo>
                      <a:pt x="1" y="2366"/>
                    </a:lnTo>
                    <a:lnTo>
                      <a:pt x="187" y="236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2137264" y="4655027"/>
                <a:ext cx="920030" cy="488478"/>
              </a:xfrm>
              <a:custGeom>
                <a:avLst/>
                <a:gdLst/>
                <a:ahLst/>
                <a:cxnLst/>
                <a:rect l="l" t="t" r="r" b="b"/>
                <a:pathLst>
                  <a:path w="12687" h="6736" extrusionOk="0">
                    <a:moveTo>
                      <a:pt x="7559" y="0"/>
                    </a:moveTo>
                    <a:cubicBezTo>
                      <a:pt x="7559" y="0"/>
                      <a:pt x="6492" y="1832"/>
                      <a:pt x="3786" y="1832"/>
                    </a:cubicBezTo>
                    <a:cubicBezTo>
                      <a:pt x="1080" y="1832"/>
                      <a:pt x="1" y="0"/>
                      <a:pt x="1" y="0"/>
                    </a:cubicBezTo>
                    <a:lnTo>
                      <a:pt x="1" y="0"/>
                    </a:lnTo>
                    <a:lnTo>
                      <a:pt x="505" y="5127"/>
                    </a:lnTo>
                    <a:cubicBezTo>
                      <a:pt x="549" y="5551"/>
                      <a:pt x="739" y="5931"/>
                      <a:pt x="1021" y="6217"/>
                    </a:cubicBezTo>
                    <a:cubicBezTo>
                      <a:pt x="1347" y="6538"/>
                      <a:pt x="1789" y="6736"/>
                      <a:pt x="2279" y="6736"/>
                    </a:cubicBezTo>
                    <a:lnTo>
                      <a:pt x="10009" y="6736"/>
                    </a:lnTo>
                    <a:cubicBezTo>
                      <a:pt x="11713" y="6736"/>
                      <a:pt x="12686" y="5288"/>
                      <a:pt x="12573" y="3913"/>
                    </a:cubicBezTo>
                    <a:cubicBezTo>
                      <a:pt x="12503" y="3090"/>
                      <a:pt x="12046" y="2297"/>
                      <a:pt x="11128" y="1858"/>
                    </a:cubicBezTo>
                    <a:cubicBezTo>
                      <a:pt x="10733" y="1671"/>
                      <a:pt x="10338" y="1543"/>
                      <a:pt x="9995" y="1456"/>
                    </a:cubicBezTo>
                    <a:cubicBezTo>
                      <a:pt x="8499" y="1064"/>
                      <a:pt x="7559" y="0"/>
                      <a:pt x="7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2837826" y="4774313"/>
                <a:ext cx="81800" cy="185862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2563" extrusionOk="0">
                    <a:moveTo>
                      <a:pt x="952" y="1"/>
                    </a:moveTo>
                    <a:cubicBezTo>
                      <a:pt x="593" y="469"/>
                      <a:pt x="359" y="1043"/>
                      <a:pt x="198" y="1613"/>
                    </a:cubicBezTo>
                    <a:cubicBezTo>
                      <a:pt x="129" y="1884"/>
                      <a:pt x="67" y="2162"/>
                      <a:pt x="8" y="2443"/>
                    </a:cubicBezTo>
                    <a:cubicBezTo>
                      <a:pt x="1" y="2495"/>
                      <a:pt x="23" y="2546"/>
                      <a:pt x="74" y="2560"/>
                    </a:cubicBezTo>
                    <a:cubicBezTo>
                      <a:pt x="81" y="2562"/>
                      <a:pt x="88" y="2563"/>
                      <a:pt x="95" y="2563"/>
                    </a:cubicBezTo>
                    <a:cubicBezTo>
                      <a:pt x="135" y="2563"/>
                      <a:pt x="178" y="2538"/>
                      <a:pt x="187" y="2495"/>
                    </a:cubicBezTo>
                    <a:cubicBezTo>
                      <a:pt x="359" y="1646"/>
                      <a:pt x="579" y="758"/>
                      <a:pt x="1127" y="67"/>
                    </a:cubicBezTo>
                    <a:lnTo>
                      <a:pt x="9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2772708" y="4753357"/>
                <a:ext cx="79842" cy="19536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2694" extrusionOk="0">
                    <a:moveTo>
                      <a:pt x="917" y="1"/>
                    </a:moveTo>
                    <a:cubicBezTo>
                      <a:pt x="592" y="491"/>
                      <a:pt x="376" y="1065"/>
                      <a:pt x="230" y="1628"/>
                    </a:cubicBezTo>
                    <a:cubicBezTo>
                      <a:pt x="153" y="1943"/>
                      <a:pt x="84" y="2257"/>
                      <a:pt x="14" y="2579"/>
                    </a:cubicBezTo>
                    <a:cubicBezTo>
                      <a:pt x="1" y="2648"/>
                      <a:pt x="62" y="2694"/>
                      <a:pt x="116" y="2694"/>
                    </a:cubicBezTo>
                    <a:cubicBezTo>
                      <a:pt x="152" y="2694"/>
                      <a:pt x="185" y="2675"/>
                      <a:pt x="193" y="2630"/>
                    </a:cubicBezTo>
                    <a:cubicBezTo>
                      <a:pt x="380" y="1745"/>
                      <a:pt x="577" y="813"/>
                      <a:pt x="1100" y="59"/>
                    </a:cubicBezTo>
                    <a:cubicBezTo>
                      <a:pt x="1034" y="41"/>
                      <a:pt x="976" y="23"/>
                      <a:pt x="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2705269" y="4726599"/>
                <a:ext cx="85498" cy="206892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853" extrusionOk="0">
                    <a:moveTo>
                      <a:pt x="1014" y="1"/>
                    </a:moveTo>
                    <a:cubicBezTo>
                      <a:pt x="959" y="77"/>
                      <a:pt x="907" y="154"/>
                      <a:pt x="860" y="231"/>
                    </a:cubicBezTo>
                    <a:cubicBezTo>
                      <a:pt x="556" y="717"/>
                      <a:pt x="322" y="1251"/>
                      <a:pt x="172" y="1803"/>
                    </a:cubicBezTo>
                    <a:cubicBezTo>
                      <a:pt x="92" y="2121"/>
                      <a:pt x="37" y="2440"/>
                      <a:pt x="4" y="2761"/>
                    </a:cubicBezTo>
                    <a:cubicBezTo>
                      <a:pt x="1" y="2809"/>
                      <a:pt x="48" y="2853"/>
                      <a:pt x="96" y="2853"/>
                    </a:cubicBezTo>
                    <a:cubicBezTo>
                      <a:pt x="151" y="2853"/>
                      <a:pt x="183" y="2809"/>
                      <a:pt x="187" y="2761"/>
                    </a:cubicBezTo>
                    <a:cubicBezTo>
                      <a:pt x="235" y="2206"/>
                      <a:pt x="374" y="1664"/>
                      <a:pt x="589" y="1152"/>
                    </a:cubicBezTo>
                    <a:cubicBezTo>
                      <a:pt x="743" y="776"/>
                      <a:pt x="944" y="421"/>
                      <a:pt x="1178" y="85"/>
                    </a:cubicBezTo>
                    <a:cubicBezTo>
                      <a:pt x="1123" y="59"/>
                      <a:pt x="1068" y="26"/>
                      <a:pt x="10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2644285" y="4688384"/>
                <a:ext cx="88399" cy="234232"/>
              </a:xfrm>
              <a:custGeom>
                <a:avLst/>
                <a:gdLst/>
                <a:ahLst/>
                <a:cxnLst/>
                <a:rect l="l" t="t" r="r" b="b"/>
                <a:pathLst>
                  <a:path w="1219" h="3230" extrusionOk="0">
                    <a:moveTo>
                      <a:pt x="1072" y="1"/>
                    </a:moveTo>
                    <a:cubicBezTo>
                      <a:pt x="951" y="155"/>
                      <a:pt x="834" y="315"/>
                      <a:pt x="732" y="491"/>
                    </a:cubicBezTo>
                    <a:cubicBezTo>
                      <a:pt x="421" y="992"/>
                      <a:pt x="202" y="1555"/>
                      <a:pt x="92" y="2140"/>
                    </a:cubicBezTo>
                    <a:cubicBezTo>
                      <a:pt x="26" y="2469"/>
                      <a:pt x="1" y="2806"/>
                      <a:pt x="8" y="3142"/>
                    </a:cubicBezTo>
                    <a:cubicBezTo>
                      <a:pt x="10" y="3201"/>
                      <a:pt x="56" y="3230"/>
                      <a:pt x="102" y="3230"/>
                    </a:cubicBezTo>
                    <a:cubicBezTo>
                      <a:pt x="149" y="3230"/>
                      <a:pt x="194" y="3201"/>
                      <a:pt x="194" y="3142"/>
                    </a:cubicBezTo>
                    <a:cubicBezTo>
                      <a:pt x="183" y="2568"/>
                      <a:pt x="278" y="1998"/>
                      <a:pt x="469" y="1460"/>
                    </a:cubicBezTo>
                    <a:cubicBezTo>
                      <a:pt x="644" y="974"/>
                      <a:pt x="900" y="517"/>
                      <a:pt x="1218" y="114"/>
                    </a:cubicBezTo>
                    <a:cubicBezTo>
                      <a:pt x="1171" y="78"/>
                      <a:pt x="1120" y="38"/>
                      <a:pt x="1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2173086" y="5019629"/>
                <a:ext cx="864844" cy="13561"/>
              </a:xfrm>
              <a:custGeom>
                <a:avLst/>
                <a:gdLst/>
                <a:ahLst/>
                <a:cxnLst/>
                <a:rect l="l" t="t" r="r" b="b"/>
                <a:pathLst>
                  <a:path w="11926" h="187" extrusionOk="0">
                    <a:moveTo>
                      <a:pt x="11925" y="0"/>
                    </a:moveTo>
                    <a:cubicBezTo>
                      <a:pt x="10484" y="4"/>
                      <a:pt x="9029" y="4"/>
                      <a:pt x="7577" y="4"/>
                    </a:cubicBezTo>
                    <a:lnTo>
                      <a:pt x="0" y="4"/>
                    </a:lnTo>
                    <a:lnTo>
                      <a:pt x="11" y="99"/>
                    </a:lnTo>
                    <a:cubicBezTo>
                      <a:pt x="15" y="128"/>
                      <a:pt x="15" y="157"/>
                      <a:pt x="19" y="187"/>
                    </a:cubicBezTo>
                    <a:lnTo>
                      <a:pt x="820" y="187"/>
                    </a:lnTo>
                    <a:cubicBezTo>
                      <a:pt x="825" y="132"/>
                      <a:pt x="868" y="106"/>
                      <a:pt x="911" y="106"/>
                    </a:cubicBezTo>
                    <a:cubicBezTo>
                      <a:pt x="955" y="106"/>
                      <a:pt x="999" y="133"/>
                      <a:pt x="1002" y="187"/>
                    </a:cubicBezTo>
                    <a:lnTo>
                      <a:pt x="2388" y="187"/>
                    </a:lnTo>
                    <a:cubicBezTo>
                      <a:pt x="2392" y="132"/>
                      <a:pt x="2434" y="106"/>
                      <a:pt x="2477" y="106"/>
                    </a:cubicBezTo>
                    <a:cubicBezTo>
                      <a:pt x="2521" y="106"/>
                      <a:pt x="2566" y="133"/>
                      <a:pt x="2571" y="187"/>
                    </a:cubicBezTo>
                    <a:lnTo>
                      <a:pt x="3957" y="187"/>
                    </a:lnTo>
                    <a:cubicBezTo>
                      <a:pt x="3961" y="132"/>
                      <a:pt x="4003" y="106"/>
                      <a:pt x="4046" y="106"/>
                    </a:cubicBezTo>
                    <a:cubicBezTo>
                      <a:pt x="4090" y="106"/>
                      <a:pt x="4134" y="133"/>
                      <a:pt x="4140" y="187"/>
                    </a:cubicBezTo>
                    <a:lnTo>
                      <a:pt x="5526" y="187"/>
                    </a:lnTo>
                    <a:cubicBezTo>
                      <a:pt x="5531" y="132"/>
                      <a:pt x="5574" y="106"/>
                      <a:pt x="5618" y="106"/>
                    </a:cubicBezTo>
                    <a:cubicBezTo>
                      <a:pt x="5661" y="106"/>
                      <a:pt x="5705" y="133"/>
                      <a:pt x="5709" y="187"/>
                    </a:cubicBezTo>
                    <a:lnTo>
                      <a:pt x="7095" y="187"/>
                    </a:lnTo>
                    <a:cubicBezTo>
                      <a:pt x="7100" y="132"/>
                      <a:pt x="7143" y="106"/>
                      <a:pt x="7186" y="106"/>
                    </a:cubicBezTo>
                    <a:cubicBezTo>
                      <a:pt x="7230" y="106"/>
                      <a:pt x="7274" y="133"/>
                      <a:pt x="7277" y="187"/>
                    </a:cubicBezTo>
                    <a:lnTo>
                      <a:pt x="8663" y="187"/>
                    </a:lnTo>
                    <a:cubicBezTo>
                      <a:pt x="8667" y="132"/>
                      <a:pt x="8709" y="106"/>
                      <a:pt x="8752" y="106"/>
                    </a:cubicBezTo>
                    <a:cubicBezTo>
                      <a:pt x="8796" y="106"/>
                      <a:pt x="8841" y="133"/>
                      <a:pt x="8846" y="187"/>
                    </a:cubicBezTo>
                    <a:lnTo>
                      <a:pt x="10236" y="187"/>
                    </a:lnTo>
                    <a:cubicBezTo>
                      <a:pt x="10241" y="132"/>
                      <a:pt x="10283" y="106"/>
                      <a:pt x="10326" y="106"/>
                    </a:cubicBezTo>
                    <a:cubicBezTo>
                      <a:pt x="10369" y="106"/>
                      <a:pt x="10413" y="133"/>
                      <a:pt x="10419" y="187"/>
                    </a:cubicBezTo>
                    <a:lnTo>
                      <a:pt x="11856" y="187"/>
                    </a:lnTo>
                    <a:cubicBezTo>
                      <a:pt x="11881" y="128"/>
                      <a:pt x="11903" y="62"/>
                      <a:pt x="119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2155610" y="4752052"/>
                <a:ext cx="107688" cy="100074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380" extrusionOk="0">
                    <a:moveTo>
                      <a:pt x="1317" y="1"/>
                    </a:moveTo>
                    <a:cubicBezTo>
                      <a:pt x="1258" y="169"/>
                      <a:pt x="1185" y="333"/>
                      <a:pt x="1090" y="491"/>
                    </a:cubicBezTo>
                    <a:cubicBezTo>
                      <a:pt x="878" y="820"/>
                      <a:pt x="549" y="1028"/>
                      <a:pt x="179" y="1141"/>
                    </a:cubicBezTo>
                    <a:cubicBezTo>
                      <a:pt x="117" y="1160"/>
                      <a:pt x="59" y="1178"/>
                      <a:pt x="0" y="1193"/>
                    </a:cubicBezTo>
                    <a:lnTo>
                      <a:pt x="18" y="1379"/>
                    </a:lnTo>
                    <a:cubicBezTo>
                      <a:pt x="271" y="1324"/>
                      <a:pt x="512" y="1233"/>
                      <a:pt x="732" y="1098"/>
                    </a:cubicBezTo>
                    <a:cubicBezTo>
                      <a:pt x="1097" y="864"/>
                      <a:pt x="1328" y="509"/>
                      <a:pt x="1477" y="107"/>
                    </a:cubicBezTo>
                    <a:cubicBezTo>
                      <a:pt x="1481" y="96"/>
                      <a:pt x="1481" y="88"/>
                      <a:pt x="1485" y="77"/>
                    </a:cubicBezTo>
                    <a:cubicBezTo>
                      <a:pt x="1426" y="52"/>
                      <a:pt x="1371" y="26"/>
                      <a:pt x="13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2915561" y="5033117"/>
                <a:ext cx="13851" cy="10348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427" extrusionOk="0">
                    <a:moveTo>
                      <a:pt x="0" y="1"/>
                    </a:moveTo>
                    <a:lnTo>
                      <a:pt x="0" y="8"/>
                    </a:lnTo>
                    <a:lnTo>
                      <a:pt x="0" y="1427"/>
                    </a:lnTo>
                    <a:cubicBezTo>
                      <a:pt x="66" y="1409"/>
                      <a:pt x="125" y="1390"/>
                      <a:pt x="191" y="1365"/>
                    </a:cubicBezTo>
                    <a:lnTo>
                      <a:pt x="191" y="582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2915561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3" y="0"/>
                    </a:moveTo>
                    <a:cubicBezTo>
                      <a:pt x="50" y="0"/>
                      <a:pt x="6" y="27"/>
                      <a:pt x="0" y="80"/>
                    </a:cubicBezTo>
                    <a:lnTo>
                      <a:pt x="183" y="80"/>
                    </a:lnTo>
                    <a:cubicBezTo>
                      <a:pt x="180" y="27"/>
                      <a:pt x="137" y="0"/>
                      <a:pt x="93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2802076" y="5033117"/>
                <a:ext cx="13561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522" extrusionOk="0">
                    <a:moveTo>
                      <a:pt x="0" y="1"/>
                    </a:moveTo>
                    <a:lnTo>
                      <a:pt x="0" y="8"/>
                    </a:lnTo>
                    <a:lnTo>
                      <a:pt x="0" y="1522"/>
                    </a:lnTo>
                    <a:lnTo>
                      <a:pt x="187" y="1522"/>
                    </a:lnTo>
                    <a:lnTo>
                      <a:pt x="187" y="586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2802076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0" y="0"/>
                    </a:moveTo>
                    <a:cubicBezTo>
                      <a:pt x="47" y="0"/>
                      <a:pt x="4" y="27"/>
                      <a:pt x="0" y="80"/>
                    </a:cubicBezTo>
                    <a:lnTo>
                      <a:pt x="183" y="80"/>
                    </a:lnTo>
                    <a:cubicBezTo>
                      <a:pt x="178" y="27"/>
                      <a:pt x="134" y="0"/>
                      <a:pt x="9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9"/>
              <p:cNvSpPr/>
              <p:nvPr/>
            </p:nvSpPr>
            <p:spPr>
              <a:xfrm>
                <a:off x="2688301" y="5033117"/>
                <a:ext cx="13633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522" extrusionOk="0">
                    <a:moveTo>
                      <a:pt x="1" y="1"/>
                    </a:moveTo>
                    <a:lnTo>
                      <a:pt x="1" y="8"/>
                    </a:lnTo>
                    <a:lnTo>
                      <a:pt x="1" y="1522"/>
                    </a:lnTo>
                    <a:lnTo>
                      <a:pt x="187" y="1522"/>
                    </a:lnTo>
                    <a:lnTo>
                      <a:pt x="187" y="586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>
              <a:xfrm>
                <a:off x="2688011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1" y="0"/>
                    </a:moveTo>
                    <a:cubicBezTo>
                      <a:pt x="48" y="0"/>
                      <a:pt x="5" y="27"/>
                      <a:pt x="1" y="80"/>
                    </a:cubicBezTo>
                    <a:lnTo>
                      <a:pt x="184" y="80"/>
                    </a:lnTo>
                    <a:cubicBezTo>
                      <a:pt x="178" y="27"/>
                      <a:pt x="134" y="0"/>
                      <a:pt x="91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9"/>
              <p:cNvSpPr/>
              <p:nvPr/>
            </p:nvSpPr>
            <p:spPr>
              <a:xfrm>
                <a:off x="2574308" y="5033117"/>
                <a:ext cx="13561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522" extrusionOk="0">
                    <a:moveTo>
                      <a:pt x="0" y="1"/>
                    </a:moveTo>
                    <a:lnTo>
                      <a:pt x="0" y="8"/>
                    </a:lnTo>
                    <a:lnTo>
                      <a:pt x="0" y="1522"/>
                    </a:lnTo>
                    <a:lnTo>
                      <a:pt x="187" y="1522"/>
                    </a:lnTo>
                    <a:lnTo>
                      <a:pt x="187" y="586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9"/>
              <p:cNvSpPr/>
              <p:nvPr/>
            </p:nvSpPr>
            <p:spPr>
              <a:xfrm>
                <a:off x="2574308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0" y="0"/>
                    </a:moveTo>
                    <a:cubicBezTo>
                      <a:pt x="47" y="0"/>
                      <a:pt x="4" y="27"/>
                      <a:pt x="0" y="80"/>
                    </a:cubicBezTo>
                    <a:lnTo>
                      <a:pt x="183" y="80"/>
                    </a:lnTo>
                    <a:cubicBezTo>
                      <a:pt x="178" y="27"/>
                      <a:pt x="134" y="0"/>
                      <a:pt x="9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>
              <a:xfrm>
                <a:off x="2460533" y="5033117"/>
                <a:ext cx="13561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522" extrusionOk="0">
                    <a:moveTo>
                      <a:pt x="0" y="1"/>
                    </a:moveTo>
                    <a:lnTo>
                      <a:pt x="0" y="8"/>
                    </a:lnTo>
                    <a:lnTo>
                      <a:pt x="0" y="1522"/>
                    </a:lnTo>
                    <a:lnTo>
                      <a:pt x="187" y="1522"/>
                    </a:lnTo>
                    <a:lnTo>
                      <a:pt x="187" y="586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>
              <a:xfrm>
                <a:off x="2460243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4" y="0"/>
                    </a:moveTo>
                    <a:cubicBezTo>
                      <a:pt x="49" y="0"/>
                      <a:pt x="4" y="27"/>
                      <a:pt x="1" y="80"/>
                    </a:cubicBezTo>
                    <a:lnTo>
                      <a:pt x="184" y="80"/>
                    </a:lnTo>
                    <a:cubicBezTo>
                      <a:pt x="182" y="27"/>
                      <a:pt x="138" y="0"/>
                      <a:pt x="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>
              <a:xfrm>
                <a:off x="2346541" y="5033117"/>
                <a:ext cx="13561" cy="11037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522" extrusionOk="0">
                    <a:moveTo>
                      <a:pt x="0" y="1"/>
                    </a:moveTo>
                    <a:lnTo>
                      <a:pt x="0" y="8"/>
                    </a:lnTo>
                    <a:lnTo>
                      <a:pt x="0" y="1522"/>
                    </a:lnTo>
                    <a:lnTo>
                      <a:pt x="187" y="1522"/>
                    </a:lnTo>
                    <a:lnTo>
                      <a:pt x="187" y="586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>
              <a:xfrm>
                <a:off x="2346541" y="5027388"/>
                <a:ext cx="13271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3" h="80" extrusionOk="0">
                    <a:moveTo>
                      <a:pt x="93" y="0"/>
                    </a:moveTo>
                    <a:cubicBezTo>
                      <a:pt x="49" y="0"/>
                      <a:pt x="6" y="27"/>
                      <a:pt x="0" y="80"/>
                    </a:cubicBezTo>
                    <a:lnTo>
                      <a:pt x="183" y="80"/>
                    </a:lnTo>
                    <a:cubicBezTo>
                      <a:pt x="179" y="27"/>
                      <a:pt x="136" y="0"/>
                      <a:pt x="93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>
              <a:xfrm>
                <a:off x="2232765" y="5033117"/>
                <a:ext cx="13851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43" extrusionOk="0">
                    <a:moveTo>
                      <a:pt x="0" y="1"/>
                    </a:moveTo>
                    <a:lnTo>
                      <a:pt x="0" y="8"/>
                    </a:lnTo>
                    <a:lnTo>
                      <a:pt x="0" y="1240"/>
                    </a:lnTo>
                    <a:cubicBezTo>
                      <a:pt x="62" y="1277"/>
                      <a:pt x="125" y="1313"/>
                      <a:pt x="190" y="1343"/>
                    </a:cubicBezTo>
                    <a:lnTo>
                      <a:pt x="190" y="586"/>
                    </a:lnTo>
                    <a:cubicBezTo>
                      <a:pt x="183" y="392"/>
                      <a:pt x="183" y="202"/>
                      <a:pt x="183" y="8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9"/>
              <p:cNvSpPr/>
              <p:nvPr/>
            </p:nvSpPr>
            <p:spPr>
              <a:xfrm>
                <a:off x="2232475" y="5027388"/>
                <a:ext cx="13343" cy="58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0" extrusionOk="0">
                    <a:moveTo>
                      <a:pt x="95" y="0"/>
                    </a:moveTo>
                    <a:cubicBezTo>
                      <a:pt x="51" y="0"/>
                      <a:pt x="6" y="27"/>
                      <a:pt x="1" y="80"/>
                    </a:cubicBezTo>
                    <a:lnTo>
                      <a:pt x="183" y="80"/>
                    </a:lnTo>
                    <a:cubicBezTo>
                      <a:pt x="182" y="27"/>
                      <a:pt x="139" y="0"/>
                      <a:pt x="95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9"/>
              <p:cNvSpPr/>
              <p:nvPr/>
            </p:nvSpPr>
            <p:spPr>
              <a:xfrm>
                <a:off x="1125905" y="1637419"/>
                <a:ext cx="1646872" cy="1152521"/>
              </a:xfrm>
              <a:custGeom>
                <a:avLst/>
                <a:gdLst/>
                <a:ahLst/>
                <a:cxnLst/>
                <a:rect l="l" t="t" r="r" b="b"/>
                <a:pathLst>
                  <a:path w="22710" h="15893" extrusionOk="0">
                    <a:moveTo>
                      <a:pt x="2941" y="0"/>
                    </a:moveTo>
                    <a:lnTo>
                      <a:pt x="1" y="6912"/>
                    </a:lnTo>
                    <a:cubicBezTo>
                      <a:pt x="1" y="6912"/>
                      <a:pt x="1482" y="7753"/>
                      <a:pt x="4042" y="8378"/>
                    </a:cubicBezTo>
                    <a:lnTo>
                      <a:pt x="3230" y="15106"/>
                    </a:lnTo>
                    <a:cubicBezTo>
                      <a:pt x="3197" y="15311"/>
                      <a:pt x="3266" y="15509"/>
                      <a:pt x="3391" y="15655"/>
                    </a:cubicBezTo>
                    <a:cubicBezTo>
                      <a:pt x="3519" y="15801"/>
                      <a:pt x="3702" y="15893"/>
                      <a:pt x="3910" y="15893"/>
                    </a:cubicBezTo>
                    <a:lnTo>
                      <a:pt x="18925" y="15893"/>
                    </a:lnTo>
                    <a:cubicBezTo>
                      <a:pt x="19137" y="15893"/>
                      <a:pt x="19323" y="15801"/>
                      <a:pt x="19448" y="15655"/>
                    </a:cubicBezTo>
                    <a:cubicBezTo>
                      <a:pt x="19572" y="15509"/>
                      <a:pt x="19638" y="15311"/>
                      <a:pt x="19608" y="15106"/>
                    </a:cubicBezTo>
                    <a:lnTo>
                      <a:pt x="18793" y="8378"/>
                    </a:lnTo>
                    <a:cubicBezTo>
                      <a:pt x="21353" y="7753"/>
                      <a:pt x="22709" y="6912"/>
                      <a:pt x="22709" y="6912"/>
                    </a:cubicBezTo>
                    <a:lnTo>
                      <a:pt x="19773" y="0"/>
                    </a:lnTo>
                    <a:cubicBezTo>
                      <a:pt x="19773" y="0"/>
                      <a:pt x="15524" y="1785"/>
                      <a:pt x="13213" y="1818"/>
                    </a:cubicBezTo>
                    <a:cubicBezTo>
                      <a:pt x="13213" y="1818"/>
                      <a:pt x="12891" y="3204"/>
                      <a:pt x="11357" y="3218"/>
                    </a:cubicBezTo>
                    <a:lnTo>
                      <a:pt x="11357" y="3218"/>
                    </a:lnTo>
                    <a:cubicBezTo>
                      <a:pt x="9827" y="3204"/>
                      <a:pt x="9501" y="1818"/>
                      <a:pt x="9501" y="1818"/>
                    </a:cubicBezTo>
                    <a:cubicBezTo>
                      <a:pt x="7186" y="1781"/>
                      <a:pt x="2941" y="0"/>
                      <a:pt x="29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>
              <a:xfrm>
                <a:off x="1412555" y="2243566"/>
                <a:ext cx="6744" cy="1668"/>
              </a:xfrm>
              <a:custGeom>
                <a:avLst/>
                <a:gdLst/>
                <a:ahLst/>
                <a:cxnLst/>
                <a:rect l="l" t="t" r="r" b="b"/>
                <a:pathLst>
                  <a:path w="93" h="23" extrusionOk="0">
                    <a:moveTo>
                      <a:pt x="1" y="1"/>
                    </a:moveTo>
                    <a:lnTo>
                      <a:pt x="1" y="4"/>
                    </a:lnTo>
                    <a:lnTo>
                      <a:pt x="92" y="23"/>
                    </a:lnTo>
                    <a:cubicBezTo>
                      <a:pt x="59" y="15"/>
                      <a:pt x="30" y="4"/>
                      <a:pt x="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>
              <a:xfrm>
                <a:off x="1412555" y="1940238"/>
                <a:ext cx="73315" cy="306096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4221" extrusionOk="0">
                    <a:moveTo>
                      <a:pt x="827" y="0"/>
                    </a:moveTo>
                    <a:lnTo>
                      <a:pt x="1" y="4180"/>
                    </a:lnTo>
                    <a:cubicBezTo>
                      <a:pt x="30" y="4187"/>
                      <a:pt x="59" y="4191"/>
                      <a:pt x="92" y="4202"/>
                    </a:cubicBezTo>
                    <a:lnTo>
                      <a:pt x="184" y="4220"/>
                    </a:lnTo>
                    <a:lnTo>
                      <a:pt x="1010" y="37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>
              <a:xfrm>
                <a:off x="1728645" y="1759895"/>
                <a:ext cx="220961" cy="201091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2773" extrusionOk="0">
                    <a:moveTo>
                      <a:pt x="1" y="1"/>
                    </a:moveTo>
                    <a:cubicBezTo>
                      <a:pt x="195" y="824"/>
                      <a:pt x="882" y="2773"/>
                      <a:pt x="3047" y="2773"/>
                    </a:cubicBezTo>
                    <a:lnTo>
                      <a:pt x="3047" y="2582"/>
                    </a:lnTo>
                    <a:cubicBezTo>
                      <a:pt x="1972" y="2582"/>
                      <a:pt x="1153" y="2089"/>
                      <a:pt x="611" y="1112"/>
                    </a:cubicBezTo>
                    <a:cubicBezTo>
                      <a:pt x="396" y="714"/>
                      <a:pt x="268" y="315"/>
                      <a:pt x="198" y="34"/>
                    </a:cubicBezTo>
                    <a:cubicBezTo>
                      <a:pt x="132" y="23"/>
                      <a:pt x="63" y="12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>
              <a:xfrm>
                <a:off x="1360852" y="1670558"/>
                <a:ext cx="75128" cy="167951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2316" extrusionOk="0">
                    <a:moveTo>
                      <a:pt x="864" y="0"/>
                    </a:moveTo>
                    <a:lnTo>
                      <a:pt x="484" y="973"/>
                    </a:lnTo>
                    <a:cubicBezTo>
                      <a:pt x="516" y="999"/>
                      <a:pt x="520" y="1054"/>
                      <a:pt x="502" y="1090"/>
                    </a:cubicBezTo>
                    <a:cubicBezTo>
                      <a:pt x="484" y="1123"/>
                      <a:pt x="451" y="1138"/>
                      <a:pt x="421" y="1138"/>
                    </a:cubicBezTo>
                    <a:lnTo>
                      <a:pt x="1" y="2206"/>
                    </a:lnTo>
                    <a:cubicBezTo>
                      <a:pt x="37" y="2224"/>
                      <a:pt x="78" y="2242"/>
                      <a:pt x="114" y="2260"/>
                    </a:cubicBezTo>
                    <a:cubicBezTo>
                      <a:pt x="136" y="2271"/>
                      <a:pt x="151" y="2293"/>
                      <a:pt x="154" y="2315"/>
                    </a:cubicBezTo>
                    <a:lnTo>
                      <a:pt x="1036" y="63"/>
                    </a:lnTo>
                    <a:cubicBezTo>
                      <a:pt x="977" y="41"/>
                      <a:pt x="919" y="22"/>
                      <a:pt x="8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>
              <a:xfrm>
                <a:off x="1323217" y="1842924"/>
                <a:ext cx="46484" cy="93112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284" extrusionOk="0">
                    <a:moveTo>
                      <a:pt x="454" y="0"/>
                    </a:moveTo>
                    <a:lnTo>
                      <a:pt x="1" y="1156"/>
                    </a:lnTo>
                    <a:cubicBezTo>
                      <a:pt x="37" y="1171"/>
                      <a:pt x="70" y="1189"/>
                      <a:pt x="107" y="1200"/>
                    </a:cubicBezTo>
                    <a:cubicBezTo>
                      <a:pt x="140" y="1214"/>
                      <a:pt x="151" y="1247"/>
                      <a:pt x="151" y="1284"/>
                    </a:cubicBezTo>
                    <a:lnTo>
                      <a:pt x="641" y="37"/>
                    </a:lnTo>
                    <a:lnTo>
                      <a:pt x="641" y="37"/>
                    </a:lnTo>
                    <a:cubicBezTo>
                      <a:pt x="625" y="48"/>
                      <a:pt x="608" y="54"/>
                      <a:pt x="590" y="54"/>
                    </a:cubicBezTo>
                    <a:cubicBezTo>
                      <a:pt x="574" y="54"/>
                      <a:pt x="557" y="49"/>
                      <a:pt x="542" y="41"/>
                    </a:cubicBezTo>
                    <a:cubicBezTo>
                      <a:pt x="513" y="26"/>
                      <a:pt x="483" y="11"/>
                      <a:pt x="4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9"/>
              <p:cNvSpPr/>
              <p:nvPr/>
            </p:nvSpPr>
            <p:spPr>
              <a:xfrm>
                <a:off x="1222712" y="1939151"/>
                <a:ext cx="109574" cy="249098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3435" extrusionOk="0">
                    <a:moveTo>
                      <a:pt x="1317" y="1"/>
                    </a:moveTo>
                    <a:lnTo>
                      <a:pt x="922" y="1014"/>
                    </a:lnTo>
                    <a:cubicBezTo>
                      <a:pt x="933" y="1021"/>
                      <a:pt x="944" y="1036"/>
                      <a:pt x="959" y="1043"/>
                    </a:cubicBezTo>
                    <a:cubicBezTo>
                      <a:pt x="995" y="1076"/>
                      <a:pt x="988" y="1131"/>
                      <a:pt x="966" y="1167"/>
                    </a:cubicBezTo>
                    <a:cubicBezTo>
                      <a:pt x="948" y="1192"/>
                      <a:pt x="921" y="1202"/>
                      <a:pt x="892" y="1202"/>
                    </a:cubicBezTo>
                    <a:cubicBezTo>
                      <a:pt x="879" y="1202"/>
                      <a:pt x="865" y="1200"/>
                      <a:pt x="853" y="1197"/>
                    </a:cubicBezTo>
                    <a:lnTo>
                      <a:pt x="454" y="2209"/>
                    </a:lnTo>
                    <a:lnTo>
                      <a:pt x="524" y="2239"/>
                    </a:lnTo>
                    <a:cubicBezTo>
                      <a:pt x="567" y="2257"/>
                      <a:pt x="600" y="2301"/>
                      <a:pt x="586" y="2352"/>
                    </a:cubicBezTo>
                    <a:cubicBezTo>
                      <a:pt x="577" y="2388"/>
                      <a:pt x="538" y="2419"/>
                      <a:pt x="499" y="2419"/>
                    </a:cubicBezTo>
                    <a:cubicBezTo>
                      <a:pt x="490" y="2419"/>
                      <a:pt x="481" y="2418"/>
                      <a:pt x="472" y="2414"/>
                    </a:cubicBezTo>
                    <a:cubicBezTo>
                      <a:pt x="447" y="2407"/>
                      <a:pt x="414" y="2392"/>
                      <a:pt x="385" y="2385"/>
                    </a:cubicBezTo>
                    <a:lnTo>
                      <a:pt x="1" y="3365"/>
                    </a:lnTo>
                    <a:cubicBezTo>
                      <a:pt x="56" y="3391"/>
                      <a:pt x="118" y="3413"/>
                      <a:pt x="176" y="3434"/>
                    </a:cubicBezTo>
                    <a:lnTo>
                      <a:pt x="1511" y="30"/>
                    </a:lnTo>
                    <a:lnTo>
                      <a:pt x="1511" y="30"/>
                    </a:lnTo>
                    <a:cubicBezTo>
                      <a:pt x="1492" y="42"/>
                      <a:pt x="1471" y="49"/>
                      <a:pt x="1449" y="49"/>
                    </a:cubicBezTo>
                    <a:cubicBezTo>
                      <a:pt x="1432" y="49"/>
                      <a:pt x="1415" y="45"/>
                      <a:pt x="1398" y="37"/>
                    </a:cubicBezTo>
                    <a:cubicBezTo>
                      <a:pt x="1368" y="26"/>
                      <a:pt x="1346" y="15"/>
                      <a:pt x="13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9"/>
              <p:cNvSpPr/>
              <p:nvPr/>
            </p:nvSpPr>
            <p:spPr>
              <a:xfrm>
                <a:off x="2422101" y="1940238"/>
                <a:ext cx="73243" cy="306096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4221" extrusionOk="0">
                    <a:moveTo>
                      <a:pt x="183" y="0"/>
                    </a:moveTo>
                    <a:lnTo>
                      <a:pt x="0" y="37"/>
                    </a:lnTo>
                    <a:lnTo>
                      <a:pt x="827" y="4220"/>
                    </a:lnTo>
                    <a:lnTo>
                      <a:pt x="918" y="4202"/>
                    </a:lnTo>
                    <a:cubicBezTo>
                      <a:pt x="951" y="4191"/>
                      <a:pt x="980" y="4187"/>
                      <a:pt x="1009" y="4180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>
              <a:xfrm>
                <a:off x="2488669" y="2243566"/>
                <a:ext cx="6672" cy="1668"/>
              </a:xfrm>
              <a:custGeom>
                <a:avLst/>
                <a:gdLst/>
                <a:ahLst/>
                <a:cxnLst/>
                <a:rect l="l" t="t" r="r" b="b"/>
                <a:pathLst>
                  <a:path w="92" h="23" extrusionOk="0">
                    <a:moveTo>
                      <a:pt x="91" y="1"/>
                    </a:moveTo>
                    <a:cubicBezTo>
                      <a:pt x="62" y="4"/>
                      <a:pt x="33" y="15"/>
                      <a:pt x="0" y="23"/>
                    </a:cubicBezTo>
                    <a:lnTo>
                      <a:pt x="91" y="4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1949524" y="1760185"/>
                <a:ext cx="220743" cy="201091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2773" extrusionOk="0">
                    <a:moveTo>
                      <a:pt x="3043" y="0"/>
                    </a:moveTo>
                    <a:cubicBezTo>
                      <a:pt x="2977" y="15"/>
                      <a:pt x="2912" y="26"/>
                      <a:pt x="2846" y="33"/>
                    </a:cubicBezTo>
                    <a:cubicBezTo>
                      <a:pt x="2776" y="322"/>
                      <a:pt x="2652" y="721"/>
                      <a:pt x="2433" y="1112"/>
                    </a:cubicBezTo>
                    <a:cubicBezTo>
                      <a:pt x="1891" y="2085"/>
                      <a:pt x="1072" y="2586"/>
                      <a:pt x="1" y="2586"/>
                    </a:cubicBezTo>
                    <a:lnTo>
                      <a:pt x="1" y="2772"/>
                    </a:lnTo>
                    <a:cubicBezTo>
                      <a:pt x="2162" y="2772"/>
                      <a:pt x="2853" y="823"/>
                      <a:pt x="30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9"/>
              <p:cNvSpPr/>
              <p:nvPr/>
            </p:nvSpPr>
            <p:spPr>
              <a:xfrm>
                <a:off x="2461621" y="1670050"/>
                <a:ext cx="214072" cy="519515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7164" extrusionOk="0">
                    <a:moveTo>
                      <a:pt x="172" y="0"/>
                    </a:moveTo>
                    <a:cubicBezTo>
                      <a:pt x="117" y="26"/>
                      <a:pt x="59" y="44"/>
                      <a:pt x="0" y="66"/>
                    </a:cubicBezTo>
                    <a:lnTo>
                      <a:pt x="2779" y="7164"/>
                    </a:lnTo>
                    <a:cubicBezTo>
                      <a:pt x="2838" y="7142"/>
                      <a:pt x="2893" y="7120"/>
                      <a:pt x="2951" y="7094"/>
                    </a:cubicBezTo>
                    <a:lnTo>
                      <a:pt x="2563" y="6100"/>
                    </a:lnTo>
                    <a:cubicBezTo>
                      <a:pt x="2560" y="6107"/>
                      <a:pt x="2545" y="6118"/>
                      <a:pt x="2527" y="6122"/>
                    </a:cubicBezTo>
                    <a:cubicBezTo>
                      <a:pt x="2519" y="6125"/>
                      <a:pt x="2511" y="6126"/>
                      <a:pt x="2502" y="6126"/>
                    </a:cubicBezTo>
                    <a:cubicBezTo>
                      <a:pt x="2464" y="6126"/>
                      <a:pt x="2425" y="6095"/>
                      <a:pt x="2414" y="6059"/>
                    </a:cubicBezTo>
                    <a:cubicBezTo>
                      <a:pt x="2399" y="6008"/>
                      <a:pt x="2432" y="5961"/>
                      <a:pt x="2476" y="5942"/>
                    </a:cubicBezTo>
                    <a:cubicBezTo>
                      <a:pt x="2487" y="5939"/>
                      <a:pt x="2501" y="5935"/>
                      <a:pt x="2509" y="5931"/>
                    </a:cubicBezTo>
                    <a:lnTo>
                      <a:pt x="2110" y="4911"/>
                    </a:lnTo>
                    <a:cubicBezTo>
                      <a:pt x="2084" y="4911"/>
                      <a:pt x="2055" y="4900"/>
                      <a:pt x="2033" y="4878"/>
                    </a:cubicBezTo>
                    <a:cubicBezTo>
                      <a:pt x="2008" y="4842"/>
                      <a:pt x="2008" y="4787"/>
                      <a:pt x="2044" y="4754"/>
                    </a:cubicBezTo>
                    <a:lnTo>
                      <a:pt x="2048" y="4750"/>
                    </a:lnTo>
                    <a:lnTo>
                      <a:pt x="1646" y="3726"/>
                    </a:lnTo>
                    <a:cubicBezTo>
                      <a:pt x="1631" y="3730"/>
                      <a:pt x="1616" y="3741"/>
                      <a:pt x="1598" y="3745"/>
                    </a:cubicBezTo>
                    <a:cubicBezTo>
                      <a:pt x="1583" y="3751"/>
                      <a:pt x="1566" y="3755"/>
                      <a:pt x="1549" y="3755"/>
                    </a:cubicBezTo>
                    <a:cubicBezTo>
                      <a:pt x="1519" y="3755"/>
                      <a:pt x="1489" y="3742"/>
                      <a:pt x="1470" y="3712"/>
                    </a:cubicBezTo>
                    <a:cubicBezTo>
                      <a:pt x="1448" y="3672"/>
                      <a:pt x="1459" y="3609"/>
                      <a:pt x="1503" y="3584"/>
                    </a:cubicBezTo>
                    <a:cubicBezTo>
                      <a:pt x="1525" y="3576"/>
                      <a:pt x="1551" y="3562"/>
                      <a:pt x="1572" y="3555"/>
                    </a:cubicBezTo>
                    <a:lnTo>
                      <a:pt x="1119" y="2395"/>
                    </a:lnTo>
                    <a:lnTo>
                      <a:pt x="1064" y="2425"/>
                    </a:lnTo>
                    <a:cubicBezTo>
                      <a:pt x="1050" y="2432"/>
                      <a:pt x="1034" y="2436"/>
                      <a:pt x="1018" y="2436"/>
                    </a:cubicBezTo>
                    <a:cubicBezTo>
                      <a:pt x="987" y="2436"/>
                      <a:pt x="956" y="2421"/>
                      <a:pt x="936" y="2392"/>
                    </a:cubicBezTo>
                    <a:cubicBezTo>
                      <a:pt x="914" y="2351"/>
                      <a:pt x="922" y="2286"/>
                      <a:pt x="969" y="2264"/>
                    </a:cubicBezTo>
                    <a:cubicBezTo>
                      <a:pt x="995" y="2249"/>
                      <a:pt x="1024" y="2238"/>
                      <a:pt x="1046" y="2227"/>
                    </a:cubicBezTo>
                    <a:lnTo>
                      <a:pt x="618" y="1130"/>
                    </a:lnTo>
                    <a:cubicBezTo>
                      <a:pt x="603" y="1123"/>
                      <a:pt x="589" y="1112"/>
                      <a:pt x="581" y="1094"/>
                    </a:cubicBezTo>
                    <a:cubicBezTo>
                      <a:pt x="567" y="1072"/>
                      <a:pt x="567" y="1042"/>
                      <a:pt x="571" y="1017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1366146" y="2129065"/>
                <a:ext cx="39885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28" extrusionOk="0">
                    <a:moveTo>
                      <a:pt x="107" y="0"/>
                    </a:moveTo>
                    <a:cubicBezTo>
                      <a:pt x="99" y="0"/>
                      <a:pt x="90" y="1"/>
                      <a:pt x="81" y="4"/>
                    </a:cubicBezTo>
                    <a:cubicBezTo>
                      <a:pt x="34" y="15"/>
                      <a:pt x="1" y="69"/>
                      <a:pt x="16" y="117"/>
                    </a:cubicBezTo>
                    <a:cubicBezTo>
                      <a:pt x="144" y="428"/>
                      <a:pt x="253" y="742"/>
                      <a:pt x="352" y="1064"/>
                    </a:cubicBezTo>
                    <a:cubicBezTo>
                      <a:pt x="364" y="1109"/>
                      <a:pt x="399" y="1128"/>
                      <a:pt x="435" y="1128"/>
                    </a:cubicBezTo>
                    <a:cubicBezTo>
                      <a:pt x="491" y="1128"/>
                      <a:pt x="550" y="1082"/>
                      <a:pt x="528" y="1013"/>
                    </a:cubicBezTo>
                    <a:cubicBezTo>
                      <a:pt x="432" y="691"/>
                      <a:pt x="323" y="373"/>
                      <a:pt x="195" y="66"/>
                    </a:cubicBezTo>
                    <a:cubicBezTo>
                      <a:pt x="180" y="29"/>
                      <a:pt x="149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2502664" y="2123989"/>
                <a:ext cx="45178" cy="95143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312" extrusionOk="0">
                    <a:moveTo>
                      <a:pt x="513" y="1"/>
                    </a:moveTo>
                    <a:cubicBezTo>
                      <a:pt x="471" y="1"/>
                      <a:pt x="440" y="30"/>
                      <a:pt x="425" y="66"/>
                    </a:cubicBezTo>
                    <a:cubicBezTo>
                      <a:pt x="279" y="443"/>
                      <a:pt x="147" y="816"/>
                      <a:pt x="23" y="1196"/>
                    </a:cubicBezTo>
                    <a:cubicBezTo>
                      <a:pt x="1" y="1265"/>
                      <a:pt x="58" y="1311"/>
                      <a:pt x="115" y="1311"/>
                    </a:cubicBezTo>
                    <a:cubicBezTo>
                      <a:pt x="151" y="1311"/>
                      <a:pt x="188" y="1292"/>
                      <a:pt x="202" y="1247"/>
                    </a:cubicBezTo>
                    <a:cubicBezTo>
                      <a:pt x="326" y="867"/>
                      <a:pt x="458" y="487"/>
                      <a:pt x="604" y="118"/>
                    </a:cubicBezTo>
                    <a:cubicBezTo>
                      <a:pt x="622" y="74"/>
                      <a:pt x="586" y="15"/>
                      <a:pt x="538" y="4"/>
                    </a:cubicBezTo>
                    <a:cubicBezTo>
                      <a:pt x="529" y="2"/>
                      <a:pt x="521" y="1"/>
                      <a:pt x="5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>
              <a:xfrm>
                <a:off x="1365421" y="2674228"/>
                <a:ext cx="1178990" cy="13561"/>
              </a:xfrm>
              <a:custGeom>
                <a:avLst/>
                <a:gdLst/>
                <a:ahLst/>
                <a:cxnLst/>
                <a:rect l="l" t="t" r="r" b="b"/>
                <a:pathLst>
                  <a:path w="16258" h="187" extrusionOk="0">
                    <a:moveTo>
                      <a:pt x="22" y="0"/>
                    </a:moveTo>
                    <a:lnTo>
                      <a:pt x="0" y="187"/>
                    </a:lnTo>
                    <a:lnTo>
                      <a:pt x="439" y="187"/>
                    </a:lnTo>
                    <a:lnTo>
                      <a:pt x="439" y="95"/>
                    </a:lnTo>
                    <a:lnTo>
                      <a:pt x="625" y="95"/>
                    </a:lnTo>
                    <a:lnTo>
                      <a:pt x="625" y="187"/>
                    </a:lnTo>
                    <a:lnTo>
                      <a:pt x="2117" y="187"/>
                    </a:lnTo>
                    <a:lnTo>
                      <a:pt x="2117" y="95"/>
                    </a:lnTo>
                    <a:lnTo>
                      <a:pt x="2304" y="95"/>
                    </a:lnTo>
                    <a:lnTo>
                      <a:pt x="2304" y="187"/>
                    </a:lnTo>
                    <a:lnTo>
                      <a:pt x="3792" y="187"/>
                    </a:lnTo>
                    <a:lnTo>
                      <a:pt x="3792" y="95"/>
                    </a:lnTo>
                    <a:lnTo>
                      <a:pt x="3982" y="95"/>
                    </a:lnTo>
                    <a:lnTo>
                      <a:pt x="3982" y="187"/>
                    </a:lnTo>
                    <a:lnTo>
                      <a:pt x="5471" y="187"/>
                    </a:lnTo>
                    <a:lnTo>
                      <a:pt x="5471" y="95"/>
                    </a:lnTo>
                    <a:lnTo>
                      <a:pt x="5657" y="95"/>
                    </a:lnTo>
                    <a:lnTo>
                      <a:pt x="5657" y="187"/>
                    </a:lnTo>
                    <a:lnTo>
                      <a:pt x="7149" y="187"/>
                    </a:lnTo>
                    <a:lnTo>
                      <a:pt x="7149" y="95"/>
                    </a:lnTo>
                    <a:lnTo>
                      <a:pt x="7335" y="95"/>
                    </a:lnTo>
                    <a:lnTo>
                      <a:pt x="7335" y="187"/>
                    </a:lnTo>
                    <a:lnTo>
                      <a:pt x="8827" y="187"/>
                    </a:lnTo>
                    <a:lnTo>
                      <a:pt x="8827" y="95"/>
                    </a:lnTo>
                    <a:lnTo>
                      <a:pt x="9014" y="95"/>
                    </a:lnTo>
                    <a:lnTo>
                      <a:pt x="9014" y="187"/>
                    </a:lnTo>
                    <a:lnTo>
                      <a:pt x="10502" y="187"/>
                    </a:lnTo>
                    <a:lnTo>
                      <a:pt x="10502" y="95"/>
                    </a:lnTo>
                    <a:lnTo>
                      <a:pt x="10692" y="95"/>
                    </a:lnTo>
                    <a:lnTo>
                      <a:pt x="10692" y="187"/>
                    </a:lnTo>
                    <a:lnTo>
                      <a:pt x="12181" y="187"/>
                    </a:lnTo>
                    <a:lnTo>
                      <a:pt x="12181" y="95"/>
                    </a:lnTo>
                    <a:lnTo>
                      <a:pt x="12367" y="95"/>
                    </a:lnTo>
                    <a:lnTo>
                      <a:pt x="12367" y="187"/>
                    </a:lnTo>
                    <a:lnTo>
                      <a:pt x="13855" y="187"/>
                    </a:lnTo>
                    <a:lnTo>
                      <a:pt x="13855" y="95"/>
                    </a:lnTo>
                    <a:lnTo>
                      <a:pt x="14042" y="95"/>
                    </a:lnTo>
                    <a:lnTo>
                      <a:pt x="14042" y="187"/>
                    </a:lnTo>
                    <a:lnTo>
                      <a:pt x="15530" y="187"/>
                    </a:lnTo>
                    <a:lnTo>
                      <a:pt x="15530" y="95"/>
                    </a:lnTo>
                    <a:lnTo>
                      <a:pt x="15720" y="95"/>
                    </a:lnTo>
                    <a:lnTo>
                      <a:pt x="15720" y="187"/>
                    </a:lnTo>
                    <a:lnTo>
                      <a:pt x="16258" y="187"/>
                    </a:lnTo>
                    <a:lnTo>
                      <a:pt x="162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>
              <a:xfrm>
                <a:off x="1471944" y="2339574"/>
                <a:ext cx="215667" cy="281005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3875" extrusionOk="0">
                    <a:moveTo>
                      <a:pt x="2844" y="0"/>
                    </a:moveTo>
                    <a:cubicBezTo>
                      <a:pt x="2816" y="0"/>
                      <a:pt x="2788" y="13"/>
                      <a:pt x="2769" y="44"/>
                    </a:cubicBezTo>
                    <a:cubicBezTo>
                      <a:pt x="2462" y="549"/>
                      <a:pt x="2133" y="1050"/>
                      <a:pt x="1789" y="1533"/>
                    </a:cubicBezTo>
                    <a:cubicBezTo>
                      <a:pt x="1445" y="2019"/>
                      <a:pt x="1091" y="2487"/>
                      <a:pt x="714" y="2944"/>
                    </a:cubicBezTo>
                    <a:cubicBezTo>
                      <a:pt x="502" y="3207"/>
                      <a:pt x="286" y="3463"/>
                      <a:pt x="63" y="3712"/>
                    </a:cubicBezTo>
                    <a:cubicBezTo>
                      <a:pt x="1" y="3780"/>
                      <a:pt x="64" y="3874"/>
                      <a:pt x="134" y="3874"/>
                    </a:cubicBezTo>
                    <a:cubicBezTo>
                      <a:pt x="155" y="3874"/>
                      <a:pt x="176" y="3866"/>
                      <a:pt x="195" y="3847"/>
                    </a:cubicBezTo>
                    <a:cubicBezTo>
                      <a:pt x="593" y="3394"/>
                      <a:pt x="977" y="2933"/>
                      <a:pt x="1343" y="2450"/>
                    </a:cubicBezTo>
                    <a:cubicBezTo>
                      <a:pt x="1709" y="1975"/>
                      <a:pt x="2056" y="1489"/>
                      <a:pt x="2389" y="988"/>
                    </a:cubicBezTo>
                    <a:cubicBezTo>
                      <a:pt x="2575" y="710"/>
                      <a:pt x="2755" y="421"/>
                      <a:pt x="2930" y="136"/>
                    </a:cubicBezTo>
                    <a:cubicBezTo>
                      <a:pt x="2973" y="67"/>
                      <a:pt x="2909" y="0"/>
                      <a:pt x="28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>
              <a:xfrm>
                <a:off x="1485794" y="2388739"/>
                <a:ext cx="52285" cy="120016"/>
              </a:xfrm>
              <a:custGeom>
                <a:avLst/>
                <a:gdLst/>
                <a:ahLst/>
                <a:cxnLst/>
                <a:rect l="l" t="t" r="r" b="b"/>
                <a:pathLst>
                  <a:path w="721" h="1655" extrusionOk="0">
                    <a:moveTo>
                      <a:pt x="608" y="0"/>
                    </a:moveTo>
                    <a:cubicBezTo>
                      <a:pt x="571" y="0"/>
                      <a:pt x="534" y="20"/>
                      <a:pt x="519" y="65"/>
                    </a:cubicBezTo>
                    <a:cubicBezTo>
                      <a:pt x="359" y="558"/>
                      <a:pt x="190" y="1048"/>
                      <a:pt x="11" y="1535"/>
                    </a:cubicBezTo>
                    <a:cubicBezTo>
                      <a:pt x="0" y="1582"/>
                      <a:pt x="29" y="1637"/>
                      <a:pt x="77" y="1652"/>
                    </a:cubicBezTo>
                    <a:cubicBezTo>
                      <a:pt x="84" y="1653"/>
                      <a:pt x="91" y="1654"/>
                      <a:pt x="98" y="1654"/>
                    </a:cubicBezTo>
                    <a:cubicBezTo>
                      <a:pt x="140" y="1654"/>
                      <a:pt x="175" y="1627"/>
                      <a:pt x="190" y="1586"/>
                    </a:cubicBezTo>
                    <a:cubicBezTo>
                      <a:pt x="370" y="1096"/>
                      <a:pt x="538" y="610"/>
                      <a:pt x="699" y="116"/>
                    </a:cubicBezTo>
                    <a:cubicBezTo>
                      <a:pt x="721" y="45"/>
                      <a:pt x="664" y="0"/>
                      <a:pt x="6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>
                <a:off x="2237261" y="2227105"/>
                <a:ext cx="190503" cy="305734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4216" extrusionOk="0">
                    <a:moveTo>
                      <a:pt x="126" y="0"/>
                    </a:moveTo>
                    <a:cubicBezTo>
                      <a:pt x="63" y="0"/>
                      <a:pt x="0" y="66"/>
                      <a:pt x="41" y="136"/>
                    </a:cubicBezTo>
                    <a:cubicBezTo>
                      <a:pt x="662" y="1182"/>
                      <a:pt x="1280" y="2235"/>
                      <a:pt x="1902" y="3281"/>
                    </a:cubicBezTo>
                    <a:cubicBezTo>
                      <a:pt x="2074" y="3577"/>
                      <a:pt x="2253" y="3874"/>
                      <a:pt x="2425" y="4173"/>
                    </a:cubicBezTo>
                    <a:cubicBezTo>
                      <a:pt x="2444" y="4203"/>
                      <a:pt x="2471" y="4216"/>
                      <a:pt x="2499" y="4216"/>
                    </a:cubicBezTo>
                    <a:cubicBezTo>
                      <a:pt x="2563" y="4216"/>
                      <a:pt x="2626" y="4151"/>
                      <a:pt x="2586" y="4082"/>
                    </a:cubicBezTo>
                    <a:cubicBezTo>
                      <a:pt x="1964" y="3032"/>
                      <a:pt x="1346" y="1983"/>
                      <a:pt x="724" y="937"/>
                    </a:cubicBezTo>
                    <a:cubicBezTo>
                      <a:pt x="549" y="637"/>
                      <a:pt x="373" y="341"/>
                      <a:pt x="202" y="45"/>
                    </a:cubicBezTo>
                    <a:cubicBezTo>
                      <a:pt x="182" y="13"/>
                      <a:pt x="154" y="0"/>
                      <a:pt x="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>
                <a:off x="2267790" y="2469447"/>
                <a:ext cx="196377" cy="15497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2137" extrusionOk="0">
                    <a:moveTo>
                      <a:pt x="127" y="0"/>
                    </a:moveTo>
                    <a:cubicBezTo>
                      <a:pt x="63" y="0"/>
                      <a:pt x="1" y="66"/>
                      <a:pt x="44" y="137"/>
                    </a:cubicBezTo>
                    <a:cubicBezTo>
                      <a:pt x="263" y="484"/>
                      <a:pt x="574" y="751"/>
                      <a:pt x="889" y="1011"/>
                    </a:cubicBezTo>
                    <a:cubicBezTo>
                      <a:pt x="1218" y="1281"/>
                      <a:pt x="1561" y="1533"/>
                      <a:pt x="1920" y="1764"/>
                    </a:cubicBezTo>
                    <a:cubicBezTo>
                      <a:pt x="2121" y="1892"/>
                      <a:pt x="2322" y="2009"/>
                      <a:pt x="2527" y="2122"/>
                    </a:cubicBezTo>
                    <a:cubicBezTo>
                      <a:pt x="2543" y="2132"/>
                      <a:pt x="2560" y="2136"/>
                      <a:pt x="2575" y="2136"/>
                    </a:cubicBezTo>
                    <a:cubicBezTo>
                      <a:pt x="2657" y="2136"/>
                      <a:pt x="2708" y="2014"/>
                      <a:pt x="2618" y="1965"/>
                    </a:cubicBezTo>
                    <a:cubicBezTo>
                      <a:pt x="2256" y="1764"/>
                      <a:pt x="1905" y="1544"/>
                      <a:pt x="1565" y="1307"/>
                    </a:cubicBezTo>
                    <a:cubicBezTo>
                      <a:pt x="1243" y="1069"/>
                      <a:pt x="921" y="817"/>
                      <a:pt x="629" y="542"/>
                    </a:cubicBezTo>
                    <a:cubicBezTo>
                      <a:pt x="468" y="393"/>
                      <a:pt x="322" y="232"/>
                      <a:pt x="205" y="45"/>
                    </a:cubicBezTo>
                    <a:cubicBezTo>
                      <a:pt x="184" y="13"/>
                      <a:pt x="155" y="0"/>
                      <a:pt x="1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>
                <a:off x="2390122" y="2326957"/>
                <a:ext cx="34953" cy="7643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054" extrusionOk="0">
                    <a:moveTo>
                      <a:pt x="114" y="0"/>
                    </a:moveTo>
                    <a:cubicBezTo>
                      <a:pt x="58" y="0"/>
                      <a:pt x="1" y="45"/>
                      <a:pt x="21" y="116"/>
                    </a:cubicBezTo>
                    <a:cubicBezTo>
                      <a:pt x="108" y="408"/>
                      <a:pt x="196" y="697"/>
                      <a:pt x="280" y="990"/>
                    </a:cubicBezTo>
                    <a:cubicBezTo>
                      <a:pt x="293" y="1034"/>
                      <a:pt x="329" y="1054"/>
                      <a:pt x="366" y="1054"/>
                    </a:cubicBezTo>
                    <a:cubicBezTo>
                      <a:pt x="423" y="1054"/>
                      <a:pt x="482" y="1008"/>
                      <a:pt x="459" y="939"/>
                    </a:cubicBezTo>
                    <a:cubicBezTo>
                      <a:pt x="372" y="646"/>
                      <a:pt x="288" y="357"/>
                      <a:pt x="200" y="65"/>
                    </a:cubicBezTo>
                    <a:cubicBezTo>
                      <a:pt x="187" y="20"/>
                      <a:pt x="151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>
                <a:off x="1154549" y="2059017"/>
                <a:ext cx="101162" cy="5228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721" extrusionOk="0">
                    <a:moveTo>
                      <a:pt x="74" y="1"/>
                    </a:moveTo>
                    <a:lnTo>
                      <a:pt x="1" y="169"/>
                    </a:lnTo>
                    <a:cubicBezTo>
                      <a:pt x="436" y="370"/>
                      <a:pt x="879" y="553"/>
                      <a:pt x="1328" y="721"/>
                    </a:cubicBezTo>
                    <a:lnTo>
                      <a:pt x="1394" y="553"/>
                    </a:lnTo>
                    <a:cubicBezTo>
                      <a:pt x="948" y="385"/>
                      <a:pt x="509" y="202"/>
                      <a:pt x="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>
                <a:off x="1250848" y="2099045"/>
                <a:ext cx="15446" cy="15301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11" extrusionOk="0">
                    <a:moveTo>
                      <a:pt x="66" y="1"/>
                    </a:moveTo>
                    <a:lnTo>
                      <a:pt x="0" y="173"/>
                    </a:lnTo>
                    <a:cubicBezTo>
                      <a:pt x="30" y="184"/>
                      <a:pt x="59" y="198"/>
                      <a:pt x="84" y="206"/>
                    </a:cubicBezTo>
                    <a:cubicBezTo>
                      <a:pt x="93" y="209"/>
                      <a:pt x="102" y="210"/>
                      <a:pt x="111" y="210"/>
                    </a:cubicBezTo>
                    <a:cubicBezTo>
                      <a:pt x="150" y="210"/>
                      <a:pt x="189" y="179"/>
                      <a:pt x="201" y="143"/>
                    </a:cubicBezTo>
                    <a:cubicBezTo>
                      <a:pt x="212" y="92"/>
                      <a:pt x="183" y="45"/>
                      <a:pt x="136" y="26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>
                <a:off x="1275503" y="2011302"/>
                <a:ext cx="13561" cy="13561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25" y="0"/>
                    </a:moveTo>
                    <a:cubicBezTo>
                      <a:pt x="55" y="8"/>
                      <a:pt x="0" y="95"/>
                      <a:pt x="66" y="154"/>
                    </a:cubicBezTo>
                    <a:cubicBezTo>
                      <a:pt x="81" y="165"/>
                      <a:pt x="88" y="176"/>
                      <a:pt x="103" y="187"/>
                    </a:cubicBezTo>
                    <a:cubicBezTo>
                      <a:pt x="121" y="158"/>
                      <a:pt x="143" y="132"/>
                      <a:pt x="161" y="110"/>
                    </a:cubicBezTo>
                    <a:lnTo>
                      <a:pt x="187" y="30"/>
                    </a:lnTo>
                    <a:cubicBezTo>
                      <a:pt x="165" y="19"/>
                      <a:pt x="143" y="8"/>
                      <a:pt x="125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>
                <a:off x="1284494" y="2011085"/>
                <a:ext cx="5366" cy="2393"/>
              </a:xfrm>
              <a:custGeom>
                <a:avLst/>
                <a:gdLst/>
                <a:ahLst/>
                <a:cxnLst/>
                <a:rect l="l" t="t" r="r" b="b"/>
                <a:pathLst>
                  <a:path w="74" h="33" extrusionOk="0">
                    <a:moveTo>
                      <a:pt x="18" y="1"/>
                    </a:moveTo>
                    <a:cubicBezTo>
                      <a:pt x="12" y="1"/>
                      <a:pt x="6" y="2"/>
                      <a:pt x="1" y="3"/>
                    </a:cubicBezTo>
                    <a:cubicBezTo>
                      <a:pt x="23" y="11"/>
                      <a:pt x="48" y="25"/>
                      <a:pt x="70" y="33"/>
                    </a:cubicBezTo>
                    <a:lnTo>
                      <a:pt x="74" y="25"/>
                    </a:lnTo>
                    <a:cubicBezTo>
                      <a:pt x="55" y="9"/>
                      <a:pt x="35" y="1"/>
                      <a:pt x="18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>
                <a:off x="1191966" y="1970984"/>
                <a:ext cx="95288" cy="54968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758" extrusionOk="0">
                    <a:moveTo>
                      <a:pt x="74" y="1"/>
                    </a:moveTo>
                    <a:lnTo>
                      <a:pt x="0" y="172"/>
                    </a:lnTo>
                    <a:cubicBezTo>
                      <a:pt x="428" y="363"/>
                      <a:pt x="849" y="560"/>
                      <a:pt x="1273" y="750"/>
                    </a:cubicBezTo>
                    <a:cubicBezTo>
                      <a:pt x="1273" y="758"/>
                      <a:pt x="1273" y="758"/>
                      <a:pt x="1277" y="758"/>
                    </a:cubicBezTo>
                    <a:lnTo>
                      <a:pt x="1313" y="659"/>
                    </a:lnTo>
                    <a:lnTo>
                      <a:pt x="1313" y="659"/>
                    </a:lnTo>
                    <a:cubicBezTo>
                      <a:pt x="1295" y="688"/>
                      <a:pt x="1273" y="714"/>
                      <a:pt x="1255" y="739"/>
                    </a:cubicBezTo>
                    <a:cubicBezTo>
                      <a:pt x="1240" y="728"/>
                      <a:pt x="1233" y="714"/>
                      <a:pt x="1218" y="706"/>
                    </a:cubicBezTo>
                    <a:cubicBezTo>
                      <a:pt x="1152" y="648"/>
                      <a:pt x="1207" y="560"/>
                      <a:pt x="1277" y="549"/>
                    </a:cubicBezTo>
                    <a:cubicBezTo>
                      <a:pt x="874" y="366"/>
                      <a:pt x="476" y="183"/>
                      <a:pt x="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>
                <a:off x="1284494" y="2012608"/>
                <a:ext cx="10443" cy="1406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94" extrusionOk="0">
                    <a:moveTo>
                      <a:pt x="70" y="1"/>
                    </a:moveTo>
                    <a:lnTo>
                      <a:pt x="67" y="8"/>
                    </a:lnTo>
                    <a:cubicBezTo>
                      <a:pt x="74" y="12"/>
                      <a:pt x="85" y="19"/>
                      <a:pt x="88" y="23"/>
                    </a:cubicBezTo>
                    <a:cubicBezTo>
                      <a:pt x="70" y="45"/>
                      <a:pt x="56" y="67"/>
                      <a:pt x="37" y="85"/>
                    </a:cubicBezTo>
                    <a:lnTo>
                      <a:pt x="1" y="184"/>
                    </a:lnTo>
                    <a:cubicBezTo>
                      <a:pt x="14" y="190"/>
                      <a:pt x="29" y="193"/>
                      <a:pt x="43" y="193"/>
                    </a:cubicBezTo>
                    <a:cubicBezTo>
                      <a:pt x="71" y="193"/>
                      <a:pt x="97" y="181"/>
                      <a:pt x="114" y="154"/>
                    </a:cubicBezTo>
                    <a:cubicBezTo>
                      <a:pt x="143" y="118"/>
                      <a:pt x="143" y="63"/>
                      <a:pt x="107" y="30"/>
                    </a:cubicBezTo>
                    <a:cubicBezTo>
                      <a:pt x="92" y="23"/>
                      <a:pt x="85" y="8"/>
                      <a:pt x="70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>
                <a:off x="1287178" y="2013188"/>
                <a:ext cx="3771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52" h="77" extrusionOk="0">
                    <a:moveTo>
                      <a:pt x="26" y="0"/>
                    </a:moveTo>
                    <a:lnTo>
                      <a:pt x="0" y="77"/>
                    </a:lnTo>
                    <a:cubicBezTo>
                      <a:pt x="19" y="55"/>
                      <a:pt x="33" y="33"/>
                      <a:pt x="51" y="15"/>
                    </a:cubicBezTo>
                    <a:cubicBezTo>
                      <a:pt x="48" y="11"/>
                      <a:pt x="37" y="4"/>
                      <a:pt x="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9"/>
              <p:cNvSpPr/>
              <p:nvPr/>
            </p:nvSpPr>
            <p:spPr>
              <a:xfrm>
                <a:off x="1228586" y="1885853"/>
                <a:ext cx="94708" cy="53953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744" extrusionOk="0">
                    <a:moveTo>
                      <a:pt x="73" y="1"/>
                    </a:moveTo>
                    <a:lnTo>
                      <a:pt x="0" y="169"/>
                    </a:lnTo>
                    <a:cubicBezTo>
                      <a:pt x="410" y="366"/>
                      <a:pt x="823" y="553"/>
                      <a:pt x="1240" y="743"/>
                    </a:cubicBezTo>
                    <a:lnTo>
                      <a:pt x="1306" y="568"/>
                    </a:lnTo>
                    <a:cubicBezTo>
                      <a:pt x="892" y="385"/>
                      <a:pt x="479" y="195"/>
                      <a:pt x="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9"/>
              <p:cNvSpPr/>
              <p:nvPr/>
            </p:nvSpPr>
            <p:spPr>
              <a:xfrm>
                <a:off x="1332499" y="1936250"/>
                <a:ext cx="1958" cy="4859"/>
              </a:xfrm>
              <a:custGeom>
                <a:avLst/>
                <a:gdLst/>
                <a:ahLst/>
                <a:cxnLst/>
                <a:rect l="l" t="t" r="r" b="b"/>
                <a:pathLst>
                  <a:path w="27" h="67" extrusionOk="0">
                    <a:moveTo>
                      <a:pt x="26" y="1"/>
                    </a:moveTo>
                    <a:cubicBezTo>
                      <a:pt x="26" y="1"/>
                      <a:pt x="26" y="2"/>
                      <a:pt x="25" y="2"/>
                    </a:cubicBezTo>
                    <a:lnTo>
                      <a:pt x="25" y="2"/>
                    </a:lnTo>
                    <a:lnTo>
                      <a:pt x="26" y="1"/>
                    </a:lnTo>
                    <a:close/>
                    <a:moveTo>
                      <a:pt x="25" y="2"/>
                    </a:moveTo>
                    <a:lnTo>
                      <a:pt x="6" y="53"/>
                    </a:lnTo>
                    <a:lnTo>
                      <a:pt x="6" y="53"/>
                    </a:lnTo>
                    <a:cubicBezTo>
                      <a:pt x="8" y="51"/>
                      <a:pt x="10" y="50"/>
                      <a:pt x="12" y="48"/>
                    </a:cubicBezTo>
                    <a:cubicBezTo>
                      <a:pt x="19" y="34"/>
                      <a:pt x="19" y="20"/>
                      <a:pt x="25" y="2"/>
                    </a:cubicBezTo>
                    <a:close/>
                    <a:moveTo>
                      <a:pt x="6" y="53"/>
                    </a:moveTo>
                    <a:cubicBezTo>
                      <a:pt x="3" y="56"/>
                      <a:pt x="1" y="60"/>
                      <a:pt x="1" y="66"/>
                    </a:cubicBezTo>
                    <a:lnTo>
                      <a:pt x="6" y="53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9"/>
              <p:cNvSpPr/>
              <p:nvPr/>
            </p:nvSpPr>
            <p:spPr>
              <a:xfrm>
                <a:off x="1317924" y="1926968"/>
                <a:ext cx="15954" cy="16171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23" extrusionOk="0">
                    <a:moveTo>
                      <a:pt x="70" y="1"/>
                    </a:moveTo>
                    <a:lnTo>
                      <a:pt x="0" y="176"/>
                    </a:lnTo>
                    <a:cubicBezTo>
                      <a:pt x="30" y="187"/>
                      <a:pt x="52" y="198"/>
                      <a:pt x="81" y="213"/>
                    </a:cubicBezTo>
                    <a:cubicBezTo>
                      <a:pt x="96" y="220"/>
                      <a:pt x="111" y="223"/>
                      <a:pt x="126" y="223"/>
                    </a:cubicBezTo>
                    <a:cubicBezTo>
                      <a:pt x="150" y="223"/>
                      <a:pt x="174" y="214"/>
                      <a:pt x="194" y="198"/>
                    </a:cubicBezTo>
                    <a:lnTo>
                      <a:pt x="216" y="132"/>
                    </a:lnTo>
                    <a:cubicBezTo>
                      <a:pt x="220" y="92"/>
                      <a:pt x="209" y="59"/>
                      <a:pt x="176" y="48"/>
                    </a:cubicBezTo>
                    <a:cubicBezTo>
                      <a:pt x="139" y="33"/>
                      <a:pt x="106" y="15"/>
                      <a:pt x="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9"/>
              <p:cNvSpPr/>
              <p:nvPr/>
            </p:nvSpPr>
            <p:spPr>
              <a:xfrm>
                <a:off x="1369336" y="1838428"/>
                <a:ext cx="3553" cy="7469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3" extrusionOk="0">
                    <a:moveTo>
                      <a:pt x="41" y="0"/>
                    </a:moveTo>
                    <a:lnTo>
                      <a:pt x="1" y="103"/>
                    </a:lnTo>
                    <a:cubicBezTo>
                      <a:pt x="15" y="92"/>
                      <a:pt x="23" y="84"/>
                      <a:pt x="34" y="70"/>
                    </a:cubicBezTo>
                    <a:cubicBezTo>
                      <a:pt x="48" y="51"/>
                      <a:pt x="48" y="26"/>
                      <a:pt x="41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9"/>
              <p:cNvSpPr/>
              <p:nvPr/>
            </p:nvSpPr>
            <p:spPr>
              <a:xfrm>
                <a:off x="1269629" y="1789336"/>
                <a:ext cx="91590" cy="53953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744" extrusionOk="0">
                    <a:moveTo>
                      <a:pt x="74" y="1"/>
                    </a:moveTo>
                    <a:lnTo>
                      <a:pt x="1" y="173"/>
                    </a:lnTo>
                    <a:cubicBezTo>
                      <a:pt x="400" y="363"/>
                      <a:pt x="794" y="549"/>
                      <a:pt x="1193" y="743"/>
                    </a:cubicBezTo>
                    <a:lnTo>
                      <a:pt x="1263" y="568"/>
                    </a:lnTo>
                    <a:cubicBezTo>
                      <a:pt x="864" y="381"/>
                      <a:pt x="473" y="191"/>
                      <a:pt x="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9"/>
              <p:cNvSpPr/>
              <p:nvPr/>
            </p:nvSpPr>
            <p:spPr>
              <a:xfrm>
                <a:off x="1355849" y="1830162"/>
                <a:ext cx="16244" cy="1653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28" extrusionOk="0">
                    <a:moveTo>
                      <a:pt x="70" y="1"/>
                    </a:moveTo>
                    <a:lnTo>
                      <a:pt x="0" y="176"/>
                    </a:lnTo>
                    <a:cubicBezTo>
                      <a:pt x="26" y="187"/>
                      <a:pt x="59" y="202"/>
                      <a:pt x="88" y="217"/>
                    </a:cubicBezTo>
                    <a:cubicBezTo>
                      <a:pt x="102" y="224"/>
                      <a:pt x="117" y="227"/>
                      <a:pt x="133" y="227"/>
                    </a:cubicBezTo>
                    <a:cubicBezTo>
                      <a:pt x="150" y="227"/>
                      <a:pt x="168" y="223"/>
                      <a:pt x="183" y="213"/>
                    </a:cubicBezTo>
                    <a:lnTo>
                      <a:pt x="223" y="111"/>
                    </a:lnTo>
                    <a:cubicBezTo>
                      <a:pt x="220" y="89"/>
                      <a:pt x="205" y="70"/>
                      <a:pt x="183" y="56"/>
                    </a:cubicBezTo>
                    <a:cubicBezTo>
                      <a:pt x="147" y="37"/>
                      <a:pt x="106" y="19"/>
                      <a:pt x="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9"/>
              <p:cNvSpPr/>
              <p:nvPr/>
            </p:nvSpPr>
            <p:spPr>
              <a:xfrm>
                <a:off x="1305959" y="1703189"/>
                <a:ext cx="89994" cy="49674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685" extrusionOk="0">
                    <a:moveTo>
                      <a:pt x="74" y="0"/>
                    </a:moveTo>
                    <a:lnTo>
                      <a:pt x="1" y="172"/>
                    </a:lnTo>
                    <a:cubicBezTo>
                      <a:pt x="381" y="333"/>
                      <a:pt x="758" y="505"/>
                      <a:pt x="1134" y="673"/>
                    </a:cubicBezTo>
                    <a:cubicBezTo>
                      <a:pt x="1149" y="677"/>
                      <a:pt x="1164" y="684"/>
                      <a:pt x="1178" y="684"/>
                    </a:cubicBezTo>
                    <a:lnTo>
                      <a:pt x="1241" y="523"/>
                    </a:lnTo>
                    <a:cubicBezTo>
                      <a:pt x="1237" y="520"/>
                      <a:pt x="1233" y="512"/>
                      <a:pt x="1226" y="512"/>
                    </a:cubicBezTo>
                    <a:cubicBezTo>
                      <a:pt x="842" y="340"/>
                      <a:pt x="458" y="172"/>
                      <a:pt x="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9"/>
              <p:cNvSpPr/>
              <p:nvPr/>
            </p:nvSpPr>
            <p:spPr>
              <a:xfrm>
                <a:off x="1391091" y="1741114"/>
                <a:ext cx="7542" cy="11748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62" extrusionOk="0">
                    <a:moveTo>
                      <a:pt x="67" y="0"/>
                    </a:moveTo>
                    <a:lnTo>
                      <a:pt x="1" y="161"/>
                    </a:lnTo>
                    <a:cubicBezTo>
                      <a:pt x="34" y="161"/>
                      <a:pt x="67" y="150"/>
                      <a:pt x="85" y="117"/>
                    </a:cubicBezTo>
                    <a:cubicBezTo>
                      <a:pt x="103" y="81"/>
                      <a:pt x="99" y="26"/>
                      <a:pt x="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9"/>
              <p:cNvSpPr/>
              <p:nvPr/>
            </p:nvSpPr>
            <p:spPr>
              <a:xfrm>
                <a:off x="2643777" y="2060322"/>
                <a:ext cx="101379" cy="52358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722" extrusionOk="0">
                    <a:moveTo>
                      <a:pt x="1324" y="1"/>
                    </a:moveTo>
                    <a:cubicBezTo>
                      <a:pt x="889" y="202"/>
                      <a:pt x="446" y="385"/>
                      <a:pt x="0" y="549"/>
                    </a:cubicBezTo>
                    <a:lnTo>
                      <a:pt x="70" y="721"/>
                    </a:lnTo>
                    <a:cubicBezTo>
                      <a:pt x="520" y="553"/>
                      <a:pt x="962" y="370"/>
                      <a:pt x="1397" y="169"/>
                    </a:cubicBezTo>
                    <a:lnTo>
                      <a:pt x="13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9"/>
              <p:cNvSpPr/>
              <p:nvPr/>
            </p:nvSpPr>
            <p:spPr>
              <a:xfrm>
                <a:off x="2635510" y="2100132"/>
                <a:ext cx="13126" cy="1421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96" extrusionOk="0">
                    <a:moveTo>
                      <a:pt x="111" y="0"/>
                    </a:moveTo>
                    <a:cubicBezTo>
                      <a:pt x="100" y="4"/>
                      <a:pt x="89" y="8"/>
                      <a:pt x="78" y="11"/>
                    </a:cubicBezTo>
                    <a:cubicBezTo>
                      <a:pt x="34" y="30"/>
                      <a:pt x="1" y="77"/>
                      <a:pt x="16" y="128"/>
                    </a:cubicBezTo>
                    <a:cubicBezTo>
                      <a:pt x="27" y="164"/>
                      <a:pt x="66" y="195"/>
                      <a:pt x="104" y="195"/>
                    </a:cubicBezTo>
                    <a:cubicBezTo>
                      <a:pt x="113" y="195"/>
                      <a:pt x="121" y="194"/>
                      <a:pt x="129" y="191"/>
                    </a:cubicBezTo>
                    <a:cubicBezTo>
                      <a:pt x="147" y="187"/>
                      <a:pt x="162" y="176"/>
                      <a:pt x="180" y="172"/>
                    </a:cubicBez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9"/>
              <p:cNvSpPr/>
              <p:nvPr/>
            </p:nvSpPr>
            <p:spPr>
              <a:xfrm>
                <a:off x="2611146" y="2010795"/>
                <a:ext cx="15446" cy="13851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91" extrusionOk="0">
                    <a:moveTo>
                      <a:pt x="92" y="0"/>
                    </a:moveTo>
                    <a:cubicBezTo>
                      <a:pt x="59" y="15"/>
                      <a:pt x="30" y="29"/>
                      <a:pt x="0" y="44"/>
                    </a:cubicBezTo>
                    <a:cubicBezTo>
                      <a:pt x="37" y="92"/>
                      <a:pt x="77" y="143"/>
                      <a:pt x="114" y="190"/>
                    </a:cubicBezTo>
                    <a:cubicBezTo>
                      <a:pt x="128" y="179"/>
                      <a:pt x="136" y="165"/>
                      <a:pt x="150" y="157"/>
                    </a:cubicBezTo>
                    <a:cubicBezTo>
                      <a:pt x="213" y="99"/>
                      <a:pt x="158" y="11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9"/>
              <p:cNvSpPr/>
              <p:nvPr/>
            </p:nvSpPr>
            <p:spPr>
              <a:xfrm>
                <a:off x="2610058" y="1972290"/>
                <a:ext cx="97173" cy="53953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744" extrusionOk="0">
                    <a:moveTo>
                      <a:pt x="1266" y="1"/>
                    </a:moveTo>
                    <a:lnTo>
                      <a:pt x="100" y="535"/>
                    </a:lnTo>
                    <a:cubicBezTo>
                      <a:pt x="173" y="546"/>
                      <a:pt x="228" y="630"/>
                      <a:pt x="162" y="688"/>
                    </a:cubicBezTo>
                    <a:cubicBezTo>
                      <a:pt x="147" y="696"/>
                      <a:pt x="136" y="710"/>
                      <a:pt x="125" y="721"/>
                    </a:cubicBezTo>
                    <a:cubicBezTo>
                      <a:pt x="89" y="670"/>
                      <a:pt x="52" y="623"/>
                      <a:pt x="8" y="575"/>
                    </a:cubicBezTo>
                    <a:cubicBezTo>
                      <a:pt x="41" y="560"/>
                      <a:pt x="70" y="546"/>
                      <a:pt x="100" y="531"/>
                    </a:cubicBezTo>
                    <a:cubicBezTo>
                      <a:pt x="96" y="530"/>
                      <a:pt x="92" y="530"/>
                      <a:pt x="88" y="530"/>
                    </a:cubicBezTo>
                    <a:cubicBezTo>
                      <a:pt x="69" y="530"/>
                      <a:pt x="48" y="538"/>
                      <a:pt x="26" y="553"/>
                    </a:cubicBezTo>
                    <a:lnTo>
                      <a:pt x="1" y="582"/>
                    </a:lnTo>
                    <a:lnTo>
                      <a:pt x="63" y="743"/>
                    </a:lnTo>
                    <a:cubicBezTo>
                      <a:pt x="78" y="743"/>
                      <a:pt x="92" y="736"/>
                      <a:pt x="107" y="732"/>
                    </a:cubicBezTo>
                    <a:lnTo>
                      <a:pt x="1339" y="169"/>
                    </a:lnTo>
                    <a:lnTo>
                      <a:pt x="12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9"/>
              <p:cNvSpPr/>
              <p:nvPr/>
            </p:nvSpPr>
            <p:spPr>
              <a:xfrm>
                <a:off x="2607157" y="2014710"/>
                <a:ext cx="7469" cy="1182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63" extrusionOk="0">
                    <a:moveTo>
                      <a:pt x="41" y="1"/>
                    </a:moveTo>
                    <a:lnTo>
                      <a:pt x="37" y="8"/>
                    </a:lnTo>
                    <a:cubicBezTo>
                      <a:pt x="4" y="38"/>
                      <a:pt x="1" y="92"/>
                      <a:pt x="26" y="129"/>
                    </a:cubicBezTo>
                    <a:cubicBezTo>
                      <a:pt x="42" y="154"/>
                      <a:pt x="68" y="163"/>
                      <a:pt x="91" y="163"/>
                    </a:cubicBezTo>
                    <a:cubicBezTo>
                      <a:pt x="95" y="163"/>
                      <a:pt x="99" y="162"/>
                      <a:pt x="103" y="162"/>
                    </a:cubicBezTo>
                    <a:lnTo>
                      <a:pt x="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9"/>
              <p:cNvSpPr/>
              <p:nvPr/>
            </p:nvSpPr>
            <p:spPr>
              <a:xfrm>
                <a:off x="2576121" y="1887230"/>
                <a:ext cx="94998" cy="5337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736" extrusionOk="0">
                    <a:moveTo>
                      <a:pt x="1237" y="0"/>
                    </a:moveTo>
                    <a:cubicBezTo>
                      <a:pt x="824" y="198"/>
                      <a:pt x="414" y="384"/>
                      <a:pt x="1" y="567"/>
                    </a:cubicBezTo>
                    <a:lnTo>
                      <a:pt x="70" y="735"/>
                    </a:lnTo>
                    <a:cubicBezTo>
                      <a:pt x="487" y="552"/>
                      <a:pt x="897" y="362"/>
                      <a:pt x="1310" y="168"/>
                    </a:cubicBezTo>
                    <a:lnTo>
                      <a:pt x="12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9"/>
              <p:cNvSpPr/>
              <p:nvPr/>
            </p:nvSpPr>
            <p:spPr>
              <a:xfrm>
                <a:off x="2567419" y="1928056"/>
                <a:ext cx="14068" cy="14794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4" extrusionOk="0">
                    <a:moveTo>
                      <a:pt x="128" y="0"/>
                    </a:moveTo>
                    <a:cubicBezTo>
                      <a:pt x="99" y="8"/>
                      <a:pt x="77" y="22"/>
                      <a:pt x="55" y="33"/>
                    </a:cubicBezTo>
                    <a:cubicBezTo>
                      <a:pt x="7" y="51"/>
                      <a:pt x="0" y="117"/>
                      <a:pt x="22" y="161"/>
                    </a:cubicBezTo>
                    <a:cubicBezTo>
                      <a:pt x="39" y="189"/>
                      <a:pt x="67" y="204"/>
                      <a:pt x="98" y="204"/>
                    </a:cubicBezTo>
                    <a:cubicBezTo>
                      <a:pt x="115" y="204"/>
                      <a:pt x="133" y="199"/>
                      <a:pt x="150" y="190"/>
                    </a:cubicBezTo>
                    <a:cubicBezTo>
                      <a:pt x="165" y="187"/>
                      <a:pt x="176" y="179"/>
                      <a:pt x="194" y="17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9"/>
              <p:cNvSpPr/>
              <p:nvPr/>
            </p:nvSpPr>
            <p:spPr>
              <a:xfrm>
                <a:off x="2538486" y="1790424"/>
                <a:ext cx="91590" cy="53881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743" extrusionOk="0">
                    <a:moveTo>
                      <a:pt x="1189" y="0"/>
                    </a:moveTo>
                    <a:cubicBezTo>
                      <a:pt x="790" y="187"/>
                      <a:pt x="392" y="381"/>
                      <a:pt x="1" y="567"/>
                    </a:cubicBezTo>
                    <a:lnTo>
                      <a:pt x="70" y="743"/>
                    </a:lnTo>
                    <a:cubicBezTo>
                      <a:pt x="465" y="549"/>
                      <a:pt x="864" y="362"/>
                      <a:pt x="1262" y="169"/>
                    </a:cubicBezTo>
                    <a:lnTo>
                      <a:pt x="1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9"/>
              <p:cNvSpPr/>
              <p:nvPr/>
            </p:nvSpPr>
            <p:spPr>
              <a:xfrm>
                <a:off x="2528914" y="1831249"/>
                <a:ext cx="14939" cy="1551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14" extrusionOk="0">
                    <a:moveTo>
                      <a:pt x="136" y="0"/>
                    </a:moveTo>
                    <a:cubicBezTo>
                      <a:pt x="103" y="19"/>
                      <a:pt x="81" y="33"/>
                      <a:pt x="56" y="41"/>
                    </a:cubicBezTo>
                    <a:cubicBezTo>
                      <a:pt x="8" y="63"/>
                      <a:pt x="1" y="128"/>
                      <a:pt x="23" y="169"/>
                    </a:cubicBezTo>
                    <a:cubicBezTo>
                      <a:pt x="39" y="200"/>
                      <a:pt x="68" y="213"/>
                      <a:pt x="99" y="213"/>
                    </a:cubicBezTo>
                    <a:cubicBezTo>
                      <a:pt x="116" y="213"/>
                      <a:pt x="134" y="209"/>
                      <a:pt x="151" y="202"/>
                    </a:cubicBezTo>
                    <a:lnTo>
                      <a:pt x="206" y="17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9"/>
              <p:cNvSpPr/>
              <p:nvPr/>
            </p:nvSpPr>
            <p:spPr>
              <a:xfrm>
                <a:off x="2504259" y="1705002"/>
                <a:ext cx="89704" cy="48079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663" extrusionOk="0">
                    <a:moveTo>
                      <a:pt x="1164" y="1"/>
                    </a:moveTo>
                    <a:cubicBezTo>
                      <a:pt x="787" y="165"/>
                      <a:pt x="418" y="330"/>
                      <a:pt x="41" y="495"/>
                    </a:cubicBezTo>
                    <a:cubicBezTo>
                      <a:pt x="19" y="498"/>
                      <a:pt x="4" y="516"/>
                      <a:pt x="1" y="538"/>
                    </a:cubicBezTo>
                    <a:lnTo>
                      <a:pt x="48" y="652"/>
                    </a:lnTo>
                    <a:cubicBezTo>
                      <a:pt x="61" y="659"/>
                      <a:pt x="76" y="663"/>
                      <a:pt x="91" y="663"/>
                    </a:cubicBezTo>
                    <a:cubicBezTo>
                      <a:pt x="107" y="663"/>
                      <a:pt x="123" y="659"/>
                      <a:pt x="140" y="652"/>
                    </a:cubicBezTo>
                    <a:cubicBezTo>
                      <a:pt x="505" y="487"/>
                      <a:pt x="871" y="330"/>
                      <a:pt x="1237" y="169"/>
                    </a:cubicBezTo>
                    <a:lnTo>
                      <a:pt x="11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9"/>
              <p:cNvSpPr/>
              <p:nvPr/>
            </p:nvSpPr>
            <p:spPr>
              <a:xfrm>
                <a:off x="2503752" y="1744015"/>
                <a:ext cx="3553" cy="8267"/>
              </a:xfrm>
              <a:custGeom>
                <a:avLst/>
                <a:gdLst/>
                <a:ahLst/>
                <a:cxnLst/>
                <a:rect l="l" t="t" r="r" b="b"/>
                <a:pathLst>
                  <a:path w="49" h="114" extrusionOk="0">
                    <a:moveTo>
                      <a:pt x="4" y="0"/>
                    </a:moveTo>
                    <a:lnTo>
                      <a:pt x="4" y="0"/>
                    </a:lnTo>
                    <a:cubicBezTo>
                      <a:pt x="0" y="22"/>
                      <a:pt x="0" y="55"/>
                      <a:pt x="11" y="77"/>
                    </a:cubicBezTo>
                    <a:cubicBezTo>
                      <a:pt x="22" y="95"/>
                      <a:pt x="37" y="106"/>
                      <a:pt x="48" y="114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9"/>
              <p:cNvSpPr/>
              <p:nvPr/>
            </p:nvSpPr>
            <p:spPr>
              <a:xfrm>
                <a:off x="1397182" y="2687715"/>
                <a:ext cx="13633" cy="10268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416" extrusionOk="0">
                    <a:moveTo>
                      <a:pt x="1" y="1"/>
                    </a:moveTo>
                    <a:lnTo>
                      <a:pt x="1" y="1394"/>
                    </a:lnTo>
                    <a:cubicBezTo>
                      <a:pt x="56" y="1409"/>
                      <a:pt x="111" y="1416"/>
                      <a:pt x="169" y="1416"/>
                    </a:cubicBezTo>
                    <a:lnTo>
                      <a:pt x="187" y="1416"/>
                    </a:lnTo>
                    <a:lnTo>
                      <a:pt x="187" y="4"/>
                    </a:lnTo>
                    <a:cubicBezTo>
                      <a:pt x="125" y="1"/>
                      <a:pt x="63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9"/>
              <p:cNvSpPr/>
              <p:nvPr/>
            </p:nvSpPr>
            <p:spPr>
              <a:xfrm>
                <a:off x="1397182" y="2680827"/>
                <a:ext cx="13633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3" extrusionOk="0">
                    <a:moveTo>
                      <a:pt x="1" y="1"/>
                    </a:moveTo>
                    <a:lnTo>
                      <a:pt x="1" y="92"/>
                    </a:lnTo>
                    <a:lnTo>
                      <a:pt x="187" y="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9"/>
              <p:cNvSpPr/>
              <p:nvPr/>
            </p:nvSpPr>
            <p:spPr>
              <a:xfrm>
                <a:off x="1518644" y="2687715"/>
                <a:ext cx="13633" cy="10246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413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87" y="141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9"/>
              <p:cNvSpPr/>
              <p:nvPr/>
            </p:nvSpPr>
            <p:spPr>
              <a:xfrm>
                <a:off x="1518644" y="2680827"/>
                <a:ext cx="13633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3" extrusionOk="0">
                    <a:moveTo>
                      <a:pt x="1" y="1"/>
                    </a:moveTo>
                    <a:lnTo>
                      <a:pt x="1" y="92"/>
                    </a:lnTo>
                    <a:lnTo>
                      <a:pt x="187" y="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9"/>
              <p:cNvSpPr/>
              <p:nvPr/>
            </p:nvSpPr>
            <p:spPr>
              <a:xfrm>
                <a:off x="1640105" y="2687715"/>
                <a:ext cx="13561" cy="10246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413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87" y="141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9"/>
              <p:cNvSpPr/>
              <p:nvPr/>
            </p:nvSpPr>
            <p:spPr>
              <a:xfrm>
                <a:off x="1639815" y="2680827"/>
                <a:ext cx="13633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3" extrusionOk="0">
                    <a:moveTo>
                      <a:pt x="1" y="1"/>
                    </a:moveTo>
                    <a:lnTo>
                      <a:pt x="1" y="92"/>
                    </a:lnTo>
                    <a:lnTo>
                      <a:pt x="187" y="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9"/>
              <p:cNvSpPr/>
              <p:nvPr/>
            </p:nvSpPr>
            <p:spPr>
              <a:xfrm>
                <a:off x="1761567" y="2687715"/>
                <a:ext cx="13561" cy="10246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413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87" y="141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9"/>
              <p:cNvSpPr/>
              <p:nvPr/>
            </p:nvSpPr>
            <p:spPr>
              <a:xfrm>
                <a:off x="1761277" y="2680827"/>
                <a:ext cx="13633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3" extrusionOk="0">
                    <a:moveTo>
                      <a:pt x="1" y="1"/>
                    </a:moveTo>
                    <a:lnTo>
                      <a:pt x="1" y="92"/>
                    </a:lnTo>
                    <a:lnTo>
                      <a:pt x="187" y="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9"/>
              <p:cNvSpPr/>
              <p:nvPr/>
            </p:nvSpPr>
            <p:spPr>
              <a:xfrm>
                <a:off x="1882738" y="2687715"/>
                <a:ext cx="13851" cy="102467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413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90" y="1412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9"/>
              <p:cNvSpPr/>
              <p:nvPr/>
            </p:nvSpPr>
            <p:spPr>
              <a:xfrm>
                <a:off x="1882448" y="2680827"/>
                <a:ext cx="13633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3" extrusionOk="0">
                    <a:moveTo>
                      <a:pt x="1" y="1"/>
                    </a:moveTo>
                    <a:lnTo>
                      <a:pt x="1" y="92"/>
                    </a:lnTo>
                    <a:lnTo>
                      <a:pt x="187" y="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9"/>
              <p:cNvSpPr/>
              <p:nvPr/>
            </p:nvSpPr>
            <p:spPr>
              <a:xfrm>
                <a:off x="2004200" y="2687715"/>
                <a:ext cx="13561" cy="10246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413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87" y="141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9"/>
              <p:cNvSpPr/>
              <p:nvPr/>
            </p:nvSpPr>
            <p:spPr>
              <a:xfrm>
                <a:off x="2003910" y="2680827"/>
                <a:ext cx="13561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7" y="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9"/>
              <p:cNvSpPr/>
              <p:nvPr/>
            </p:nvSpPr>
            <p:spPr>
              <a:xfrm>
                <a:off x="2125372" y="2687715"/>
                <a:ext cx="13851" cy="102467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413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90" y="1412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9"/>
              <p:cNvSpPr/>
              <p:nvPr/>
            </p:nvSpPr>
            <p:spPr>
              <a:xfrm>
                <a:off x="2125372" y="2680827"/>
                <a:ext cx="13851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91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90" y="92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9"/>
              <p:cNvSpPr/>
              <p:nvPr/>
            </p:nvSpPr>
            <p:spPr>
              <a:xfrm>
                <a:off x="2246833" y="2687715"/>
                <a:ext cx="13561" cy="10246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413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87" y="141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9"/>
              <p:cNvSpPr/>
              <p:nvPr/>
            </p:nvSpPr>
            <p:spPr>
              <a:xfrm>
                <a:off x="2246833" y="2680827"/>
                <a:ext cx="13561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7" y="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9"/>
              <p:cNvSpPr/>
              <p:nvPr/>
            </p:nvSpPr>
            <p:spPr>
              <a:xfrm>
                <a:off x="2368005" y="2687715"/>
                <a:ext cx="13561" cy="10246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413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87" y="141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9"/>
              <p:cNvSpPr/>
              <p:nvPr/>
            </p:nvSpPr>
            <p:spPr>
              <a:xfrm>
                <a:off x="2368005" y="2680827"/>
                <a:ext cx="13851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91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90" y="92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9"/>
              <p:cNvSpPr/>
              <p:nvPr/>
            </p:nvSpPr>
            <p:spPr>
              <a:xfrm>
                <a:off x="2489466" y="2687715"/>
                <a:ext cx="13561" cy="10246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413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24" y="1412"/>
                    </a:lnTo>
                    <a:cubicBezTo>
                      <a:pt x="146" y="1412"/>
                      <a:pt x="165" y="1412"/>
                      <a:pt x="187" y="1409"/>
                    </a:cubicBez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9"/>
              <p:cNvSpPr/>
              <p:nvPr/>
            </p:nvSpPr>
            <p:spPr>
              <a:xfrm>
                <a:off x="2489466" y="2680827"/>
                <a:ext cx="13561" cy="674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7" y="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3" name="Google Shape;1093;p39"/>
            <p:cNvSpPr/>
            <p:nvPr/>
          </p:nvSpPr>
          <p:spPr>
            <a:xfrm>
              <a:off x="1416700" y="330625"/>
              <a:ext cx="813439" cy="547423"/>
            </a:xfrm>
            <a:custGeom>
              <a:avLst/>
              <a:gdLst/>
              <a:ahLst/>
              <a:cxnLst/>
              <a:rect l="l" t="t" r="r" b="b"/>
              <a:pathLst>
                <a:path w="14046" h="9453" extrusionOk="0">
                  <a:moveTo>
                    <a:pt x="5817" y="663"/>
                  </a:moveTo>
                  <a:cubicBezTo>
                    <a:pt x="6088" y="663"/>
                    <a:pt x="6358" y="678"/>
                    <a:pt x="6628" y="707"/>
                  </a:cubicBezTo>
                  <a:lnTo>
                    <a:pt x="6628" y="707"/>
                  </a:lnTo>
                  <a:cubicBezTo>
                    <a:pt x="6404" y="695"/>
                    <a:pt x="6179" y="689"/>
                    <a:pt x="5955" y="689"/>
                  </a:cubicBezTo>
                  <a:cubicBezTo>
                    <a:pt x="5446" y="689"/>
                    <a:pt x="4938" y="721"/>
                    <a:pt x="4437" y="791"/>
                  </a:cubicBezTo>
                  <a:lnTo>
                    <a:pt x="4437" y="791"/>
                  </a:lnTo>
                  <a:cubicBezTo>
                    <a:pt x="4675" y="746"/>
                    <a:pt x="4912" y="715"/>
                    <a:pt x="5138" y="695"/>
                  </a:cubicBezTo>
                  <a:cubicBezTo>
                    <a:pt x="5364" y="673"/>
                    <a:pt x="5590" y="663"/>
                    <a:pt x="5817" y="663"/>
                  </a:cubicBezTo>
                  <a:close/>
                  <a:moveTo>
                    <a:pt x="9856" y="1539"/>
                  </a:moveTo>
                  <a:cubicBezTo>
                    <a:pt x="10167" y="1648"/>
                    <a:pt x="10472" y="1773"/>
                    <a:pt x="10769" y="1914"/>
                  </a:cubicBezTo>
                  <a:lnTo>
                    <a:pt x="10769" y="1914"/>
                  </a:lnTo>
                  <a:cubicBezTo>
                    <a:pt x="10715" y="1926"/>
                    <a:pt x="10663" y="1940"/>
                    <a:pt x="10610" y="1957"/>
                  </a:cubicBezTo>
                  <a:lnTo>
                    <a:pt x="10610" y="1957"/>
                  </a:lnTo>
                  <a:cubicBezTo>
                    <a:pt x="10559" y="1947"/>
                    <a:pt x="10508" y="1937"/>
                    <a:pt x="10456" y="1928"/>
                  </a:cubicBezTo>
                  <a:lnTo>
                    <a:pt x="10456" y="1928"/>
                  </a:lnTo>
                  <a:cubicBezTo>
                    <a:pt x="10263" y="1789"/>
                    <a:pt x="10062" y="1659"/>
                    <a:pt x="9856" y="1539"/>
                  </a:cubicBezTo>
                  <a:close/>
                  <a:moveTo>
                    <a:pt x="9285" y="2038"/>
                  </a:moveTo>
                  <a:cubicBezTo>
                    <a:pt x="9595" y="2048"/>
                    <a:pt x="9905" y="2073"/>
                    <a:pt x="10212" y="2118"/>
                  </a:cubicBezTo>
                  <a:lnTo>
                    <a:pt x="10212" y="2118"/>
                  </a:lnTo>
                  <a:cubicBezTo>
                    <a:pt x="10154" y="2146"/>
                    <a:pt x="10097" y="2177"/>
                    <a:pt x="10042" y="2208"/>
                  </a:cubicBezTo>
                  <a:cubicBezTo>
                    <a:pt x="10036" y="2211"/>
                    <a:pt x="10031" y="2214"/>
                    <a:pt x="10026" y="2217"/>
                  </a:cubicBezTo>
                  <a:lnTo>
                    <a:pt x="10026" y="2217"/>
                  </a:lnTo>
                  <a:cubicBezTo>
                    <a:pt x="9786" y="2138"/>
                    <a:pt x="9536" y="2080"/>
                    <a:pt x="9285" y="2038"/>
                  </a:cubicBezTo>
                  <a:close/>
                  <a:moveTo>
                    <a:pt x="10869" y="2245"/>
                  </a:moveTo>
                  <a:cubicBezTo>
                    <a:pt x="10965" y="2268"/>
                    <a:pt x="11059" y="2294"/>
                    <a:pt x="11153" y="2322"/>
                  </a:cubicBezTo>
                  <a:cubicBezTo>
                    <a:pt x="11411" y="2398"/>
                    <a:pt x="11672" y="2496"/>
                    <a:pt x="11926" y="2618"/>
                  </a:cubicBezTo>
                  <a:lnTo>
                    <a:pt x="11926" y="2618"/>
                  </a:lnTo>
                  <a:cubicBezTo>
                    <a:pt x="11929" y="2654"/>
                    <a:pt x="11928" y="2689"/>
                    <a:pt x="11924" y="2723"/>
                  </a:cubicBezTo>
                  <a:lnTo>
                    <a:pt x="11924" y="2723"/>
                  </a:lnTo>
                  <a:cubicBezTo>
                    <a:pt x="11840" y="2785"/>
                    <a:pt x="11754" y="2844"/>
                    <a:pt x="11665" y="2900"/>
                  </a:cubicBezTo>
                  <a:cubicBezTo>
                    <a:pt x="11646" y="2912"/>
                    <a:pt x="11628" y="2924"/>
                    <a:pt x="11609" y="2935"/>
                  </a:cubicBezTo>
                  <a:lnTo>
                    <a:pt x="11609" y="2935"/>
                  </a:lnTo>
                  <a:cubicBezTo>
                    <a:pt x="11378" y="2689"/>
                    <a:pt x="11130" y="2459"/>
                    <a:pt x="10869" y="2245"/>
                  </a:cubicBezTo>
                  <a:close/>
                  <a:moveTo>
                    <a:pt x="10506" y="2259"/>
                  </a:moveTo>
                  <a:cubicBezTo>
                    <a:pt x="10609" y="2338"/>
                    <a:pt x="10710" y="2420"/>
                    <a:pt x="10809" y="2505"/>
                  </a:cubicBezTo>
                  <a:cubicBezTo>
                    <a:pt x="11014" y="2680"/>
                    <a:pt x="11209" y="2865"/>
                    <a:pt x="11392" y="3061"/>
                  </a:cubicBezTo>
                  <a:lnTo>
                    <a:pt x="11392" y="3061"/>
                  </a:lnTo>
                  <a:cubicBezTo>
                    <a:pt x="11387" y="3064"/>
                    <a:pt x="11382" y="3067"/>
                    <a:pt x="11377" y="3070"/>
                  </a:cubicBezTo>
                  <a:lnTo>
                    <a:pt x="11377" y="3070"/>
                  </a:lnTo>
                  <a:cubicBezTo>
                    <a:pt x="11109" y="2737"/>
                    <a:pt x="10727" y="2501"/>
                    <a:pt x="10339" y="2336"/>
                  </a:cubicBezTo>
                  <a:lnTo>
                    <a:pt x="10339" y="2336"/>
                  </a:lnTo>
                  <a:cubicBezTo>
                    <a:pt x="10393" y="2308"/>
                    <a:pt x="10449" y="2282"/>
                    <a:pt x="10506" y="2259"/>
                  </a:cubicBezTo>
                  <a:close/>
                  <a:moveTo>
                    <a:pt x="10069" y="2482"/>
                  </a:moveTo>
                  <a:cubicBezTo>
                    <a:pt x="10102" y="2494"/>
                    <a:pt x="10134" y="2506"/>
                    <a:pt x="10166" y="2519"/>
                  </a:cubicBezTo>
                  <a:cubicBezTo>
                    <a:pt x="10528" y="2664"/>
                    <a:pt x="10898" y="2877"/>
                    <a:pt x="11152" y="3182"/>
                  </a:cubicBezTo>
                  <a:lnTo>
                    <a:pt x="11152" y="3182"/>
                  </a:lnTo>
                  <a:cubicBezTo>
                    <a:pt x="10809" y="3342"/>
                    <a:pt x="10445" y="3459"/>
                    <a:pt x="10071" y="3529"/>
                  </a:cubicBezTo>
                  <a:cubicBezTo>
                    <a:pt x="9979" y="3547"/>
                    <a:pt x="9840" y="3581"/>
                    <a:pt x="9712" y="3581"/>
                  </a:cubicBezTo>
                  <a:cubicBezTo>
                    <a:pt x="9580" y="3581"/>
                    <a:pt x="9461" y="3545"/>
                    <a:pt x="9416" y="3419"/>
                  </a:cubicBezTo>
                  <a:cubicBezTo>
                    <a:pt x="9350" y="3229"/>
                    <a:pt x="9493" y="2991"/>
                    <a:pt x="9614" y="2848"/>
                  </a:cubicBezTo>
                  <a:cubicBezTo>
                    <a:pt x="9738" y="2702"/>
                    <a:pt x="9901" y="2583"/>
                    <a:pt x="10069" y="2482"/>
                  </a:cubicBezTo>
                  <a:close/>
                  <a:moveTo>
                    <a:pt x="6006" y="917"/>
                  </a:moveTo>
                  <a:cubicBezTo>
                    <a:pt x="6863" y="917"/>
                    <a:pt x="7729" y="999"/>
                    <a:pt x="8570" y="1179"/>
                  </a:cubicBezTo>
                  <a:lnTo>
                    <a:pt x="8570" y="1179"/>
                  </a:lnTo>
                  <a:cubicBezTo>
                    <a:pt x="9042" y="1360"/>
                    <a:pt x="9497" y="1586"/>
                    <a:pt x="9925" y="1855"/>
                  </a:cubicBezTo>
                  <a:lnTo>
                    <a:pt x="9925" y="1855"/>
                  </a:lnTo>
                  <a:cubicBezTo>
                    <a:pt x="9803" y="1842"/>
                    <a:pt x="9681" y="1832"/>
                    <a:pt x="9559" y="1825"/>
                  </a:cubicBezTo>
                  <a:cubicBezTo>
                    <a:pt x="9334" y="1811"/>
                    <a:pt x="9108" y="1805"/>
                    <a:pt x="8881" y="1805"/>
                  </a:cubicBezTo>
                  <a:cubicBezTo>
                    <a:pt x="7876" y="1805"/>
                    <a:pt x="6857" y="1933"/>
                    <a:pt x="5884" y="2154"/>
                  </a:cubicBezTo>
                  <a:cubicBezTo>
                    <a:pt x="5259" y="2296"/>
                    <a:pt x="4641" y="2494"/>
                    <a:pt x="4052" y="2757"/>
                  </a:cubicBezTo>
                  <a:cubicBezTo>
                    <a:pt x="3759" y="2889"/>
                    <a:pt x="3470" y="3042"/>
                    <a:pt x="3196" y="3210"/>
                  </a:cubicBezTo>
                  <a:cubicBezTo>
                    <a:pt x="2944" y="3364"/>
                    <a:pt x="2688" y="3536"/>
                    <a:pt x="2527" y="3781"/>
                  </a:cubicBezTo>
                  <a:cubicBezTo>
                    <a:pt x="2521" y="3789"/>
                    <a:pt x="2516" y="3798"/>
                    <a:pt x="2511" y="3806"/>
                  </a:cubicBezTo>
                  <a:lnTo>
                    <a:pt x="2511" y="3806"/>
                  </a:lnTo>
                  <a:cubicBezTo>
                    <a:pt x="2477" y="3762"/>
                    <a:pt x="2444" y="3717"/>
                    <a:pt x="2414" y="3671"/>
                  </a:cubicBezTo>
                  <a:cubicBezTo>
                    <a:pt x="2267" y="3452"/>
                    <a:pt x="2154" y="3196"/>
                    <a:pt x="2128" y="2929"/>
                  </a:cubicBezTo>
                  <a:cubicBezTo>
                    <a:pt x="2106" y="2662"/>
                    <a:pt x="2165" y="2388"/>
                    <a:pt x="2286" y="2143"/>
                  </a:cubicBezTo>
                  <a:cubicBezTo>
                    <a:pt x="2436" y="1836"/>
                    <a:pt x="2655" y="1593"/>
                    <a:pt x="2916" y="1399"/>
                  </a:cubicBezTo>
                  <a:lnTo>
                    <a:pt x="2916" y="1399"/>
                  </a:lnTo>
                  <a:cubicBezTo>
                    <a:pt x="3669" y="1106"/>
                    <a:pt x="4489" y="981"/>
                    <a:pt x="5291" y="936"/>
                  </a:cubicBezTo>
                  <a:cubicBezTo>
                    <a:pt x="5529" y="924"/>
                    <a:pt x="5767" y="917"/>
                    <a:pt x="6006" y="917"/>
                  </a:cubicBezTo>
                  <a:close/>
                  <a:moveTo>
                    <a:pt x="8074" y="2175"/>
                  </a:moveTo>
                  <a:cubicBezTo>
                    <a:pt x="8228" y="2175"/>
                    <a:pt x="8381" y="2180"/>
                    <a:pt x="8535" y="2190"/>
                  </a:cubicBezTo>
                  <a:cubicBezTo>
                    <a:pt x="8947" y="2217"/>
                    <a:pt x="9367" y="2273"/>
                    <a:pt x="9766" y="2385"/>
                  </a:cubicBezTo>
                  <a:lnTo>
                    <a:pt x="9766" y="2385"/>
                  </a:lnTo>
                  <a:cubicBezTo>
                    <a:pt x="9423" y="2631"/>
                    <a:pt x="9097" y="2984"/>
                    <a:pt x="9160" y="3419"/>
                  </a:cubicBezTo>
                  <a:cubicBezTo>
                    <a:pt x="9200" y="3686"/>
                    <a:pt x="9443" y="3828"/>
                    <a:pt x="9696" y="3828"/>
                  </a:cubicBezTo>
                  <a:cubicBezTo>
                    <a:pt x="9699" y="3828"/>
                    <a:pt x="9702" y="3828"/>
                    <a:pt x="9705" y="3828"/>
                  </a:cubicBezTo>
                  <a:cubicBezTo>
                    <a:pt x="9755" y="3827"/>
                    <a:pt x="9805" y="3824"/>
                    <a:pt x="9855" y="3819"/>
                  </a:cubicBezTo>
                  <a:lnTo>
                    <a:pt x="9855" y="3819"/>
                  </a:lnTo>
                  <a:cubicBezTo>
                    <a:pt x="9540" y="3889"/>
                    <a:pt x="9222" y="3941"/>
                    <a:pt x="8902" y="3977"/>
                  </a:cubicBezTo>
                  <a:lnTo>
                    <a:pt x="8902" y="3977"/>
                  </a:lnTo>
                  <a:cubicBezTo>
                    <a:pt x="8407" y="3848"/>
                    <a:pt x="7899" y="3791"/>
                    <a:pt x="7390" y="3791"/>
                  </a:cubicBezTo>
                  <a:cubicBezTo>
                    <a:pt x="6997" y="3791"/>
                    <a:pt x="6604" y="3825"/>
                    <a:pt x="6215" y="3884"/>
                  </a:cubicBezTo>
                  <a:lnTo>
                    <a:pt x="6215" y="3884"/>
                  </a:lnTo>
                  <a:cubicBezTo>
                    <a:pt x="5977" y="3841"/>
                    <a:pt x="5741" y="3789"/>
                    <a:pt x="5507" y="3726"/>
                  </a:cubicBezTo>
                  <a:cubicBezTo>
                    <a:pt x="5288" y="3668"/>
                    <a:pt x="5057" y="3583"/>
                    <a:pt x="4900" y="3415"/>
                  </a:cubicBezTo>
                  <a:cubicBezTo>
                    <a:pt x="4728" y="3221"/>
                    <a:pt x="4838" y="3013"/>
                    <a:pt x="5028" y="2892"/>
                  </a:cubicBezTo>
                  <a:cubicBezTo>
                    <a:pt x="5277" y="2739"/>
                    <a:pt x="5562" y="2644"/>
                    <a:pt x="5836" y="2545"/>
                  </a:cubicBezTo>
                  <a:cubicBezTo>
                    <a:pt x="6118" y="2450"/>
                    <a:pt x="6403" y="2373"/>
                    <a:pt x="6692" y="2315"/>
                  </a:cubicBezTo>
                  <a:cubicBezTo>
                    <a:pt x="7145" y="2221"/>
                    <a:pt x="7609" y="2175"/>
                    <a:pt x="8074" y="2175"/>
                  </a:cubicBezTo>
                  <a:close/>
                  <a:moveTo>
                    <a:pt x="4982" y="2634"/>
                  </a:moveTo>
                  <a:cubicBezTo>
                    <a:pt x="4941" y="2657"/>
                    <a:pt x="4902" y="2681"/>
                    <a:pt x="4864" y="2706"/>
                  </a:cubicBezTo>
                  <a:cubicBezTo>
                    <a:pt x="4655" y="2852"/>
                    <a:pt x="4498" y="3090"/>
                    <a:pt x="4575" y="3353"/>
                  </a:cubicBezTo>
                  <a:cubicBezTo>
                    <a:pt x="4644" y="3591"/>
                    <a:pt x="4867" y="3748"/>
                    <a:pt x="5083" y="3850"/>
                  </a:cubicBezTo>
                  <a:cubicBezTo>
                    <a:pt x="5234" y="3921"/>
                    <a:pt x="5394" y="3970"/>
                    <a:pt x="5557" y="4010"/>
                  </a:cubicBezTo>
                  <a:lnTo>
                    <a:pt x="5557" y="4010"/>
                  </a:lnTo>
                  <a:cubicBezTo>
                    <a:pt x="5445" y="4035"/>
                    <a:pt x="5333" y="4063"/>
                    <a:pt x="5222" y="4092"/>
                  </a:cubicBezTo>
                  <a:cubicBezTo>
                    <a:pt x="4632" y="4244"/>
                    <a:pt x="4054" y="4451"/>
                    <a:pt x="3489" y="4687"/>
                  </a:cubicBezTo>
                  <a:lnTo>
                    <a:pt x="3489" y="4687"/>
                  </a:lnTo>
                  <a:cubicBezTo>
                    <a:pt x="3200" y="4489"/>
                    <a:pt x="2916" y="4264"/>
                    <a:pt x="2679" y="4005"/>
                  </a:cubicBezTo>
                  <a:lnTo>
                    <a:pt x="2679" y="4005"/>
                  </a:lnTo>
                  <a:cubicBezTo>
                    <a:pt x="2714" y="3914"/>
                    <a:pt x="2771" y="3826"/>
                    <a:pt x="2852" y="3744"/>
                  </a:cubicBezTo>
                  <a:cubicBezTo>
                    <a:pt x="3054" y="3540"/>
                    <a:pt x="3320" y="3393"/>
                    <a:pt x="3569" y="3251"/>
                  </a:cubicBezTo>
                  <a:cubicBezTo>
                    <a:pt x="3836" y="3101"/>
                    <a:pt x="4110" y="2965"/>
                    <a:pt x="4392" y="2852"/>
                  </a:cubicBezTo>
                  <a:cubicBezTo>
                    <a:pt x="4586" y="2772"/>
                    <a:pt x="4783" y="2700"/>
                    <a:pt x="4982" y="2634"/>
                  </a:cubicBezTo>
                  <a:close/>
                  <a:moveTo>
                    <a:pt x="2638" y="4344"/>
                  </a:moveTo>
                  <a:cubicBezTo>
                    <a:pt x="2672" y="4378"/>
                    <a:pt x="2707" y="4411"/>
                    <a:pt x="2743" y="4443"/>
                  </a:cubicBezTo>
                  <a:cubicBezTo>
                    <a:pt x="2887" y="4574"/>
                    <a:pt x="3038" y="4698"/>
                    <a:pt x="3195" y="4815"/>
                  </a:cubicBezTo>
                  <a:lnTo>
                    <a:pt x="3195" y="4815"/>
                  </a:lnTo>
                  <a:cubicBezTo>
                    <a:pt x="3115" y="4852"/>
                    <a:pt x="3034" y="4894"/>
                    <a:pt x="2953" y="4941"/>
                  </a:cubicBezTo>
                  <a:lnTo>
                    <a:pt x="2953" y="4941"/>
                  </a:lnTo>
                  <a:cubicBezTo>
                    <a:pt x="2784" y="4773"/>
                    <a:pt x="2665" y="4561"/>
                    <a:pt x="2638" y="4344"/>
                  </a:cubicBezTo>
                  <a:close/>
                  <a:moveTo>
                    <a:pt x="11397" y="3602"/>
                  </a:moveTo>
                  <a:cubicBezTo>
                    <a:pt x="11511" y="3930"/>
                    <a:pt x="11475" y="4289"/>
                    <a:pt x="11278" y="4593"/>
                  </a:cubicBezTo>
                  <a:cubicBezTo>
                    <a:pt x="11107" y="4862"/>
                    <a:pt x="10852" y="5071"/>
                    <a:pt x="10574" y="5232"/>
                  </a:cubicBezTo>
                  <a:lnTo>
                    <a:pt x="10574" y="5232"/>
                  </a:lnTo>
                  <a:cubicBezTo>
                    <a:pt x="10560" y="5141"/>
                    <a:pt x="10535" y="5052"/>
                    <a:pt x="10499" y="4969"/>
                  </a:cubicBezTo>
                  <a:cubicBezTo>
                    <a:pt x="10317" y="4553"/>
                    <a:pt x="9890" y="4316"/>
                    <a:pt x="9462" y="4155"/>
                  </a:cubicBezTo>
                  <a:lnTo>
                    <a:pt x="9462" y="4155"/>
                  </a:lnTo>
                  <a:cubicBezTo>
                    <a:pt x="9948" y="4072"/>
                    <a:pt x="10427" y="3955"/>
                    <a:pt x="10897" y="3796"/>
                  </a:cubicBezTo>
                  <a:cubicBezTo>
                    <a:pt x="11056" y="3741"/>
                    <a:pt x="11230" y="3680"/>
                    <a:pt x="11397" y="3602"/>
                  </a:cubicBezTo>
                  <a:close/>
                  <a:moveTo>
                    <a:pt x="11711" y="3426"/>
                  </a:moveTo>
                  <a:cubicBezTo>
                    <a:pt x="11759" y="3485"/>
                    <a:pt x="11806" y="3545"/>
                    <a:pt x="11852" y="3605"/>
                  </a:cubicBezTo>
                  <a:cubicBezTo>
                    <a:pt x="12027" y="3836"/>
                    <a:pt x="12203" y="4081"/>
                    <a:pt x="12269" y="4366"/>
                  </a:cubicBezTo>
                  <a:cubicBezTo>
                    <a:pt x="12334" y="4629"/>
                    <a:pt x="12243" y="4878"/>
                    <a:pt x="12031" y="5046"/>
                  </a:cubicBezTo>
                  <a:cubicBezTo>
                    <a:pt x="11848" y="5196"/>
                    <a:pt x="11614" y="5284"/>
                    <a:pt x="11395" y="5357"/>
                  </a:cubicBezTo>
                  <a:cubicBezTo>
                    <a:pt x="11115" y="5451"/>
                    <a:pt x="10832" y="5540"/>
                    <a:pt x="10548" y="5623"/>
                  </a:cubicBezTo>
                  <a:lnTo>
                    <a:pt x="10548" y="5623"/>
                  </a:lnTo>
                  <a:cubicBezTo>
                    <a:pt x="10556" y="5598"/>
                    <a:pt x="10563" y="5573"/>
                    <a:pt x="10568" y="5547"/>
                  </a:cubicBezTo>
                  <a:lnTo>
                    <a:pt x="10568" y="5547"/>
                  </a:lnTo>
                  <a:cubicBezTo>
                    <a:pt x="10965" y="5340"/>
                    <a:pt x="11346" y="5047"/>
                    <a:pt x="11555" y="4651"/>
                  </a:cubicBezTo>
                  <a:cubicBezTo>
                    <a:pt x="11748" y="4283"/>
                    <a:pt x="11770" y="3858"/>
                    <a:pt x="11622" y="3483"/>
                  </a:cubicBezTo>
                  <a:lnTo>
                    <a:pt x="11622" y="3483"/>
                  </a:lnTo>
                  <a:cubicBezTo>
                    <a:pt x="11652" y="3465"/>
                    <a:pt x="11682" y="3446"/>
                    <a:pt x="11711" y="3426"/>
                  </a:cubicBezTo>
                  <a:close/>
                  <a:moveTo>
                    <a:pt x="10164" y="5731"/>
                  </a:moveTo>
                  <a:cubicBezTo>
                    <a:pt x="10162" y="5733"/>
                    <a:pt x="10160" y="5736"/>
                    <a:pt x="10157" y="5738"/>
                  </a:cubicBezTo>
                  <a:lnTo>
                    <a:pt x="10157" y="5738"/>
                  </a:lnTo>
                  <a:cubicBezTo>
                    <a:pt x="10145" y="5741"/>
                    <a:pt x="10133" y="5745"/>
                    <a:pt x="10121" y="5748"/>
                  </a:cubicBezTo>
                  <a:lnTo>
                    <a:pt x="10121" y="5748"/>
                  </a:lnTo>
                  <a:cubicBezTo>
                    <a:pt x="10136" y="5743"/>
                    <a:pt x="10150" y="5737"/>
                    <a:pt x="10164" y="5731"/>
                  </a:cubicBezTo>
                  <a:close/>
                  <a:moveTo>
                    <a:pt x="3412" y="4968"/>
                  </a:moveTo>
                  <a:lnTo>
                    <a:pt x="3412" y="4968"/>
                  </a:lnTo>
                  <a:cubicBezTo>
                    <a:pt x="3685" y="5153"/>
                    <a:pt x="3973" y="5316"/>
                    <a:pt x="4271" y="5459"/>
                  </a:cubicBezTo>
                  <a:cubicBezTo>
                    <a:pt x="4555" y="5595"/>
                    <a:pt x="4847" y="5711"/>
                    <a:pt x="5143" y="5809"/>
                  </a:cubicBezTo>
                  <a:lnTo>
                    <a:pt x="5143" y="5809"/>
                  </a:lnTo>
                  <a:cubicBezTo>
                    <a:pt x="5030" y="5786"/>
                    <a:pt x="4917" y="5761"/>
                    <a:pt x="4805" y="5734"/>
                  </a:cubicBezTo>
                  <a:cubicBezTo>
                    <a:pt x="4502" y="5653"/>
                    <a:pt x="4202" y="5569"/>
                    <a:pt x="3909" y="5459"/>
                  </a:cubicBezTo>
                  <a:cubicBezTo>
                    <a:pt x="3641" y="5362"/>
                    <a:pt x="3380" y="5253"/>
                    <a:pt x="3144" y="5098"/>
                  </a:cubicBezTo>
                  <a:lnTo>
                    <a:pt x="3144" y="5098"/>
                  </a:lnTo>
                  <a:cubicBezTo>
                    <a:pt x="3231" y="5051"/>
                    <a:pt x="3321" y="5008"/>
                    <a:pt x="3412" y="4968"/>
                  </a:cubicBezTo>
                  <a:close/>
                  <a:moveTo>
                    <a:pt x="12227" y="2802"/>
                  </a:moveTo>
                  <a:cubicBezTo>
                    <a:pt x="12373" y="2914"/>
                    <a:pt x="12516" y="3032"/>
                    <a:pt x="12652" y="3156"/>
                  </a:cubicBezTo>
                  <a:cubicBezTo>
                    <a:pt x="12850" y="3331"/>
                    <a:pt x="13033" y="3521"/>
                    <a:pt x="13208" y="3715"/>
                  </a:cubicBezTo>
                  <a:cubicBezTo>
                    <a:pt x="13329" y="3852"/>
                    <a:pt x="13454" y="3997"/>
                    <a:pt x="13552" y="4154"/>
                  </a:cubicBezTo>
                  <a:lnTo>
                    <a:pt x="13552" y="4154"/>
                  </a:lnTo>
                  <a:cubicBezTo>
                    <a:pt x="13563" y="4181"/>
                    <a:pt x="13574" y="4207"/>
                    <a:pt x="13585" y="4234"/>
                  </a:cubicBezTo>
                  <a:cubicBezTo>
                    <a:pt x="13670" y="4451"/>
                    <a:pt x="13715" y="4681"/>
                    <a:pt x="13706" y="4906"/>
                  </a:cubicBezTo>
                  <a:lnTo>
                    <a:pt x="13706" y="4906"/>
                  </a:lnTo>
                  <a:cubicBezTo>
                    <a:pt x="13675" y="5001"/>
                    <a:pt x="13623" y="5090"/>
                    <a:pt x="13548" y="5170"/>
                  </a:cubicBezTo>
                  <a:cubicBezTo>
                    <a:pt x="13366" y="5361"/>
                    <a:pt x="13113" y="5478"/>
                    <a:pt x="12868" y="5569"/>
                  </a:cubicBezTo>
                  <a:cubicBezTo>
                    <a:pt x="12272" y="5781"/>
                    <a:pt x="11643" y="5862"/>
                    <a:pt x="11011" y="5909"/>
                  </a:cubicBezTo>
                  <a:cubicBezTo>
                    <a:pt x="10819" y="5924"/>
                    <a:pt x="10625" y="5939"/>
                    <a:pt x="10430" y="5953"/>
                  </a:cubicBezTo>
                  <a:lnTo>
                    <a:pt x="10430" y="5953"/>
                  </a:lnTo>
                  <a:cubicBezTo>
                    <a:pt x="10790" y="5848"/>
                    <a:pt x="11148" y="5735"/>
                    <a:pt x="11501" y="5613"/>
                  </a:cubicBezTo>
                  <a:cubicBezTo>
                    <a:pt x="11994" y="5445"/>
                    <a:pt x="12557" y="5152"/>
                    <a:pt x="12554" y="4552"/>
                  </a:cubicBezTo>
                  <a:cubicBezTo>
                    <a:pt x="12554" y="4249"/>
                    <a:pt x="12400" y="3960"/>
                    <a:pt x="12232" y="3711"/>
                  </a:cubicBezTo>
                  <a:cubicBezTo>
                    <a:pt x="12130" y="3561"/>
                    <a:pt x="12017" y="3414"/>
                    <a:pt x="11900" y="3271"/>
                  </a:cubicBezTo>
                  <a:lnTo>
                    <a:pt x="11900" y="3271"/>
                  </a:lnTo>
                  <a:cubicBezTo>
                    <a:pt x="12008" y="3163"/>
                    <a:pt x="12094" y="3037"/>
                    <a:pt x="12144" y="2885"/>
                  </a:cubicBezTo>
                  <a:cubicBezTo>
                    <a:pt x="12147" y="2877"/>
                    <a:pt x="12149" y="2869"/>
                    <a:pt x="12152" y="2861"/>
                  </a:cubicBezTo>
                  <a:lnTo>
                    <a:pt x="12152" y="2861"/>
                  </a:lnTo>
                  <a:cubicBezTo>
                    <a:pt x="12171" y="2846"/>
                    <a:pt x="12191" y="2831"/>
                    <a:pt x="12210" y="2816"/>
                  </a:cubicBezTo>
                  <a:cubicBezTo>
                    <a:pt x="12216" y="2811"/>
                    <a:pt x="12221" y="2807"/>
                    <a:pt x="12227" y="2802"/>
                  </a:cubicBezTo>
                  <a:close/>
                  <a:moveTo>
                    <a:pt x="6141" y="4133"/>
                  </a:moveTo>
                  <a:lnTo>
                    <a:pt x="6141" y="4133"/>
                  </a:lnTo>
                  <a:cubicBezTo>
                    <a:pt x="6407" y="4184"/>
                    <a:pt x="6674" y="4222"/>
                    <a:pt x="6944" y="4249"/>
                  </a:cubicBezTo>
                  <a:cubicBezTo>
                    <a:pt x="7251" y="4278"/>
                    <a:pt x="7559" y="4292"/>
                    <a:pt x="7866" y="4292"/>
                  </a:cubicBezTo>
                  <a:cubicBezTo>
                    <a:pt x="8227" y="4292"/>
                    <a:pt x="8586" y="4272"/>
                    <a:pt x="8943" y="4231"/>
                  </a:cubicBezTo>
                  <a:lnTo>
                    <a:pt x="8943" y="4231"/>
                  </a:lnTo>
                  <a:cubicBezTo>
                    <a:pt x="9202" y="4302"/>
                    <a:pt x="9453" y="4396"/>
                    <a:pt x="9687" y="4516"/>
                  </a:cubicBezTo>
                  <a:cubicBezTo>
                    <a:pt x="9914" y="4637"/>
                    <a:pt x="10137" y="4794"/>
                    <a:pt x="10254" y="5032"/>
                  </a:cubicBezTo>
                  <a:cubicBezTo>
                    <a:pt x="10300" y="5135"/>
                    <a:pt x="10327" y="5250"/>
                    <a:pt x="10325" y="5362"/>
                  </a:cubicBezTo>
                  <a:lnTo>
                    <a:pt x="10325" y="5362"/>
                  </a:lnTo>
                  <a:cubicBezTo>
                    <a:pt x="10271" y="5388"/>
                    <a:pt x="10216" y="5411"/>
                    <a:pt x="10162" y="5434"/>
                  </a:cubicBezTo>
                  <a:cubicBezTo>
                    <a:pt x="9636" y="5660"/>
                    <a:pt x="9062" y="5792"/>
                    <a:pt x="8495" y="5884"/>
                  </a:cubicBezTo>
                  <a:cubicBezTo>
                    <a:pt x="8195" y="5931"/>
                    <a:pt x="7893" y="5965"/>
                    <a:pt x="7589" y="5983"/>
                  </a:cubicBezTo>
                  <a:lnTo>
                    <a:pt x="7589" y="5983"/>
                  </a:lnTo>
                  <a:cubicBezTo>
                    <a:pt x="6227" y="5886"/>
                    <a:pt x="4896" y="5576"/>
                    <a:pt x="3722" y="4840"/>
                  </a:cubicBezTo>
                  <a:lnTo>
                    <a:pt x="3722" y="4840"/>
                  </a:lnTo>
                  <a:cubicBezTo>
                    <a:pt x="3946" y="4750"/>
                    <a:pt x="4170" y="4662"/>
                    <a:pt x="4403" y="4585"/>
                  </a:cubicBezTo>
                  <a:cubicBezTo>
                    <a:pt x="4968" y="4387"/>
                    <a:pt x="5555" y="4228"/>
                    <a:pt x="6141" y="4133"/>
                  </a:cubicBezTo>
                  <a:close/>
                  <a:moveTo>
                    <a:pt x="2902" y="5252"/>
                  </a:moveTo>
                  <a:cubicBezTo>
                    <a:pt x="2916" y="5263"/>
                    <a:pt x="2930" y="5273"/>
                    <a:pt x="2944" y="5284"/>
                  </a:cubicBezTo>
                  <a:cubicBezTo>
                    <a:pt x="3196" y="5474"/>
                    <a:pt x="3489" y="5591"/>
                    <a:pt x="3778" y="5701"/>
                  </a:cubicBezTo>
                  <a:cubicBezTo>
                    <a:pt x="4088" y="5814"/>
                    <a:pt x="4403" y="5916"/>
                    <a:pt x="4721" y="5993"/>
                  </a:cubicBezTo>
                  <a:cubicBezTo>
                    <a:pt x="5473" y="6183"/>
                    <a:pt x="6246" y="6278"/>
                    <a:pt x="7019" y="6278"/>
                  </a:cubicBezTo>
                  <a:cubicBezTo>
                    <a:pt x="7184" y="6278"/>
                    <a:pt x="7349" y="6273"/>
                    <a:pt x="7514" y="6265"/>
                  </a:cubicBezTo>
                  <a:lnTo>
                    <a:pt x="7514" y="6265"/>
                  </a:lnTo>
                  <a:cubicBezTo>
                    <a:pt x="7604" y="6272"/>
                    <a:pt x="7694" y="6278"/>
                    <a:pt x="7785" y="6283"/>
                  </a:cubicBezTo>
                  <a:lnTo>
                    <a:pt x="7785" y="6283"/>
                  </a:lnTo>
                  <a:cubicBezTo>
                    <a:pt x="7412" y="6316"/>
                    <a:pt x="7041" y="6359"/>
                    <a:pt x="6677" y="6450"/>
                  </a:cubicBezTo>
                  <a:cubicBezTo>
                    <a:pt x="6566" y="6480"/>
                    <a:pt x="6448" y="6513"/>
                    <a:pt x="6341" y="6565"/>
                  </a:cubicBezTo>
                  <a:lnTo>
                    <a:pt x="6341" y="6565"/>
                  </a:lnTo>
                  <a:cubicBezTo>
                    <a:pt x="5803" y="6647"/>
                    <a:pt x="5260" y="6722"/>
                    <a:pt x="4717" y="6728"/>
                  </a:cubicBezTo>
                  <a:cubicBezTo>
                    <a:pt x="4680" y="6729"/>
                    <a:pt x="4642" y="6729"/>
                    <a:pt x="4604" y="6729"/>
                  </a:cubicBezTo>
                  <a:cubicBezTo>
                    <a:pt x="4062" y="6729"/>
                    <a:pt x="3509" y="6653"/>
                    <a:pt x="3017" y="6414"/>
                  </a:cubicBezTo>
                  <a:cubicBezTo>
                    <a:pt x="2794" y="6304"/>
                    <a:pt x="2509" y="6154"/>
                    <a:pt x="2494" y="5869"/>
                  </a:cubicBezTo>
                  <a:cubicBezTo>
                    <a:pt x="2487" y="5646"/>
                    <a:pt x="2659" y="5452"/>
                    <a:pt x="2819" y="5317"/>
                  </a:cubicBezTo>
                  <a:cubicBezTo>
                    <a:pt x="2846" y="5294"/>
                    <a:pt x="2874" y="5272"/>
                    <a:pt x="2902" y="5252"/>
                  </a:cubicBezTo>
                  <a:close/>
                  <a:moveTo>
                    <a:pt x="13478" y="5587"/>
                  </a:moveTo>
                  <a:cubicBezTo>
                    <a:pt x="13467" y="5603"/>
                    <a:pt x="13455" y="5619"/>
                    <a:pt x="13442" y="5635"/>
                  </a:cubicBezTo>
                  <a:cubicBezTo>
                    <a:pt x="13106" y="6063"/>
                    <a:pt x="12561" y="6289"/>
                    <a:pt x="12071" y="6491"/>
                  </a:cubicBezTo>
                  <a:cubicBezTo>
                    <a:pt x="11031" y="6927"/>
                    <a:pt x="9940" y="7240"/>
                    <a:pt x="8828" y="7426"/>
                  </a:cubicBezTo>
                  <a:lnTo>
                    <a:pt x="8828" y="7426"/>
                  </a:lnTo>
                  <a:cubicBezTo>
                    <a:pt x="8620" y="7339"/>
                    <a:pt x="8398" y="7310"/>
                    <a:pt x="8172" y="7310"/>
                  </a:cubicBezTo>
                  <a:cubicBezTo>
                    <a:pt x="7953" y="7310"/>
                    <a:pt x="7731" y="7337"/>
                    <a:pt x="7515" y="7365"/>
                  </a:cubicBezTo>
                  <a:cubicBezTo>
                    <a:pt x="7311" y="7392"/>
                    <a:pt x="7096" y="7427"/>
                    <a:pt x="6887" y="7427"/>
                  </a:cubicBezTo>
                  <a:cubicBezTo>
                    <a:pt x="6814" y="7427"/>
                    <a:pt x="6741" y="7422"/>
                    <a:pt x="6670" y="7412"/>
                  </a:cubicBezTo>
                  <a:cubicBezTo>
                    <a:pt x="6495" y="7383"/>
                    <a:pt x="6165" y="7258"/>
                    <a:pt x="6239" y="7028"/>
                  </a:cubicBezTo>
                  <a:cubicBezTo>
                    <a:pt x="6264" y="6944"/>
                    <a:pt x="6327" y="6882"/>
                    <a:pt x="6407" y="6835"/>
                  </a:cubicBezTo>
                  <a:lnTo>
                    <a:pt x="6407" y="6835"/>
                  </a:lnTo>
                  <a:cubicBezTo>
                    <a:pt x="6733" y="6786"/>
                    <a:pt x="7059" y="6729"/>
                    <a:pt x="7383" y="6670"/>
                  </a:cubicBezTo>
                  <a:cubicBezTo>
                    <a:pt x="7599" y="6630"/>
                    <a:pt x="7816" y="6588"/>
                    <a:pt x="8032" y="6544"/>
                  </a:cubicBezTo>
                  <a:lnTo>
                    <a:pt x="8032" y="6544"/>
                  </a:lnTo>
                  <a:cubicBezTo>
                    <a:pt x="8583" y="6498"/>
                    <a:pt x="9144" y="6456"/>
                    <a:pt x="9671" y="6282"/>
                  </a:cubicBezTo>
                  <a:lnTo>
                    <a:pt x="9671" y="6282"/>
                  </a:lnTo>
                  <a:cubicBezTo>
                    <a:pt x="9868" y="6273"/>
                    <a:pt x="10065" y="6262"/>
                    <a:pt x="10261" y="6249"/>
                  </a:cubicBezTo>
                  <a:cubicBezTo>
                    <a:pt x="10945" y="6209"/>
                    <a:pt x="11629" y="6172"/>
                    <a:pt x="12298" y="6026"/>
                  </a:cubicBezTo>
                  <a:cubicBezTo>
                    <a:pt x="12616" y="5957"/>
                    <a:pt x="12930" y="5862"/>
                    <a:pt x="13230" y="5723"/>
                  </a:cubicBezTo>
                  <a:cubicBezTo>
                    <a:pt x="13315" y="5683"/>
                    <a:pt x="13399" y="5638"/>
                    <a:pt x="13478" y="5587"/>
                  </a:cubicBezTo>
                  <a:close/>
                  <a:moveTo>
                    <a:pt x="8093" y="7530"/>
                  </a:moveTo>
                  <a:cubicBezTo>
                    <a:pt x="7952" y="7547"/>
                    <a:pt x="7811" y="7561"/>
                    <a:pt x="7669" y="7574"/>
                  </a:cubicBezTo>
                  <a:lnTo>
                    <a:pt x="7669" y="7574"/>
                  </a:lnTo>
                  <a:cubicBezTo>
                    <a:pt x="7807" y="7555"/>
                    <a:pt x="7950" y="7537"/>
                    <a:pt x="8093" y="7530"/>
                  </a:cubicBezTo>
                  <a:close/>
                  <a:moveTo>
                    <a:pt x="2310" y="1681"/>
                  </a:moveTo>
                  <a:cubicBezTo>
                    <a:pt x="2033" y="2037"/>
                    <a:pt x="1858" y="2482"/>
                    <a:pt x="1883" y="2933"/>
                  </a:cubicBezTo>
                  <a:cubicBezTo>
                    <a:pt x="1910" y="3371"/>
                    <a:pt x="2119" y="3758"/>
                    <a:pt x="2397" y="4087"/>
                  </a:cubicBezTo>
                  <a:lnTo>
                    <a:pt x="2397" y="4087"/>
                  </a:lnTo>
                  <a:cubicBezTo>
                    <a:pt x="2322" y="4444"/>
                    <a:pt x="2477" y="4814"/>
                    <a:pt x="2728" y="5089"/>
                  </a:cubicBezTo>
                  <a:lnTo>
                    <a:pt x="2728" y="5089"/>
                  </a:lnTo>
                  <a:cubicBezTo>
                    <a:pt x="2485" y="5271"/>
                    <a:pt x="2290" y="5507"/>
                    <a:pt x="2260" y="5810"/>
                  </a:cubicBezTo>
                  <a:cubicBezTo>
                    <a:pt x="2194" y="6432"/>
                    <a:pt x="2980" y="6728"/>
                    <a:pt x="3459" y="6856"/>
                  </a:cubicBezTo>
                  <a:cubicBezTo>
                    <a:pt x="3841" y="6963"/>
                    <a:pt x="4234" y="7001"/>
                    <a:pt x="4627" y="7001"/>
                  </a:cubicBezTo>
                  <a:cubicBezTo>
                    <a:pt x="4867" y="7001"/>
                    <a:pt x="5106" y="6987"/>
                    <a:pt x="5343" y="6966"/>
                  </a:cubicBezTo>
                  <a:cubicBezTo>
                    <a:pt x="5565" y="6946"/>
                    <a:pt x="5788" y="6920"/>
                    <a:pt x="6010" y="6891"/>
                  </a:cubicBezTo>
                  <a:lnTo>
                    <a:pt x="6010" y="6891"/>
                  </a:lnTo>
                  <a:cubicBezTo>
                    <a:pt x="5943" y="7065"/>
                    <a:pt x="5989" y="7261"/>
                    <a:pt x="6125" y="7397"/>
                  </a:cubicBezTo>
                  <a:cubicBezTo>
                    <a:pt x="6254" y="7528"/>
                    <a:pt x="6415" y="7597"/>
                    <a:pt x="6589" y="7629"/>
                  </a:cubicBezTo>
                  <a:lnTo>
                    <a:pt x="6589" y="7629"/>
                  </a:lnTo>
                  <a:cubicBezTo>
                    <a:pt x="6514" y="7630"/>
                    <a:pt x="6438" y="7631"/>
                    <a:pt x="6363" y="7631"/>
                  </a:cubicBezTo>
                  <a:cubicBezTo>
                    <a:pt x="5850" y="7631"/>
                    <a:pt x="5337" y="7604"/>
                    <a:pt x="4827" y="7551"/>
                  </a:cubicBezTo>
                  <a:cubicBezTo>
                    <a:pt x="4238" y="7492"/>
                    <a:pt x="3642" y="7397"/>
                    <a:pt x="3068" y="7251"/>
                  </a:cubicBezTo>
                  <a:cubicBezTo>
                    <a:pt x="2567" y="7123"/>
                    <a:pt x="2081" y="6948"/>
                    <a:pt x="1642" y="6677"/>
                  </a:cubicBezTo>
                  <a:cubicBezTo>
                    <a:pt x="1221" y="6417"/>
                    <a:pt x="859" y="6055"/>
                    <a:pt x="647" y="5606"/>
                  </a:cubicBezTo>
                  <a:cubicBezTo>
                    <a:pt x="446" y="5174"/>
                    <a:pt x="402" y="4680"/>
                    <a:pt x="472" y="4220"/>
                  </a:cubicBezTo>
                  <a:cubicBezTo>
                    <a:pt x="618" y="3229"/>
                    <a:pt x="1225" y="2362"/>
                    <a:pt x="2063" y="1828"/>
                  </a:cubicBezTo>
                  <a:cubicBezTo>
                    <a:pt x="2144" y="1776"/>
                    <a:pt x="2226" y="1727"/>
                    <a:pt x="2310" y="1681"/>
                  </a:cubicBezTo>
                  <a:close/>
                  <a:moveTo>
                    <a:pt x="11383" y="1"/>
                  </a:moveTo>
                  <a:cubicBezTo>
                    <a:pt x="11057" y="1"/>
                    <a:pt x="10728" y="64"/>
                    <a:pt x="10418" y="157"/>
                  </a:cubicBezTo>
                  <a:cubicBezTo>
                    <a:pt x="10274" y="197"/>
                    <a:pt x="10321" y="404"/>
                    <a:pt x="10451" y="404"/>
                  </a:cubicBezTo>
                  <a:cubicBezTo>
                    <a:pt x="10462" y="404"/>
                    <a:pt x="10475" y="402"/>
                    <a:pt x="10488" y="398"/>
                  </a:cubicBezTo>
                  <a:cubicBezTo>
                    <a:pt x="10771" y="313"/>
                    <a:pt x="11082" y="251"/>
                    <a:pt x="11388" y="251"/>
                  </a:cubicBezTo>
                  <a:cubicBezTo>
                    <a:pt x="11688" y="251"/>
                    <a:pt x="11984" y="311"/>
                    <a:pt x="12247" y="468"/>
                  </a:cubicBezTo>
                  <a:cubicBezTo>
                    <a:pt x="12656" y="713"/>
                    <a:pt x="12967" y="1221"/>
                    <a:pt x="12817" y="1704"/>
                  </a:cubicBezTo>
                  <a:cubicBezTo>
                    <a:pt x="12729" y="1978"/>
                    <a:pt x="12521" y="2198"/>
                    <a:pt x="12320" y="2391"/>
                  </a:cubicBezTo>
                  <a:cubicBezTo>
                    <a:pt x="12283" y="2426"/>
                    <a:pt x="12245" y="2461"/>
                    <a:pt x="12207" y="2494"/>
                  </a:cubicBezTo>
                  <a:lnTo>
                    <a:pt x="12207" y="2494"/>
                  </a:lnTo>
                  <a:cubicBezTo>
                    <a:pt x="12189" y="2481"/>
                    <a:pt x="12170" y="2467"/>
                    <a:pt x="12151" y="2454"/>
                  </a:cubicBezTo>
                  <a:lnTo>
                    <a:pt x="12151" y="2454"/>
                  </a:lnTo>
                  <a:cubicBezTo>
                    <a:pt x="12129" y="2378"/>
                    <a:pt x="12093" y="2306"/>
                    <a:pt x="12045" y="2241"/>
                  </a:cubicBezTo>
                  <a:cubicBezTo>
                    <a:pt x="11917" y="2066"/>
                    <a:pt x="11716" y="1963"/>
                    <a:pt x="11512" y="1912"/>
                  </a:cubicBezTo>
                  <a:cubicBezTo>
                    <a:pt x="11407" y="1887"/>
                    <a:pt x="11303" y="1874"/>
                    <a:pt x="11199" y="1871"/>
                  </a:cubicBezTo>
                  <a:lnTo>
                    <a:pt x="11199" y="1871"/>
                  </a:lnTo>
                  <a:cubicBezTo>
                    <a:pt x="11049" y="1792"/>
                    <a:pt x="10897" y="1718"/>
                    <a:pt x="10744" y="1649"/>
                  </a:cubicBezTo>
                  <a:cubicBezTo>
                    <a:pt x="10092" y="1358"/>
                    <a:pt x="9411" y="1140"/>
                    <a:pt x="8714" y="986"/>
                  </a:cubicBezTo>
                  <a:lnTo>
                    <a:pt x="8714" y="986"/>
                  </a:lnTo>
                  <a:cubicBezTo>
                    <a:pt x="8322" y="833"/>
                    <a:pt x="7918" y="711"/>
                    <a:pt x="7507" y="621"/>
                  </a:cubicBezTo>
                  <a:cubicBezTo>
                    <a:pt x="6960" y="501"/>
                    <a:pt x="6399" y="439"/>
                    <a:pt x="5839" y="439"/>
                  </a:cubicBezTo>
                  <a:cubicBezTo>
                    <a:pt x="5296" y="439"/>
                    <a:pt x="4753" y="497"/>
                    <a:pt x="4224" y="618"/>
                  </a:cubicBezTo>
                  <a:cubicBezTo>
                    <a:pt x="3739" y="731"/>
                    <a:pt x="3250" y="901"/>
                    <a:pt x="2838" y="1187"/>
                  </a:cubicBezTo>
                  <a:lnTo>
                    <a:pt x="2838" y="1187"/>
                  </a:lnTo>
                  <a:cubicBezTo>
                    <a:pt x="2112" y="1466"/>
                    <a:pt x="1445" y="1889"/>
                    <a:pt x="965" y="2505"/>
                  </a:cubicBezTo>
                  <a:cubicBezTo>
                    <a:pt x="340" y="3316"/>
                    <a:pt x="0" y="4428"/>
                    <a:pt x="311" y="5430"/>
                  </a:cubicBezTo>
                  <a:cubicBezTo>
                    <a:pt x="644" y="6509"/>
                    <a:pt x="1660" y="7120"/>
                    <a:pt x="2684" y="7430"/>
                  </a:cubicBezTo>
                  <a:cubicBezTo>
                    <a:pt x="3269" y="7606"/>
                    <a:pt x="3873" y="7708"/>
                    <a:pt x="4476" y="7785"/>
                  </a:cubicBezTo>
                  <a:cubicBezTo>
                    <a:pt x="5080" y="7866"/>
                    <a:pt x="5687" y="7903"/>
                    <a:pt x="6294" y="7903"/>
                  </a:cubicBezTo>
                  <a:cubicBezTo>
                    <a:pt x="6348" y="7903"/>
                    <a:pt x="6403" y="7903"/>
                    <a:pt x="6458" y="7902"/>
                  </a:cubicBezTo>
                  <a:cubicBezTo>
                    <a:pt x="7152" y="7898"/>
                    <a:pt x="7846" y="7846"/>
                    <a:pt x="8532" y="7748"/>
                  </a:cubicBezTo>
                  <a:lnTo>
                    <a:pt x="8532" y="7748"/>
                  </a:lnTo>
                  <a:cubicBezTo>
                    <a:pt x="8359" y="7826"/>
                    <a:pt x="8188" y="7903"/>
                    <a:pt x="8016" y="7982"/>
                  </a:cubicBezTo>
                  <a:cubicBezTo>
                    <a:pt x="7767" y="8096"/>
                    <a:pt x="7496" y="8202"/>
                    <a:pt x="7284" y="8388"/>
                  </a:cubicBezTo>
                  <a:cubicBezTo>
                    <a:pt x="7113" y="8549"/>
                    <a:pt x="7006" y="8780"/>
                    <a:pt x="7080" y="9014"/>
                  </a:cubicBezTo>
                  <a:cubicBezTo>
                    <a:pt x="7145" y="9215"/>
                    <a:pt x="7317" y="9339"/>
                    <a:pt x="7515" y="9398"/>
                  </a:cubicBezTo>
                  <a:cubicBezTo>
                    <a:pt x="7643" y="9437"/>
                    <a:pt x="7777" y="9453"/>
                    <a:pt x="7911" y="9453"/>
                  </a:cubicBezTo>
                  <a:cubicBezTo>
                    <a:pt x="8029" y="9453"/>
                    <a:pt x="8148" y="9440"/>
                    <a:pt x="8264" y="9420"/>
                  </a:cubicBezTo>
                  <a:cubicBezTo>
                    <a:pt x="8265" y="9420"/>
                    <a:pt x="8267" y="9420"/>
                    <a:pt x="8268" y="9420"/>
                  </a:cubicBezTo>
                  <a:cubicBezTo>
                    <a:pt x="8403" y="9420"/>
                    <a:pt x="8346" y="9202"/>
                    <a:pt x="8207" y="9202"/>
                  </a:cubicBezTo>
                  <a:cubicBezTo>
                    <a:pt x="8199" y="9202"/>
                    <a:pt x="8192" y="9203"/>
                    <a:pt x="8184" y="9204"/>
                  </a:cubicBezTo>
                  <a:cubicBezTo>
                    <a:pt x="8093" y="9216"/>
                    <a:pt x="7997" y="9225"/>
                    <a:pt x="7901" y="9225"/>
                  </a:cubicBezTo>
                  <a:cubicBezTo>
                    <a:pt x="7770" y="9225"/>
                    <a:pt x="7639" y="9208"/>
                    <a:pt x="7518" y="9160"/>
                  </a:cubicBezTo>
                  <a:cubicBezTo>
                    <a:pt x="7325" y="9083"/>
                    <a:pt x="7222" y="8886"/>
                    <a:pt x="7350" y="8699"/>
                  </a:cubicBezTo>
                  <a:cubicBezTo>
                    <a:pt x="7507" y="8473"/>
                    <a:pt x="7811" y="8366"/>
                    <a:pt x="8056" y="8257"/>
                  </a:cubicBezTo>
                  <a:cubicBezTo>
                    <a:pt x="8396" y="8100"/>
                    <a:pt x="8743" y="7946"/>
                    <a:pt x="9087" y="7789"/>
                  </a:cubicBezTo>
                  <a:cubicBezTo>
                    <a:pt x="9137" y="7768"/>
                    <a:pt x="9161" y="7699"/>
                    <a:pt x="9148" y="7646"/>
                  </a:cubicBezTo>
                  <a:lnTo>
                    <a:pt x="9148" y="7646"/>
                  </a:lnTo>
                  <a:cubicBezTo>
                    <a:pt x="9564" y="7568"/>
                    <a:pt x="9977" y="7473"/>
                    <a:pt x="10385" y="7361"/>
                  </a:cubicBezTo>
                  <a:cubicBezTo>
                    <a:pt x="11025" y="7182"/>
                    <a:pt x="11647" y="6962"/>
                    <a:pt x="12261" y="6706"/>
                  </a:cubicBezTo>
                  <a:cubicBezTo>
                    <a:pt x="12784" y="6483"/>
                    <a:pt x="13340" y="6231"/>
                    <a:pt x="13687" y="5759"/>
                  </a:cubicBezTo>
                  <a:cubicBezTo>
                    <a:pt x="13873" y="5505"/>
                    <a:pt x="13961" y="5234"/>
                    <a:pt x="13974" y="4960"/>
                  </a:cubicBezTo>
                  <a:lnTo>
                    <a:pt x="13974" y="4960"/>
                  </a:lnTo>
                  <a:cubicBezTo>
                    <a:pt x="14045" y="4679"/>
                    <a:pt x="13958" y="4394"/>
                    <a:pt x="13811" y="4132"/>
                  </a:cubicBezTo>
                  <a:lnTo>
                    <a:pt x="13811" y="4132"/>
                  </a:lnTo>
                  <a:cubicBezTo>
                    <a:pt x="13602" y="3643"/>
                    <a:pt x="13223" y="3200"/>
                    <a:pt x="12828" y="2900"/>
                  </a:cubicBezTo>
                  <a:cubicBezTo>
                    <a:pt x="12701" y="2802"/>
                    <a:pt x="12568" y="2713"/>
                    <a:pt x="12432" y="2630"/>
                  </a:cubicBezTo>
                  <a:lnTo>
                    <a:pt x="12432" y="2630"/>
                  </a:lnTo>
                  <a:cubicBezTo>
                    <a:pt x="12800" y="2305"/>
                    <a:pt x="13139" y="1891"/>
                    <a:pt x="13106" y="1382"/>
                  </a:cubicBezTo>
                  <a:cubicBezTo>
                    <a:pt x="13073" y="870"/>
                    <a:pt x="12711" y="398"/>
                    <a:pt x="12250" y="183"/>
                  </a:cubicBezTo>
                  <a:cubicBezTo>
                    <a:pt x="11976" y="53"/>
                    <a:pt x="11681" y="1"/>
                    <a:pt x="1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4" name="Google Shape;1094;p39"/>
            <p:cNvGrpSpPr/>
            <p:nvPr/>
          </p:nvGrpSpPr>
          <p:grpSpPr>
            <a:xfrm>
              <a:off x="670537" y="641500"/>
              <a:ext cx="664204" cy="572693"/>
              <a:chOff x="167400" y="203050"/>
              <a:chExt cx="664204" cy="572693"/>
            </a:xfrm>
          </p:grpSpPr>
          <p:sp>
            <p:nvSpPr>
              <p:cNvPr id="1095" name="Google Shape;1095;p39"/>
              <p:cNvSpPr/>
              <p:nvPr/>
            </p:nvSpPr>
            <p:spPr>
              <a:xfrm>
                <a:off x="239207" y="236031"/>
                <a:ext cx="592397" cy="539712"/>
              </a:xfrm>
              <a:custGeom>
                <a:avLst/>
                <a:gdLst/>
                <a:ahLst/>
                <a:cxnLst/>
                <a:rect l="l" t="t" r="r" b="b"/>
                <a:pathLst>
                  <a:path w="7095" h="6464" extrusionOk="0">
                    <a:moveTo>
                      <a:pt x="3546" y="1"/>
                    </a:moveTo>
                    <a:cubicBezTo>
                      <a:pt x="2719" y="1"/>
                      <a:pt x="1893" y="316"/>
                      <a:pt x="1262" y="947"/>
                    </a:cubicBezTo>
                    <a:cubicBezTo>
                      <a:pt x="0" y="2208"/>
                      <a:pt x="0" y="4256"/>
                      <a:pt x="1262" y="5518"/>
                    </a:cubicBezTo>
                    <a:cubicBezTo>
                      <a:pt x="1893" y="6148"/>
                      <a:pt x="2719" y="6464"/>
                      <a:pt x="3546" y="6464"/>
                    </a:cubicBezTo>
                    <a:cubicBezTo>
                      <a:pt x="4373" y="6464"/>
                      <a:pt x="5200" y="6148"/>
                      <a:pt x="5833" y="5518"/>
                    </a:cubicBezTo>
                    <a:cubicBezTo>
                      <a:pt x="7094" y="4256"/>
                      <a:pt x="7094" y="2208"/>
                      <a:pt x="5833" y="947"/>
                    </a:cubicBezTo>
                    <a:cubicBezTo>
                      <a:pt x="5200" y="316"/>
                      <a:pt x="4373" y="1"/>
                      <a:pt x="35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9"/>
              <p:cNvSpPr/>
              <p:nvPr/>
            </p:nvSpPr>
            <p:spPr>
              <a:xfrm>
                <a:off x="167400" y="203050"/>
                <a:ext cx="616861" cy="539879"/>
              </a:xfrm>
              <a:custGeom>
                <a:avLst/>
                <a:gdLst/>
                <a:ahLst/>
                <a:cxnLst/>
                <a:rect l="l" t="t" r="r" b="b"/>
                <a:pathLst>
                  <a:path w="7388" h="6466" extrusionOk="0">
                    <a:moveTo>
                      <a:pt x="3699" y="1"/>
                    </a:moveTo>
                    <a:cubicBezTo>
                      <a:pt x="2548" y="1"/>
                      <a:pt x="1434" y="615"/>
                      <a:pt x="849" y="1696"/>
                    </a:cubicBezTo>
                    <a:cubicBezTo>
                      <a:pt x="1" y="3269"/>
                      <a:pt x="590" y="5229"/>
                      <a:pt x="2158" y="6077"/>
                    </a:cubicBezTo>
                    <a:cubicBezTo>
                      <a:pt x="2647" y="6341"/>
                      <a:pt x="3172" y="6466"/>
                      <a:pt x="3690" y="6466"/>
                    </a:cubicBezTo>
                    <a:cubicBezTo>
                      <a:pt x="4841" y="6466"/>
                      <a:pt x="5954" y="5850"/>
                      <a:pt x="6539" y="4768"/>
                    </a:cubicBezTo>
                    <a:cubicBezTo>
                      <a:pt x="7388" y="3196"/>
                      <a:pt x="6799" y="1236"/>
                      <a:pt x="5230" y="387"/>
                    </a:cubicBezTo>
                    <a:cubicBezTo>
                      <a:pt x="4742" y="125"/>
                      <a:pt x="4217" y="1"/>
                      <a:pt x="36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9"/>
              <p:cNvSpPr/>
              <p:nvPr/>
            </p:nvSpPr>
            <p:spPr>
              <a:xfrm>
                <a:off x="310679" y="370627"/>
                <a:ext cx="84914" cy="115056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378" extrusionOk="0">
                    <a:moveTo>
                      <a:pt x="383" y="1"/>
                    </a:moveTo>
                    <a:cubicBezTo>
                      <a:pt x="358" y="1"/>
                      <a:pt x="334" y="4"/>
                      <a:pt x="311" y="11"/>
                    </a:cubicBezTo>
                    <a:cubicBezTo>
                      <a:pt x="91" y="73"/>
                      <a:pt x="0" y="432"/>
                      <a:pt x="110" y="805"/>
                    </a:cubicBezTo>
                    <a:cubicBezTo>
                      <a:pt x="205" y="1143"/>
                      <a:pt x="429" y="1377"/>
                      <a:pt x="636" y="1377"/>
                    </a:cubicBezTo>
                    <a:cubicBezTo>
                      <a:pt x="659" y="1377"/>
                      <a:pt x="683" y="1374"/>
                      <a:pt x="706" y="1368"/>
                    </a:cubicBezTo>
                    <a:cubicBezTo>
                      <a:pt x="925" y="1302"/>
                      <a:pt x="1017" y="947"/>
                      <a:pt x="907" y="571"/>
                    </a:cubicBezTo>
                    <a:cubicBezTo>
                      <a:pt x="812" y="238"/>
                      <a:pt x="586" y="1"/>
                      <a:pt x="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9"/>
              <p:cNvSpPr/>
              <p:nvPr/>
            </p:nvSpPr>
            <p:spPr>
              <a:xfrm>
                <a:off x="491365" y="318108"/>
                <a:ext cx="84998" cy="115307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381" extrusionOk="0">
                    <a:moveTo>
                      <a:pt x="386" y="1"/>
                    </a:moveTo>
                    <a:cubicBezTo>
                      <a:pt x="362" y="1"/>
                      <a:pt x="339" y="4"/>
                      <a:pt x="315" y="11"/>
                    </a:cubicBezTo>
                    <a:cubicBezTo>
                      <a:pt x="92" y="77"/>
                      <a:pt x="1" y="432"/>
                      <a:pt x="114" y="808"/>
                    </a:cubicBezTo>
                    <a:cubicBezTo>
                      <a:pt x="206" y="1143"/>
                      <a:pt x="434" y="1381"/>
                      <a:pt x="638" y="1381"/>
                    </a:cubicBezTo>
                    <a:cubicBezTo>
                      <a:pt x="661" y="1381"/>
                      <a:pt x="684" y="1378"/>
                      <a:pt x="707" y="1372"/>
                    </a:cubicBezTo>
                    <a:cubicBezTo>
                      <a:pt x="926" y="1306"/>
                      <a:pt x="1017" y="951"/>
                      <a:pt x="908" y="574"/>
                    </a:cubicBezTo>
                    <a:cubicBezTo>
                      <a:pt x="810" y="241"/>
                      <a:pt x="589" y="1"/>
                      <a:pt x="3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9"/>
              <p:cNvSpPr/>
              <p:nvPr/>
            </p:nvSpPr>
            <p:spPr>
              <a:xfrm>
                <a:off x="357938" y="506892"/>
                <a:ext cx="295656" cy="139771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1674" extrusionOk="0">
                    <a:moveTo>
                      <a:pt x="2033" y="1"/>
                    </a:moveTo>
                    <a:cubicBezTo>
                      <a:pt x="1812" y="1"/>
                      <a:pt x="1588" y="36"/>
                      <a:pt x="1372" y="109"/>
                    </a:cubicBezTo>
                    <a:cubicBezTo>
                      <a:pt x="677" y="343"/>
                      <a:pt x="165" y="913"/>
                      <a:pt x="1" y="1626"/>
                    </a:cubicBezTo>
                    <a:lnTo>
                      <a:pt x="206" y="1674"/>
                    </a:lnTo>
                    <a:cubicBezTo>
                      <a:pt x="359" y="1030"/>
                      <a:pt x="816" y="518"/>
                      <a:pt x="1442" y="310"/>
                    </a:cubicBezTo>
                    <a:cubicBezTo>
                      <a:pt x="1636" y="244"/>
                      <a:pt x="1836" y="212"/>
                      <a:pt x="2036" y="212"/>
                    </a:cubicBezTo>
                    <a:cubicBezTo>
                      <a:pt x="2536" y="212"/>
                      <a:pt x="3029" y="412"/>
                      <a:pt x="3387" y="778"/>
                    </a:cubicBezTo>
                    <a:lnTo>
                      <a:pt x="3541" y="632"/>
                    </a:lnTo>
                    <a:cubicBezTo>
                      <a:pt x="3138" y="224"/>
                      <a:pt x="2591" y="1"/>
                      <a:pt x="2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0" name="Google Shape;1100;p39"/>
            <p:cNvGrpSpPr/>
            <p:nvPr/>
          </p:nvGrpSpPr>
          <p:grpSpPr>
            <a:xfrm rot="2191844">
              <a:off x="2382751" y="472075"/>
              <a:ext cx="664255" cy="572737"/>
              <a:chOff x="167400" y="203050"/>
              <a:chExt cx="664204" cy="572693"/>
            </a:xfrm>
          </p:grpSpPr>
          <p:sp>
            <p:nvSpPr>
              <p:cNvPr id="1101" name="Google Shape;1101;p39"/>
              <p:cNvSpPr/>
              <p:nvPr/>
            </p:nvSpPr>
            <p:spPr>
              <a:xfrm>
                <a:off x="239207" y="236031"/>
                <a:ext cx="592397" cy="539712"/>
              </a:xfrm>
              <a:custGeom>
                <a:avLst/>
                <a:gdLst/>
                <a:ahLst/>
                <a:cxnLst/>
                <a:rect l="l" t="t" r="r" b="b"/>
                <a:pathLst>
                  <a:path w="7095" h="6464" extrusionOk="0">
                    <a:moveTo>
                      <a:pt x="3546" y="1"/>
                    </a:moveTo>
                    <a:cubicBezTo>
                      <a:pt x="2719" y="1"/>
                      <a:pt x="1893" y="316"/>
                      <a:pt x="1262" y="947"/>
                    </a:cubicBezTo>
                    <a:cubicBezTo>
                      <a:pt x="0" y="2208"/>
                      <a:pt x="0" y="4256"/>
                      <a:pt x="1262" y="5518"/>
                    </a:cubicBezTo>
                    <a:cubicBezTo>
                      <a:pt x="1893" y="6148"/>
                      <a:pt x="2719" y="6464"/>
                      <a:pt x="3546" y="6464"/>
                    </a:cubicBezTo>
                    <a:cubicBezTo>
                      <a:pt x="4373" y="6464"/>
                      <a:pt x="5200" y="6148"/>
                      <a:pt x="5833" y="5518"/>
                    </a:cubicBezTo>
                    <a:cubicBezTo>
                      <a:pt x="7094" y="4256"/>
                      <a:pt x="7094" y="2208"/>
                      <a:pt x="5833" y="947"/>
                    </a:cubicBezTo>
                    <a:cubicBezTo>
                      <a:pt x="5200" y="316"/>
                      <a:pt x="4373" y="1"/>
                      <a:pt x="35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9"/>
              <p:cNvSpPr/>
              <p:nvPr/>
            </p:nvSpPr>
            <p:spPr>
              <a:xfrm>
                <a:off x="167400" y="203050"/>
                <a:ext cx="616861" cy="539879"/>
              </a:xfrm>
              <a:custGeom>
                <a:avLst/>
                <a:gdLst/>
                <a:ahLst/>
                <a:cxnLst/>
                <a:rect l="l" t="t" r="r" b="b"/>
                <a:pathLst>
                  <a:path w="7388" h="6466" extrusionOk="0">
                    <a:moveTo>
                      <a:pt x="3699" y="1"/>
                    </a:moveTo>
                    <a:cubicBezTo>
                      <a:pt x="2548" y="1"/>
                      <a:pt x="1434" y="615"/>
                      <a:pt x="849" y="1696"/>
                    </a:cubicBezTo>
                    <a:cubicBezTo>
                      <a:pt x="1" y="3269"/>
                      <a:pt x="590" y="5229"/>
                      <a:pt x="2158" y="6077"/>
                    </a:cubicBezTo>
                    <a:cubicBezTo>
                      <a:pt x="2647" y="6341"/>
                      <a:pt x="3172" y="6466"/>
                      <a:pt x="3690" y="6466"/>
                    </a:cubicBezTo>
                    <a:cubicBezTo>
                      <a:pt x="4841" y="6466"/>
                      <a:pt x="5954" y="5850"/>
                      <a:pt x="6539" y="4768"/>
                    </a:cubicBezTo>
                    <a:cubicBezTo>
                      <a:pt x="7388" y="3196"/>
                      <a:pt x="6799" y="1236"/>
                      <a:pt x="5230" y="387"/>
                    </a:cubicBezTo>
                    <a:cubicBezTo>
                      <a:pt x="4742" y="125"/>
                      <a:pt x="4217" y="1"/>
                      <a:pt x="3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9"/>
              <p:cNvSpPr/>
              <p:nvPr/>
            </p:nvSpPr>
            <p:spPr>
              <a:xfrm>
                <a:off x="310679" y="370627"/>
                <a:ext cx="84914" cy="115056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378" extrusionOk="0">
                    <a:moveTo>
                      <a:pt x="383" y="1"/>
                    </a:moveTo>
                    <a:cubicBezTo>
                      <a:pt x="358" y="1"/>
                      <a:pt x="334" y="4"/>
                      <a:pt x="311" y="11"/>
                    </a:cubicBezTo>
                    <a:cubicBezTo>
                      <a:pt x="91" y="73"/>
                      <a:pt x="0" y="432"/>
                      <a:pt x="110" y="805"/>
                    </a:cubicBezTo>
                    <a:cubicBezTo>
                      <a:pt x="205" y="1143"/>
                      <a:pt x="429" y="1377"/>
                      <a:pt x="636" y="1377"/>
                    </a:cubicBezTo>
                    <a:cubicBezTo>
                      <a:pt x="659" y="1377"/>
                      <a:pt x="683" y="1374"/>
                      <a:pt x="706" y="1368"/>
                    </a:cubicBezTo>
                    <a:cubicBezTo>
                      <a:pt x="925" y="1302"/>
                      <a:pt x="1017" y="947"/>
                      <a:pt x="907" y="571"/>
                    </a:cubicBezTo>
                    <a:cubicBezTo>
                      <a:pt x="812" y="238"/>
                      <a:pt x="586" y="1"/>
                      <a:pt x="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9"/>
              <p:cNvSpPr/>
              <p:nvPr/>
            </p:nvSpPr>
            <p:spPr>
              <a:xfrm>
                <a:off x="491365" y="318108"/>
                <a:ext cx="84998" cy="115307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381" extrusionOk="0">
                    <a:moveTo>
                      <a:pt x="386" y="1"/>
                    </a:moveTo>
                    <a:cubicBezTo>
                      <a:pt x="362" y="1"/>
                      <a:pt x="339" y="4"/>
                      <a:pt x="315" y="11"/>
                    </a:cubicBezTo>
                    <a:cubicBezTo>
                      <a:pt x="92" y="77"/>
                      <a:pt x="1" y="432"/>
                      <a:pt x="114" y="808"/>
                    </a:cubicBezTo>
                    <a:cubicBezTo>
                      <a:pt x="206" y="1143"/>
                      <a:pt x="434" y="1381"/>
                      <a:pt x="638" y="1381"/>
                    </a:cubicBezTo>
                    <a:cubicBezTo>
                      <a:pt x="661" y="1381"/>
                      <a:pt x="684" y="1378"/>
                      <a:pt x="707" y="1372"/>
                    </a:cubicBezTo>
                    <a:cubicBezTo>
                      <a:pt x="926" y="1306"/>
                      <a:pt x="1017" y="951"/>
                      <a:pt x="908" y="574"/>
                    </a:cubicBezTo>
                    <a:cubicBezTo>
                      <a:pt x="810" y="241"/>
                      <a:pt x="589" y="1"/>
                      <a:pt x="3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9"/>
              <p:cNvSpPr/>
              <p:nvPr/>
            </p:nvSpPr>
            <p:spPr>
              <a:xfrm rot="10800000">
                <a:off x="357938" y="506892"/>
                <a:ext cx="295656" cy="139771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1674" extrusionOk="0">
                    <a:moveTo>
                      <a:pt x="2033" y="1"/>
                    </a:moveTo>
                    <a:cubicBezTo>
                      <a:pt x="1812" y="1"/>
                      <a:pt x="1588" y="36"/>
                      <a:pt x="1372" y="109"/>
                    </a:cubicBezTo>
                    <a:cubicBezTo>
                      <a:pt x="677" y="343"/>
                      <a:pt x="165" y="913"/>
                      <a:pt x="1" y="1626"/>
                    </a:cubicBezTo>
                    <a:lnTo>
                      <a:pt x="206" y="1674"/>
                    </a:lnTo>
                    <a:cubicBezTo>
                      <a:pt x="359" y="1030"/>
                      <a:pt x="816" y="518"/>
                      <a:pt x="1442" y="310"/>
                    </a:cubicBezTo>
                    <a:cubicBezTo>
                      <a:pt x="1636" y="244"/>
                      <a:pt x="1836" y="212"/>
                      <a:pt x="2036" y="212"/>
                    </a:cubicBezTo>
                    <a:cubicBezTo>
                      <a:pt x="2536" y="212"/>
                      <a:pt x="3029" y="412"/>
                      <a:pt x="3387" y="778"/>
                    </a:cubicBezTo>
                    <a:lnTo>
                      <a:pt x="3541" y="632"/>
                    </a:lnTo>
                    <a:cubicBezTo>
                      <a:pt x="3138" y="224"/>
                      <a:pt x="2591" y="1"/>
                      <a:pt x="2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6" name="Google Shape;1106;p39"/>
          <p:cNvGrpSpPr/>
          <p:nvPr/>
        </p:nvGrpSpPr>
        <p:grpSpPr>
          <a:xfrm rot="1474600">
            <a:off x="3711279" y="1131129"/>
            <a:ext cx="179119" cy="148086"/>
            <a:chOff x="554700" y="3251675"/>
            <a:chExt cx="142825" cy="118075"/>
          </a:xfrm>
        </p:grpSpPr>
        <p:sp>
          <p:nvSpPr>
            <p:cNvPr id="1107" name="Google Shape;1107;p39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0"/>
          <p:cNvSpPr/>
          <p:nvPr/>
        </p:nvSpPr>
        <p:spPr>
          <a:xfrm>
            <a:off x="4631600" y="1777500"/>
            <a:ext cx="1547007" cy="995693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0"/>
          <p:cNvSpPr txBox="1">
            <a:spLocks noGrp="1"/>
          </p:cNvSpPr>
          <p:nvPr>
            <p:ph type="title"/>
          </p:nvPr>
        </p:nvSpPr>
        <p:spPr>
          <a:xfrm>
            <a:off x="715100" y="1981970"/>
            <a:ext cx="3460500" cy="11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www.app.diagrams.net</a:t>
            </a:r>
            <a:endParaRPr sz="2000" dirty="0"/>
          </a:p>
        </p:txBody>
      </p:sp>
      <p:sp>
        <p:nvSpPr>
          <p:cNvPr id="1147" name="Google Shape;1147;p40"/>
          <p:cNvSpPr txBox="1">
            <a:spLocks noGrp="1"/>
          </p:cNvSpPr>
          <p:nvPr>
            <p:ph type="title" idx="2"/>
          </p:nvPr>
        </p:nvSpPr>
        <p:spPr>
          <a:xfrm>
            <a:off x="715100" y="957715"/>
            <a:ext cx="6277654" cy="5802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Flow diagram - Testing process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1148" name="Google Shape;1148;p40"/>
          <p:cNvSpPr txBox="1">
            <a:spLocks noGrp="1"/>
          </p:cNvSpPr>
          <p:nvPr>
            <p:ph type="subTitle" idx="1"/>
          </p:nvPr>
        </p:nvSpPr>
        <p:spPr>
          <a:xfrm>
            <a:off x="715100" y="3215879"/>
            <a:ext cx="3460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You</a:t>
            </a:r>
            <a:endParaRPr dirty="0"/>
          </a:p>
        </p:txBody>
      </p:sp>
      <p:grpSp>
        <p:nvGrpSpPr>
          <p:cNvPr id="1149" name="Google Shape;1149;p40"/>
          <p:cNvGrpSpPr/>
          <p:nvPr/>
        </p:nvGrpSpPr>
        <p:grpSpPr>
          <a:xfrm rot="2952387">
            <a:off x="3379606" y="4196458"/>
            <a:ext cx="179128" cy="148086"/>
            <a:chOff x="554700" y="3251675"/>
            <a:chExt cx="142825" cy="118075"/>
          </a:xfrm>
        </p:grpSpPr>
        <p:sp>
          <p:nvSpPr>
            <p:cNvPr id="1150" name="Google Shape;1150;p40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8" name="Google Shape;1318;p40"/>
          <p:cNvSpPr/>
          <p:nvPr/>
        </p:nvSpPr>
        <p:spPr>
          <a:xfrm>
            <a:off x="6200512" y="249225"/>
            <a:ext cx="849291" cy="571552"/>
          </a:xfrm>
          <a:custGeom>
            <a:avLst/>
            <a:gdLst/>
            <a:ahLst/>
            <a:cxnLst/>
            <a:rect l="l" t="t" r="r" b="b"/>
            <a:pathLst>
              <a:path w="14046" h="9453" extrusionOk="0">
                <a:moveTo>
                  <a:pt x="5817" y="663"/>
                </a:moveTo>
                <a:cubicBezTo>
                  <a:pt x="6088" y="663"/>
                  <a:pt x="6358" y="678"/>
                  <a:pt x="6628" y="707"/>
                </a:cubicBezTo>
                <a:lnTo>
                  <a:pt x="6628" y="707"/>
                </a:lnTo>
                <a:cubicBezTo>
                  <a:pt x="6404" y="695"/>
                  <a:pt x="6179" y="689"/>
                  <a:pt x="5955" y="689"/>
                </a:cubicBezTo>
                <a:cubicBezTo>
                  <a:pt x="5446" y="689"/>
                  <a:pt x="4938" y="721"/>
                  <a:pt x="4437" y="791"/>
                </a:cubicBezTo>
                <a:lnTo>
                  <a:pt x="4437" y="791"/>
                </a:lnTo>
                <a:cubicBezTo>
                  <a:pt x="4675" y="746"/>
                  <a:pt x="4912" y="715"/>
                  <a:pt x="5138" y="695"/>
                </a:cubicBezTo>
                <a:cubicBezTo>
                  <a:pt x="5364" y="673"/>
                  <a:pt x="5590" y="663"/>
                  <a:pt x="5817" y="663"/>
                </a:cubicBezTo>
                <a:close/>
                <a:moveTo>
                  <a:pt x="9856" y="1539"/>
                </a:moveTo>
                <a:cubicBezTo>
                  <a:pt x="10167" y="1648"/>
                  <a:pt x="10472" y="1773"/>
                  <a:pt x="10769" y="1914"/>
                </a:cubicBezTo>
                <a:lnTo>
                  <a:pt x="10769" y="1914"/>
                </a:lnTo>
                <a:cubicBezTo>
                  <a:pt x="10715" y="1926"/>
                  <a:pt x="10663" y="1940"/>
                  <a:pt x="10610" y="1957"/>
                </a:cubicBezTo>
                <a:lnTo>
                  <a:pt x="10610" y="1957"/>
                </a:lnTo>
                <a:cubicBezTo>
                  <a:pt x="10559" y="1947"/>
                  <a:pt x="10508" y="1937"/>
                  <a:pt x="10456" y="1928"/>
                </a:cubicBezTo>
                <a:lnTo>
                  <a:pt x="10456" y="1928"/>
                </a:lnTo>
                <a:cubicBezTo>
                  <a:pt x="10263" y="1789"/>
                  <a:pt x="10062" y="1659"/>
                  <a:pt x="9856" y="1539"/>
                </a:cubicBezTo>
                <a:close/>
                <a:moveTo>
                  <a:pt x="9285" y="2038"/>
                </a:moveTo>
                <a:cubicBezTo>
                  <a:pt x="9595" y="2048"/>
                  <a:pt x="9905" y="2073"/>
                  <a:pt x="10212" y="2118"/>
                </a:cubicBezTo>
                <a:lnTo>
                  <a:pt x="10212" y="2118"/>
                </a:lnTo>
                <a:cubicBezTo>
                  <a:pt x="10154" y="2146"/>
                  <a:pt x="10097" y="2177"/>
                  <a:pt x="10042" y="2208"/>
                </a:cubicBezTo>
                <a:cubicBezTo>
                  <a:pt x="10036" y="2211"/>
                  <a:pt x="10031" y="2214"/>
                  <a:pt x="10026" y="2217"/>
                </a:cubicBezTo>
                <a:lnTo>
                  <a:pt x="10026" y="2217"/>
                </a:lnTo>
                <a:cubicBezTo>
                  <a:pt x="9786" y="2138"/>
                  <a:pt x="9536" y="2080"/>
                  <a:pt x="9285" y="2038"/>
                </a:cubicBezTo>
                <a:close/>
                <a:moveTo>
                  <a:pt x="10869" y="2245"/>
                </a:moveTo>
                <a:cubicBezTo>
                  <a:pt x="10965" y="2268"/>
                  <a:pt x="11059" y="2294"/>
                  <a:pt x="11153" y="2322"/>
                </a:cubicBezTo>
                <a:cubicBezTo>
                  <a:pt x="11411" y="2398"/>
                  <a:pt x="11672" y="2496"/>
                  <a:pt x="11926" y="2618"/>
                </a:cubicBezTo>
                <a:lnTo>
                  <a:pt x="11926" y="2618"/>
                </a:lnTo>
                <a:cubicBezTo>
                  <a:pt x="11929" y="2654"/>
                  <a:pt x="11928" y="2689"/>
                  <a:pt x="11924" y="2723"/>
                </a:cubicBezTo>
                <a:lnTo>
                  <a:pt x="11924" y="2723"/>
                </a:lnTo>
                <a:cubicBezTo>
                  <a:pt x="11840" y="2785"/>
                  <a:pt x="11754" y="2844"/>
                  <a:pt x="11665" y="2900"/>
                </a:cubicBezTo>
                <a:cubicBezTo>
                  <a:pt x="11646" y="2912"/>
                  <a:pt x="11628" y="2924"/>
                  <a:pt x="11609" y="2935"/>
                </a:cubicBezTo>
                <a:lnTo>
                  <a:pt x="11609" y="2935"/>
                </a:lnTo>
                <a:cubicBezTo>
                  <a:pt x="11378" y="2689"/>
                  <a:pt x="11130" y="2459"/>
                  <a:pt x="10869" y="2245"/>
                </a:cubicBezTo>
                <a:close/>
                <a:moveTo>
                  <a:pt x="10506" y="2259"/>
                </a:moveTo>
                <a:cubicBezTo>
                  <a:pt x="10609" y="2338"/>
                  <a:pt x="10710" y="2420"/>
                  <a:pt x="10809" y="2505"/>
                </a:cubicBezTo>
                <a:cubicBezTo>
                  <a:pt x="11014" y="2680"/>
                  <a:pt x="11209" y="2865"/>
                  <a:pt x="11392" y="3061"/>
                </a:cubicBezTo>
                <a:lnTo>
                  <a:pt x="11392" y="3061"/>
                </a:lnTo>
                <a:cubicBezTo>
                  <a:pt x="11387" y="3064"/>
                  <a:pt x="11382" y="3067"/>
                  <a:pt x="11377" y="3070"/>
                </a:cubicBezTo>
                <a:lnTo>
                  <a:pt x="11377" y="3070"/>
                </a:lnTo>
                <a:cubicBezTo>
                  <a:pt x="11109" y="2737"/>
                  <a:pt x="10727" y="2501"/>
                  <a:pt x="10339" y="2336"/>
                </a:cubicBezTo>
                <a:lnTo>
                  <a:pt x="10339" y="2336"/>
                </a:lnTo>
                <a:cubicBezTo>
                  <a:pt x="10393" y="2308"/>
                  <a:pt x="10449" y="2282"/>
                  <a:pt x="10506" y="2259"/>
                </a:cubicBezTo>
                <a:close/>
                <a:moveTo>
                  <a:pt x="10069" y="2482"/>
                </a:moveTo>
                <a:cubicBezTo>
                  <a:pt x="10102" y="2494"/>
                  <a:pt x="10134" y="2506"/>
                  <a:pt x="10166" y="2519"/>
                </a:cubicBezTo>
                <a:cubicBezTo>
                  <a:pt x="10528" y="2664"/>
                  <a:pt x="10898" y="2877"/>
                  <a:pt x="11152" y="3182"/>
                </a:cubicBezTo>
                <a:lnTo>
                  <a:pt x="11152" y="3182"/>
                </a:lnTo>
                <a:cubicBezTo>
                  <a:pt x="10809" y="3342"/>
                  <a:pt x="10445" y="3459"/>
                  <a:pt x="10071" y="3529"/>
                </a:cubicBezTo>
                <a:cubicBezTo>
                  <a:pt x="9979" y="3547"/>
                  <a:pt x="9840" y="3581"/>
                  <a:pt x="9712" y="3581"/>
                </a:cubicBezTo>
                <a:cubicBezTo>
                  <a:pt x="9580" y="3581"/>
                  <a:pt x="9461" y="3545"/>
                  <a:pt x="9416" y="3419"/>
                </a:cubicBezTo>
                <a:cubicBezTo>
                  <a:pt x="9350" y="3229"/>
                  <a:pt x="9493" y="2991"/>
                  <a:pt x="9614" y="2848"/>
                </a:cubicBezTo>
                <a:cubicBezTo>
                  <a:pt x="9738" y="2702"/>
                  <a:pt x="9901" y="2583"/>
                  <a:pt x="10069" y="2482"/>
                </a:cubicBezTo>
                <a:close/>
                <a:moveTo>
                  <a:pt x="6006" y="917"/>
                </a:moveTo>
                <a:cubicBezTo>
                  <a:pt x="6863" y="917"/>
                  <a:pt x="7729" y="999"/>
                  <a:pt x="8570" y="1179"/>
                </a:cubicBezTo>
                <a:lnTo>
                  <a:pt x="8570" y="1179"/>
                </a:lnTo>
                <a:cubicBezTo>
                  <a:pt x="9042" y="1360"/>
                  <a:pt x="9497" y="1586"/>
                  <a:pt x="9925" y="1855"/>
                </a:cubicBezTo>
                <a:lnTo>
                  <a:pt x="9925" y="1855"/>
                </a:lnTo>
                <a:cubicBezTo>
                  <a:pt x="9803" y="1842"/>
                  <a:pt x="9681" y="1832"/>
                  <a:pt x="9559" y="1825"/>
                </a:cubicBezTo>
                <a:cubicBezTo>
                  <a:pt x="9334" y="1811"/>
                  <a:pt x="9108" y="1805"/>
                  <a:pt x="8881" y="1805"/>
                </a:cubicBezTo>
                <a:cubicBezTo>
                  <a:pt x="7876" y="1805"/>
                  <a:pt x="6857" y="1933"/>
                  <a:pt x="5884" y="2154"/>
                </a:cubicBezTo>
                <a:cubicBezTo>
                  <a:pt x="5259" y="2296"/>
                  <a:pt x="4641" y="2494"/>
                  <a:pt x="4052" y="2757"/>
                </a:cubicBezTo>
                <a:cubicBezTo>
                  <a:pt x="3759" y="2889"/>
                  <a:pt x="3470" y="3042"/>
                  <a:pt x="3196" y="3210"/>
                </a:cubicBezTo>
                <a:cubicBezTo>
                  <a:pt x="2944" y="3364"/>
                  <a:pt x="2688" y="3536"/>
                  <a:pt x="2527" y="3781"/>
                </a:cubicBezTo>
                <a:cubicBezTo>
                  <a:pt x="2521" y="3789"/>
                  <a:pt x="2516" y="3798"/>
                  <a:pt x="2511" y="3806"/>
                </a:cubicBezTo>
                <a:lnTo>
                  <a:pt x="2511" y="3806"/>
                </a:lnTo>
                <a:cubicBezTo>
                  <a:pt x="2477" y="3762"/>
                  <a:pt x="2444" y="3717"/>
                  <a:pt x="2414" y="3671"/>
                </a:cubicBezTo>
                <a:cubicBezTo>
                  <a:pt x="2267" y="3452"/>
                  <a:pt x="2154" y="3196"/>
                  <a:pt x="2128" y="2929"/>
                </a:cubicBezTo>
                <a:cubicBezTo>
                  <a:pt x="2106" y="2662"/>
                  <a:pt x="2165" y="2388"/>
                  <a:pt x="2286" y="2143"/>
                </a:cubicBezTo>
                <a:cubicBezTo>
                  <a:pt x="2436" y="1836"/>
                  <a:pt x="2655" y="1593"/>
                  <a:pt x="2916" y="1399"/>
                </a:cubicBezTo>
                <a:lnTo>
                  <a:pt x="2916" y="1399"/>
                </a:lnTo>
                <a:cubicBezTo>
                  <a:pt x="3669" y="1106"/>
                  <a:pt x="4489" y="981"/>
                  <a:pt x="5291" y="936"/>
                </a:cubicBezTo>
                <a:cubicBezTo>
                  <a:pt x="5529" y="924"/>
                  <a:pt x="5767" y="917"/>
                  <a:pt x="6006" y="917"/>
                </a:cubicBezTo>
                <a:close/>
                <a:moveTo>
                  <a:pt x="8074" y="2175"/>
                </a:moveTo>
                <a:cubicBezTo>
                  <a:pt x="8228" y="2175"/>
                  <a:pt x="8381" y="2180"/>
                  <a:pt x="8535" y="2190"/>
                </a:cubicBezTo>
                <a:cubicBezTo>
                  <a:pt x="8947" y="2217"/>
                  <a:pt x="9367" y="2273"/>
                  <a:pt x="9766" y="2385"/>
                </a:cubicBezTo>
                <a:lnTo>
                  <a:pt x="9766" y="2385"/>
                </a:lnTo>
                <a:cubicBezTo>
                  <a:pt x="9423" y="2631"/>
                  <a:pt x="9097" y="2984"/>
                  <a:pt x="9160" y="3419"/>
                </a:cubicBezTo>
                <a:cubicBezTo>
                  <a:pt x="9200" y="3686"/>
                  <a:pt x="9443" y="3828"/>
                  <a:pt x="9696" y="3828"/>
                </a:cubicBezTo>
                <a:cubicBezTo>
                  <a:pt x="9699" y="3828"/>
                  <a:pt x="9702" y="3828"/>
                  <a:pt x="9705" y="3828"/>
                </a:cubicBezTo>
                <a:cubicBezTo>
                  <a:pt x="9755" y="3827"/>
                  <a:pt x="9805" y="3824"/>
                  <a:pt x="9855" y="3819"/>
                </a:cubicBezTo>
                <a:lnTo>
                  <a:pt x="9855" y="3819"/>
                </a:lnTo>
                <a:cubicBezTo>
                  <a:pt x="9540" y="3889"/>
                  <a:pt x="9222" y="3941"/>
                  <a:pt x="8902" y="3977"/>
                </a:cubicBezTo>
                <a:lnTo>
                  <a:pt x="8902" y="3977"/>
                </a:lnTo>
                <a:cubicBezTo>
                  <a:pt x="8407" y="3848"/>
                  <a:pt x="7899" y="3791"/>
                  <a:pt x="7390" y="3791"/>
                </a:cubicBezTo>
                <a:cubicBezTo>
                  <a:pt x="6997" y="3791"/>
                  <a:pt x="6604" y="3825"/>
                  <a:pt x="6215" y="3884"/>
                </a:cubicBezTo>
                <a:lnTo>
                  <a:pt x="6215" y="3884"/>
                </a:lnTo>
                <a:cubicBezTo>
                  <a:pt x="5977" y="3841"/>
                  <a:pt x="5741" y="3789"/>
                  <a:pt x="5507" y="3726"/>
                </a:cubicBezTo>
                <a:cubicBezTo>
                  <a:pt x="5288" y="3668"/>
                  <a:pt x="5057" y="3583"/>
                  <a:pt x="4900" y="3415"/>
                </a:cubicBezTo>
                <a:cubicBezTo>
                  <a:pt x="4728" y="3221"/>
                  <a:pt x="4838" y="3013"/>
                  <a:pt x="5028" y="2892"/>
                </a:cubicBezTo>
                <a:cubicBezTo>
                  <a:pt x="5277" y="2739"/>
                  <a:pt x="5562" y="2644"/>
                  <a:pt x="5836" y="2545"/>
                </a:cubicBezTo>
                <a:cubicBezTo>
                  <a:pt x="6118" y="2450"/>
                  <a:pt x="6403" y="2373"/>
                  <a:pt x="6692" y="2315"/>
                </a:cubicBezTo>
                <a:cubicBezTo>
                  <a:pt x="7145" y="2221"/>
                  <a:pt x="7609" y="2175"/>
                  <a:pt x="8074" y="2175"/>
                </a:cubicBezTo>
                <a:close/>
                <a:moveTo>
                  <a:pt x="4982" y="2634"/>
                </a:moveTo>
                <a:cubicBezTo>
                  <a:pt x="4941" y="2657"/>
                  <a:pt x="4902" y="2681"/>
                  <a:pt x="4864" y="2706"/>
                </a:cubicBezTo>
                <a:cubicBezTo>
                  <a:pt x="4655" y="2852"/>
                  <a:pt x="4498" y="3090"/>
                  <a:pt x="4575" y="3353"/>
                </a:cubicBezTo>
                <a:cubicBezTo>
                  <a:pt x="4644" y="3591"/>
                  <a:pt x="4867" y="3748"/>
                  <a:pt x="5083" y="3850"/>
                </a:cubicBezTo>
                <a:cubicBezTo>
                  <a:pt x="5234" y="3921"/>
                  <a:pt x="5394" y="3970"/>
                  <a:pt x="5557" y="4010"/>
                </a:cubicBezTo>
                <a:lnTo>
                  <a:pt x="5557" y="4010"/>
                </a:lnTo>
                <a:cubicBezTo>
                  <a:pt x="5445" y="4035"/>
                  <a:pt x="5333" y="4063"/>
                  <a:pt x="5222" y="4092"/>
                </a:cubicBezTo>
                <a:cubicBezTo>
                  <a:pt x="4632" y="4244"/>
                  <a:pt x="4054" y="4451"/>
                  <a:pt x="3489" y="4687"/>
                </a:cubicBezTo>
                <a:lnTo>
                  <a:pt x="3489" y="4687"/>
                </a:lnTo>
                <a:cubicBezTo>
                  <a:pt x="3200" y="4489"/>
                  <a:pt x="2916" y="4264"/>
                  <a:pt x="2679" y="4005"/>
                </a:cubicBezTo>
                <a:lnTo>
                  <a:pt x="2679" y="4005"/>
                </a:lnTo>
                <a:cubicBezTo>
                  <a:pt x="2714" y="3914"/>
                  <a:pt x="2771" y="3826"/>
                  <a:pt x="2852" y="3744"/>
                </a:cubicBezTo>
                <a:cubicBezTo>
                  <a:pt x="3054" y="3540"/>
                  <a:pt x="3320" y="3393"/>
                  <a:pt x="3569" y="3251"/>
                </a:cubicBezTo>
                <a:cubicBezTo>
                  <a:pt x="3836" y="3101"/>
                  <a:pt x="4110" y="2965"/>
                  <a:pt x="4392" y="2852"/>
                </a:cubicBezTo>
                <a:cubicBezTo>
                  <a:pt x="4586" y="2772"/>
                  <a:pt x="4783" y="2700"/>
                  <a:pt x="4982" y="2634"/>
                </a:cubicBezTo>
                <a:close/>
                <a:moveTo>
                  <a:pt x="2638" y="4344"/>
                </a:moveTo>
                <a:cubicBezTo>
                  <a:pt x="2672" y="4378"/>
                  <a:pt x="2707" y="4411"/>
                  <a:pt x="2743" y="4443"/>
                </a:cubicBezTo>
                <a:cubicBezTo>
                  <a:pt x="2887" y="4574"/>
                  <a:pt x="3038" y="4698"/>
                  <a:pt x="3195" y="4815"/>
                </a:cubicBezTo>
                <a:lnTo>
                  <a:pt x="3195" y="4815"/>
                </a:lnTo>
                <a:cubicBezTo>
                  <a:pt x="3115" y="4852"/>
                  <a:pt x="3034" y="4894"/>
                  <a:pt x="2953" y="4941"/>
                </a:cubicBezTo>
                <a:lnTo>
                  <a:pt x="2953" y="4941"/>
                </a:lnTo>
                <a:cubicBezTo>
                  <a:pt x="2784" y="4773"/>
                  <a:pt x="2665" y="4561"/>
                  <a:pt x="2638" y="4344"/>
                </a:cubicBezTo>
                <a:close/>
                <a:moveTo>
                  <a:pt x="11397" y="3602"/>
                </a:moveTo>
                <a:cubicBezTo>
                  <a:pt x="11511" y="3930"/>
                  <a:pt x="11475" y="4289"/>
                  <a:pt x="11278" y="4593"/>
                </a:cubicBezTo>
                <a:cubicBezTo>
                  <a:pt x="11107" y="4862"/>
                  <a:pt x="10852" y="5071"/>
                  <a:pt x="10574" y="5232"/>
                </a:cubicBezTo>
                <a:lnTo>
                  <a:pt x="10574" y="5232"/>
                </a:lnTo>
                <a:cubicBezTo>
                  <a:pt x="10560" y="5141"/>
                  <a:pt x="10535" y="5052"/>
                  <a:pt x="10499" y="4969"/>
                </a:cubicBezTo>
                <a:cubicBezTo>
                  <a:pt x="10317" y="4553"/>
                  <a:pt x="9890" y="4316"/>
                  <a:pt x="9462" y="4155"/>
                </a:cubicBezTo>
                <a:lnTo>
                  <a:pt x="9462" y="4155"/>
                </a:lnTo>
                <a:cubicBezTo>
                  <a:pt x="9948" y="4072"/>
                  <a:pt x="10427" y="3955"/>
                  <a:pt x="10897" y="3796"/>
                </a:cubicBezTo>
                <a:cubicBezTo>
                  <a:pt x="11056" y="3741"/>
                  <a:pt x="11230" y="3680"/>
                  <a:pt x="11397" y="3602"/>
                </a:cubicBezTo>
                <a:close/>
                <a:moveTo>
                  <a:pt x="11711" y="3426"/>
                </a:moveTo>
                <a:cubicBezTo>
                  <a:pt x="11759" y="3485"/>
                  <a:pt x="11806" y="3545"/>
                  <a:pt x="11852" y="3605"/>
                </a:cubicBezTo>
                <a:cubicBezTo>
                  <a:pt x="12027" y="3836"/>
                  <a:pt x="12203" y="4081"/>
                  <a:pt x="12269" y="4366"/>
                </a:cubicBezTo>
                <a:cubicBezTo>
                  <a:pt x="12334" y="4629"/>
                  <a:pt x="12243" y="4878"/>
                  <a:pt x="12031" y="5046"/>
                </a:cubicBezTo>
                <a:cubicBezTo>
                  <a:pt x="11848" y="5196"/>
                  <a:pt x="11614" y="5284"/>
                  <a:pt x="11395" y="5357"/>
                </a:cubicBezTo>
                <a:cubicBezTo>
                  <a:pt x="11115" y="5451"/>
                  <a:pt x="10832" y="5540"/>
                  <a:pt x="10548" y="5623"/>
                </a:cubicBezTo>
                <a:lnTo>
                  <a:pt x="10548" y="5623"/>
                </a:lnTo>
                <a:cubicBezTo>
                  <a:pt x="10556" y="5598"/>
                  <a:pt x="10563" y="5573"/>
                  <a:pt x="10568" y="5547"/>
                </a:cubicBezTo>
                <a:lnTo>
                  <a:pt x="10568" y="5547"/>
                </a:lnTo>
                <a:cubicBezTo>
                  <a:pt x="10965" y="5340"/>
                  <a:pt x="11346" y="5047"/>
                  <a:pt x="11555" y="4651"/>
                </a:cubicBezTo>
                <a:cubicBezTo>
                  <a:pt x="11748" y="4283"/>
                  <a:pt x="11770" y="3858"/>
                  <a:pt x="11622" y="3483"/>
                </a:cubicBezTo>
                <a:lnTo>
                  <a:pt x="11622" y="3483"/>
                </a:lnTo>
                <a:cubicBezTo>
                  <a:pt x="11652" y="3465"/>
                  <a:pt x="11682" y="3446"/>
                  <a:pt x="11711" y="3426"/>
                </a:cubicBezTo>
                <a:close/>
                <a:moveTo>
                  <a:pt x="10164" y="5731"/>
                </a:moveTo>
                <a:cubicBezTo>
                  <a:pt x="10162" y="5733"/>
                  <a:pt x="10160" y="5736"/>
                  <a:pt x="10157" y="5738"/>
                </a:cubicBezTo>
                <a:lnTo>
                  <a:pt x="10157" y="5738"/>
                </a:lnTo>
                <a:cubicBezTo>
                  <a:pt x="10145" y="5741"/>
                  <a:pt x="10133" y="5745"/>
                  <a:pt x="10121" y="5748"/>
                </a:cubicBezTo>
                <a:lnTo>
                  <a:pt x="10121" y="5748"/>
                </a:lnTo>
                <a:cubicBezTo>
                  <a:pt x="10136" y="5743"/>
                  <a:pt x="10150" y="5737"/>
                  <a:pt x="10164" y="5731"/>
                </a:cubicBezTo>
                <a:close/>
                <a:moveTo>
                  <a:pt x="3412" y="4968"/>
                </a:moveTo>
                <a:lnTo>
                  <a:pt x="3412" y="4968"/>
                </a:lnTo>
                <a:cubicBezTo>
                  <a:pt x="3685" y="5153"/>
                  <a:pt x="3973" y="5316"/>
                  <a:pt x="4271" y="5459"/>
                </a:cubicBezTo>
                <a:cubicBezTo>
                  <a:pt x="4555" y="5595"/>
                  <a:pt x="4847" y="5711"/>
                  <a:pt x="5143" y="5809"/>
                </a:cubicBezTo>
                <a:lnTo>
                  <a:pt x="5143" y="5809"/>
                </a:lnTo>
                <a:cubicBezTo>
                  <a:pt x="5030" y="5786"/>
                  <a:pt x="4917" y="5761"/>
                  <a:pt x="4805" y="5734"/>
                </a:cubicBezTo>
                <a:cubicBezTo>
                  <a:pt x="4502" y="5653"/>
                  <a:pt x="4202" y="5569"/>
                  <a:pt x="3909" y="5459"/>
                </a:cubicBezTo>
                <a:cubicBezTo>
                  <a:pt x="3641" y="5362"/>
                  <a:pt x="3380" y="5253"/>
                  <a:pt x="3144" y="5098"/>
                </a:cubicBezTo>
                <a:lnTo>
                  <a:pt x="3144" y="5098"/>
                </a:lnTo>
                <a:cubicBezTo>
                  <a:pt x="3231" y="5051"/>
                  <a:pt x="3321" y="5008"/>
                  <a:pt x="3412" y="4968"/>
                </a:cubicBezTo>
                <a:close/>
                <a:moveTo>
                  <a:pt x="12227" y="2802"/>
                </a:moveTo>
                <a:cubicBezTo>
                  <a:pt x="12373" y="2914"/>
                  <a:pt x="12516" y="3032"/>
                  <a:pt x="12652" y="3156"/>
                </a:cubicBezTo>
                <a:cubicBezTo>
                  <a:pt x="12850" y="3331"/>
                  <a:pt x="13033" y="3521"/>
                  <a:pt x="13208" y="3715"/>
                </a:cubicBezTo>
                <a:cubicBezTo>
                  <a:pt x="13329" y="3852"/>
                  <a:pt x="13454" y="3997"/>
                  <a:pt x="13552" y="4154"/>
                </a:cubicBezTo>
                <a:lnTo>
                  <a:pt x="13552" y="4154"/>
                </a:lnTo>
                <a:cubicBezTo>
                  <a:pt x="13563" y="4181"/>
                  <a:pt x="13574" y="4207"/>
                  <a:pt x="13585" y="4234"/>
                </a:cubicBezTo>
                <a:cubicBezTo>
                  <a:pt x="13670" y="4451"/>
                  <a:pt x="13715" y="4681"/>
                  <a:pt x="13706" y="4906"/>
                </a:cubicBezTo>
                <a:lnTo>
                  <a:pt x="13706" y="4906"/>
                </a:lnTo>
                <a:cubicBezTo>
                  <a:pt x="13675" y="5001"/>
                  <a:pt x="13623" y="5090"/>
                  <a:pt x="13548" y="5170"/>
                </a:cubicBezTo>
                <a:cubicBezTo>
                  <a:pt x="13366" y="5361"/>
                  <a:pt x="13113" y="5478"/>
                  <a:pt x="12868" y="5569"/>
                </a:cubicBezTo>
                <a:cubicBezTo>
                  <a:pt x="12272" y="5781"/>
                  <a:pt x="11643" y="5862"/>
                  <a:pt x="11011" y="5909"/>
                </a:cubicBezTo>
                <a:cubicBezTo>
                  <a:pt x="10819" y="5924"/>
                  <a:pt x="10625" y="5939"/>
                  <a:pt x="10430" y="5953"/>
                </a:cubicBezTo>
                <a:lnTo>
                  <a:pt x="10430" y="5953"/>
                </a:lnTo>
                <a:cubicBezTo>
                  <a:pt x="10790" y="5848"/>
                  <a:pt x="11148" y="5735"/>
                  <a:pt x="11501" y="5613"/>
                </a:cubicBezTo>
                <a:cubicBezTo>
                  <a:pt x="11994" y="5445"/>
                  <a:pt x="12557" y="5152"/>
                  <a:pt x="12554" y="4552"/>
                </a:cubicBezTo>
                <a:cubicBezTo>
                  <a:pt x="12554" y="4249"/>
                  <a:pt x="12400" y="3960"/>
                  <a:pt x="12232" y="3711"/>
                </a:cubicBezTo>
                <a:cubicBezTo>
                  <a:pt x="12130" y="3561"/>
                  <a:pt x="12017" y="3414"/>
                  <a:pt x="11900" y="3271"/>
                </a:cubicBezTo>
                <a:lnTo>
                  <a:pt x="11900" y="3271"/>
                </a:lnTo>
                <a:cubicBezTo>
                  <a:pt x="12008" y="3163"/>
                  <a:pt x="12094" y="3037"/>
                  <a:pt x="12144" y="2885"/>
                </a:cubicBezTo>
                <a:cubicBezTo>
                  <a:pt x="12147" y="2877"/>
                  <a:pt x="12149" y="2869"/>
                  <a:pt x="12152" y="2861"/>
                </a:cubicBezTo>
                <a:lnTo>
                  <a:pt x="12152" y="2861"/>
                </a:lnTo>
                <a:cubicBezTo>
                  <a:pt x="12171" y="2846"/>
                  <a:pt x="12191" y="2831"/>
                  <a:pt x="12210" y="2816"/>
                </a:cubicBezTo>
                <a:cubicBezTo>
                  <a:pt x="12216" y="2811"/>
                  <a:pt x="12221" y="2807"/>
                  <a:pt x="12227" y="2802"/>
                </a:cubicBezTo>
                <a:close/>
                <a:moveTo>
                  <a:pt x="6141" y="4133"/>
                </a:moveTo>
                <a:lnTo>
                  <a:pt x="6141" y="4133"/>
                </a:lnTo>
                <a:cubicBezTo>
                  <a:pt x="6407" y="4184"/>
                  <a:pt x="6674" y="4222"/>
                  <a:pt x="6944" y="4249"/>
                </a:cubicBezTo>
                <a:cubicBezTo>
                  <a:pt x="7251" y="4278"/>
                  <a:pt x="7559" y="4292"/>
                  <a:pt x="7866" y="4292"/>
                </a:cubicBezTo>
                <a:cubicBezTo>
                  <a:pt x="8227" y="4292"/>
                  <a:pt x="8586" y="4272"/>
                  <a:pt x="8943" y="4231"/>
                </a:cubicBezTo>
                <a:lnTo>
                  <a:pt x="8943" y="4231"/>
                </a:lnTo>
                <a:cubicBezTo>
                  <a:pt x="9202" y="4302"/>
                  <a:pt x="9453" y="4396"/>
                  <a:pt x="9687" y="4516"/>
                </a:cubicBezTo>
                <a:cubicBezTo>
                  <a:pt x="9914" y="4637"/>
                  <a:pt x="10137" y="4794"/>
                  <a:pt x="10254" y="5032"/>
                </a:cubicBezTo>
                <a:cubicBezTo>
                  <a:pt x="10300" y="5135"/>
                  <a:pt x="10327" y="5250"/>
                  <a:pt x="10325" y="5362"/>
                </a:cubicBezTo>
                <a:lnTo>
                  <a:pt x="10325" y="5362"/>
                </a:lnTo>
                <a:cubicBezTo>
                  <a:pt x="10271" y="5388"/>
                  <a:pt x="10216" y="5411"/>
                  <a:pt x="10162" y="5434"/>
                </a:cubicBezTo>
                <a:cubicBezTo>
                  <a:pt x="9636" y="5660"/>
                  <a:pt x="9062" y="5792"/>
                  <a:pt x="8495" y="5884"/>
                </a:cubicBezTo>
                <a:cubicBezTo>
                  <a:pt x="8195" y="5931"/>
                  <a:pt x="7893" y="5965"/>
                  <a:pt x="7589" y="5983"/>
                </a:cubicBezTo>
                <a:lnTo>
                  <a:pt x="7589" y="5983"/>
                </a:lnTo>
                <a:cubicBezTo>
                  <a:pt x="6227" y="5886"/>
                  <a:pt x="4896" y="5576"/>
                  <a:pt x="3722" y="4840"/>
                </a:cubicBezTo>
                <a:lnTo>
                  <a:pt x="3722" y="4840"/>
                </a:lnTo>
                <a:cubicBezTo>
                  <a:pt x="3946" y="4750"/>
                  <a:pt x="4170" y="4662"/>
                  <a:pt x="4403" y="4585"/>
                </a:cubicBezTo>
                <a:cubicBezTo>
                  <a:pt x="4968" y="4387"/>
                  <a:pt x="5555" y="4228"/>
                  <a:pt x="6141" y="4133"/>
                </a:cubicBezTo>
                <a:close/>
                <a:moveTo>
                  <a:pt x="2902" y="5252"/>
                </a:moveTo>
                <a:cubicBezTo>
                  <a:pt x="2916" y="5263"/>
                  <a:pt x="2930" y="5273"/>
                  <a:pt x="2944" y="5284"/>
                </a:cubicBezTo>
                <a:cubicBezTo>
                  <a:pt x="3196" y="5474"/>
                  <a:pt x="3489" y="5591"/>
                  <a:pt x="3778" y="5701"/>
                </a:cubicBezTo>
                <a:cubicBezTo>
                  <a:pt x="4088" y="5814"/>
                  <a:pt x="4403" y="5916"/>
                  <a:pt x="4721" y="5993"/>
                </a:cubicBezTo>
                <a:cubicBezTo>
                  <a:pt x="5473" y="6183"/>
                  <a:pt x="6246" y="6278"/>
                  <a:pt x="7019" y="6278"/>
                </a:cubicBezTo>
                <a:cubicBezTo>
                  <a:pt x="7184" y="6278"/>
                  <a:pt x="7349" y="6273"/>
                  <a:pt x="7514" y="6265"/>
                </a:cubicBezTo>
                <a:lnTo>
                  <a:pt x="7514" y="6265"/>
                </a:lnTo>
                <a:cubicBezTo>
                  <a:pt x="7604" y="6272"/>
                  <a:pt x="7694" y="6278"/>
                  <a:pt x="7785" y="6283"/>
                </a:cubicBezTo>
                <a:lnTo>
                  <a:pt x="7785" y="6283"/>
                </a:lnTo>
                <a:cubicBezTo>
                  <a:pt x="7412" y="6316"/>
                  <a:pt x="7041" y="6359"/>
                  <a:pt x="6677" y="6450"/>
                </a:cubicBezTo>
                <a:cubicBezTo>
                  <a:pt x="6566" y="6480"/>
                  <a:pt x="6448" y="6513"/>
                  <a:pt x="6341" y="6565"/>
                </a:cubicBezTo>
                <a:lnTo>
                  <a:pt x="6341" y="6565"/>
                </a:lnTo>
                <a:cubicBezTo>
                  <a:pt x="5803" y="6647"/>
                  <a:pt x="5260" y="6722"/>
                  <a:pt x="4717" y="6728"/>
                </a:cubicBezTo>
                <a:cubicBezTo>
                  <a:pt x="4680" y="6729"/>
                  <a:pt x="4642" y="6729"/>
                  <a:pt x="4604" y="6729"/>
                </a:cubicBezTo>
                <a:cubicBezTo>
                  <a:pt x="4062" y="6729"/>
                  <a:pt x="3509" y="6653"/>
                  <a:pt x="3017" y="6414"/>
                </a:cubicBezTo>
                <a:cubicBezTo>
                  <a:pt x="2794" y="6304"/>
                  <a:pt x="2509" y="6154"/>
                  <a:pt x="2494" y="5869"/>
                </a:cubicBezTo>
                <a:cubicBezTo>
                  <a:pt x="2487" y="5646"/>
                  <a:pt x="2659" y="5452"/>
                  <a:pt x="2819" y="5317"/>
                </a:cubicBezTo>
                <a:cubicBezTo>
                  <a:pt x="2846" y="5294"/>
                  <a:pt x="2874" y="5272"/>
                  <a:pt x="2902" y="5252"/>
                </a:cubicBezTo>
                <a:close/>
                <a:moveTo>
                  <a:pt x="13478" y="5587"/>
                </a:moveTo>
                <a:cubicBezTo>
                  <a:pt x="13467" y="5603"/>
                  <a:pt x="13455" y="5619"/>
                  <a:pt x="13442" y="5635"/>
                </a:cubicBezTo>
                <a:cubicBezTo>
                  <a:pt x="13106" y="6063"/>
                  <a:pt x="12561" y="6289"/>
                  <a:pt x="12071" y="6491"/>
                </a:cubicBezTo>
                <a:cubicBezTo>
                  <a:pt x="11031" y="6927"/>
                  <a:pt x="9940" y="7240"/>
                  <a:pt x="8828" y="7426"/>
                </a:cubicBezTo>
                <a:lnTo>
                  <a:pt x="8828" y="7426"/>
                </a:lnTo>
                <a:cubicBezTo>
                  <a:pt x="8620" y="7339"/>
                  <a:pt x="8398" y="7310"/>
                  <a:pt x="8172" y="7310"/>
                </a:cubicBezTo>
                <a:cubicBezTo>
                  <a:pt x="7953" y="7310"/>
                  <a:pt x="7731" y="7337"/>
                  <a:pt x="7515" y="7365"/>
                </a:cubicBezTo>
                <a:cubicBezTo>
                  <a:pt x="7311" y="7392"/>
                  <a:pt x="7096" y="7427"/>
                  <a:pt x="6887" y="7427"/>
                </a:cubicBezTo>
                <a:cubicBezTo>
                  <a:pt x="6814" y="7427"/>
                  <a:pt x="6741" y="7422"/>
                  <a:pt x="6670" y="7412"/>
                </a:cubicBezTo>
                <a:cubicBezTo>
                  <a:pt x="6495" y="7383"/>
                  <a:pt x="6165" y="7258"/>
                  <a:pt x="6239" y="7028"/>
                </a:cubicBezTo>
                <a:cubicBezTo>
                  <a:pt x="6264" y="6944"/>
                  <a:pt x="6327" y="6882"/>
                  <a:pt x="6407" y="6835"/>
                </a:cubicBezTo>
                <a:lnTo>
                  <a:pt x="6407" y="6835"/>
                </a:lnTo>
                <a:cubicBezTo>
                  <a:pt x="6733" y="6786"/>
                  <a:pt x="7059" y="6729"/>
                  <a:pt x="7383" y="6670"/>
                </a:cubicBezTo>
                <a:cubicBezTo>
                  <a:pt x="7599" y="6630"/>
                  <a:pt x="7816" y="6588"/>
                  <a:pt x="8032" y="6544"/>
                </a:cubicBezTo>
                <a:lnTo>
                  <a:pt x="8032" y="6544"/>
                </a:lnTo>
                <a:cubicBezTo>
                  <a:pt x="8583" y="6498"/>
                  <a:pt x="9144" y="6456"/>
                  <a:pt x="9671" y="6282"/>
                </a:cubicBezTo>
                <a:lnTo>
                  <a:pt x="9671" y="6282"/>
                </a:lnTo>
                <a:cubicBezTo>
                  <a:pt x="9868" y="6273"/>
                  <a:pt x="10065" y="6262"/>
                  <a:pt x="10261" y="6249"/>
                </a:cubicBezTo>
                <a:cubicBezTo>
                  <a:pt x="10945" y="6209"/>
                  <a:pt x="11629" y="6172"/>
                  <a:pt x="12298" y="6026"/>
                </a:cubicBezTo>
                <a:cubicBezTo>
                  <a:pt x="12616" y="5957"/>
                  <a:pt x="12930" y="5862"/>
                  <a:pt x="13230" y="5723"/>
                </a:cubicBezTo>
                <a:cubicBezTo>
                  <a:pt x="13315" y="5683"/>
                  <a:pt x="13399" y="5638"/>
                  <a:pt x="13478" y="5587"/>
                </a:cubicBezTo>
                <a:close/>
                <a:moveTo>
                  <a:pt x="8093" y="7530"/>
                </a:moveTo>
                <a:cubicBezTo>
                  <a:pt x="7952" y="7547"/>
                  <a:pt x="7811" y="7561"/>
                  <a:pt x="7669" y="7574"/>
                </a:cubicBezTo>
                <a:lnTo>
                  <a:pt x="7669" y="7574"/>
                </a:lnTo>
                <a:cubicBezTo>
                  <a:pt x="7807" y="7555"/>
                  <a:pt x="7950" y="7537"/>
                  <a:pt x="8093" y="7530"/>
                </a:cubicBezTo>
                <a:close/>
                <a:moveTo>
                  <a:pt x="2310" y="1681"/>
                </a:moveTo>
                <a:cubicBezTo>
                  <a:pt x="2033" y="2037"/>
                  <a:pt x="1858" y="2482"/>
                  <a:pt x="1883" y="2933"/>
                </a:cubicBezTo>
                <a:cubicBezTo>
                  <a:pt x="1910" y="3371"/>
                  <a:pt x="2119" y="3758"/>
                  <a:pt x="2397" y="4087"/>
                </a:cubicBezTo>
                <a:lnTo>
                  <a:pt x="2397" y="4087"/>
                </a:lnTo>
                <a:cubicBezTo>
                  <a:pt x="2322" y="4444"/>
                  <a:pt x="2477" y="4814"/>
                  <a:pt x="2728" y="5089"/>
                </a:cubicBezTo>
                <a:lnTo>
                  <a:pt x="2728" y="5089"/>
                </a:lnTo>
                <a:cubicBezTo>
                  <a:pt x="2485" y="5271"/>
                  <a:pt x="2290" y="5507"/>
                  <a:pt x="2260" y="5810"/>
                </a:cubicBezTo>
                <a:cubicBezTo>
                  <a:pt x="2194" y="6432"/>
                  <a:pt x="2980" y="6728"/>
                  <a:pt x="3459" y="6856"/>
                </a:cubicBezTo>
                <a:cubicBezTo>
                  <a:pt x="3841" y="6963"/>
                  <a:pt x="4234" y="7001"/>
                  <a:pt x="4627" y="7001"/>
                </a:cubicBezTo>
                <a:cubicBezTo>
                  <a:pt x="4867" y="7001"/>
                  <a:pt x="5106" y="6987"/>
                  <a:pt x="5343" y="6966"/>
                </a:cubicBezTo>
                <a:cubicBezTo>
                  <a:pt x="5565" y="6946"/>
                  <a:pt x="5788" y="6920"/>
                  <a:pt x="6010" y="6891"/>
                </a:cubicBezTo>
                <a:lnTo>
                  <a:pt x="6010" y="6891"/>
                </a:lnTo>
                <a:cubicBezTo>
                  <a:pt x="5943" y="7065"/>
                  <a:pt x="5989" y="7261"/>
                  <a:pt x="6125" y="7397"/>
                </a:cubicBezTo>
                <a:cubicBezTo>
                  <a:pt x="6254" y="7528"/>
                  <a:pt x="6415" y="7597"/>
                  <a:pt x="6589" y="7629"/>
                </a:cubicBezTo>
                <a:lnTo>
                  <a:pt x="6589" y="7629"/>
                </a:lnTo>
                <a:cubicBezTo>
                  <a:pt x="6514" y="7630"/>
                  <a:pt x="6438" y="7631"/>
                  <a:pt x="6363" y="7631"/>
                </a:cubicBezTo>
                <a:cubicBezTo>
                  <a:pt x="5850" y="7631"/>
                  <a:pt x="5337" y="7604"/>
                  <a:pt x="4827" y="7551"/>
                </a:cubicBezTo>
                <a:cubicBezTo>
                  <a:pt x="4238" y="7492"/>
                  <a:pt x="3642" y="7397"/>
                  <a:pt x="3068" y="7251"/>
                </a:cubicBezTo>
                <a:cubicBezTo>
                  <a:pt x="2567" y="7123"/>
                  <a:pt x="2081" y="6948"/>
                  <a:pt x="1642" y="6677"/>
                </a:cubicBezTo>
                <a:cubicBezTo>
                  <a:pt x="1221" y="6417"/>
                  <a:pt x="859" y="6055"/>
                  <a:pt x="647" y="5606"/>
                </a:cubicBezTo>
                <a:cubicBezTo>
                  <a:pt x="446" y="5174"/>
                  <a:pt x="402" y="4680"/>
                  <a:pt x="472" y="4220"/>
                </a:cubicBezTo>
                <a:cubicBezTo>
                  <a:pt x="618" y="3229"/>
                  <a:pt x="1225" y="2362"/>
                  <a:pt x="2063" y="1828"/>
                </a:cubicBezTo>
                <a:cubicBezTo>
                  <a:pt x="2144" y="1776"/>
                  <a:pt x="2226" y="1727"/>
                  <a:pt x="2310" y="1681"/>
                </a:cubicBezTo>
                <a:close/>
                <a:moveTo>
                  <a:pt x="11383" y="1"/>
                </a:moveTo>
                <a:cubicBezTo>
                  <a:pt x="11057" y="1"/>
                  <a:pt x="10728" y="64"/>
                  <a:pt x="10418" y="157"/>
                </a:cubicBezTo>
                <a:cubicBezTo>
                  <a:pt x="10274" y="197"/>
                  <a:pt x="10321" y="404"/>
                  <a:pt x="10451" y="404"/>
                </a:cubicBezTo>
                <a:cubicBezTo>
                  <a:pt x="10462" y="404"/>
                  <a:pt x="10475" y="402"/>
                  <a:pt x="10488" y="398"/>
                </a:cubicBezTo>
                <a:cubicBezTo>
                  <a:pt x="10771" y="313"/>
                  <a:pt x="11082" y="251"/>
                  <a:pt x="11388" y="251"/>
                </a:cubicBezTo>
                <a:cubicBezTo>
                  <a:pt x="11688" y="251"/>
                  <a:pt x="11984" y="311"/>
                  <a:pt x="12247" y="468"/>
                </a:cubicBezTo>
                <a:cubicBezTo>
                  <a:pt x="12656" y="713"/>
                  <a:pt x="12967" y="1221"/>
                  <a:pt x="12817" y="1704"/>
                </a:cubicBezTo>
                <a:cubicBezTo>
                  <a:pt x="12729" y="1978"/>
                  <a:pt x="12521" y="2198"/>
                  <a:pt x="12320" y="2391"/>
                </a:cubicBezTo>
                <a:cubicBezTo>
                  <a:pt x="12283" y="2426"/>
                  <a:pt x="12245" y="2461"/>
                  <a:pt x="12207" y="2494"/>
                </a:cubicBezTo>
                <a:lnTo>
                  <a:pt x="12207" y="2494"/>
                </a:lnTo>
                <a:cubicBezTo>
                  <a:pt x="12189" y="2481"/>
                  <a:pt x="12170" y="2467"/>
                  <a:pt x="12151" y="2454"/>
                </a:cubicBezTo>
                <a:lnTo>
                  <a:pt x="12151" y="2454"/>
                </a:lnTo>
                <a:cubicBezTo>
                  <a:pt x="12129" y="2378"/>
                  <a:pt x="12093" y="2306"/>
                  <a:pt x="12045" y="2241"/>
                </a:cubicBezTo>
                <a:cubicBezTo>
                  <a:pt x="11917" y="2066"/>
                  <a:pt x="11716" y="1963"/>
                  <a:pt x="11512" y="1912"/>
                </a:cubicBezTo>
                <a:cubicBezTo>
                  <a:pt x="11407" y="1887"/>
                  <a:pt x="11303" y="1874"/>
                  <a:pt x="11199" y="1871"/>
                </a:cubicBezTo>
                <a:lnTo>
                  <a:pt x="11199" y="1871"/>
                </a:lnTo>
                <a:cubicBezTo>
                  <a:pt x="11049" y="1792"/>
                  <a:pt x="10897" y="1718"/>
                  <a:pt x="10744" y="1649"/>
                </a:cubicBezTo>
                <a:cubicBezTo>
                  <a:pt x="10092" y="1358"/>
                  <a:pt x="9411" y="1140"/>
                  <a:pt x="8714" y="986"/>
                </a:cubicBezTo>
                <a:lnTo>
                  <a:pt x="8714" y="986"/>
                </a:lnTo>
                <a:cubicBezTo>
                  <a:pt x="8322" y="833"/>
                  <a:pt x="7918" y="711"/>
                  <a:pt x="7507" y="621"/>
                </a:cubicBezTo>
                <a:cubicBezTo>
                  <a:pt x="6960" y="501"/>
                  <a:pt x="6399" y="439"/>
                  <a:pt x="5839" y="439"/>
                </a:cubicBezTo>
                <a:cubicBezTo>
                  <a:pt x="5296" y="439"/>
                  <a:pt x="4753" y="497"/>
                  <a:pt x="4224" y="618"/>
                </a:cubicBezTo>
                <a:cubicBezTo>
                  <a:pt x="3739" y="731"/>
                  <a:pt x="3250" y="901"/>
                  <a:pt x="2838" y="1187"/>
                </a:cubicBezTo>
                <a:lnTo>
                  <a:pt x="2838" y="1187"/>
                </a:lnTo>
                <a:cubicBezTo>
                  <a:pt x="2112" y="1466"/>
                  <a:pt x="1445" y="1889"/>
                  <a:pt x="965" y="2505"/>
                </a:cubicBezTo>
                <a:cubicBezTo>
                  <a:pt x="340" y="3316"/>
                  <a:pt x="0" y="4428"/>
                  <a:pt x="311" y="5430"/>
                </a:cubicBezTo>
                <a:cubicBezTo>
                  <a:pt x="644" y="6509"/>
                  <a:pt x="1660" y="7120"/>
                  <a:pt x="2684" y="7430"/>
                </a:cubicBezTo>
                <a:cubicBezTo>
                  <a:pt x="3269" y="7606"/>
                  <a:pt x="3873" y="7708"/>
                  <a:pt x="4476" y="7785"/>
                </a:cubicBezTo>
                <a:cubicBezTo>
                  <a:pt x="5080" y="7866"/>
                  <a:pt x="5687" y="7903"/>
                  <a:pt x="6294" y="7903"/>
                </a:cubicBezTo>
                <a:cubicBezTo>
                  <a:pt x="6348" y="7903"/>
                  <a:pt x="6403" y="7903"/>
                  <a:pt x="6458" y="7902"/>
                </a:cubicBezTo>
                <a:cubicBezTo>
                  <a:pt x="7152" y="7898"/>
                  <a:pt x="7846" y="7846"/>
                  <a:pt x="8532" y="7748"/>
                </a:cubicBezTo>
                <a:lnTo>
                  <a:pt x="8532" y="7748"/>
                </a:lnTo>
                <a:cubicBezTo>
                  <a:pt x="8359" y="7826"/>
                  <a:pt x="8188" y="7903"/>
                  <a:pt x="8016" y="7982"/>
                </a:cubicBezTo>
                <a:cubicBezTo>
                  <a:pt x="7767" y="8096"/>
                  <a:pt x="7496" y="8202"/>
                  <a:pt x="7284" y="8388"/>
                </a:cubicBezTo>
                <a:cubicBezTo>
                  <a:pt x="7113" y="8549"/>
                  <a:pt x="7006" y="8780"/>
                  <a:pt x="7080" y="9014"/>
                </a:cubicBezTo>
                <a:cubicBezTo>
                  <a:pt x="7145" y="9215"/>
                  <a:pt x="7317" y="9339"/>
                  <a:pt x="7515" y="9398"/>
                </a:cubicBezTo>
                <a:cubicBezTo>
                  <a:pt x="7643" y="9437"/>
                  <a:pt x="7777" y="9453"/>
                  <a:pt x="7911" y="9453"/>
                </a:cubicBezTo>
                <a:cubicBezTo>
                  <a:pt x="8029" y="9453"/>
                  <a:pt x="8148" y="9440"/>
                  <a:pt x="8264" y="9420"/>
                </a:cubicBezTo>
                <a:cubicBezTo>
                  <a:pt x="8265" y="9420"/>
                  <a:pt x="8267" y="9420"/>
                  <a:pt x="8268" y="9420"/>
                </a:cubicBezTo>
                <a:cubicBezTo>
                  <a:pt x="8403" y="9420"/>
                  <a:pt x="8346" y="9202"/>
                  <a:pt x="8207" y="9202"/>
                </a:cubicBezTo>
                <a:cubicBezTo>
                  <a:pt x="8199" y="9202"/>
                  <a:pt x="8192" y="9203"/>
                  <a:pt x="8184" y="9204"/>
                </a:cubicBezTo>
                <a:cubicBezTo>
                  <a:pt x="8093" y="9216"/>
                  <a:pt x="7997" y="9225"/>
                  <a:pt x="7901" y="9225"/>
                </a:cubicBezTo>
                <a:cubicBezTo>
                  <a:pt x="7770" y="9225"/>
                  <a:pt x="7639" y="9208"/>
                  <a:pt x="7518" y="9160"/>
                </a:cubicBezTo>
                <a:cubicBezTo>
                  <a:pt x="7325" y="9083"/>
                  <a:pt x="7222" y="8886"/>
                  <a:pt x="7350" y="8699"/>
                </a:cubicBezTo>
                <a:cubicBezTo>
                  <a:pt x="7507" y="8473"/>
                  <a:pt x="7811" y="8366"/>
                  <a:pt x="8056" y="8257"/>
                </a:cubicBezTo>
                <a:cubicBezTo>
                  <a:pt x="8396" y="8100"/>
                  <a:pt x="8743" y="7946"/>
                  <a:pt x="9087" y="7789"/>
                </a:cubicBezTo>
                <a:cubicBezTo>
                  <a:pt x="9137" y="7768"/>
                  <a:pt x="9161" y="7699"/>
                  <a:pt x="9148" y="7646"/>
                </a:cubicBezTo>
                <a:lnTo>
                  <a:pt x="9148" y="7646"/>
                </a:lnTo>
                <a:cubicBezTo>
                  <a:pt x="9564" y="7568"/>
                  <a:pt x="9977" y="7473"/>
                  <a:pt x="10385" y="7361"/>
                </a:cubicBezTo>
                <a:cubicBezTo>
                  <a:pt x="11025" y="7182"/>
                  <a:pt x="11647" y="6962"/>
                  <a:pt x="12261" y="6706"/>
                </a:cubicBezTo>
                <a:cubicBezTo>
                  <a:pt x="12784" y="6483"/>
                  <a:pt x="13340" y="6231"/>
                  <a:pt x="13687" y="5759"/>
                </a:cubicBezTo>
                <a:cubicBezTo>
                  <a:pt x="13873" y="5505"/>
                  <a:pt x="13961" y="5234"/>
                  <a:pt x="13974" y="4960"/>
                </a:cubicBezTo>
                <a:lnTo>
                  <a:pt x="13974" y="4960"/>
                </a:lnTo>
                <a:cubicBezTo>
                  <a:pt x="14045" y="4679"/>
                  <a:pt x="13958" y="4394"/>
                  <a:pt x="13811" y="4132"/>
                </a:cubicBezTo>
                <a:lnTo>
                  <a:pt x="13811" y="4132"/>
                </a:lnTo>
                <a:cubicBezTo>
                  <a:pt x="13602" y="3643"/>
                  <a:pt x="13223" y="3200"/>
                  <a:pt x="12828" y="2900"/>
                </a:cubicBezTo>
                <a:cubicBezTo>
                  <a:pt x="12701" y="2802"/>
                  <a:pt x="12568" y="2713"/>
                  <a:pt x="12432" y="2630"/>
                </a:cubicBezTo>
                <a:lnTo>
                  <a:pt x="12432" y="2630"/>
                </a:lnTo>
                <a:cubicBezTo>
                  <a:pt x="12800" y="2305"/>
                  <a:pt x="13139" y="1891"/>
                  <a:pt x="13106" y="1382"/>
                </a:cubicBezTo>
                <a:cubicBezTo>
                  <a:pt x="13073" y="870"/>
                  <a:pt x="12711" y="398"/>
                  <a:pt x="12250" y="183"/>
                </a:cubicBezTo>
                <a:cubicBezTo>
                  <a:pt x="11976" y="53"/>
                  <a:pt x="11681" y="1"/>
                  <a:pt x="113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41"/>
          <p:cNvSpPr txBox="1">
            <a:spLocks noGrp="1"/>
          </p:cNvSpPr>
          <p:nvPr>
            <p:ph type="subTitle" idx="1"/>
          </p:nvPr>
        </p:nvSpPr>
        <p:spPr>
          <a:xfrm>
            <a:off x="662557" y="2253427"/>
            <a:ext cx="23235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Users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8" name="Google Shape;1328;p4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 diagramms</a:t>
            </a:r>
            <a:endParaRPr dirty="0"/>
          </a:p>
        </p:txBody>
      </p:sp>
      <p:sp>
        <p:nvSpPr>
          <p:cNvPr id="1329" name="Google Shape;1329;p41"/>
          <p:cNvSpPr txBox="1">
            <a:spLocks noGrp="1"/>
          </p:cNvSpPr>
          <p:nvPr>
            <p:ph type="subTitle" idx="3"/>
          </p:nvPr>
        </p:nvSpPr>
        <p:spPr>
          <a:xfrm>
            <a:off x="3202388" y="1770006"/>
            <a:ext cx="2323500" cy="9386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psychology test questions database</a:t>
            </a:r>
            <a:endParaRPr sz="1600" dirty="0"/>
          </a:p>
        </p:txBody>
      </p:sp>
      <p:sp>
        <p:nvSpPr>
          <p:cNvPr id="1331" name="Google Shape;1331;p41"/>
          <p:cNvSpPr txBox="1">
            <a:spLocks noGrp="1"/>
          </p:cNvSpPr>
          <p:nvPr>
            <p:ph type="subTitle" idx="5"/>
          </p:nvPr>
        </p:nvSpPr>
        <p:spPr>
          <a:xfrm>
            <a:off x="6071738" y="2189938"/>
            <a:ext cx="23235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answers database</a:t>
            </a:r>
            <a:endParaRPr sz="1600" dirty="0"/>
          </a:p>
        </p:txBody>
      </p:sp>
      <p:sp>
        <p:nvSpPr>
          <p:cNvPr id="1333" name="Google Shape;1333;p41"/>
          <p:cNvSpPr/>
          <p:nvPr/>
        </p:nvSpPr>
        <p:spPr>
          <a:xfrm>
            <a:off x="3456217" y="1006232"/>
            <a:ext cx="615900" cy="6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28575" dir="84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34" name="Google Shape;1334;p41"/>
          <p:cNvSpPr/>
          <p:nvPr/>
        </p:nvSpPr>
        <p:spPr>
          <a:xfrm>
            <a:off x="6071738" y="1574113"/>
            <a:ext cx="615900" cy="6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28575" dir="84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35" name="Google Shape;1335;p41"/>
          <p:cNvSpPr/>
          <p:nvPr/>
        </p:nvSpPr>
        <p:spPr>
          <a:xfrm>
            <a:off x="748838" y="1574113"/>
            <a:ext cx="615900" cy="61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28575" dir="84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1336" name="Google Shape;1336;p41"/>
          <p:cNvGrpSpPr/>
          <p:nvPr/>
        </p:nvGrpSpPr>
        <p:grpSpPr>
          <a:xfrm>
            <a:off x="6266362" y="1709418"/>
            <a:ext cx="226650" cy="345291"/>
            <a:chOff x="7824644" y="3839412"/>
            <a:chExt cx="226650" cy="345291"/>
          </a:xfrm>
        </p:grpSpPr>
        <p:sp>
          <p:nvSpPr>
            <p:cNvPr id="1337" name="Google Shape;1337;p41"/>
            <p:cNvSpPr/>
            <p:nvPr/>
          </p:nvSpPr>
          <p:spPr>
            <a:xfrm>
              <a:off x="7824644" y="3916582"/>
              <a:ext cx="226650" cy="268121"/>
            </a:xfrm>
            <a:custGeom>
              <a:avLst/>
              <a:gdLst/>
              <a:ahLst/>
              <a:cxnLst/>
              <a:rect l="l" t="t" r="r" b="b"/>
              <a:pathLst>
                <a:path w="8209" h="9711" extrusionOk="0">
                  <a:moveTo>
                    <a:pt x="3135" y="0"/>
                  </a:moveTo>
                  <a:cubicBezTo>
                    <a:pt x="3123" y="0"/>
                    <a:pt x="3110" y="1"/>
                    <a:pt x="3097" y="4"/>
                  </a:cubicBezTo>
                  <a:cubicBezTo>
                    <a:pt x="1532" y="302"/>
                    <a:pt x="398" y="1668"/>
                    <a:pt x="398" y="3265"/>
                  </a:cubicBezTo>
                  <a:lnTo>
                    <a:pt x="398" y="4202"/>
                  </a:lnTo>
                  <a:cubicBezTo>
                    <a:pt x="166" y="4356"/>
                    <a:pt x="1" y="4620"/>
                    <a:pt x="1" y="4929"/>
                  </a:cubicBezTo>
                  <a:cubicBezTo>
                    <a:pt x="1" y="5381"/>
                    <a:pt x="354" y="5755"/>
                    <a:pt x="794" y="5788"/>
                  </a:cubicBezTo>
                  <a:cubicBezTo>
                    <a:pt x="838" y="6537"/>
                    <a:pt x="1125" y="7221"/>
                    <a:pt x="1576" y="7749"/>
                  </a:cubicBezTo>
                  <a:lnTo>
                    <a:pt x="1576" y="9534"/>
                  </a:lnTo>
                  <a:cubicBezTo>
                    <a:pt x="1576" y="9633"/>
                    <a:pt x="1654" y="9710"/>
                    <a:pt x="1753" y="9710"/>
                  </a:cubicBezTo>
                  <a:cubicBezTo>
                    <a:pt x="1863" y="9710"/>
                    <a:pt x="1940" y="9633"/>
                    <a:pt x="1940" y="9534"/>
                  </a:cubicBezTo>
                  <a:lnTo>
                    <a:pt x="1940" y="8124"/>
                  </a:lnTo>
                  <a:cubicBezTo>
                    <a:pt x="2524" y="8631"/>
                    <a:pt x="3284" y="8928"/>
                    <a:pt x="4110" y="8928"/>
                  </a:cubicBezTo>
                  <a:cubicBezTo>
                    <a:pt x="4937" y="8928"/>
                    <a:pt x="5697" y="8631"/>
                    <a:pt x="6281" y="8124"/>
                  </a:cubicBezTo>
                  <a:lnTo>
                    <a:pt x="6281" y="9534"/>
                  </a:lnTo>
                  <a:cubicBezTo>
                    <a:pt x="6281" y="9633"/>
                    <a:pt x="6358" y="9710"/>
                    <a:pt x="6457" y="9710"/>
                  </a:cubicBezTo>
                  <a:cubicBezTo>
                    <a:pt x="6556" y="9710"/>
                    <a:pt x="6644" y="9633"/>
                    <a:pt x="6644" y="9534"/>
                  </a:cubicBezTo>
                  <a:lnTo>
                    <a:pt x="6644" y="7749"/>
                  </a:lnTo>
                  <a:cubicBezTo>
                    <a:pt x="7096" y="7221"/>
                    <a:pt x="7382" y="6537"/>
                    <a:pt x="7427" y="5788"/>
                  </a:cubicBezTo>
                  <a:cubicBezTo>
                    <a:pt x="7867" y="5755"/>
                    <a:pt x="8209" y="5381"/>
                    <a:pt x="8209" y="4929"/>
                  </a:cubicBezTo>
                  <a:cubicBezTo>
                    <a:pt x="8209" y="4455"/>
                    <a:pt x="7823" y="4059"/>
                    <a:pt x="7338" y="4059"/>
                  </a:cubicBezTo>
                  <a:cubicBezTo>
                    <a:pt x="7239" y="4059"/>
                    <a:pt x="7162" y="4147"/>
                    <a:pt x="7162" y="4246"/>
                  </a:cubicBezTo>
                  <a:cubicBezTo>
                    <a:pt x="7162" y="4345"/>
                    <a:pt x="7239" y="4433"/>
                    <a:pt x="7338" y="4433"/>
                  </a:cubicBezTo>
                  <a:cubicBezTo>
                    <a:pt x="7614" y="4433"/>
                    <a:pt x="7845" y="4654"/>
                    <a:pt x="7845" y="4929"/>
                  </a:cubicBezTo>
                  <a:cubicBezTo>
                    <a:pt x="7845" y="5204"/>
                    <a:pt x="7614" y="5436"/>
                    <a:pt x="7338" y="5436"/>
                  </a:cubicBezTo>
                  <a:lnTo>
                    <a:pt x="7239" y="5436"/>
                  </a:lnTo>
                  <a:cubicBezTo>
                    <a:pt x="7140" y="5436"/>
                    <a:pt x="7063" y="5513"/>
                    <a:pt x="7063" y="5612"/>
                  </a:cubicBezTo>
                  <a:cubicBezTo>
                    <a:pt x="7063" y="7243"/>
                    <a:pt x="5741" y="8565"/>
                    <a:pt x="4110" y="8565"/>
                  </a:cubicBezTo>
                  <a:cubicBezTo>
                    <a:pt x="2480" y="8565"/>
                    <a:pt x="1158" y="7243"/>
                    <a:pt x="1158" y="5612"/>
                  </a:cubicBezTo>
                  <a:cubicBezTo>
                    <a:pt x="1158" y="5513"/>
                    <a:pt x="1070" y="5436"/>
                    <a:pt x="970" y="5436"/>
                  </a:cubicBezTo>
                  <a:lnTo>
                    <a:pt x="871" y="5436"/>
                  </a:lnTo>
                  <a:cubicBezTo>
                    <a:pt x="596" y="5436"/>
                    <a:pt x="376" y="5204"/>
                    <a:pt x="376" y="4929"/>
                  </a:cubicBezTo>
                  <a:cubicBezTo>
                    <a:pt x="376" y="4654"/>
                    <a:pt x="596" y="4433"/>
                    <a:pt x="871" y="4433"/>
                  </a:cubicBezTo>
                  <a:cubicBezTo>
                    <a:pt x="982" y="4433"/>
                    <a:pt x="1059" y="4345"/>
                    <a:pt x="1059" y="4246"/>
                  </a:cubicBezTo>
                  <a:cubicBezTo>
                    <a:pt x="1059" y="4147"/>
                    <a:pt x="982" y="4059"/>
                    <a:pt x="871" y="4059"/>
                  </a:cubicBezTo>
                  <a:cubicBezTo>
                    <a:pt x="838" y="4059"/>
                    <a:pt x="805" y="4070"/>
                    <a:pt x="761" y="4070"/>
                  </a:cubicBezTo>
                  <a:lnTo>
                    <a:pt x="761" y="3265"/>
                  </a:lnTo>
                  <a:cubicBezTo>
                    <a:pt x="761" y="1844"/>
                    <a:pt x="1775" y="632"/>
                    <a:pt x="3163" y="368"/>
                  </a:cubicBezTo>
                  <a:cubicBezTo>
                    <a:pt x="3262" y="346"/>
                    <a:pt x="3328" y="247"/>
                    <a:pt x="3306" y="148"/>
                  </a:cubicBezTo>
                  <a:cubicBezTo>
                    <a:pt x="3297" y="61"/>
                    <a:pt x="3220" y="0"/>
                    <a:pt x="3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7927464" y="3839412"/>
              <a:ext cx="107707" cy="204756"/>
            </a:xfrm>
            <a:custGeom>
              <a:avLst/>
              <a:gdLst/>
              <a:ahLst/>
              <a:cxnLst/>
              <a:rect l="l" t="t" r="r" b="b"/>
              <a:pathLst>
                <a:path w="3901" h="7416" extrusionOk="0">
                  <a:moveTo>
                    <a:pt x="3537" y="1345"/>
                  </a:moveTo>
                  <a:lnTo>
                    <a:pt x="3537" y="6071"/>
                  </a:lnTo>
                  <a:lnTo>
                    <a:pt x="2920" y="6071"/>
                  </a:lnTo>
                  <a:lnTo>
                    <a:pt x="2920" y="1345"/>
                  </a:lnTo>
                  <a:close/>
                  <a:moveTo>
                    <a:pt x="2557" y="453"/>
                  </a:moveTo>
                  <a:lnTo>
                    <a:pt x="2557" y="6975"/>
                  </a:lnTo>
                  <a:lnTo>
                    <a:pt x="375" y="6126"/>
                  </a:lnTo>
                  <a:lnTo>
                    <a:pt x="375" y="1290"/>
                  </a:lnTo>
                  <a:lnTo>
                    <a:pt x="2557" y="453"/>
                  </a:lnTo>
                  <a:close/>
                  <a:moveTo>
                    <a:pt x="2729" y="1"/>
                  </a:moveTo>
                  <a:cubicBezTo>
                    <a:pt x="2707" y="1"/>
                    <a:pt x="2686" y="4"/>
                    <a:pt x="2667" y="12"/>
                  </a:cubicBezTo>
                  <a:lnTo>
                    <a:pt x="122" y="993"/>
                  </a:lnTo>
                  <a:cubicBezTo>
                    <a:pt x="56" y="1015"/>
                    <a:pt x="1" y="1081"/>
                    <a:pt x="1" y="1158"/>
                  </a:cubicBezTo>
                  <a:lnTo>
                    <a:pt x="1" y="6259"/>
                  </a:lnTo>
                  <a:cubicBezTo>
                    <a:pt x="1" y="6336"/>
                    <a:pt x="56" y="6402"/>
                    <a:pt x="122" y="6424"/>
                  </a:cubicBezTo>
                  <a:lnTo>
                    <a:pt x="2667" y="7404"/>
                  </a:lnTo>
                  <a:cubicBezTo>
                    <a:pt x="2689" y="7415"/>
                    <a:pt x="2711" y="7415"/>
                    <a:pt x="2733" y="7415"/>
                  </a:cubicBezTo>
                  <a:cubicBezTo>
                    <a:pt x="2777" y="7415"/>
                    <a:pt x="2810" y="7404"/>
                    <a:pt x="2843" y="7382"/>
                  </a:cubicBezTo>
                  <a:cubicBezTo>
                    <a:pt x="2887" y="7349"/>
                    <a:pt x="2920" y="7294"/>
                    <a:pt x="2920" y="7239"/>
                  </a:cubicBezTo>
                  <a:lnTo>
                    <a:pt x="2920" y="6435"/>
                  </a:lnTo>
                  <a:lnTo>
                    <a:pt x="3714" y="6435"/>
                  </a:lnTo>
                  <a:cubicBezTo>
                    <a:pt x="3813" y="6435"/>
                    <a:pt x="3901" y="6358"/>
                    <a:pt x="3901" y="6259"/>
                  </a:cubicBezTo>
                  <a:lnTo>
                    <a:pt x="3901" y="1158"/>
                  </a:lnTo>
                  <a:cubicBezTo>
                    <a:pt x="3901" y="1059"/>
                    <a:pt x="3813" y="982"/>
                    <a:pt x="3714" y="982"/>
                  </a:cubicBezTo>
                  <a:lnTo>
                    <a:pt x="2920" y="982"/>
                  </a:lnTo>
                  <a:lnTo>
                    <a:pt x="2920" y="177"/>
                  </a:lnTo>
                  <a:cubicBezTo>
                    <a:pt x="2920" y="122"/>
                    <a:pt x="2887" y="67"/>
                    <a:pt x="2843" y="34"/>
                  </a:cubicBezTo>
                  <a:cubicBezTo>
                    <a:pt x="2808" y="13"/>
                    <a:pt x="2767" y="1"/>
                    <a:pt x="2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7949359" y="3870887"/>
              <a:ext cx="37163" cy="141943"/>
            </a:xfrm>
            <a:custGeom>
              <a:avLst/>
              <a:gdLst/>
              <a:ahLst/>
              <a:cxnLst/>
              <a:rect l="l" t="t" r="r" b="b"/>
              <a:pathLst>
                <a:path w="1346" h="5141" extrusionOk="0">
                  <a:moveTo>
                    <a:pt x="970" y="2750"/>
                  </a:moveTo>
                  <a:lnTo>
                    <a:pt x="970" y="4689"/>
                  </a:lnTo>
                  <a:lnTo>
                    <a:pt x="365" y="4447"/>
                  </a:lnTo>
                  <a:lnTo>
                    <a:pt x="365" y="2750"/>
                  </a:lnTo>
                  <a:close/>
                  <a:moveTo>
                    <a:pt x="1158" y="0"/>
                  </a:moveTo>
                  <a:cubicBezTo>
                    <a:pt x="1135" y="0"/>
                    <a:pt x="1113" y="6"/>
                    <a:pt x="1092" y="18"/>
                  </a:cubicBezTo>
                  <a:lnTo>
                    <a:pt x="111" y="392"/>
                  </a:lnTo>
                  <a:cubicBezTo>
                    <a:pt x="45" y="414"/>
                    <a:pt x="1" y="481"/>
                    <a:pt x="1" y="558"/>
                  </a:cubicBezTo>
                  <a:lnTo>
                    <a:pt x="1" y="4579"/>
                  </a:lnTo>
                  <a:cubicBezTo>
                    <a:pt x="1" y="4656"/>
                    <a:pt x="45" y="4722"/>
                    <a:pt x="111" y="4755"/>
                  </a:cubicBezTo>
                  <a:lnTo>
                    <a:pt x="1092" y="5130"/>
                  </a:lnTo>
                  <a:cubicBezTo>
                    <a:pt x="1114" y="5141"/>
                    <a:pt x="1136" y="5141"/>
                    <a:pt x="1158" y="5141"/>
                  </a:cubicBezTo>
                  <a:cubicBezTo>
                    <a:pt x="1191" y="5141"/>
                    <a:pt x="1235" y="5130"/>
                    <a:pt x="1257" y="5108"/>
                  </a:cubicBezTo>
                  <a:cubicBezTo>
                    <a:pt x="1312" y="5075"/>
                    <a:pt x="1345" y="5020"/>
                    <a:pt x="1345" y="4953"/>
                  </a:cubicBezTo>
                  <a:lnTo>
                    <a:pt x="1345" y="1593"/>
                  </a:lnTo>
                  <a:cubicBezTo>
                    <a:pt x="1345" y="1494"/>
                    <a:pt x="1257" y="1406"/>
                    <a:pt x="1158" y="1406"/>
                  </a:cubicBezTo>
                  <a:cubicBezTo>
                    <a:pt x="1059" y="1406"/>
                    <a:pt x="970" y="1494"/>
                    <a:pt x="970" y="1593"/>
                  </a:cubicBezTo>
                  <a:lnTo>
                    <a:pt x="970" y="2386"/>
                  </a:lnTo>
                  <a:lnTo>
                    <a:pt x="365" y="2386"/>
                  </a:lnTo>
                  <a:lnTo>
                    <a:pt x="365" y="690"/>
                  </a:lnTo>
                  <a:lnTo>
                    <a:pt x="970" y="447"/>
                  </a:lnTo>
                  <a:lnTo>
                    <a:pt x="970" y="811"/>
                  </a:lnTo>
                  <a:cubicBezTo>
                    <a:pt x="970" y="910"/>
                    <a:pt x="1059" y="987"/>
                    <a:pt x="1158" y="987"/>
                  </a:cubicBezTo>
                  <a:cubicBezTo>
                    <a:pt x="1257" y="987"/>
                    <a:pt x="1345" y="910"/>
                    <a:pt x="1345" y="811"/>
                  </a:cubicBezTo>
                  <a:lnTo>
                    <a:pt x="1345" y="194"/>
                  </a:lnTo>
                  <a:cubicBezTo>
                    <a:pt x="1345" y="150"/>
                    <a:pt x="1334" y="117"/>
                    <a:pt x="1312" y="95"/>
                  </a:cubicBezTo>
                  <a:cubicBezTo>
                    <a:pt x="1280" y="39"/>
                    <a:pt x="1219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0" name="Google Shape;1340;p41"/>
          <p:cNvGrpSpPr/>
          <p:nvPr/>
        </p:nvGrpSpPr>
        <p:grpSpPr>
          <a:xfrm>
            <a:off x="3637885" y="1123817"/>
            <a:ext cx="264366" cy="345567"/>
            <a:chOff x="6307999" y="3839439"/>
            <a:chExt cx="264366" cy="345567"/>
          </a:xfrm>
        </p:grpSpPr>
        <p:sp>
          <p:nvSpPr>
            <p:cNvPr id="1341" name="Google Shape;1341;p41"/>
            <p:cNvSpPr/>
            <p:nvPr/>
          </p:nvSpPr>
          <p:spPr>
            <a:xfrm>
              <a:off x="6307999" y="3919453"/>
              <a:ext cx="226650" cy="265553"/>
            </a:xfrm>
            <a:custGeom>
              <a:avLst/>
              <a:gdLst/>
              <a:ahLst/>
              <a:cxnLst/>
              <a:rect l="l" t="t" r="r" b="b"/>
              <a:pathLst>
                <a:path w="8209" h="9618" extrusionOk="0">
                  <a:moveTo>
                    <a:pt x="2733" y="1"/>
                  </a:moveTo>
                  <a:cubicBezTo>
                    <a:pt x="2714" y="1"/>
                    <a:pt x="2696" y="4"/>
                    <a:pt x="2678" y="11"/>
                  </a:cubicBezTo>
                  <a:cubicBezTo>
                    <a:pt x="1312" y="451"/>
                    <a:pt x="386" y="1718"/>
                    <a:pt x="386" y="3161"/>
                  </a:cubicBezTo>
                  <a:lnTo>
                    <a:pt x="386" y="4098"/>
                  </a:lnTo>
                  <a:cubicBezTo>
                    <a:pt x="155" y="4252"/>
                    <a:pt x="1" y="4528"/>
                    <a:pt x="1" y="4825"/>
                  </a:cubicBezTo>
                  <a:cubicBezTo>
                    <a:pt x="1" y="5277"/>
                    <a:pt x="342" y="5651"/>
                    <a:pt x="794" y="5695"/>
                  </a:cubicBezTo>
                  <a:cubicBezTo>
                    <a:pt x="827" y="6433"/>
                    <a:pt x="1114" y="7117"/>
                    <a:pt x="1565" y="7645"/>
                  </a:cubicBezTo>
                  <a:lnTo>
                    <a:pt x="1565" y="9430"/>
                  </a:lnTo>
                  <a:cubicBezTo>
                    <a:pt x="1565" y="9529"/>
                    <a:pt x="1653" y="9617"/>
                    <a:pt x="1753" y="9617"/>
                  </a:cubicBezTo>
                  <a:cubicBezTo>
                    <a:pt x="1852" y="9617"/>
                    <a:pt x="1940" y="9529"/>
                    <a:pt x="1940" y="9430"/>
                  </a:cubicBezTo>
                  <a:lnTo>
                    <a:pt x="1940" y="8020"/>
                  </a:lnTo>
                  <a:cubicBezTo>
                    <a:pt x="2513" y="8527"/>
                    <a:pt x="3273" y="8824"/>
                    <a:pt x="4099" y="8824"/>
                  </a:cubicBezTo>
                  <a:cubicBezTo>
                    <a:pt x="4925" y="8824"/>
                    <a:pt x="5686" y="8527"/>
                    <a:pt x="6270" y="8020"/>
                  </a:cubicBezTo>
                  <a:lnTo>
                    <a:pt x="6270" y="9430"/>
                  </a:lnTo>
                  <a:cubicBezTo>
                    <a:pt x="6270" y="9529"/>
                    <a:pt x="6347" y="9617"/>
                    <a:pt x="6457" y="9617"/>
                  </a:cubicBezTo>
                  <a:cubicBezTo>
                    <a:pt x="6556" y="9617"/>
                    <a:pt x="6633" y="9529"/>
                    <a:pt x="6633" y="9430"/>
                  </a:cubicBezTo>
                  <a:lnTo>
                    <a:pt x="6633" y="7645"/>
                  </a:lnTo>
                  <a:cubicBezTo>
                    <a:pt x="7085" y="7117"/>
                    <a:pt x="7371" y="6433"/>
                    <a:pt x="7415" y="5695"/>
                  </a:cubicBezTo>
                  <a:cubicBezTo>
                    <a:pt x="7856" y="5651"/>
                    <a:pt x="8209" y="5277"/>
                    <a:pt x="8209" y="4825"/>
                  </a:cubicBezTo>
                  <a:cubicBezTo>
                    <a:pt x="8209" y="4351"/>
                    <a:pt x="7812" y="3955"/>
                    <a:pt x="7338" y="3955"/>
                  </a:cubicBezTo>
                  <a:cubicBezTo>
                    <a:pt x="7228" y="3955"/>
                    <a:pt x="7151" y="4043"/>
                    <a:pt x="7151" y="4142"/>
                  </a:cubicBezTo>
                  <a:cubicBezTo>
                    <a:pt x="7151" y="4241"/>
                    <a:pt x="7239" y="4329"/>
                    <a:pt x="7338" y="4329"/>
                  </a:cubicBezTo>
                  <a:cubicBezTo>
                    <a:pt x="7614" y="4329"/>
                    <a:pt x="7834" y="4550"/>
                    <a:pt x="7834" y="4825"/>
                  </a:cubicBezTo>
                  <a:cubicBezTo>
                    <a:pt x="7834" y="5100"/>
                    <a:pt x="7614" y="5332"/>
                    <a:pt x="7338" y="5332"/>
                  </a:cubicBezTo>
                  <a:lnTo>
                    <a:pt x="7239" y="5332"/>
                  </a:lnTo>
                  <a:cubicBezTo>
                    <a:pt x="7140" y="5332"/>
                    <a:pt x="7052" y="5409"/>
                    <a:pt x="7052" y="5508"/>
                  </a:cubicBezTo>
                  <a:cubicBezTo>
                    <a:pt x="7052" y="7139"/>
                    <a:pt x="5730" y="8461"/>
                    <a:pt x="4099" y="8461"/>
                  </a:cubicBezTo>
                  <a:cubicBezTo>
                    <a:pt x="2469" y="8461"/>
                    <a:pt x="1147" y="7139"/>
                    <a:pt x="1147" y="5508"/>
                  </a:cubicBezTo>
                  <a:cubicBezTo>
                    <a:pt x="1147" y="5409"/>
                    <a:pt x="1069" y="5332"/>
                    <a:pt x="970" y="5332"/>
                  </a:cubicBezTo>
                  <a:lnTo>
                    <a:pt x="871" y="5332"/>
                  </a:lnTo>
                  <a:cubicBezTo>
                    <a:pt x="596" y="5332"/>
                    <a:pt x="364" y="5100"/>
                    <a:pt x="364" y="4825"/>
                  </a:cubicBezTo>
                  <a:cubicBezTo>
                    <a:pt x="364" y="4550"/>
                    <a:pt x="596" y="4329"/>
                    <a:pt x="871" y="4329"/>
                  </a:cubicBezTo>
                  <a:cubicBezTo>
                    <a:pt x="970" y="4329"/>
                    <a:pt x="1047" y="4241"/>
                    <a:pt x="1047" y="4142"/>
                  </a:cubicBezTo>
                  <a:cubicBezTo>
                    <a:pt x="1047" y="4043"/>
                    <a:pt x="970" y="3955"/>
                    <a:pt x="871" y="3955"/>
                  </a:cubicBezTo>
                  <a:cubicBezTo>
                    <a:pt x="827" y="3955"/>
                    <a:pt x="794" y="3966"/>
                    <a:pt x="761" y="3966"/>
                  </a:cubicBezTo>
                  <a:lnTo>
                    <a:pt x="761" y="3161"/>
                  </a:lnTo>
                  <a:cubicBezTo>
                    <a:pt x="761" y="1883"/>
                    <a:pt x="1576" y="760"/>
                    <a:pt x="2788" y="352"/>
                  </a:cubicBezTo>
                  <a:cubicBezTo>
                    <a:pt x="2887" y="319"/>
                    <a:pt x="2931" y="220"/>
                    <a:pt x="2909" y="121"/>
                  </a:cubicBezTo>
                  <a:cubicBezTo>
                    <a:pt x="2883" y="50"/>
                    <a:pt x="2807" y="1"/>
                    <a:pt x="2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6399858" y="3839439"/>
              <a:ext cx="172507" cy="172480"/>
            </a:xfrm>
            <a:custGeom>
              <a:avLst/>
              <a:gdLst/>
              <a:ahLst/>
              <a:cxnLst/>
              <a:rect l="l" t="t" r="r" b="b"/>
              <a:pathLst>
                <a:path w="6248" h="6247" extrusionOk="0">
                  <a:moveTo>
                    <a:pt x="2535" y="0"/>
                  </a:moveTo>
                  <a:cubicBezTo>
                    <a:pt x="2006" y="0"/>
                    <a:pt x="1565" y="430"/>
                    <a:pt x="1565" y="958"/>
                  </a:cubicBezTo>
                  <a:cubicBezTo>
                    <a:pt x="1565" y="1036"/>
                    <a:pt x="1576" y="1102"/>
                    <a:pt x="1598" y="1168"/>
                  </a:cubicBezTo>
                  <a:lnTo>
                    <a:pt x="574" y="1168"/>
                  </a:lnTo>
                  <a:cubicBezTo>
                    <a:pt x="265" y="1168"/>
                    <a:pt x="1" y="1432"/>
                    <a:pt x="1" y="1752"/>
                  </a:cubicBezTo>
                  <a:lnTo>
                    <a:pt x="1" y="3030"/>
                  </a:lnTo>
                  <a:cubicBezTo>
                    <a:pt x="1" y="3096"/>
                    <a:pt x="34" y="3162"/>
                    <a:pt x="89" y="3195"/>
                  </a:cubicBezTo>
                  <a:cubicBezTo>
                    <a:pt x="122" y="3211"/>
                    <a:pt x="155" y="3220"/>
                    <a:pt x="187" y="3220"/>
                  </a:cubicBezTo>
                  <a:cubicBezTo>
                    <a:pt x="219" y="3220"/>
                    <a:pt x="249" y="3211"/>
                    <a:pt x="276" y="3195"/>
                  </a:cubicBezTo>
                  <a:cubicBezTo>
                    <a:pt x="376" y="3140"/>
                    <a:pt x="475" y="3107"/>
                    <a:pt x="574" y="3107"/>
                  </a:cubicBezTo>
                  <a:cubicBezTo>
                    <a:pt x="904" y="3107"/>
                    <a:pt x="1180" y="3371"/>
                    <a:pt x="1180" y="3702"/>
                  </a:cubicBezTo>
                  <a:cubicBezTo>
                    <a:pt x="1180" y="4032"/>
                    <a:pt x="904" y="4308"/>
                    <a:pt x="574" y="4308"/>
                  </a:cubicBezTo>
                  <a:cubicBezTo>
                    <a:pt x="475" y="4308"/>
                    <a:pt x="376" y="4275"/>
                    <a:pt x="276" y="4220"/>
                  </a:cubicBezTo>
                  <a:cubicBezTo>
                    <a:pt x="249" y="4203"/>
                    <a:pt x="219" y="4195"/>
                    <a:pt x="187" y="4195"/>
                  </a:cubicBezTo>
                  <a:cubicBezTo>
                    <a:pt x="155" y="4195"/>
                    <a:pt x="122" y="4203"/>
                    <a:pt x="89" y="4220"/>
                  </a:cubicBezTo>
                  <a:cubicBezTo>
                    <a:pt x="34" y="4253"/>
                    <a:pt x="1" y="4319"/>
                    <a:pt x="1" y="4385"/>
                  </a:cubicBezTo>
                  <a:lnTo>
                    <a:pt x="1" y="5663"/>
                  </a:lnTo>
                  <a:cubicBezTo>
                    <a:pt x="1" y="5982"/>
                    <a:pt x="254" y="6247"/>
                    <a:pt x="574" y="6247"/>
                  </a:cubicBezTo>
                  <a:lnTo>
                    <a:pt x="1863" y="6247"/>
                  </a:lnTo>
                  <a:cubicBezTo>
                    <a:pt x="1929" y="6247"/>
                    <a:pt x="1984" y="6203"/>
                    <a:pt x="2017" y="6148"/>
                  </a:cubicBezTo>
                  <a:cubicBezTo>
                    <a:pt x="2050" y="6092"/>
                    <a:pt x="2050" y="6026"/>
                    <a:pt x="2017" y="5971"/>
                  </a:cubicBezTo>
                  <a:cubicBezTo>
                    <a:pt x="1962" y="5872"/>
                    <a:pt x="1940" y="5773"/>
                    <a:pt x="1940" y="5663"/>
                  </a:cubicBezTo>
                  <a:cubicBezTo>
                    <a:pt x="1940" y="5332"/>
                    <a:pt x="2204" y="5068"/>
                    <a:pt x="2535" y="5068"/>
                  </a:cubicBezTo>
                  <a:cubicBezTo>
                    <a:pt x="2865" y="5068"/>
                    <a:pt x="3141" y="5332"/>
                    <a:pt x="3141" y="5663"/>
                  </a:cubicBezTo>
                  <a:cubicBezTo>
                    <a:pt x="3141" y="5773"/>
                    <a:pt x="3108" y="5872"/>
                    <a:pt x="3053" y="5971"/>
                  </a:cubicBezTo>
                  <a:cubicBezTo>
                    <a:pt x="3020" y="6026"/>
                    <a:pt x="3020" y="6092"/>
                    <a:pt x="3053" y="6148"/>
                  </a:cubicBezTo>
                  <a:cubicBezTo>
                    <a:pt x="3086" y="6203"/>
                    <a:pt x="3152" y="6247"/>
                    <a:pt x="3218" y="6247"/>
                  </a:cubicBezTo>
                  <a:lnTo>
                    <a:pt x="4496" y="6247"/>
                  </a:lnTo>
                  <a:cubicBezTo>
                    <a:pt x="4815" y="6247"/>
                    <a:pt x="5069" y="5982"/>
                    <a:pt x="5069" y="5663"/>
                  </a:cubicBezTo>
                  <a:lnTo>
                    <a:pt x="5069" y="4649"/>
                  </a:lnTo>
                  <a:cubicBezTo>
                    <a:pt x="5146" y="4660"/>
                    <a:pt x="5212" y="4671"/>
                    <a:pt x="5278" y="4671"/>
                  </a:cubicBezTo>
                  <a:cubicBezTo>
                    <a:pt x="5818" y="4671"/>
                    <a:pt x="6248" y="4242"/>
                    <a:pt x="6248" y="3702"/>
                  </a:cubicBezTo>
                  <a:cubicBezTo>
                    <a:pt x="6248" y="3173"/>
                    <a:pt x="5818" y="2743"/>
                    <a:pt x="5278" y="2743"/>
                  </a:cubicBezTo>
                  <a:cubicBezTo>
                    <a:pt x="5212" y="2743"/>
                    <a:pt x="5146" y="2754"/>
                    <a:pt x="5069" y="2765"/>
                  </a:cubicBezTo>
                  <a:lnTo>
                    <a:pt x="5069" y="1752"/>
                  </a:lnTo>
                  <a:cubicBezTo>
                    <a:pt x="5069" y="1432"/>
                    <a:pt x="4815" y="1168"/>
                    <a:pt x="4496" y="1168"/>
                  </a:cubicBezTo>
                  <a:lnTo>
                    <a:pt x="4110" y="1168"/>
                  </a:lnTo>
                  <a:cubicBezTo>
                    <a:pt x="4000" y="1168"/>
                    <a:pt x="3923" y="1256"/>
                    <a:pt x="3923" y="1355"/>
                  </a:cubicBezTo>
                  <a:cubicBezTo>
                    <a:pt x="3923" y="1454"/>
                    <a:pt x="4000" y="1542"/>
                    <a:pt x="4110" y="1542"/>
                  </a:cubicBezTo>
                  <a:lnTo>
                    <a:pt x="4496" y="1542"/>
                  </a:lnTo>
                  <a:cubicBezTo>
                    <a:pt x="4617" y="1542"/>
                    <a:pt x="4705" y="1631"/>
                    <a:pt x="4705" y="1752"/>
                  </a:cubicBezTo>
                  <a:lnTo>
                    <a:pt x="4705" y="3030"/>
                  </a:lnTo>
                  <a:cubicBezTo>
                    <a:pt x="4705" y="3096"/>
                    <a:pt x="4738" y="3162"/>
                    <a:pt x="4793" y="3195"/>
                  </a:cubicBezTo>
                  <a:cubicBezTo>
                    <a:pt x="4826" y="3211"/>
                    <a:pt x="4860" y="3220"/>
                    <a:pt x="4891" y="3220"/>
                  </a:cubicBezTo>
                  <a:cubicBezTo>
                    <a:pt x="4923" y="3220"/>
                    <a:pt x="4953" y="3211"/>
                    <a:pt x="4981" y="3195"/>
                  </a:cubicBezTo>
                  <a:cubicBezTo>
                    <a:pt x="5080" y="3140"/>
                    <a:pt x="5179" y="3107"/>
                    <a:pt x="5278" y="3107"/>
                  </a:cubicBezTo>
                  <a:cubicBezTo>
                    <a:pt x="5609" y="3107"/>
                    <a:pt x="5884" y="3371"/>
                    <a:pt x="5884" y="3702"/>
                  </a:cubicBezTo>
                  <a:cubicBezTo>
                    <a:pt x="5884" y="4032"/>
                    <a:pt x="5609" y="4308"/>
                    <a:pt x="5278" y="4308"/>
                  </a:cubicBezTo>
                  <a:cubicBezTo>
                    <a:pt x="5179" y="4308"/>
                    <a:pt x="5080" y="4275"/>
                    <a:pt x="4981" y="4220"/>
                  </a:cubicBezTo>
                  <a:cubicBezTo>
                    <a:pt x="4953" y="4203"/>
                    <a:pt x="4920" y="4195"/>
                    <a:pt x="4887" y="4195"/>
                  </a:cubicBezTo>
                  <a:cubicBezTo>
                    <a:pt x="4854" y="4195"/>
                    <a:pt x="4821" y="4203"/>
                    <a:pt x="4793" y="4220"/>
                  </a:cubicBezTo>
                  <a:cubicBezTo>
                    <a:pt x="4738" y="4253"/>
                    <a:pt x="4705" y="4319"/>
                    <a:pt x="4705" y="4385"/>
                  </a:cubicBezTo>
                  <a:lnTo>
                    <a:pt x="4705" y="5663"/>
                  </a:lnTo>
                  <a:cubicBezTo>
                    <a:pt x="4705" y="5784"/>
                    <a:pt x="4606" y="5872"/>
                    <a:pt x="4496" y="5872"/>
                  </a:cubicBezTo>
                  <a:lnTo>
                    <a:pt x="3482" y="5872"/>
                  </a:lnTo>
                  <a:cubicBezTo>
                    <a:pt x="3493" y="5806"/>
                    <a:pt x="3504" y="5740"/>
                    <a:pt x="3504" y="5663"/>
                  </a:cubicBezTo>
                  <a:cubicBezTo>
                    <a:pt x="3504" y="5134"/>
                    <a:pt x="3075" y="4704"/>
                    <a:pt x="2535" y="4704"/>
                  </a:cubicBezTo>
                  <a:cubicBezTo>
                    <a:pt x="2006" y="4704"/>
                    <a:pt x="1565" y="5134"/>
                    <a:pt x="1565" y="5663"/>
                  </a:cubicBezTo>
                  <a:cubicBezTo>
                    <a:pt x="1565" y="5740"/>
                    <a:pt x="1576" y="5806"/>
                    <a:pt x="1598" y="5872"/>
                  </a:cubicBezTo>
                  <a:lnTo>
                    <a:pt x="574" y="5872"/>
                  </a:lnTo>
                  <a:cubicBezTo>
                    <a:pt x="464" y="5872"/>
                    <a:pt x="365" y="5784"/>
                    <a:pt x="365" y="5663"/>
                  </a:cubicBezTo>
                  <a:lnTo>
                    <a:pt x="365" y="4649"/>
                  </a:lnTo>
                  <a:cubicBezTo>
                    <a:pt x="442" y="4660"/>
                    <a:pt x="508" y="4671"/>
                    <a:pt x="574" y="4671"/>
                  </a:cubicBezTo>
                  <a:cubicBezTo>
                    <a:pt x="1114" y="4671"/>
                    <a:pt x="1543" y="4242"/>
                    <a:pt x="1543" y="3702"/>
                  </a:cubicBezTo>
                  <a:cubicBezTo>
                    <a:pt x="1543" y="3173"/>
                    <a:pt x="1114" y="2743"/>
                    <a:pt x="574" y="2743"/>
                  </a:cubicBezTo>
                  <a:cubicBezTo>
                    <a:pt x="508" y="2743"/>
                    <a:pt x="442" y="2743"/>
                    <a:pt x="365" y="2765"/>
                  </a:cubicBezTo>
                  <a:lnTo>
                    <a:pt x="365" y="1752"/>
                  </a:lnTo>
                  <a:cubicBezTo>
                    <a:pt x="365" y="1631"/>
                    <a:pt x="464" y="1542"/>
                    <a:pt x="574" y="1542"/>
                  </a:cubicBezTo>
                  <a:lnTo>
                    <a:pt x="1863" y="1542"/>
                  </a:lnTo>
                  <a:cubicBezTo>
                    <a:pt x="1929" y="1542"/>
                    <a:pt x="1984" y="1509"/>
                    <a:pt x="2017" y="1443"/>
                  </a:cubicBezTo>
                  <a:cubicBezTo>
                    <a:pt x="2050" y="1388"/>
                    <a:pt x="2050" y="1322"/>
                    <a:pt x="2017" y="1267"/>
                  </a:cubicBezTo>
                  <a:cubicBezTo>
                    <a:pt x="1962" y="1168"/>
                    <a:pt x="1940" y="1069"/>
                    <a:pt x="1940" y="958"/>
                  </a:cubicBezTo>
                  <a:cubicBezTo>
                    <a:pt x="1940" y="628"/>
                    <a:pt x="2204" y="364"/>
                    <a:pt x="2535" y="364"/>
                  </a:cubicBezTo>
                  <a:cubicBezTo>
                    <a:pt x="2865" y="364"/>
                    <a:pt x="3141" y="628"/>
                    <a:pt x="3141" y="958"/>
                  </a:cubicBezTo>
                  <a:cubicBezTo>
                    <a:pt x="3141" y="1069"/>
                    <a:pt x="3108" y="1168"/>
                    <a:pt x="3053" y="1267"/>
                  </a:cubicBezTo>
                  <a:cubicBezTo>
                    <a:pt x="3009" y="1355"/>
                    <a:pt x="3031" y="1465"/>
                    <a:pt x="3119" y="1509"/>
                  </a:cubicBezTo>
                  <a:cubicBezTo>
                    <a:pt x="3148" y="1528"/>
                    <a:pt x="3180" y="1536"/>
                    <a:pt x="3211" y="1536"/>
                  </a:cubicBezTo>
                  <a:cubicBezTo>
                    <a:pt x="3274" y="1536"/>
                    <a:pt x="3335" y="1502"/>
                    <a:pt x="3372" y="1443"/>
                  </a:cubicBezTo>
                  <a:cubicBezTo>
                    <a:pt x="3460" y="1300"/>
                    <a:pt x="3504" y="1135"/>
                    <a:pt x="3504" y="958"/>
                  </a:cubicBezTo>
                  <a:cubicBezTo>
                    <a:pt x="3504" y="430"/>
                    <a:pt x="3075" y="0"/>
                    <a:pt x="2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41"/>
          <p:cNvGrpSpPr/>
          <p:nvPr/>
        </p:nvGrpSpPr>
        <p:grpSpPr>
          <a:xfrm>
            <a:off x="924618" y="1709280"/>
            <a:ext cx="264338" cy="345567"/>
            <a:chOff x="5545439" y="3839439"/>
            <a:chExt cx="264338" cy="345567"/>
          </a:xfrm>
        </p:grpSpPr>
        <p:sp>
          <p:nvSpPr>
            <p:cNvPr id="1344" name="Google Shape;1344;p41"/>
            <p:cNvSpPr/>
            <p:nvPr/>
          </p:nvSpPr>
          <p:spPr>
            <a:xfrm>
              <a:off x="5545439" y="3923816"/>
              <a:ext cx="226623" cy="261191"/>
            </a:xfrm>
            <a:custGeom>
              <a:avLst/>
              <a:gdLst/>
              <a:ahLst/>
              <a:cxnLst/>
              <a:rect l="l" t="t" r="r" b="b"/>
              <a:pathLst>
                <a:path w="8208" h="9460" extrusionOk="0">
                  <a:moveTo>
                    <a:pt x="2332" y="0"/>
                  </a:moveTo>
                  <a:cubicBezTo>
                    <a:pt x="2307" y="0"/>
                    <a:pt x="2282" y="6"/>
                    <a:pt x="2259" y="18"/>
                  </a:cubicBezTo>
                  <a:cubicBezTo>
                    <a:pt x="1708" y="293"/>
                    <a:pt x="1245" y="701"/>
                    <a:pt x="914" y="1219"/>
                  </a:cubicBezTo>
                  <a:cubicBezTo>
                    <a:pt x="573" y="1758"/>
                    <a:pt x="397" y="2375"/>
                    <a:pt x="397" y="3003"/>
                  </a:cubicBezTo>
                  <a:lnTo>
                    <a:pt x="397" y="3940"/>
                  </a:lnTo>
                  <a:cubicBezTo>
                    <a:pt x="154" y="4105"/>
                    <a:pt x="0" y="4370"/>
                    <a:pt x="0" y="4667"/>
                  </a:cubicBezTo>
                  <a:cubicBezTo>
                    <a:pt x="0" y="5119"/>
                    <a:pt x="353" y="5493"/>
                    <a:pt x="793" y="5537"/>
                  </a:cubicBezTo>
                  <a:cubicBezTo>
                    <a:pt x="826" y="6275"/>
                    <a:pt x="1113" y="6959"/>
                    <a:pt x="1564" y="7498"/>
                  </a:cubicBezTo>
                  <a:lnTo>
                    <a:pt x="1564" y="9272"/>
                  </a:lnTo>
                  <a:cubicBezTo>
                    <a:pt x="1564" y="9371"/>
                    <a:pt x="1653" y="9459"/>
                    <a:pt x="1752" y="9459"/>
                  </a:cubicBezTo>
                  <a:cubicBezTo>
                    <a:pt x="1851" y="9459"/>
                    <a:pt x="1939" y="9371"/>
                    <a:pt x="1939" y="9272"/>
                  </a:cubicBezTo>
                  <a:lnTo>
                    <a:pt x="1939" y="7862"/>
                  </a:lnTo>
                  <a:cubicBezTo>
                    <a:pt x="2523" y="8369"/>
                    <a:pt x="3272" y="8677"/>
                    <a:pt x="4098" y="8677"/>
                  </a:cubicBezTo>
                  <a:cubicBezTo>
                    <a:pt x="4936" y="8677"/>
                    <a:pt x="5685" y="8369"/>
                    <a:pt x="6269" y="7862"/>
                  </a:cubicBezTo>
                  <a:lnTo>
                    <a:pt x="6269" y="9272"/>
                  </a:lnTo>
                  <a:cubicBezTo>
                    <a:pt x="6269" y="9371"/>
                    <a:pt x="6357" y="9459"/>
                    <a:pt x="6456" y="9459"/>
                  </a:cubicBezTo>
                  <a:cubicBezTo>
                    <a:pt x="6555" y="9459"/>
                    <a:pt x="6632" y="9371"/>
                    <a:pt x="6632" y="9272"/>
                  </a:cubicBezTo>
                  <a:lnTo>
                    <a:pt x="6632" y="7498"/>
                  </a:lnTo>
                  <a:cubicBezTo>
                    <a:pt x="7095" y="6959"/>
                    <a:pt x="7381" y="6275"/>
                    <a:pt x="7415" y="5537"/>
                  </a:cubicBezTo>
                  <a:cubicBezTo>
                    <a:pt x="7855" y="5493"/>
                    <a:pt x="8208" y="5119"/>
                    <a:pt x="8208" y="4667"/>
                  </a:cubicBezTo>
                  <a:cubicBezTo>
                    <a:pt x="8208" y="4370"/>
                    <a:pt x="8053" y="4094"/>
                    <a:pt x="7811" y="3940"/>
                  </a:cubicBezTo>
                  <a:lnTo>
                    <a:pt x="7811" y="3003"/>
                  </a:lnTo>
                  <a:cubicBezTo>
                    <a:pt x="7811" y="2298"/>
                    <a:pt x="7602" y="1637"/>
                    <a:pt x="7194" y="1064"/>
                  </a:cubicBezTo>
                  <a:cubicBezTo>
                    <a:pt x="7155" y="1019"/>
                    <a:pt x="7100" y="992"/>
                    <a:pt x="7044" y="992"/>
                  </a:cubicBezTo>
                  <a:cubicBezTo>
                    <a:pt x="7005" y="992"/>
                    <a:pt x="6966" y="1005"/>
                    <a:pt x="6930" y="1031"/>
                  </a:cubicBezTo>
                  <a:cubicBezTo>
                    <a:pt x="6853" y="1086"/>
                    <a:pt x="6831" y="1197"/>
                    <a:pt x="6897" y="1285"/>
                  </a:cubicBezTo>
                  <a:cubicBezTo>
                    <a:pt x="7260" y="1792"/>
                    <a:pt x="7448" y="2386"/>
                    <a:pt x="7448" y="3003"/>
                  </a:cubicBezTo>
                  <a:lnTo>
                    <a:pt x="7448" y="3808"/>
                  </a:lnTo>
                  <a:lnTo>
                    <a:pt x="7337" y="3808"/>
                  </a:lnTo>
                  <a:cubicBezTo>
                    <a:pt x="7238" y="3808"/>
                    <a:pt x="7150" y="3885"/>
                    <a:pt x="7150" y="3984"/>
                  </a:cubicBezTo>
                  <a:cubicBezTo>
                    <a:pt x="7150" y="4083"/>
                    <a:pt x="7238" y="4171"/>
                    <a:pt x="7337" y="4171"/>
                  </a:cubicBezTo>
                  <a:cubicBezTo>
                    <a:pt x="7613" y="4171"/>
                    <a:pt x="7844" y="4392"/>
                    <a:pt x="7844" y="4667"/>
                  </a:cubicBezTo>
                  <a:cubicBezTo>
                    <a:pt x="7844" y="4953"/>
                    <a:pt x="7613" y="5174"/>
                    <a:pt x="7337" y="5174"/>
                  </a:cubicBezTo>
                  <a:lnTo>
                    <a:pt x="7238" y="5174"/>
                  </a:lnTo>
                  <a:cubicBezTo>
                    <a:pt x="7139" y="5174"/>
                    <a:pt x="7051" y="5262"/>
                    <a:pt x="7051" y="5361"/>
                  </a:cubicBezTo>
                  <a:cubicBezTo>
                    <a:pt x="7051" y="6981"/>
                    <a:pt x="5729" y="8314"/>
                    <a:pt x="4109" y="8314"/>
                  </a:cubicBezTo>
                  <a:cubicBezTo>
                    <a:pt x="2479" y="8314"/>
                    <a:pt x="1157" y="6981"/>
                    <a:pt x="1157" y="5361"/>
                  </a:cubicBezTo>
                  <a:cubicBezTo>
                    <a:pt x="1157" y="5251"/>
                    <a:pt x="1069" y="5174"/>
                    <a:pt x="970" y="5174"/>
                  </a:cubicBezTo>
                  <a:lnTo>
                    <a:pt x="870" y="5174"/>
                  </a:lnTo>
                  <a:cubicBezTo>
                    <a:pt x="595" y="5174"/>
                    <a:pt x="364" y="4953"/>
                    <a:pt x="364" y="4667"/>
                  </a:cubicBezTo>
                  <a:cubicBezTo>
                    <a:pt x="364" y="4392"/>
                    <a:pt x="595" y="4171"/>
                    <a:pt x="870" y="4171"/>
                  </a:cubicBezTo>
                  <a:cubicBezTo>
                    <a:pt x="970" y="4171"/>
                    <a:pt x="1058" y="4083"/>
                    <a:pt x="1058" y="3984"/>
                  </a:cubicBezTo>
                  <a:cubicBezTo>
                    <a:pt x="1058" y="3885"/>
                    <a:pt x="970" y="3808"/>
                    <a:pt x="870" y="3808"/>
                  </a:cubicBezTo>
                  <a:lnTo>
                    <a:pt x="760" y="3808"/>
                  </a:lnTo>
                  <a:lnTo>
                    <a:pt x="760" y="3003"/>
                  </a:lnTo>
                  <a:cubicBezTo>
                    <a:pt x="760" y="2442"/>
                    <a:pt x="925" y="1891"/>
                    <a:pt x="1223" y="1417"/>
                  </a:cubicBezTo>
                  <a:cubicBezTo>
                    <a:pt x="1520" y="954"/>
                    <a:pt x="1928" y="591"/>
                    <a:pt x="2424" y="348"/>
                  </a:cubicBezTo>
                  <a:cubicBezTo>
                    <a:pt x="2512" y="304"/>
                    <a:pt x="2556" y="194"/>
                    <a:pt x="2501" y="106"/>
                  </a:cubicBezTo>
                  <a:cubicBezTo>
                    <a:pt x="2469" y="41"/>
                    <a:pt x="2401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5626640" y="3839439"/>
              <a:ext cx="183137" cy="188604"/>
            </a:xfrm>
            <a:custGeom>
              <a:avLst/>
              <a:gdLst/>
              <a:ahLst/>
              <a:cxnLst/>
              <a:rect l="l" t="t" r="r" b="b"/>
              <a:pathLst>
                <a:path w="6633" h="6831" extrusionOk="0">
                  <a:moveTo>
                    <a:pt x="2358" y="914"/>
                  </a:moveTo>
                  <a:lnTo>
                    <a:pt x="2358" y="914"/>
                  </a:lnTo>
                  <a:cubicBezTo>
                    <a:pt x="1940" y="1421"/>
                    <a:pt x="1653" y="2270"/>
                    <a:pt x="1576" y="3261"/>
                  </a:cubicBezTo>
                  <a:cubicBezTo>
                    <a:pt x="1411" y="3184"/>
                    <a:pt x="1201" y="3129"/>
                    <a:pt x="970" y="3129"/>
                  </a:cubicBezTo>
                  <a:cubicBezTo>
                    <a:pt x="750" y="3129"/>
                    <a:pt x="562" y="3173"/>
                    <a:pt x="408" y="3239"/>
                  </a:cubicBezTo>
                  <a:cubicBezTo>
                    <a:pt x="573" y="2148"/>
                    <a:pt x="1345" y="1267"/>
                    <a:pt x="2358" y="914"/>
                  </a:cubicBezTo>
                  <a:close/>
                  <a:moveTo>
                    <a:pt x="3317" y="760"/>
                  </a:moveTo>
                  <a:cubicBezTo>
                    <a:pt x="3790" y="760"/>
                    <a:pt x="4264" y="1333"/>
                    <a:pt x="4518" y="2236"/>
                  </a:cubicBezTo>
                  <a:cubicBezTo>
                    <a:pt x="4536" y="2321"/>
                    <a:pt x="4611" y="2373"/>
                    <a:pt x="4694" y="2373"/>
                  </a:cubicBezTo>
                  <a:cubicBezTo>
                    <a:pt x="4709" y="2373"/>
                    <a:pt x="4723" y="2372"/>
                    <a:pt x="4738" y="2369"/>
                  </a:cubicBezTo>
                  <a:cubicBezTo>
                    <a:pt x="4837" y="2336"/>
                    <a:pt x="4892" y="2236"/>
                    <a:pt x="4870" y="2137"/>
                  </a:cubicBezTo>
                  <a:cubicBezTo>
                    <a:pt x="4727" y="1642"/>
                    <a:pt x="4529" y="1223"/>
                    <a:pt x="4275" y="914"/>
                  </a:cubicBezTo>
                  <a:lnTo>
                    <a:pt x="4275" y="914"/>
                  </a:lnTo>
                  <a:cubicBezTo>
                    <a:pt x="5289" y="1267"/>
                    <a:pt x="6060" y="2148"/>
                    <a:pt x="6236" y="3239"/>
                  </a:cubicBezTo>
                  <a:cubicBezTo>
                    <a:pt x="6071" y="3173"/>
                    <a:pt x="5884" y="3129"/>
                    <a:pt x="5663" y="3129"/>
                  </a:cubicBezTo>
                  <a:cubicBezTo>
                    <a:pt x="5432" y="3129"/>
                    <a:pt x="5212" y="3184"/>
                    <a:pt x="5057" y="3261"/>
                  </a:cubicBezTo>
                  <a:cubicBezTo>
                    <a:pt x="5046" y="3140"/>
                    <a:pt x="5035" y="3019"/>
                    <a:pt x="5013" y="2897"/>
                  </a:cubicBezTo>
                  <a:cubicBezTo>
                    <a:pt x="5003" y="2806"/>
                    <a:pt x="4927" y="2742"/>
                    <a:pt x="4837" y="2742"/>
                  </a:cubicBezTo>
                  <a:cubicBezTo>
                    <a:pt x="4829" y="2742"/>
                    <a:pt x="4822" y="2742"/>
                    <a:pt x="4815" y="2743"/>
                  </a:cubicBezTo>
                  <a:cubicBezTo>
                    <a:pt x="4716" y="2754"/>
                    <a:pt x="4639" y="2842"/>
                    <a:pt x="4650" y="2942"/>
                  </a:cubicBezTo>
                  <a:cubicBezTo>
                    <a:pt x="4672" y="3063"/>
                    <a:pt x="4683" y="3195"/>
                    <a:pt x="4683" y="3316"/>
                  </a:cubicBezTo>
                  <a:cubicBezTo>
                    <a:pt x="4595" y="3283"/>
                    <a:pt x="4518" y="3261"/>
                    <a:pt x="4474" y="3250"/>
                  </a:cubicBezTo>
                  <a:cubicBezTo>
                    <a:pt x="4165" y="3173"/>
                    <a:pt x="3746" y="3129"/>
                    <a:pt x="3317" y="3129"/>
                  </a:cubicBezTo>
                  <a:cubicBezTo>
                    <a:pt x="2887" y="3129"/>
                    <a:pt x="2479" y="3173"/>
                    <a:pt x="2160" y="3250"/>
                  </a:cubicBezTo>
                  <a:cubicBezTo>
                    <a:pt x="2116" y="3261"/>
                    <a:pt x="2039" y="3283"/>
                    <a:pt x="1951" y="3316"/>
                  </a:cubicBezTo>
                  <a:cubicBezTo>
                    <a:pt x="2039" y="1895"/>
                    <a:pt x="2634" y="760"/>
                    <a:pt x="3317" y="760"/>
                  </a:cubicBezTo>
                  <a:close/>
                  <a:moveTo>
                    <a:pt x="3317" y="0"/>
                  </a:moveTo>
                  <a:cubicBezTo>
                    <a:pt x="3218" y="0"/>
                    <a:pt x="3129" y="77"/>
                    <a:pt x="3129" y="176"/>
                  </a:cubicBezTo>
                  <a:lnTo>
                    <a:pt x="3129" y="397"/>
                  </a:lnTo>
                  <a:cubicBezTo>
                    <a:pt x="1389" y="485"/>
                    <a:pt x="1" y="1939"/>
                    <a:pt x="1" y="3702"/>
                  </a:cubicBezTo>
                  <a:cubicBezTo>
                    <a:pt x="1" y="3812"/>
                    <a:pt x="78" y="3889"/>
                    <a:pt x="177" y="3889"/>
                  </a:cubicBezTo>
                  <a:cubicBezTo>
                    <a:pt x="287" y="3889"/>
                    <a:pt x="364" y="3812"/>
                    <a:pt x="364" y="3702"/>
                  </a:cubicBezTo>
                  <a:cubicBezTo>
                    <a:pt x="364" y="3658"/>
                    <a:pt x="573" y="3503"/>
                    <a:pt x="970" y="3503"/>
                  </a:cubicBezTo>
                  <a:cubicBezTo>
                    <a:pt x="1356" y="3503"/>
                    <a:pt x="1565" y="3658"/>
                    <a:pt x="1565" y="3702"/>
                  </a:cubicBezTo>
                  <a:cubicBezTo>
                    <a:pt x="1565" y="3812"/>
                    <a:pt x="1642" y="3889"/>
                    <a:pt x="1752" y="3889"/>
                  </a:cubicBezTo>
                  <a:cubicBezTo>
                    <a:pt x="1840" y="3889"/>
                    <a:pt x="1918" y="3823"/>
                    <a:pt x="1929" y="3735"/>
                  </a:cubicBezTo>
                  <a:cubicBezTo>
                    <a:pt x="2006" y="3658"/>
                    <a:pt x="2424" y="3525"/>
                    <a:pt x="3129" y="3503"/>
                  </a:cubicBezTo>
                  <a:lnTo>
                    <a:pt x="3129" y="6258"/>
                  </a:lnTo>
                  <a:cubicBezTo>
                    <a:pt x="3129" y="6368"/>
                    <a:pt x="3041" y="6456"/>
                    <a:pt x="2920" y="6456"/>
                  </a:cubicBezTo>
                  <a:cubicBezTo>
                    <a:pt x="2810" y="6456"/>
                    <a:pt x="2711" y="6368"/>
                    <a:pt x="2711" y="6258"/>
                  </a:cubicBezTo>
                  <a:lnTo>
                    <a:pt x="2711" y="5861"/>
                  </a:lnTo>
                  <a:cubicBezTo>
                    <a:pt x="2711" y="5762"/>
                    <a:pt x="2634" y="5674"/>
                    <a:pt x="2534" y="5674"/>
                  </a:cubicBezTo>
                  <a:cubicBezTo>
                    <a:pt x="2435" y="5674"/>
                    <a:pt x="2347" y="5762"/>
                    <a:pt x="2347" y="5861"/>
                  </a:cubicBezTo>
                  <a:lnTo>
                    <a:pt x="2347" y="6258"/>
                  </a:lnTo>
                  <a:cubicBezTo>
                    <a:pt x="2347" y="6566"/>
                    <a:pt x="2612" y="6831"/>
                    <a:pt x="2931" y="6831"/>
                  </a:cubicBezTo>
                  <a:cubicBezTo>
                    <a:pt x="3240" y="6831"/>
                    <a:pt x="3504" y="6566"/>
                    <a:pt x="3504" y="6258"/>
                  </a:cubicBezTo>
                  <a:lnTo>
                    <a:pt x="3504" y="3503"/>
                  </a:lnTo>
                  <a:cubicBezTo>
                    <a:pt x="4209" y="3525"/>
                    <a:pt x="4628" y="3658"/>
                    <a:pt x="4705" y="3735"/>
                  </a:cubicBezTo>
                  <a:cubicBezTo>
                    <a:pt x="4716" y="3823"/>
                    <a:pt x="4793" y="3889"/>
                    <a:pt x="4881" y="3889"/>
                  </a:cubicBezTo>
                  <a:cubicBezTo>
                    <a:pt x="4991" y="3889"/>
                    <a:pt x="5068" y="3812"/>
                    <a:pt x="5068" y="3702"/>
                  </a:cubicBezTo>
                  <a:cubicBezTo>
                    <a:pt x="5068" y="3658"/>
                    <a:pt x="5278" y="3503"/>
                    <a:pt x="5663" y="3503"/>
                  </a:cubicBezTo>
                  <a:cubicBezTo>
                    <a:pt x="6060" y="3503"/>
                    <a:pt x="6269" y="3658"/>
                    <a:pt x="6269" y="3702"/>
                  </a:cubicBezTo>
                  <a:cubicBezTo>
                    <a:pt x="6269" y="3812"/>
                    <a:pt x="6346" y="3889"/>
                    <a:pt x="6457" y="3889"/>
                  </a:cubicBezTo>
                  <a:cubicBezTo>
                    <a:pt x="6556" y="3889"/>
                    <a:pt x="6633" y="3812"/>
                    <a:pt x="6633" y="3702"/>
                  </a:cubicBezTo>
                  <a:cubicBezTo>
                    <a:pt x="6633" y="1939"/>
                    <a:pt x="5245" y="496"/>
                    <a:pt x="3504" y="397"/>
                  </a:cubicBezTo>
                  <a:lnTo>
                    <a:pt x="3504" y="176"/>
                  </a:lnTo>
                  <a:cubicBezTo>
                    <a:pt x="3504" y="77"/>
                    <a:pt x="3416" y="0"/>
                    <a:pt x="3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6" name="Google Shape;1346;p41"/>
          <p:cNvSpPr/>
          <p:nvPr/>
        </p:nvSpPr>
        <p:spPr>
          <a:xfrm>
            <a:off x="1890549" y="4310550"/>
            <a:ext cx="1271035" cy="995711"/>
          </a:xfrm>
          <a:custGeom>
            <a:avLst/>
            <a:gdLst/>
            <a:ahLst/>
            <a:cxnLst/>
            <a:rect l="l" t="t" r="r" b="b"/>
            <a:pathLst>
              <a:path w="14862" h="11642" extrusionOk="0">
                <a:moveTo>
                  <a:pt x="6100" y="159"/>
                </a:moveTo>
                <a:cubicBezTo>
                  <a:pt x="6420" y="159"/>
                  <a:pt x="6661" y="172"/>
                  <a:pt x="6778" y="172"/>
                </a:cubicBezTo>
                <a:cubicBezTo>
                  <a:pt x="6828" y="172"/>
                  <a:pt x="6856" y="170"/>
                  <a:pt x="6857" y="163"/>
                </a:cubicBezTo>
                <a:lnTo>
                  <a:pt x="6868" y="163"/>
                </a:lnTo>
                <a:cubicBezTo>
                  <a:pt x="6932" y="163"/>
                  <a:pt x="7000" y="162"/>
                  <a:pt x="7071" y="162"/>
                </a:cubicBezTo>
                <a:cubicBezTo>
                  <a:pt x="7975" y="162"/>
                  <a:pt x="9383" y="208"/>
                  <a:pt x="10678" y="357"/>
                </a:cubicBezTo>
                <a:cubicBezTo>
                  <a:pt x="12360" y="547"/>
                  <a:pt x="13439" y="854"/>
                  <a:pt x="13794" y="1249"/>
                </a:cubicBezTo>
                <a:cubicBezTo>
                  <a:pt x="13885" y="1351"/>
                  <a:pt x="13925" y="1461"/>
                  <a:pt x="13911" y="1578"/>
                </a:cubicBezTo>
                <a:cubicBezTo>
                  <a:pt x="13854" y="2045"/>
                  <a:pt x="13228" y="2115"/>
                  <a:pt x="12518" y="2115"/>
                </a:cubicBezTo>
                <a:cubicBezTo>
                  <a:pt x="12360" y="2115"/>
                  <a:pt x="12199" y="2112"/>
                  <a:pt x="12038" y="2108"/>
                </a:cubicBezTo>
                <a:cubicBezTo>
                  <a:pt x="11874" y="2105"/>
                  <a:pt x="11713" y="2102"/>
                  <a:pt x="11557" y="2102"/>
                </a:cubicBezTo>
                <a:cubicBezTo>
                  <a:pt x="11013" y="2102"/>
                  <a:pt x="10546" y="2144"/>
                  <a:pt x="10312" y="2383"/>
                </a:cubicBezTo>
                <a:cubicBezTo>
                  <a:pt x="10214" y="2492"/>
                  <a:pt x="10162" y="2628"/>
                  <a:pt x="10173" y="2796"/>
                </a:cubicBezTo>
                <a:cubicBezTo>
                  <a:pt x="10202" y="3316"/>
                  <a:pt x="10809" y="3412"/>
                  <a:pt x="11576" y="3412"/>
                </a:cubicBezTo>
                <a:cubicBezTo>
                  <a:pt x="11802" y="3412"/>
                  <a:pt x="12041" y="3404"/>
                  <a:pt x="12283" y="3396"/>
                </a:cubicBezTo>
                <a:cubicBezTo>
                  <a:pt x="12530" y="3389"/>
                  <a:pt x="12780" y="3381"/>
                  <a:pt x="13020" y="3381"/>
                </a:cubicBezTo>
                <a:cubicBezTo>
                  <a:pt x="13668" y="3381"/>
                  <a:pt x="14247" y="3437"/>
                  <a:pt x="14525" y="3717"/>
                </a:cubicBezTo>
                <a:cubicBezTo>
                  <a:pt x="14646" y="3838"/>
                  <a:pt x="14700" y="4003"/>
                  <a:pt x="14693" y="4211"/>
                </a:cubicBezTo>
                <a:cubicBezTo>
                  <a:pt x="14657" y="5070"/>
                  <a:pt x="13450" y="5246"/>
                  <a:pt x="12280" y="5421"/>
                </a:cubicBezTo>
                <a:cubicBezTo>
                  <a:pt x="11402" y="5549"/>
                  <a:pt x="10572" y="5666"/>
                  <a:pt x="10276" y="6087"/>
                </a:cubicBezTo>
                <a:cubicBezTo>
                  <a:pt x="10170" y="6241"/>
                  <a:pt x="10140" y="6412"/>
                  <a:pt x="10177" y="6614"/>
                </a:cubicBezTo>
                <a:cubicBezTo>
                  <a:pt x="10312" y="7349"/>
                  <a:pt x="11120" y="7546"/>
                  <a:pt x="11983" y="7751"/>
                </a:cubicBezTo>
                <a:cubicBezTo>
                  <a:pt x="13088" y="8021"/>
                  <a:pt x="14236" y="8299"/>
                  <a:pt x="14148" y="9736"/>
                </a:cubicBezTo>
                <a:cubicBezTo>
                  <a:pt x="14130" y="10069"/>
                  <a:pt x="13852" y="10373"/>
                  <a:pt x="13325" y="10632"/>
                </a:cubicBezTo>
                <a:cubicBezTo>
                  <a:pt x="12154" y="11210"/>
                  <a:pt x="9994" y="11484"/>
                  <a:pt x="7759" y="11484"/>
                </a:cubicBezTo>
                <a:cubicBezTo>
                  <a:pt x="4915" y="11484"/>
                  <a:pt x="1949" y="11041"/>
                  <a:pt x="739" y="10215"/>
                </a:cubicBezTo>
                <a:cubicBezTo>
                  <a:pt x="355" y="9956"/>
                  <a:pt x="172" y="9667"/>
                  <a:pt x="194" y="9367"/>
                </a:cubicBezTo>
                <a:cubicBezTo>
                  <a:pt x="307" y="7923"/>
                  <a:pt x="1298" y="7553"/>
                  <a:pt x="2348" y="7158"/>
                </a:cubicBezTo>
                <a:cubicBezTo>
                  <a:pt x="3160" y="6859"/>
                  <a:pt x="4001" y="6540"/>
                  <a:pt x="4323" y="5670"/>
                </a:cubicBezTo>
                <a:cubicBezTo>
                  <a:pt x="4681" y="4690"/>
                  <a:pt x="3807" y="4321"/>
                  <a:pt x="2970" y="3970"/>
                </a:cubicBezTo>
                <a:cubicBezTo>
                  <a:pt x="2063" y="3589"/>
                  <a:pt x="1119" y="3194"/>
                  <a:pt x="1408" y="2054"/>
                </a:cubicBezTo>
                <a:cubicBezTo>
                  <a:pt x="1829" y="371"/>
                  <a:pt x="4699" y="159"/>
                  <a:pt x="6100" y="159"/>
                </a:cubicBezTo>
                <a:close/>
                <a:moveTo>
                  <a:pt x="6069" y="0"/>
                </a:moveTo>
                <a:cubicBezTo>
                  <a:pt x="5594" y="0"/>
                  <a:pt x="4960" y="24"/>
                  <a:pt x="4312" y="119"/>
                </a:cubicBezTo>
                <a:cubicBezTo>
                  <a:pt x="2560" y="379"/>
                  <a:pt x="1503" y="1033"/>
                  <a:pt x="1258" y="2017"/>
                </a:cubicBezTo>
                <a:cubicBezTo>
                  <a:pt x="936" y="3293"/>
                  <a:pt x="1986" y="3732"/>
                  <a:pt x="2907" y="4120"/>
                </a:cubicBezTo>
                <a:cubicBezTo>
                  <a:pt x="3748" y="4471"/>
                  <a:pt x="4480" y="4778"/>
                  <a:pt x="4169" y="5619"/>
                </a:cubicBezTo>
                <a:cubicBezTo>
                  <a:pt x="3876" y="6423"/>
                  <a:pt x="3105" y="6712"/>
                  <a:pt x="2293" y="7016"/>
                </a:cubicBezTo>
                <a:cubicBezTo>
                  <a:pt x="1240" y="7411"/>
                  <a:pt x="158" y="7817"/>
                  <a:pt x="33" y="9363"/>
                </a:cubicBezTo>
                <a:cubicBezTo>
                  <a:pt x="0" y="9729"/>
                  <a:pt x="205" y="10062"/>
                  <a:pt x="648" y="10358"/>
                </a:cubicBezTo>
                <a:cubicBezTo>
                  <a:pt x="1880" y="11188"/>
                  <a:pt x="4897" y="11642"/>
                  <a:pt x="7782" y="11642"/>
                </a:cubicBezTo>
                <a:cubicBezTo>
                  <a:pt x="10038" y="11642"/>
                  <a:pt x="12214" y="11364"/>
                  <a:pt x="13399" y="10786"/>
                </a:cubicBezTo>
                <a:cubicBezTo>
                  <a:pt x="13980" y="10501"/>
                  <a:pt x="14284" y="10157"/>
                  <a:pt x="14309" y="9758"/>
                </a:cubicBezTo>
                <a:cubicBezTo>
                  <a:pt x="14401" y="8186"/>
                  <a:pt x="13132" y="7882"/>
                  <a:pt x="12016" y="7612"/>
                </a:cubicBezTo>
                <a:cubicBezTo>
                  <a:pt x="11212" y="7414"/>
                  <a:pt x="10451" y="7232"/>
                  <a:pt x="10331" y="6595"/>
                </a:cubicBezTo>
                <a:cubicBezTo>
                  <a:pt x="10298" y="6438"/>
                  <a:pt x="10327" y="6303"/>
                  <a:pt x="10404" y="6193"/>
                </a:cubicBezTo>
                <a:cubicBezTo>
                  <a:pt x="10663" y="5835"/>
                  <a:pt x="11461" y="5714"/>
                  <a:pt x="12302" y="5590"/>
                </a:cubicBezTo>
                <a:cubicBezTo>
                  <a:pt x="13475" y="5418"/>
                  <a:pt x="14810" y="5220"/>
                  <a:pt x="14854" y="4229"/>
                </a:cubicBezTo>
                <a:cubicBezTo>
                  <a:pt x="14861" y="3977"/>
                  <a:pt x="14792" y="3772"/>
                  <a:pt x="14638" y="3615"/>
                </a:cubicBezTo>
                <a:cubicBezTo>
                  <a:pt x="14326" y="3297"/>
                  <a:pt x="13711" y="3233"/>
                  <a:pt x="13030" y="3233"/>
                </a:cubicBezTo>
                <a:cubicBezTo>
                  <a:pt x="12786" y="3233"/>
                  <a:pt x="12533" y="3242"/>
                  <a:pt x="12283" y="3249"/>
                </a:cubicBezTo>
                <a:cubicBezTo>
                  <a:pt x="12041" y="3257"/>
                  <a:pt x="11801" y="3266"/>
                  <a:pt x="11578" y="3266"/>
                </a:cubicBezTo>
                <a:cubicBezTo>
                  <a:pt x="10892" y="3266"/>
                  <a:pt x="10357" y="3189"/>
                  <a:pt x="10338" y="2803"/>
                </a:cubicBezTo>
                <a:cubicBezTo>
                  <a:pt x="10331" y="2675"/>
                  <a:pt x="10364" y="2580"/>
                  <a:pt x="10437" y="2507"/>
                </a:cubicBezTo>
                <a:cubicBezTo>
                  <a:pt x="10629" y="2309"/>
                  <a:pt x="11086" y="2275"/>
                  <a:pt x="11593" y="2275"/>
                </a:cubicBezTo>
                <a:cubicBezTo>
                  <a:pt x="11740" y="2275"/>
                  <a:pt x="11891" y="2278"/>
                  <a:pt x="12042" y="2280"/>
                </a:cubicBezTo>
                <a:cubicBezTo>
                  <a:pt x="12215" y="2285"/>
                  <a:pt x="12390" y="2289"/>
                  <a:pt x="12560" y="2289"/>
                </a:cubicBezTo>
                <a:cubicBezTo>
                  <a:pt x="13327" y="2289"/>
                  <a:pt x="14003" y="2198"/>
                  <a:pt x="14075" y="1611"/>
                </a:cubicBezTo>
                <a:cubicBezTo>
                  <a:pt x="14093" y="1450"/>
                  <a:pt x="14039" y="1293"/>
                  <a:pt x="13914" y="1158"/>
                </a:cubicBezTo>
                <a:cubicBezTo>
                  <a:pt x="13067" y="213"/>
                  <a:pt x="8949" y="23"/>
                  <a:pt x="7127" y="23"/>
                </a:cubicBezTo>
                <a:cubicBezTo>
                  <a:pt x="7037" y="23"/>
                  <a:pt x="6953" y="23"/>
                  <a:pt x="6875" y="24"/>
                </a:cubicBezTo>
                <a:cubicBezTo>
                  <a:pt x="6837" y="22"/>
                  <a:pt x="6526" y="0"/>
                  <a:pt x="60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7" name="Google Shape;1347;p41"/>
          <p:cNvGrpSpPr/>
          <p:nvPr/>
        </p:nvGrpSpPr>
        <p:grpSpPr>
          <a:xfrm>
            <a:off x="228623" y="4069976"/>
            <a:ext cx="2453990" cy="995743"/>
            <a:chOff x="5086000" y="615526"/>
            <a:chExt cx="2552252" cy="1035614"/>
          </a:xfrm>
        </p:grpSpPr>
        <p:sp>
          <p:nvSpPr>
            <p:cNvPr id="1348" name="Google Shape;1348;p41"/>
            <p:cNvSpPr/>
            <p:nvPr/>
          </p:nvSpPr>
          <p:spPr>
            <a:xfrm>
              <a:off x="5086000" y="615526"/>
              <a:ext cx="2552252" cy="1035614"/>
            </a:xfrm>
            <a:custGeom>
              <a:avLst/>
              <a:gdLst/>
              <a:ahLst/>
              <a:cxnLst/>
              <a:rect l="l" t="t" r="r" b="b"/>
              <a:pathLst>
                <a:path w="29913" h="12138" extrusionOk="0">
                  <a:moveTo>
                    <a:pt x="11995" y="1"/>
                  </a:moveTo>
                  <a:cubicBezTo>
                    <a:pt x="11352" y="1"/>
                    <a:pt x="10713" y="253"/>
                    <a:pt x="10246" y="695"/>
                  </a:cubicBezTo>
                  <a:cubicBezTo>
                    <a:pt x="9830" y="1087"/>
                    <a:pt x="9544" y="1690"/>
                    <a:pt x="9716" y="2239"/>
                  </a:cubicBezTo>
                  <a:cubicBezTo>
                    <a:pt x="9435" y="2039"/>
                    <a:pt x="9091" y="1938"/>
                    <a:pt x="8747" y="1938"/>
                  </a:cubicBezTo>
                  <a:cubicBezTo>
                    <a:pt x="8425" y="1938"/>
                    <a:pt x="8102" y="2027"/>
                    <a:pt x="7833" y="2206"/>
                  </a:cubicBezTo>
                  <a:cubicBezTo>
                    <a:pt x="7274" y="2571"/>
                    <a:pt x="6977" y="3299"/>
                    <a:pt x="7120" y="3950"/>
                  </a:cubicBezTo>
                  <a:cubicBezTo>
                    <a:pt x="6927" y="3865"/>
                    <a:pt x="6714" y="3805"/>
                    <a:pt x="6505" y="3805"/>
                  </a:cubicBezTo>
                  <a:cubicBezTo>
                    <a:pt x="6381" y="3805"/>
                    <a:pt x="6258" y="3826"/>
                    <a:pt x="6144" y="3877"/>
                  </a:cubicBezTo>
                  <a:cubicBezTo>
                    <a:pt x="5840" y="4009"/>
                    <a:pt x="5639" y="4411"/>
                    <a:pt x="5814" y="4692"/>
                  </a:cubicBezTo>
                  <a:cubicBezTo>
                    <a:pt x="5742" y="4671"/>
                    <a:pt x="5665" y="4661"/>
                    <a:pt x="5589" y="4661"/>
                  </a:cubicBezTo>
                  <a:cubicBezTo>
                    <a:pt x="5374" y="4661"/>
                    <a:pt x="5156" y="4742"/>
                    <a:pt x="5003" y="4893"/>
                  </a:cubicBezTo>
                  <a:cubicBezTo>
                    <a:pt x="4791" y="5102"/>
                    <a:pt x="4710" y="5424"/>
                    <a:pt x="4791" y="5705"/>
                  </a:cubicBezTo>
                  <a:cubicBezTo>
                    <a:pt x="4403" y="5379"/>
                    <a:pt x="3896" y="5197"/>
                    <a:pt x="3388" y="5197"/>
                  </a:cubicBezTo>
                  <a:cubicBezTo>
                    <a:pt x="3287" y="5197"/>
                    <a:pt x="3186" y="5204"/>
                    <a:pt x="3087" y="5219"/>
                  </a:cubicBezTo>
                  <a:cubicBezTo>
                    <a:pt x="2483" y="5307"/>
                    <a:pt x="1927" y="5654"/>
                    <a:pt x="1584" y="6155"/>
                  </a:cubicBezTo>
                  <a:cubicBezTo>
                    <a:pt x="1251" y="6656"/>
                    <a:pt x="1163" y="7395"/>
                    <a:pt x="1598" y="7808"/>
                  </a:cubicBezTo>
                  <a:cubicBezTo>
                    <a:pt x="1587" y="7808"/>
                    <a:pt x="1575" y="7807"/>
                    <a:pt x="1564" y="7807"/>
                  </a:cubicBezTo>
                  <a:cubicBezTo>
                    <a:pt x="889" y="7807"/>
                    <a:pt x="247" y="8335"/>
                    <a:pt x="125" y="9000"/>
                  </a:cubicBezTo>
                  <a:cubicBezTo>
                    <a:pt x="0" y="9676"/>
                    <a:pt x="432" y="10411"/>
                    <a:pt x="1086" y="10635"/>
                  </a:cubicBezTo>
                  <a:cubicBezTo>
                    <a:pt x="1266" y="10696"/>
                    <a:pt x="1452" y="10722"/>
                    <a:pt x="1640" y="10722"/>
                  </a:cubicBezTo>
                  <a:cubicBezTo>
                    <a:pt x="1867" y="10722"/>
                    <a:pt x="2097" y="10684"/>
                    <a:pt x="2321" y="10627"/>
                  </a:cubicBezTo>
                  <a:lnTo>
                    <a:pt x="2321" y="10627"/>
                  </a:lnTo>
                  <a:cubicBezTo>
                    <a:pt x="2451" y="11264"/>
                    <a:pt x="3039" y="11788"/>
                    <a:pt x="3697" y="11834"/>
                  </a:cubicBezTo>
                  <a:cubicBezTo>
                    <a:pt x="3726" y="11836"/>
                    <a:pt x="3755" y="11837"/>
                    <a:pt x="3784" y="11837"/>
                  </a:cubicBezTo>
                  <a:cubicBezTo>
                    <a:pt x="4431" y="11837"/>
                    <a:pt x="5062" y="11375"/>
                    <a:pt x="5240" y="10752"/>
                  </a:cubicBezTo>
                  <a:cubicBezTo>
                    <a:pt x="5288" y="11172"/>
                    <a:pt x="5643" y="11538"/>
                    <a:pt x="6063" y="11585"/>
                  </a:cubicBezTo>
                  <a:cubicBezTo>
                    <a:pt x="6098" y="11590"/>
                    <a:pt x="6133" y="11592"/>
                    <a:pt x="6168" y="11592"/>
                  </a:cubicBezTo>
                  <a:cubicBezTo>
                    <a:pt x="6554" y="11592"/>
                    <a:pt x="6931" y="11340"/>
                    <a:pt x="7065" y="10975"/>
                  </a:cubicBezTo>
                  <a:cubicBezTo>
                    <a:pt x="7185" y="11471"/>
                    <a:pt x="7663" y="11871"/>
                    <a:pt x="8177" y="11871"/>
                  </a:cubicBezTo>
                  <a:cubicBezTo>
                    <a:pt x="8182" y="11871"/>
                    <a:pt x="8187" y="11871"/>
                    <a:pt x="8191" y="11871"/>
                  </a:cubicBezTo>
                  <a:cubicBezTo>
                    <a:pt x="8714" y="11856"/>
                    <a:pt x="9193" y="11410"/>
                    <a:pt x="9208" y="10887"/>
                  </a:cubicBezTo>
                  <a:cubicBezTo>
                    <a:pt x="9414" y="11387"/>
                    <a:pt x="9958" y="11682"/>
                    <a:pt x="10499" y="11682"/>
                  </a:cubicBezTo>
                  <a:cubicBezTo>
                    <a:pt x="10564" y="11682"/>
                    <a:pt x="10629" y="11678"/>
                    <a:pt x="10693" y="11669"/>
                  </a:cubicBezTo>
                  <a:cubicBezTo>
                    <a:pt x="11289" y="11582"/>
                    <a:pt x="11804" y="11161"/>
                    <a:pt x="12097" y="10635"/>
                  </a:cubicBezTo>
                  <a:cubicBezTo>
                    <a:pt x="12403" y="11232"/>
                    <a:pt x="13006" y="11710"/>
                    <a:pt x="13680" y="11710"/>
                  </a:cubicBezTo>
                  <a:cubicBezTo>
                    <a:pt x="13682" y="11710"/>
                    <a:pt x="13685" y="11710"/>
                    <a:pt x="13687" y="11710"/>
                  </a:cubicBezTo>
                  <a:cubicBezTo>
                    <a:pt x="14360" y="11706"/>
                    <a:pt x="15019" y="11110"/>
                    <a:pt x="14964" y="10441"/>
                  </a:cubicBezTo>
                  <a:lnTo>
                    <a:pt x="14964" y="10441"/>
                  </a:lnTo>
                  <a:cubicBezTo>
                    <a:pt x="15040" y="10916"/>
                    <a:pt x="15450" y="11311"/>
                    <a:pt x="15929" y="11366"/>
                  </a:cubicBezTo>
                  <a:cubicBezTo>
                    <a:pt x="15972" y="11372"/>
                    <a:pt x="16015" y="11374"/>
                    <a:pt x="16058" y="11374"/>
                  </a:cubicBezTo>
                  <a:cubicBezTo>
                    <a:pt x="16489" y="11374"/>
                    <a:pt x="16919" y="11099"/>
                    <a:pt x="17088" y="10697"/>
                  </a:cubicBezTo>
                  <a:cubicBezTo>
                    <a:pt x="17121" y="10934"/>
                    <a:pt x="17348" y="11128"/>
                    <a:pt x="17593" y="11128"/>
                  </a:cubicBezTo>
                  <a:cubicBezTo>
                    <a:pt x="17834" y="11128"/>
                    <a:pt x="18057" y="10927"/>
                    <a:pt x="18090" y="10689"/>
                  </a:cubicBezTo>
                  <a:cubicBezTo>
                    <a:pt x="18098" y="10978"/>
                    <a:pt x="18335" y="11245"/>
                    <a:pt x="18620" y="11285"/>
                  </a:cubicBezTo>
                  <a:cubicBezTo>
                    <a:pt x="18647" y="11289"/>
                    <a:pt x="18673" y="11291"/>
                    <a:pt x="18699" y="11291"/>
                  </a:cubicBezTo>
                  <a:cubicBezTo>
                    <a:pt x="18957" y="11291"/>
                    <a:pt x="19214" y="11118"/>
                    <a:pt x="19301" y="10872"/>
                  </a:cubicBezTo>
                  <a:lnTo>
                    <a:pt x="19301" y="10872"/>
                  </a:lnTo>
                  <a:cubicBezTo>
                    <a:pt x="19242" y="11263"/>
                    <a:pt x="19410" y="11684"/>
                    <a:pt x="19725" y="11922"/>
                  </a:cubicBezTo>
                  <a:cubicBezTo>
                    <a:pt x="19913" y="12064"/>
                    <a:pt x="20151" y="12137"/>
                    <a:pt x="20387" y="12137"/>
                  </a:cubicBezTo>
                  <a:cubicBezTo>
                    <a:pt x="20544" y="12137"/>
                    <a:pt x="20702" y="12105"/>
                    <a:pt x="20844" y="12039"/>
                  </a:cubicBezTo>
                  <a:cubicBezTo>
                    <a:pt x="21191" y="11878"/>
                    <a:pt x="21411" y="11567"/>
                    <a:pt x="21571" y="11216"/>
                  </a:cubicBezTo>
                  <a:cubicBezTo>
                    <a:pt x="21751" y="11527"/>
                    <a:pt x="22032" y="11779"/>
                    <a:pt x="22387" y="11849"/>
                  </a:cubicBezTo>
                  <a:cubicBezTo>
                    <a:pt x="22440" y="11859"/>
                    <a:pt x="22495" y="11865"/>
                    <a:pt x="22549" y="11865"/>
                  </a:cubicBezTo>
                  <a:cubicBezTo>
                    <a:pt x="23010" y="11865"/>
                    <a:pt x="23481" y="11494"/>
                    <a:pt x="23455" y="11033"/>
                  </a:cubicBezTo>
                  <a:lnTo>
                    <a:pt x="23455" y="11033"/>
                  </a:lnTo>
                  <a:cubicBezTo>
                    <a:pt x="23588" y="11255"/>
                    <a:pt x="23817" y="11433"/>
                    <a:pt x="24069" y="11433"/>
                  </a:cubicBezTo>
                  <a:cubicBezTo>
                    <a:pt x="24078" y="11433"/>
                    <a:pt x="24088" y="11432"/>
                    <a:pt x="24098" y="11432"/>
                  </a:cubicBezTo>
                  <a:cubicBezTo>
                    <a:pt x="24365" y="11417"/>
                    <a:pt x="24610" y="11146"/>
                    <a:pt x="24533" y="10898"/>
                  </a:cubicBezTo>
                  <a:lnTo>
                    <a:pt x="24533" y="10898"/>
                  </a:lnTo>
                  <a:cubicBezTo>
                    <a:pt x="24735" y="11198"/>
                    <a:pt x="25095" y="11376"/>
                    <a:pt x="25453" y="11376"/>
                  </a:cubicBezTo>
                  <a:cubicBezTo>
                    <a:pt x="25576" y="11376"/>
                    <a:pt x="25698" y="11355"/>
                    <a:pt x="25813" y="11311"/>
                  </a:cubicBezTo>
                  <a:cubicBezTo>
                    <a:pt x="26267" y="11143"/>
                    <a:pt x="26574" y="10642"/>
                    <a:pt x="26508" y="10159"/>
                  </a:cubicBezTo>
                  <a:lnTo>
                    <a:pt x="26508" y="10159"/>
                  </a:lnTo>
                  <a:cubicBezTo>
                    <a:pt x="26669" y="10755"/>
                    <a:pt x="27181" y="11245"/>
                    <a:pt x="27784" y="11373"/>
                  </a:cubicBezTo>
                  <a:cubicBezTo>
                    <a:pt x="27896" y="11398"/>
                    <a:pt x="28011" y="11410"/>
                    <a:pt x="28125" y="11410"/>
                  </a:cubicBezTo>
                  <a:cubicBezTo>
                    <a:pt x="28626" y="11410"/>
                    <a:pt x="29127" y="11182"/>
                    <a:pt x="29448" y="10795"/>
                  </a:cubicBezTo>
                  <a:cubicBezTo>
                    <a:pt x="29847" y="10316"/>
                    <a:pt x="29912" y="9527"/>
                    <a:pt x="29466" y="9091"/>
                  </a:cubicBezTo>
                  <a:cubicBezTo>
                    <a:pt x="29236" y="8872"/>
                    <a:pt x="28936" y="8781"/>
                    <a:pt x="28614" y="8729"/>
                  </a:cubicBezTo>
                  <a:cubicBezTo>
                    <a:pt x="28720" y="8459"/>
                    <a:pt x="28739" y="8159"/>
                    <a:pt x="28666" y="7885"/>
                  </a:cubicBezTo>
                  <a:cubicBezTo>
                    <a:pt x="28549" y="7446"/>
                    <a:pt x="28187" y="7077"/>
                    <a:pt x="27748" y="6949"/>
                  </a:cubicBezTo>
                  <a:cubicBezTo>
                    <a:pt x="27598" y="6901"/>
                    <a:pt x="27441" y="6883"/>
                    <a:pt x="27280" y="6879"/>
                  </a:cubicBezTo>
                  <a:cubicBezTo>
                    <a:pt x="27634" y="6294"/>
                    <a:pt x="27525" y="5438"/>
                    <a:pt x="27002" y="4981"/>
                  </a:cubicBezTo>
                  <a:cubicBezTo>
                    <a:pt x="26717" y="4729"/>
                    <a:pt x="26342" y="4608"/>
                    <a:pt x="25965" y="4608"/>
                  </a:cubicBezTo>
                  <a:cubicBezTo>
                    <a:pt x="25549" y="4608"/>
                    <a:pt x="25130" y="4755"/>
                    <a:pt x="24824" y="5039"/>
                  </a:cubicBezTo>
                  <a:lnTo>
                    <a:pt x="24824" y="5039"/>
                  </a:lnTo>
                  <a:cubicBezTo>
                    <a:pt x="25020" y="4845"/>
                    <a:pt x="25022" y="4493"/>
                    <a:pt x="24837" y="4290"/>
                  </a:cubicBezTo>
                  <a:cubicBezTo>
                    <a:pt x="24737" y="4184"/>
                    <a:pt x="24590" y="4131"/>
                    <a:pt x="24444" y="4131"/>
                  </a:cubicBezTo>
                  <a:cubicBezTo>
                    <a:pt x="24307" y="4131"/>
                    <a:pt x="24170" y="4178"/>
                    <a:pt x="24073" y="4272"/>
                  </a:cubicBezTo>
                  <a:cubicBezTo>
                    <a:pt x="24160" y="3939"/>
                    <a:pt x="23868" y="3603"/>
                    <a:pt x="23531" y="3522"/>
                  </a:cubicBezTo>
                  <a:cubicBezTo>
                    <a:pt x="23456" y="3504"/>
                    <a:pt x="23379" y="3496"/>
                    <a:pt x="23303" y="3496"/>
                  </a:cubicBezTo>
                  <a:cubicBezTo>
                    <a:pt x="23150" y="3496"/>
                    <a:pt x="22996" y="3528"/>
                    <a:pt x="22848" y="3577"/>
                  </a:cubicBezTo>
                  <a:cubicBezTo>
                    <a:pt x="22906" y="3226"/>
                    <a:pt x="22943" y="2871"/>
                    <a:pt x="22892" y="2524"/>
                  </a:cubicBezTo>
                  <a:cubicBezTo>
                    <a:pt x="22771" y="1665"/>
                    <a:pt x="22080" y="919"/>
                    <a:pt x="21235" y="721"/>
                  </a:cubicBezTo>
                  <a:cubicBezTo>
                    <a:pt x="21084" y="686"/>
                    <a:pt x="20929" y="669"/>
                    <a:pt x="20775" y="669"/>
                  </a:cubicBezTo>
                  <a:cubicBezTo>
                    <a:pt x="20064" y="669"/>
                    <a:pt x="19356" y="1028"/>
                    <a:pt x="18957" y="1617"/>
                  </a:cubicBezTo>
                  <a:cubicBezTo>
                    <a:pt x="18807" y="1299"/>
                    <a:pt x="18533" y="1014"/>
                    <a:pt x="18189" y="926"/>
                  </a:cubicBezTo>
                  <a:cubicBezTo>
                    <a:pt x="18126" y="911"/>
                    <a:pt x="18061" y="903"/>
                    <a:pt x="17996" y="903"/>
                  </a:cubicBezTo>
                  <a:cubicBezTo>
                    <a:pt x="17702" y="903"/>
                    <a:pt x="17406" y="1054"/>
                    <a:pt x="17289" y="1321"/>
                  </a:cubicBezTo>
                  <a:cubicBezTo>
                    <a:pt x="17213" y="970"/>
                    <a:pt x="16957" y="644"/>
                    <a:pt x="16609" y="553"/>
                  </a:cubicBezTo>
                  <a:cubicBezTo>
                    <a:pt x="16553" y="538"/>
                    <a:pt x="16495" y="531"/>
                    <a:pt x="16437" y="531"/>
                  </a:cubicBezTo>
                  <a:cubicBezTo>
                    <a:pt x="16135" y="531"/>
                    <a:pt x="15827" y="722"/>
                    <a:pt x="15754" y="1014"/>
                  </a:cubicBezTo>
                  <a:cubicBezTo>
                    <a:pt x="15629" y="619"/>
                    <a:pt x="15205" y="366"/>
                    <a:pt x="14792" y="366"/>
                  </a:cubicBezTo>
                  <a:cubicBezTo>
                    <a:pt x="14433" y="366"/>
                    <a:pt x="14086" y="527"/>
                    <a:pt x="13804" y="769"/>
                  </a:cubicBezTo>
                  <a:cubicBezTo>
                    <a:pt x="13380" y="333"/>
                    <a:pt x="12792" y="59"/>
                    <a:pt x="12185" y="8"/>
                  </a:cubicBezTo>
                  <a:cubicBezTo>
                    <a:pt x="12122" y="3"/>
                    <a:pt x="12058" y="1"/>
                    <a:pt x="11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5731541" y="1185979"/>
              <a:ext cx="438216" cy="149225"/>
            </a:xfrm>
            <a:custGeom>
              <a:avLst/>
              <a:gdLst/>
              <a:ahLst/>
              <a:cxnLst/>
              <a:rect l="l" t="t" r="r" b="b"/>
              <a:pathLst>
                <a:path w="5136" h="1749" extrusionOk="0">
                  <a:moveTo>
                    <a:pt x="4775" y="1"/>
                  </a:moveTo>
                  <a:cubicBezTo>
                    <a:pt x="4474" y="1"/>
                    <a:pt x="4174" y="139"/>
                    <a:pt x="3979" y="365"/>
                  </a:cubicBezTo>
                  <a:cubicBezTo>
                    <a:pt x="3943" y="408"/>
                    <a:pt x="3911" y="454"/>
                    <a:pt x="3882" y="502"/>
                  </a:cubicBezTo>
                  <a:lnTo>
                    <a:pt x="3882" y="502"/>
                  </a:lnTo>
                  <a:cubicBezTo>
                    <a:pt x="3749" y="263"/>
                    <a:pt x="3502" y="92"/>
                    <a:pt x="3229" y="43"/>
                  </a:cubicBezTo>
                  <a:cubicBezTo>
                    <a:pt x="3175" y="33"/>
                    <a:pt x="3121" y="29"/>
                    <a:pt x="3067" y="29"/>
                  </a:cubicBezTo>
                  <a:cubicBezTo>
                    <a:pt x="2779" y="29"/>
                    <a:pt x="2503" y="164"/>
                    <a:pt x="2315" y="383"/>
                  </a:cubicBezTo>
                  <a:cubicBezTo>
                    <a:pt x="2220" y="494"/>
                    <a:pt x="2145" y="625"/>
                    <a:pt x="2098" y="763"/>
                  </a:cubicBezTo>
                  <a:lnTo>
                    <a:pt x="2098" y="763"/>
                  </a:lnTo>
                  <a:cubicBezTo>
                    <a:pt x="2007" y="686"/>
                    <a:pt x="1889" y="642"/>
                    <a:pt x="1770" y="642"/>
                  </a:cubicBezTo>
                  <a:cubicBezTo>
                    <a:pt x="1730" y="642"/>
                    <a:pt x="1689" y="647"/>
                    <a:pt x="1649" y="657"/>
                  </a:cubicBezTo>
                  <a:cubicBezTo>
                    <a:pt x="1502" y="701"/>
                    <a:pt x="1380" y="821"/>
                    <a:pt x="1326" y="964"/>
                  </a:cubicBezTo>
                  <a:lnTo>
                    <a:pt x="1326" y="964"/>
                  </a:lnTo>
                  <a:cubicBezTo>
                    <a:pt x="1177" y="814"/>
                    <a:pt x="964" y="730"/>
                    <a:pt x="754" y="730"/>
                  </a:cubicBezTo>
                  <a:cubicBezTo>
                    <a:pt x="744" y="730"/>
                    <a:pt x="734" y="730"/>
                    <a:pt x="724" y="731"/>
                  </a:cubicBezTo>
                  <a:cubicBezTo>
                    <a:pt x="421" y="749"/>
                    <a:pt x="176" y="950"/>
                    <a:pt x="70" y="1224"/>
                  </a:cubicBezTo>
                  <a:cubicBezTo>
                    <a:pt x="11" y="1378"/>
                    <a:pt x="0" y="1546"/>
                    <a:pt x="48" y="1696"/>
                  </a:cubicBezTo>
                  <a:cubicBezTo>
                    <a:pt x="58" y="1733"/>
                    <a:pt x="87" y="1749"/>
                    <a:pt x="118" y="1749"/>
                  </a:cubicBezTo>
                  <a:cubicBezTo>
                    <a:pt x="163" y="1749"/>
                    <a:pt x="209" y="1713"/>
                    <a:pt x="194" y="1656"/>
                  </a:cubicBezTo>
                  <a:cubicBezTo>
                    <a:pt x="128" y="1425"/>
                    <a:pt x="216" y="1177"/>
                    <a:pt x="391" y="1019"/>
                  </a:cubicBezTo>
                  <a:cubicBezTo>
                    <a:pt x="496" y="923"/>
                    <a:pt x="633" y="878"/>
                    <a:pt x="770" y="878"/>
                  </a:cubicBezTo>
                  <a:cubicBezTo>
                    <a:pt x="857" y="878"/>
                    <a:pt x="944" y="896"/>
                    <a:pt x="1024" y="932"/>
                  </a:cubicBezTo>
                  <a:cubicBezTo>
                    <a:pt x="1145" y="987"/>
                    <a:pt x="1247" y="1074"/>
                    <a:pt x="1313" y="1188"/>
                  </a:cubicBezTo>
                  <a:cubicBezTo>
                    <a:pt x="1327" y="1213"/>
                    <a:pt x="1352" y="1224"/>
                    <a:pt x="1377" y="1224"/>
                  </a:cubicBezTo>
                  <a:cubicBezTo>
                    <a:pt x="1417" y="1224"/>
                    <a:pt x="1458" y="1196"/>
                    <a:pt x="1455" y="1151"/>
                  </a:cubicBezTo>
                  <a:cubicBezTo>
                    <a:pt x="1452" y="1001"/>
                    <a:pt x="1547" y="844"/>
                    <a:pt x="1697" y="804"/>
                  </a:cubicBezTo>
                  <a:cubicBezTo>
                    <a:pt x="1726" y="796"/>
                    <a:pt x="1756" y="792"/>
                    <a:pt x="1786" y="792"/>
                  </a:cubicBezTo>
                  <a:cubicBezTo>
                    <a:pt x="1902" y="792"/>
                    <a:pt x="2016" y="851"/>
                    <a:pt x="2077" y="950"/>
                  </a:cubicBezTo>
                  <a:cubicBezTo>
                    <a:pt x="2092" y="974"/>
                    <a:pt x="2120" y="986"/>
                    <a:pt x="2146" y="986"/>
                  </a:cubicBezTo>
                  <a:cubicBezTo>
                    <a:pt x="2177" y="986"/>
                    <a:pt x="2206" y="969"/>
                    <a:pt x="2212" y="932"/>
                  </a:cubicBezTo>
                  <a:cubicBezTo>
                    <a:pt x="2267" y="639"/>
                    <a:pt x="2461" y="380"/>
                    <a:pt x="2732" y="252"/>
                  </a:cubicBezTo>
                  <a:cubicBezTo>
                    <a:pt x="2837" y="199"/>
                    <a:pt x="2952" y="175"/>
                    <a:pt x="3066" y="175"/>
                  </a:cubicBezTo>
                  <a:cubicBezTo>
                    <a:pt x="3232" y="175"/>
                    <a:pt x="3397" y="227"/>
                    <a:pt x="3536" y="325"/>
                  </a:cubicBezTo>
                  <a:cubicBezTo>
                    <a:pt x="3664" y="416"/>
                    <a:pt x="3763" y="544"/>
                    <a:pt x="3810" y="690"/>
                  </a:cubicBezTo>
                  <a:cubicBezTo>
                    <a:pt x="3821" y="726"/>
                    <a:pt x="3850" y="744"/>
                    <a:pt x="3880" y="744"/>
                  </a:cubicBezTo>
                  <a:cubicBezTo>
                    <a:pt x="3910" y="744"/>
                    <a:pt x="3942" y="726"/>
                    <a:pt x="3957" y="690"/>
                  </a:cubicBezTo>
                  <a:cubicBezTo>
                    <a:pt x="4074" y="376"/>
                    <a:pt x="4403" y="160"/>
                    <a:pt x="4732" y="142"/>
                  </a:cubicBezTo>
                  <a:cubicBezTo>
                    <a:pt x="4746" y="141"/>
                    <a:pt x="4761" y="141"/>
                    <a:pt x="4775" y="141"/>
                  </a:cubicBezTo>
                  <a:cubicBezTo>
                    <a:pt x="4857" y="141"/>
                    <a:pt x="4940" y="151"/>
                    <a:pt x="5017" y="178"/>
                  </a:cubicBezTo>
                  <a:cubicBezTo>
                    <a:pt x="5027" y="182"/>
                    <a:pt x="5037" y="184"/>
                    <a:pt x="5045" y="184"/>
                  </a:cubicBezTo>
                  <a:cubicBezTo>
                    <a:pt x="5115" y="184"/>
                    <a:pt x="5135" y="66"/>
                    <a:pt x="5054" y="43"/>
                  </a:cubicBezTo>
                  <a:cubicBezTo>
                    <a:pt x="4963" y="14"/>
                    <a:pt x="4869" y="1"/>
                    <a:pt x="4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5269782" y="1216438"/>
              <a:ext cx="262196" cy="190776"/>
            </a:xfrm>
            <a:custGeom>
              <a:avLst/>
              <a:gdLst/>
              <a:ahLst/>
              <a:cxnLst/>
              <a:rect l="l" t="t" r="r" b="b"/>
              <a:pathLst>
                <a:path w="3073" h="2236" extrusionOk="0">
                  <a:moveTo>
                    <a:pt x="2370" y="0"/>
                  </a:moveTo>
                  <a:cubicBezTo>
                    <a:pt x="2225" y="0"/>
                    <a:pt x="2080" y="25"/>
                    <a:pt x="1945" y="77"/>
                  </a:cubicBezTo>
                  <a:cubicBezTo>
                    <a:pt x="1627" y="202"/>
                    <a:pt x="1390" y="472"/>
                    <a:pt x="1324" y="805"/>
                  </a:cubicBezTo>
                  <a:cubicBezTo>
                    <a:pt x="1297" y="915"/>
                    <a:pt x="1293" y="1026"/>
                    <a:pt x="1311" y="1133"/>
                  </a:cubicBezTo>
                  <a:lnTo>
                    <a:pt x="1311" y="1133"/>
                  </a:lnTo>
                  <a:cubicBezTo>
                    <a:pt x="1275" y="1124"/>
                    <a:pt x="1238" y="1119"/>
                    <a:pt x="1200" y="1119"/>
                  </a:cubicBezTo>
                  <a:cubicBezTo>
                    <a:pt x="1113" y="1119"/>
                    <a:pt x="1024" y="1145"/>
                    <a:pt x="951" y="1196"/>
                  </a:cubicBezTo>
                  <a:cubicBezTo>
                    <a:pt x="806" y="1300"/>
                    <a:pt x="745" y="1467"/>
                    <a:pt x="735" y="1637"/>
                  </a:cubicBezTo>
                  <a:lnTo>
                    <a:pt x="735" y="1637"/>
                  </a:lnTo>
                  <a:cubicBezTo>
                    <a:pt x="650" y="1577"/>
                    <a:pt x="551" y="1540"/>
                    <a:pt x="449" y="1540"/>
                  </a:cubicBezTo>
                  <a:cubicBezTo>
                    <a:pt x="412" y="1540"/>
                    <a:pt x="374" y="1544"/>
                    <a:pt x="336" y="1555"/>
                  </a:cubicBezTo>
                  <a:cubicBezTo>
                    <a:pt x="143" y="1610"/>
                    <a:pt x="0" y="1800"/>
                    <a:pt x="62" y="2001"/>
                  </a:cubicBezTo>
                  <a:cubicBezTo>
                    <a:pt x="88" y="2107"/>
                    <a:pt x="165" y="2195"/>
                    <a:pt x="271" y="2231"/>
                  </a:cubicBezTo>
                  <a:cubicBezTo>
                    <a:pt x="277" y="2234"/>
                    <a:pt x="284" y="2235"/>
                    <a:pt x="291" y="2235"/>
                  </a:cubicBezTo>
                  <a:cubicBezTo>
                    <a:pt x="323" y="2235"/>
                    <a:pt x="356" y="2209"/>
                    <a:pt x="362" y="2176"/>
                  </a:cubicBezTo>
                  <a:cubicBezTo>
                    <a:pt x="377" y="2136"/>
                    <a:pt x="347" y="2100"/>
                    <a:pt x="307" y="2085"/>
                  </a:cubicBezTo>
                  <a:cubicBezTo>
                    <a:pt x="245" y="2063"/>
                    <a:pt x="201" y="1994"/>
                    <a:pt x="198" y="1928"/>
                  </a:cubicBezTo>
                  <a:cubicBezTo>
                    <a:pt x="190" y="1855"/>
                    <a:pt x="227" y="1781"/>
                    <a:pt x="289" y="1738"/>
                  </a:cubicBezTo>
                  <a:cubicBezTo>
                    <a:pt x="340" y="1702"/>
                    <a:pt x="396" y="1687"/>
                    <a:pt x="450" y="1687"/>
                  </a:cubicBezTo>
                  <a:cubicBezTo>
                    <a:pt x="566" y="1687"/>
                    <a:pt x="680" y="1757"/>
                    <a:pt x="750" y="1862"/>
                  </a:cubicBezTo>
                  <a:cubicBezTo>
                    <a:pt x="767" y="1887"/>
                    <a:pt x="791" y="1898"/>
                    <a:pt x="813" y="1898"/>
                  </a:cubicBezTo>
                  <a:cubicBezTo>
                    <a:pt x="857" y="1898"/>
                    <a:pt x="898" y="1857"/>
                    <a:pt x="889" y="1800"/>
                  </a:cubicBezTo>
                  <a:cubicBezTo>
                    <a:pt x="859" y="1642"/>
                    <a:pt x="885" y="1427"/>
                    <a:pt x="1024" y="1321"/>
                  </a:cubicBezTo>
                  <a:cubicBezTo>
                    <a:pt x="1073" y="1285"/>
                    <a:pt x="1140" y="1263"/>
                    <a:pt x="1204" y="1263"/>
                  </a:cubicBezTo>
                  <a:cubicBezTo>
                    <a:pt x="1268" y="1263"/>
                    <a:pt x="1329" y="1284"/>
                    <a:pt x="1368" y="1334"/>
                  </a:cubicBezTo>
                  <a:lnTo>
                    <a:pt x="1368" y="1334"/>
                  </a:lnTo>
                  <a:cubicBezTo>
                    <a:pt x="1369" y="1337"/>
                    <a:pt x="1370" y="1340"/>
                    <a:pt x="1371" y="1343"/>
                  </a:cubicBezTo>
                  <a:cubicBezTo>
                    <a:pt x="1372" y="1342"/>
                    <a:pt x="1373" y="1342"/>
                    <a:pt x="1373" y="1342"/>
                  </a:cubicBezTo>
                  <a:lnTo>
                    <a:pt x="1373" y="1342"/>
                  </a:lnTo>
                  <a:cubicBezTo>
                    <a:pt x="1393" y="1366"/>
                    <a:pt x="1416" y="1377"/>
                    <a:pt x="1439" y="1377"/>
                  </a:cubicBezTo>
                  <a:cubicBezTo>
                    <a:pt x="1488" y="1377"/>
                    <a:pt x="1532" y="1325"/>
                    <a:pt x="1507" y="1262"/>
                  </a:cubicBezTo>
                  <a:cubicBezTo>
                    <a:pt x="1397" y="1010"/>
                    <a:pt x="1470" y="710"/>
                    <a:pt x="1627" y="494"/>
                  </a:cubicBezTo>
                  <a:cubicBezTo>
                    <a:pt x="1802" y="257"/>
                    <a:pt x="2086" y="146"/>
                    <a:pt x="2373" y="146"/>
                  </a:cubicBezTo>
                  <a:cubicBezTo>
                    <a:pt x="2386" y="146"/>
                    <a:pt x="2400" y="146"/>
                    <a:pt x="2414" y="147"/>
                  </a:cubicBezTo>
                  <a:cubicBezTo>
                    <a:pt x="2593" y="151"/>
                    <a:pt x="2772" y="198"/>
                    <a:pt x="2933" y="279"/>
                  </a:cubicBezTo>
                  <a:cubicBezTo>
                    <a:pt x="2945" y="287"/>
                    <a:pt x="2958" y="290"/>
                    <a:pt x="2969" y="290"/>
                  </a:cubicBezTo>
                  <a:cubicBezTo>
                    <a:pt x="3030" y="290"/>
                    <a:pt x="3072" y="194"/>
                    <a:pt x="2999" y="154"/>
                  </a:cubicBezTo>
                  <a:cubicBezTo>
                    <a:pt x="2808" y="55"/>
                    <a:pt x="2588" y="0"/>
                    <a:pt x="2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5848516" y="800756"/>
              <a:ext cx="527037" cy="256131"/>
            </a:xfrm>
            <a:custGeom>
              <a:avLst/>
              <a:gdLst/>
              <a:ahLst/>
              <a:cxnLst/>
              <a:rect l="l" t="t" r="r" b="b"/>
              <a:pathLst>
                <a:path w="6177" h="3002" extrusionOk="0">
                  <a:moveTo>
                    <a:pt x="4979" y="0"/>
                  </a:moveTo>
                  <a:cubicBezTo>
                    <a:pt x="4823" y="0"/>
                    <a:pt x="4669" y="32"/>
                    <a:pt x="4524" y="97"/>
                  </a:cubicBezTo>
                  <a:cubicBezTo>
                    <a:pt x="4323" y="181"/>
                    <a:pt x="4151" y="335"/>
                    <a:pt x="4030" y="517"/>
                  </a:cubicBezTo>
                  <a:cubicBezTo>
                    <a:pt x="3929" y="668"/>
                    <a:pt x="3863" y="840"/>
                    <a:pt x="3848" y="1019"/>
                  </a:cubicBezTo>
                  <a:lnTo>
                    <a:pt x="3848" y="1019"/>
                  </a:lnTo>
                  <a:cubicBezTo>
                    <a:pt x="3758" y="959"/>
                    <a:pt x="3651" y="925"/>
                    <a:pt x="3543" y="925"/>
                  </a:cubicBezTo>
                  <a:cubicBezTo>
                    <a:pt x="3530" y="925"/>
                    <a:pt x="3517" y="926"/>
                    <a:pt x="3504" y="927"/>
                  </a:cubicBezTo>
                  <a:cubicBezTo>
                    <a:pt x="3306" y="942"/>
                    <a:pt x="3141" y="1070"/>
                    <a:pt x="3065" y="1249"/>
                  </a:cubicBezTo>
                  <a:cubicBezTo>
                    <a:pt x="3046" y="1288"/>
                    <a:pt x="3034" y="1329"/>
                    <a:pt x="3027" y="1370"/>
                  </a:cubicBezTo>
                  <a:lnTo>
                    <a:pt x="3027" y="1370"/>
                  </a:lnTo>
                  <a:cubicBezTo>
                    <a:pt x="2945" y="1318"/>
                    <a:pt x="2849" y="1289"/>
                    <a:pt x="2752" y="1289"/>
                  </a:cubicBezTo>
                  <a:cubicBezTo>
                    <a:pt x="2687" y="1289"/>
                    <a:pt x="2621" y="1302"/>
                    <a:pt x="2560" y="1329"/>
                  </a:cubicBezTo>
                  <a:cubicBezTo>
                    <a:pt x="2407" y="1399"/>
                    <a:pt x="2306" y="1563"/>
                    <a:pt x="2292" y="1732"/>
                  </a:cubicBezTo>
                  <a:lnTo>
                    <a:pt x="2292" y="1732"/>
                  </a:lnTo>
                  <a:cubicBezTo>
                    <a:pt x="2020" y="1554"/>
                    <a:pt x="1700" y="1452"/>
                    <a:pt x="1374" y="1452"/>
                  </a:cubicBezTo>
                  <a:cubicBezTo>
                    <a:pt x="1292" y="1452"/>
                    <a:pt x="1209" y="1458"/>
                    <a:pt x="1127" y="1472"/>
                  </a:cubicBezTo>
                  <a:cubicBezTo>
                    <a:pt x="691" y="1541"/>
                    <a:pt x="311" y="1838"/>
                    <a:pt x="136" y="2240"/>
                  </a:cubicBezTo>
                  <a:cubicBezTo>
                    <a:pt x="37" y="2463"/>
                    <a:pt x="0" y="2711"/>
                    <a:pt x="52" y="2949"/>
                  </a:cubicBezTo>
                  <a:cubicBezTo>
                    <a:pt x="59" y="2986"/>
                    <a:pt x="86" y="3002"/>
                    <a:pt x="114" y="3002"/>
                  </a:cubicBezTo>
                  <a:cubicBezTo>
                    <a:pt x="158" y="3002"/>
                    <a:pt x="205" y="2965"/>
                    <a:pt x="194" y="2905"/>
                  </a:cubicBezTo>
                  <a:cubicBezTo>
                    <a:pt x="117" y="2532"/>
                    <a:pt x="286" y="2145"/>
                    <a:pt x="563" y="1892"/>
                  </a:cubicBezTo>
                  <a:cubicBezTo>
                    <a:pt x="788" y="1692"/>
                    <a:pt x="1076" y="1599"/>
                    <a:pt x="1370" y="1599"/>
                  </a:cubicBezTo>
                  <a:cubicBezTo>
                    <a:pt x="1478" y="1599"/>
                    <a:pt x="1587" y="1612"/>
                    <a:pt x="1693" y="1636"/>
                  </a:cubicBezTo>
                  <a:cubicBezTo>
                    <a:pt x="1927" y="1691"/>
                    <a:pt x="2147" y="1797"/>
                    <a:pt x="2330" y="1947"/>
                  </a:cubicBezTo>
                  <a:cubicBezTo>
                    <a:pt x="2346" y="1961"/>
                    <a:pt x="2366" y="1971"/>
                    <a:pt x="2387" y="1971"/>
                  </a:cubicBezTo>
                  <a:cubicBezTo>
                    <a:pt x="2398" y="1971"/>
                    <a:pt x="2410" y="1968"/>
                    <a:pt x="2421" y="1962"/>
                  </a:cubicBezTo>
                  <a:cubicBezTo>
                    <a:pt x="2447" y="1944"/>
                    <a:pt x="2465" y="1907"/>
                    <a:pt x="2458" y="1874"/>
                  </a:cubicBezTo>
                  <a:cubicBezTo>
                    <a:pt x="2406" y="1717"/>
                    <a:pt x="2472" y="1534"/>
                    <a:pt x="2626" y="1468"/>
                  </a:cubicBezTo>
                  <a:cubicBezTo>
                    <a:pt x="2667" y="1449"/>
                    <a:pt x="2711" y="1440"/>
                    <a:pt x="2756" y="1440"/>
                  </a:cubicBezTo>
                  <a:cubicBezTo>
                    <a:pt x="2866" y="1440"/>
                    <a:pt x="2976" y="1495"/>
                    <a:pt x="3035" y="1589"/>
                  </a:cubicBezTo>
                  <a:cubicBezTo>
                    <a:pt x="3052" y="1615"/>
                    <a:pt x="3076" y="1626"/>
                    <a:pt x="3100" y="1626"/>
                  </a:cubicBezTo>
                  <a:cubicBezTo>
                    <a:pt x="3144" y="1626"/>
                    <a:pt x="3186" y="1587"/>
                    <a:pt x="3174" y="1530"/>
                  </a:cubicBezTo>
                  <a:cubicBezTo>
                    <a:pt x="3138" y="1362"/>
                    <a:pt x="3233" y="1168"/>
                    <a:pt x="3394" y="1099"/>
                  </a:cubicBezTo>
                  <a:cubicBezTo>
                    <a:pt x="3437" y="1081"/>
                    <a:pt x="3484" y="1073"/>
                    <a:pt x="3531" y="1073"/>
                  </a:cubicBezTo>
                  <a:cubicBezTo>
                    <a:pt x="3658" y="1073"/>
                    <a:pt x="3785" y="1134"/>
                    <a:pt x="3855" y="1238"/>
                  </a:cubicBezTo>
                  <a:cubicBezTo>
                    <a:pt x="3870" y="1260"/>
                    <a:pt x="3896" y="1276"/>
                    <a:pt x="3926" y="1276"/>
                  </a:cubicBezTo>
                  <a:cubicBezTo>
                    <a:pt x="3931" y="1276"/>
                    <a:pt x="3937" y="1275"/>
                    <a:pt x="3942" y="1274"/>
                  </a:cubicBezTo>
                  <a:cubicBezTo>
                    <a:pt x="3968" y="1267"/>
                    <a:pt x="4001" y="1234"/>
                    <a:pt x="3997" y="1201"/>
                  </a:cubicBezTo>
                  <a:cubicBezTo>
                    <a:pt x="3996" y="1189"/>
                    <a:pt x="3994" y="1177"/>
                    <a:pt x="3994" y="1165"/>
                  </a:cubicBezTo>
                  <a:lnTo>
                    <a:pt x="3994" y="1165"/>
                  </a:lnTo>
                  <a:cubicBezTo>
                    <a:pt x="3994" y="1165"/>
                    <a:pt x="3994" y="1165"/>
                    <a:pt x="3994" y="1165"/>
                  </a:cubicBezTo>
                  <a:cubicBezTo>
                    <a:pt x="3994" y="1165"/>
                    <a:pt x="3994" y="1165"/>
                    <a:pt x="3994" y="1165"/>
                  </a:cubicBezTo>
                  <a:lnTo>
                    <a:pt x="3994" y="1165"/>
                  </a:lnTo>
                  <a:cubicBezTo>
                    <a:pt x="3964" y="791"/>
                    <a:pt x="4194" y="439"/>
                    <a:pt x="4524" y="261"/>
                  </a:cubicBezTo>
                  <a:cubicBezTo>
                    <a:pt x="4663" y="184"/>
                    <a:pt x="4814" y="150"/>
                    <a:pt x="4965" y="150"/>
                  </a:cubicBezTo>
                  <a:cubicBezTo>
                    <a:pt x="5193" y="150"/>
                    <a:pt x="5422" y="229"/>
                    <a:pt x="5613" y="364"/>
                  </a:cubicBezTo>
                  <a:cubicBezTo>
                    <a:pt x="5796" y="492"/>
                    <a:pt x="5943" y="675"/>
                    <a:pt x="6030" y="883"/>
                  </a:cubicBezTo>
                  <a:cubicBezTo>
                    <a:pt x="6042" y="907"/>
                    <a:pt x="6070" y="918"/>
                    <a:pt x="6096" y="918"/>
                  </a:cubicBezTo>
                  <a:cubicBezTo>
                    <a:pt x="6111" y="918"/>
                    <a:pt x="6125" y="915"/>
                    <a:pt x="6136" y="909"/>
                  </a:cubicBezTo>
                  <a:cubicBezTo>
                    <a:pt x="6173" y="887"/>
                    <a:pt x="6177" y="847"/>
                    <a:pt x="6162" y="803"/>
                  </a:cubicBezTo>
                  <a:cubicBezTo>
                    <a:pt x="5990" y="400"/>
                    <a:pt x="5602" y="90"/>
                    <a:pt x="5171" y="16"/>
                  </a:cubicBezTo>
                  <a:cubicBezTo>
                    <a:pt x="5107" y="6"/>
                    <a:pt x="5043" y="0"/>
                    <a:pt x="4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6432796" y="1039483"/>
              <a:ext cx="189245" cy="91975"/>
            </a:xfrm>
            <a:custGeom>
              <a:avLst/>
              <a:gdLst/>
              <a:ahLst/>
              <a:cxnLst/>
              <a:rect l="l" t="t" r="r" b="b"/>
              <a:pathLst>
                <a:path w="2218" h="1078" extrusionOk="0">
                  <a:moveTo>
                    <a:pt x="616" y="0"/>
                  </a:moveTo>
                  <a:cubicBezTo>
                    <a:pt x="483" y="0"/>
                    <a:pt x="349" y="58"/>
                    <a:pt x="246" y="144"/>
                  </a:cubicBezTo>
                  <a:cubicBezTo>
                    <a:pt x="162" y="217"/>
                    <a:pt x="93" y="319"/>
                    <a:pt x="38" y="418"/>
                  </a:cubicBezTo>
                  <a:cubicBezTo>
                    <a:pt x="0" y="479"/>
                    <a:pt x="51" y="532"/>
                    <a:pt x="102" y="532"/>
                  </a:cubicBezTo>
                  <a:cubicBezTo>
                    <a:pt x="125" y="532"/>
                    <a:pt x="148" y="521"/>
                    <a:pt x="162" y="495"/>
                  </a:cubicBezTo>
                  <a:cubicBezTo>
                    <a:pt x="250" y="326"/>
                    <a:pt x="396" y="154"/>
                    <a:pt x="598" y="154"/>
                  </a:cubicBezTo>
                  <a:cubicBezTo>
                    <a:pt x="607" y="154"/>
                    <a:pt x="615" y="154"/>
                    <a:pt x="623" y="155"/>
                  </a:cubicBezTo>
                  <a:cubicBezTo>
                    <a:pt x="802" y="162"/>
                    <a:pt x="916" y="345"/>
                    <a:pt x="861" y="506"/>
                  </a:cubicBezTo>
                  <a:cubicBezTo>
                    <a:pt x="845" y="558"/>
                    <a:pt x="891" y="601"/>
                    <a:pt x="938" y="601"/>
                  </a:cubicBezTo>
                  <a:cubicBezTo>
                    <a:pt x="956" y="601"/>
                    <a:pt x="974" y="595"/>
                    <a:pt x="989" y="579"/>
                  </a:cubicBezTo>
                  <a:cubicBezTo>
                    <a:pt x="1078" y="484"/>
                    <a:pt x="1203" y="343"/>
                    <a:pt x="1346" y="343"/>
                  </a:cubicBezTo>
                  <a:cubicBezTo>
                    <a:pt x="1374" y="343"/>
                    <a:pt x="1402" y="348"/>
                    <a:pt x="1431" y="360"/>
                  </a:cubicBezTo>
                  <a:cubicBezTo>
                    <a:pt x="1570" y="414"/>
                    <a:pt x="1563" y="605"/>
                    <a:pt x="1541" y="729"/>
                  </a:cubicBezTo>
                  <a:cubicBezTo>
                    <a:pt x="1537" y="765"/>
                    <a:pt x="1545" y="802"/>
                    <a:pt x="1588" y="817"/>
                  </a:cubicBezTo>
                  <a:cubicBezTo>
                    <a:pt x="1597" y="821"/>
                    <a:pt x="1607" y="823"/>
                    <a:pt x="1617" y="823"/>
                  </a:cubicBezTo>
                  <a:cubicBezTo>
                    <a:pt x="1643" y="823"/>
                    <a:pt x="1670" y="810"/>
                    <a:pt x="1684" y="784"/>
                  </a:cubicBezTo>
                  <a:cubicBezTo>
                    <a:pt x="1725" y="709"/>
                    <a:pt x="1784" y="601"/>
                    <a:pt x="1872" y="601"/>
                  </a:cubicBezTo>
                  <a:cubicBezTo>
                    <a:pt x="1891" y="601"/>
                    <a:pt x="1913" y="606"/>
                    <a:pt x="1936" y="619"/>
                  </a:cubicBezTo>
                  <a:cubicBezTo>
                    <a:pt x="2068" y="692"/>
                    <a:pt x="2057" y="861"/>
                    <a:pt x="2020" y="985"/>
                  </a:cubicBezTo>
                  <a:cubicBezTo>
                    <a:pt x="2007" y="1042"/>
                    <a:pt x="2053" y="1078"/>
                    <a:pt x="2097" y="1078"/>
                  </a:cubicBezTo>
                  <a:cubicBezTo>
                    <a:pt x="2127" y="1078"/>
                    <a:pt x="2156" y="1062"/>
                    <a:pt x="2166" y="1025"/>
                  </a:cubicBezTo>
                  <a:cubicBezTo>
                    <a:pt x="2217" y="835"/>
                    <a:pt x="2203" y="586"/>
                    <a:pt x="1998" y="488"/>
                  </a:cubicBezTo>
                  <a:cubicBezTo>
                    <a:pt x="1955" y="464"/>
                    <a:pt x="1908" y="452"/>
                    <a:pt x="1862" y="452"/>
                  </a:cubicBezTo>
                  <a:cubicBezTo>
                    <a:pt x="1814" y="452"/>
                    <a:pt x="1767" y="465"/>
                    <a:pt x="1724" y="491"/>
                  </a:cubicBezTo>
                  <a:cubicBezTo>
                    <a:pt x="1714" y="498"/>
                    <a:pt x="1704" y="505"/>
                    <a:pt x="1694" y="512"/>
                  </a:cubicBezTo>
                  <a:lnTo>
                    <a:pt x="1694" y="512"/>
                  </a:lnTo>
                  <a:cubicBezTo>
                    <a:pt x="1677" y="393"/>
                    <a:pt x="1623" y="283"/>
                    <a:pt x="1504" y="228"/>
                  </a:cubicBezTo>
                  <a:cubicBezTo>
                    <a:pt x="1457" y="206"/>
                    <a:pt x="1407" y="196"/>
                    <a:pt x="1356" y="196"/>
                  </a:cubicBezTo>
                  <a:cubicBezTo>
                    <a:pt x="1288" y="196"/>
                    <a:pt x="1220" y="213"/>
                    <a:pt x="1157" y="243"/>
                  </a:cubicBezTo>
                  <a:cubicBezTo>
                    <a:pt x="1107" y="264"/>
                    <a:pt x="1062" y="295"/>
                    <a:pt x="1020" y="330"/>
                  </a:cubicBezTo>
                  <a:lnTo>
                    <a:pt x="1020" y="330"/>
                  </a:lnTo>
                  <a:cubicBezTo>
                    <a:pt x="997" y="222"/>
                    <a:pt x="932" y="123"/>
                    <a:pt x="839" y="63"/>
                  </a:cubicBezTo>
                  <a:cubicBezTo>
                    <a:pt x="769" y="19"/>
                    <a:pt x="693" y="0"/>
                    <a:pt x="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6752324" y="850498"/>
              <a:ext cx="269363" cy="202635"/>
            </a:xfrm>
            <a:custGeom>
              <a:avLst/>
              <a:gdLst/>
              <a:ahLst/>
              <a:cxnLst/>
              <a:rect l="l" t="t" r="r" b="b"/>
              <a:pathLst>
                <a:path w="3157" h="2375" extrusionOk="0">
                  <a:moveTo>
                    <a:pt x="1071" y="1"/>
                  </a:moveTo>
                  <a:cubicBezTo>
                    <a:pt x="911" y="1"/>
                    <a:pt x="748" y="41"/>
                    <a:pt x="604" y="106"/>
                  </a:cubicBezTo>
                  <a:cubicBezTo>
                    <a:pt x="392" y="201"/>
                    <a:pt x="213" y="344"/>
                    <a:pt x="30" y="487"/>
                  </a:cubicBezTo>
                  <a:cubicBezTo>
                    <a:pt x="1" y="512"/>
                    <a:pt x="5" y="567"/>
                    <a:pt x="30" y="593"/>
                  </a:cubicBezTo>
                  <a:cubicBezTo>
                    <a:pt x="42" y="603"/>
                    <a:pt x="56" y="607"/>
                    <a:pt x="71" y="607"/>
                  </a:cubicBezTo>
                  <a:cubicBezTo>
                    <a:pt x="92" y="607"/>
                    <a:pt x="115" y="598"/>
                    <a:pt x="136" y="585"/>
                  </a:cubicBezTo>
                  <a:cubicBezTo>
                    <a:pt x="407" y="377"/>
                    <a:pt x="707" y="143"/>
                    <a:pt x="1069" y="143"/>
                  </a:cubicBezTo>
                  <a:cubicBezTo>
                    <a:pt x="1222" y="143"/>
                    <a:pt x="1380" y="190"/>
                    <a:pt x="1493" y="300"/>
                  </a:cubicBezTo>
                  <a:cubicBezTo>
                    <a:pt x="1603" y="402"/>
                    <a:pt x="1672" y="545"/>
                    <a:pt x="1705" y="695"/>
                  </a:cubicBezTo>
                  <a:cubicBezTo>
                    <a:pt x="1745" y="907"/>
                    <a:pt x="1709" y="1123"/>
                    <a:pt x="1647" y="1317"/>
                  </a:cubicBezTo>
                  <a:cubicBezTo>
                    <a:pt x="1627" y="1373"/>
                    <a:pt x="1674" y="1411"/>
                    <a:pt x="1720" y="1411"/>
                  </a:cubicBezTo>
                  <a:cubicBezTo>
                    <a:pt x="1744" y="1411"/>
                    <a:pt x="1767" y="1401"/>
                    <a:pt x="1782" y="1379"/>
                  </a:cubicBezTo>
                  <a:cubicBezTo>
                    <a:pt x="1784" y="1375"/>
                    <a:pt x="1787" y="1371"/>
                    <a:pt x="1790" y="1367"/>
                  </a:cubicBezTo>
                  <a:lnTo>
                    <a:pt x="1790" y="1367"/>
                  </a:lnTo>
                  <a:cubicBezTo>
                    <a:pt x="1791" y="1367"/>
                    <a:pt x="1792" y="1367"/>
                    <a:pt x="1793" y="1368"/>
                  </a:cubicBezTo>
                  <a:cubicBezTo>
                    <a:pt x="1794" y="1365"/>
                    <a:pt x="1794" y="1362"/>
                    <a:pt x="1795" y="1360"/>
                  </a:cubicBezTo>
                  <a:lnTo>
                    <a:pt x="1795" y="1360"/>
                  </a:lnTo>
                  <a:cubicBezTo>
                    <a:pt x="1842" y="1300"/>
                    <a:pt x="1919" y="1271"/>
                    <a:pt x="1997" y="1271"/>
                  </a:cubicBezTo>
                  <a:cubicBezTo>
                    <a:pt x="2059" y="1271"/>
                    <a:pt x="2121" y="1289"/>
                    <a:pt x="2169" y="1324"/>
                  </a:cubicBezTo>
                  <a:cubicBezTo>
                    <a:pt x="2312" y="1423"/>
                    <a:pt x="2330" y="1642"/>
                    <a:pt x="2257" y="1792"/>
                  </a:cubicBezTo>
                  <a:cubicBezTo>
                    <a:pt x="2239" y="1825"/>
                    <a:pt x="2243" y="1865"/>
                    <a:pt x="2275" y="1891"/>
                  </a:cubicBezTo>
                  <a:cubicBezTo>
                    <a:pt x="2287" y="1901"/>
                    <a:pt x="2304" y="1906"/>
                    <a:pt x="2321" y="1906"/>
                  </a:cubicBezTo>
                  <a:cubicBezTo>
                    <a:pt x="2341" y="1906"/>
                    <a:pt x="2362" y="1899"/>
                    <a:pt x="2378" y="1883"/>
                  </a:cubicBezTo>
                  <a:cubicBezTo>
                    <a:pt x="2381" y="1880"/>
                    <a:pt x="2383" y="1877"/>
                    <a:pt x="2386" y="1874"/>
                  </a:cubicBezTo>
                  <a:lnTo>
                    <a:pt x="2386" y="1874"/>
                  </a:lnTo>
                  <a:cubicBezTo>
                    <a:pt x="2387" y="1875"/>
                    <a:pt x="2388" y="1875"/>
                    <a:pt x="2389" y="1876"/>
                  </a:cubicBezTo>
                  <a:cubicBezTo>
                    <a:pt x="2390" y="1873"/>
                    <a:pt x="2392" y="1870"/>
                    <a:pt x="2393" y="1868"/>
                  </a:cubicBezTo>
                  <a:lnTo>
                    <a:pt x="2393" y="1868"/>
                  </a:lnTo>
                  <a:cubicBezTo>
                    <a:pt x="2456" y="1806"/>
                    <a:pt x="2544" y="1772"/>
                    <a:pt x="2632" y="1772"/>
                  </a:cubicBezTo>
                  <a:cubicBezTo>
                    <a:pt x="2697" y="1772"/>
                    <a:pt x="2762" y="1790"/>
                    <a:pt x="2817" y="1829"/>
                  </a:cubicBezTo>
                  <a:cubicBezTo>
                    <a:pt x="2948" y="1920"/>
                    <a:pt x="2985" y="2118"/>
                    <a:pt x="2908" y="2260"/>
                  </a:cubicBezTo>
                  <a:cubicBezTo>
                    <a:pt x="2875" y="2321"/>
                    <a:pt x="2926" y="2374"/>
                    <a:pt x="2977" y="2374"/>
                  </a:cubicBezTo>
                  <a:cubicBezTo>
                    <a:pt x="3000" y="2374"/>
                    <a:pt x="3024" y="2363"/>
                    <a:pt x="3040" y="2337"/>
                  </a:cubicBezTo>
                  <a:cubicBezTo>
                    <a:pt x="3157" y="2128"/>
                    <a:pt x="3095" y="1847"/>
                    <a:pt x="2901" y="1712"/>
                  </a:cubicBezTo>
                  <a:cubicBezTo>
                    <a:pt x="2824" y="1654"/>
                    <a:pt x="2728" y="1627"/>
                    <a:pt x="2633" y="1627"/>
                  </a:cubicBezTo>
                  <a:cubicBezTo>
                    <a:pt x="2570" y="1627"/>
                    <a:pt x="2506" y="1639"/>
                    <a:pt x="2448" y="1662"/>
                  </a:cubicBezTo>
                  <a:lnTo>
                    <a:pt x="2448" y="1662"/>
                  </a:lnTo>
                  <a:cubicBezTo>
                    <a:pt x="2459" y="1540"/>
                    <a:pt x="2434" y="1416"/>
                    <a:pt x="2363" y="1317"/>
                  </a:cubicBezTo>
                  <a:cubicBezTo>
                    <a:pt x="2278" y="1197"/>
                    <a:pt x="2142" y="1128"/>
                    <a:pt x="1999" y="1128"/>
                  </a:cubicBezTo>
                  <a:cubicBezTo>
                    <a:pt x="1963" y="1128"/>
                    <a:pt x="1927" y="1132"/>
                    <a:pt x="1892" y="1141"/>
                  </a:cubicBezTo>
                  <a:cubicBezTo>
                    <a:pt x="1875" y="1145"/>
                    <a:pt x="1860" y="1149"/>
                    <a:pt x="1845" y="1155"/>
                  </a:cubicBezTo>
                  <a:lnTo>
                    <a:pt x="1845" y="1155"/>
                  </a:lnTo>
                  <a:cubicBezTo>
                    <a:pt x="1902" y="837"/>
                    <a:pt x="1870" y="501"/>
                    <a:pt x="1647" y="245"/>
                  </a:cubicBezTo>
                  <a:cubicBezTo>
                    <a:pt x="1494" y="72"/>
                    <a:pt x="1285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6456601" y="1255856"/>
              <a:ext cx="539238" cy="143167"/>
            </a:xfrm>
            <a:custGeom>
              <a:avLst/>
              <a:gdLst/>
              <a:ahLst/>
              <a:cxnLst/>
              <a:rect l="l" t="t" r="r" b="b"/>
              <a:pathLst>
                <a:path w="6320" h="1678" extrusionOk="0">
                  <a:moveTo>
                    <a:pt x="1356" y="1"/>
                  </a:moveTo>
                  <a:cubicBezTo>
                    <a:pt x="1073" y="1"/>
                    <a:pt x="789" y="93"/>
                    <a:pt x="553" y="259"/>
                  </a:cubicBezTo>
                  <a:cubicBezTo>
                    <a:pt x="326" y="420"/>
                    <a:pt x="139" y="636"/>
                    <a:pt x="19" y="884"/>
                  </a:cubicBezTo>
                  <a:cubicBezTo>
                    <a:pt x="0" y="921"/>
                    <a:pt x="11" y="968"/>
                    <a:pt x="48" y="990"/>
                  </a:cubicBezTo>
                  <a:cubicBezTo>
                    <a:pt x="59" y="995"/>
                    <a:pt x="72" y="997"/>
                    <a:pt x="85" y="997"/>
                  </a:cubicBezTo>
                  <a:cubicBezTo>
                    <a:pt x="112" y="997"/>
                    <a:pt x="138" y="986"/>
                    <a:pt x="150" y="961"/>
                  </a:cubicBezTo>
                  <a:cubicBezTo>
                    <a:pt x="340" y="552"/>
                    <a:pt x="717" y="248"/>
                    <a:pt x="1156" y="164"/>
                  </a:cubicBezTo>
                  <a:cubicBezTo>
                    <a:pt x="1219" y="153"/>
                    <a:pt x="1282" y="147"/>
                    <a:pt x="1344" y="147"/>
                  </a:cubicBezTo>
                  <a:cubicBezTo>
                    <a:pt x="1705" y="147"/>
                    <a:pt x="2052" y="330"/>
                    <a:pt x="2264" y="632"/>
                  </a:cubicBezTo>
                  <a:cubicBezTo>
                    <a:pt x="2399" y="826"/>
                    <a:pt x="2469" y="1056"/>
                    <a:pt x="2447" y="1298"/>
                  </a:cubicBezTo>
                  <a:cubicBezTo>
                    <a:pt x="2443" y="1334"/>
                    <a:pt x="2480" y="1367"/>
                    <a:pt x="2509" y="1371"/>
                  </a:cubicBezTo>
                  <a:cubicBezTo>
                    <a:pt x="2512" y="1371"/>
                    <a:pt x="2515" y="1371"/>
                    <a:pt x="2518" y="1371"/>
                  </a:cubicBezTo>
                  <a:cubicBezTo>
                    <a:pt x="2556" y="1371"/>
                    <a:pt x="2579" y="1350"/>
                    <a:pt x="2593" y="1316"/>
                  </a:cubicBezTo>
                  <a:cubicBezTo>
                    <a:pt x="2630" y="1217"/>
                    <a:pt x="2703" y="1126"/>
                    <a:pt x="2794" y="1063"/>
                  </a:cubicBezTo>
                  <a:cubicBezTo>
                    <a:pt x="2863" y="1015"/>
                    <a:pt x="2967" y="965"/>
                    <a:pt x="3063" y="965"/>
                  </a:cubicBezTo>
                  <a:cubicBezTo>
                    <a:pt x="3084" y="965"/>
                    <a:pt x="3104" y="967"/>
                    <a:pt x="3123" y="972"/>
                  </a:cubicBezTo>
                  <a:cubicBezTo>
                    <a:pt x="3207" y="998"/>
                    <a:pt x="3251" y="1078"/>
                    <a:pt x="3288" y="1159"/>
                  </a:cubicBezTo>
                  <a:cubicBezTo>
                    <a:pt x="3328" y="1261"/>
                    <a:pt x="3357" y="1367"/>
                    <a:pt x="3412" y="1458"/>
                  </a:cubicBezTo>
                  <a:cubicBezTo>
                    <a:pt x="3425" y="1482"/>
                    <a:pt x="3450" y="1494"/>
                    <a:pt x="3475" y="1494"/>
                  </a:cubicBezTo>
                  <a:cubicBezTo>
                    <a:pt x="3507" y="1494"/>
                    <a:pt x="3539" y="1475"/>
                    <a:pt x="3547" y="1440"/>
                  </a:cubicBezTo>
                  <a:cubicBezTo>
                    <a:pt x="3584" y="1294"/>
                    <a:pt x="3650" y="1060"/>
                    <a:pt x="3833" y="1042"/>
                  </a:cubicBezTo>
                  <a:cubicBezTo>
                    <a:pt x="3838" y="1041"/>
                    <a:pt x="3844" y="1041"/>
                    <a:pt x="3849" y="1041"/>
                  </a:cubicBezTo>
                  <a:cubicBezTo>
                    <a:pt x="3942" y="1041"/>
                    <a:pt x="4027" y="1096"/>
                    <a:pt x="4089" y="1159"/>
                  </a:cubicBezTo>
                  <a:cubicBezTo>
                    <a:pt x="4162" y="1243"/>
                    <a:pt x="4206" y="1352"/>
                    <a:pt x="4246" y="1458"/>
                  </a:cubicBezTo>
                  <a:cubicBezTo>
                    <a:pt x="4260" y="1484"/>
                    <a:pt x="4279" y="1506"/>
                    <a:pt x="4312" y="1513"/>
                  </a:cubicBezTo>
                  <a:cubicBezTo>
                    <a:pt x="4314" y="1514"/>
                    <a:pt x="4317" y="1514"/>
                    <a:pt x="4320" y="1514"/>
                  </a:cubicBezTo>
                  <a:cubicBezTo>
                    <a:pt x="4344" y="1514"/>
                    <a:pt x="4375" y="1500"/>
                    <a:pt x="4385" y="1477"/>
                  </a:cubicBezTo>
                  <a:cubicBezTo>
                    <a:pt x="4546" y="1148"/>
                    <a:pt x="4740" y="775"/>
                    <a:pt x="5105" y="639"/>
                  </a:cubicBezTo>
                  <a:cubicBezTo>
                    <a:pt x="5186" y="610"/>
                    <a:pt x="5270" y="594"/>
                    <a:pt x="5353" y="594"/>
                  </a:cubicBezTo>
                  <a:cubicBezTo>
                    <a:pt x="5437" y="594"/>
                    <a:pt x="5520" y="610"/>
                    <a:pt x="5599" y="647"/>
                  </a:cubicBezTo>
                  <a:cubicBezTo>
                    <a:pt x="5756" y="716"/>
                    <a:pt x="5880" y="840"/>
                    <a:pt x="5965" y="983"/>
                  </a:cubicBezTo>
                  <a:cubicBezTo>
                    <a:pt x="6082" y="1170"/>
                    <a:pt x="6129" y="1385"/>
                    <a:pt x="6158" y="1597"/>
                  </a:cubicBezTo>
                  <a:cubicBezTo>
                    <a:pt x="6162" y="1641"/>
                    <a:pt x="6191" y="1678"/>
                    <a:pt x="6235" y="1678"/>
                  </a:cubicBezTo>
                  <a:cubicBezTo>
                    <a:pt x="6272" y="1678"/>
                    <a:pt x="6319" y="1641"/>
                    <a:pt x="6312" y="1597"/>
                  </a:cubicBezTo>
                  <a:cubicBezTo>
                    <a:pt x="6268" y="1188"/>
                    <a:pt x="6118" y="756"/>
                    <a:pt x="5734" y="544"/>
                  </a:cubicBezTo>
                  <a:cubicBezTo>
                    <a:pt x="5614" y="476"/>
                    <a:pt x="5481" y="443"/>
                    <a:pt x="5348" y="443"/>
                  </a:cubicBezTo>
                  <a:cubicBezTo>
                    <a:pt x="5288" y="443"/>
                    <a:pt x="5227" y="450"/>
                    <a:pt x="5167" y="464"/>
                  </a:cubicBezTo>
                  <a:cubicBezTo>
                    <a:pt x="4970" y="515"/>
                    <a:pt x="4791" y="636"/>
                    <a:pt x="4648" y="786"/>
                  </a:cubicBezTo>
                  <a:cubicBezTo>
                    <a:pt x="4518" y="927"/>
                    <a:pt x="4418" y="1093"/>
                    <a:pt x="4330" y="1265"/>
                  </a:cubicBezTo>
                  <a:lnTo>
                    <a:pt x="4330" y="1265"/>
                  </a:lnTo>
                  <a:cubicBezTo>
                    <a:pt x="4258" y="1119"/>
                    <a:pt x="4164" y="986"/>
                    <a:pt x="4005" y="921"/>
                  </a:cubicBezTo>
                  <a:cubicBezTo>
                    <a:pt x="3959" y="902"/>
                    <a:pt x="3910" y="892"/>
                    <a:pt x="3861" y="892"/>
                  </a:cubicBezTo>
                  <a:cubicBezTo>
                    <a:pt x="3808" y="892"/>
                    <a:pt x="3754" y="903"/>
                    <a:pt x="3705" y="928"/>
                  </a:cubicBezTo>
                  <a:cubicBezTo>
                    <a:pt x="3621" y="965"/>
                    <a:pt x="3562" y="1038"/>
                    <a:pt x="3515" y="1111"/>
                  </a:cubicBezTo>
                  <a:cubicBezTo>
                    <a:pt x="3498" y="1143"/>
                    <a:pt x="3483" y="1176"/>
                    <a:pt x="3470" y="1209"/>
                  </a:cubicBezTo>
                  <a:lnTo>
                    <a:pt x="3470" y="1209"/>
                  </a:lnTo>
                  <a:cubicBezTo>
                    <a:pt x="3428" y="1092"/>
                    <a:pt x="3388" y="973"/>
                    <a:pt x="3291" y="895"/>
                  </a:cubicBezTo>
                  <a:cubicBezTo>
                    <a:pt x="3224" y="839"/>
                    <a:pt x="3146" y="816"/>
                    <a:pt x="3066" y="816"/>
                  </a:cubicBezTo>
                  <a:cubicBezTo>
                    <a:pt x="2922" y="816"/>
                    <a:pt x="2772" y="889"/>
                    <a:pt x="2666" y="976"/>
                  </a:cubicBezTo>
                  <a:cubicBezTo>
                    <a:pt x="2639" y="999"/>
                    <a:pt x="2614" y="1023"/>
                    <a:pt x="2591" y="1049"/>
                  </a:cubicBezTo>
                  <a:lnTo>
                    <a:pt x="2591" y="1049"/>
                  </a:lnTo>
                  <a:cubicBezTo>
                    <a:pt x="2534" y="668"/>
                    <a:pt x="2269" y="323"/>
                    <a:pt x="1931" y="142"/>
                  </a:cubicBezTo>
                  <a:cubicBezTo>
                    <a:pt x="1751" y="46"/>
                    <a:pt x="1554" y="1"/>
                    <a:pt x="1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7140963" y="1208333"/>
              <a:ext cx="241719" cy="151358"/>
            </a:xfrm>
            <a:custGeom>
              <a:avLst/>
              <a:gdLst/>
              <a:ahLst/>
              <a:cxnLst/>
              <a:rect l="l" t="t" r="r" b="b"/>
              <a:pathLst>
                <a:path w="2833" h="1774" extrusionOk="0">
                  <a:moveTo>
                    <a:pt x="675" y="0"/>
                  </a:moveTo>
                  <a:cubicBezTo>
                    <a:pt x="559" y="0"/>
                    <a:pt x="442" y="32"/>
                    <a:pt x="339" y="92"/>
                  </a:cubicBezTo>
                  <a:cubicBezTo>
                    <a:pt x="211" y="161"/>
                    <a:pt x="112" y="278"/>
                    <a:pt x="39" y="403"/>
                  </a:cubicBezTo>
                  <a:cubicBezTo>
                    <a:pt x="0" y="459"/>
                    <a:pt x="52" y="514"/>
                    <a:pt x="103" y="514"/>
                  </a:cubicBezTo>
                  <a:cubicBezTo>
                    <a:pt x="126" y="514"/>
                    <a:pt x="148" y="504"/>
                    <a:pt x="163" y="480"/>
                  </a:cubicBezTo>
                  <a:cubicBezTo>
                    <a:pt x="262" y="315"/>
                    <a:pt x="426" y="169"/>
                    <a:pt x="624" y="150"/>
                  </a:cubicBezTo>
                  <a:cubicBezTo>
                    <a:pt x="637" y="149"/>
                    <a:pt x="651" y="149"/>
                    <a:pt x="664" y="149"/>
                  </a:cubicBezTo>
                  <a:cubicBezTo>
                    <a:pt x="830" y="149"/>
                    <a:pt x="993" y="233"/>
                    <a:pt x="1041" y="403"/>
                  </a:cubicBezTo>
                  <a:cubicBezTo>
                    <a:pt x="1063" y="487"/>
                    <a:pt x="1052" y="593"/>
                    <a:pt x="993" y="662"/>
                  </a:cubicBezTo>
                  <a:cubicBezTo>
                    <a:pt x="947" y="715"/>
                    <a:pt x="989" y="788"/>
                    <a:pt x="1049" y="788"/>
                  </a:cubicBezTo>
                  <a:cubicBezTo>
                    <a:pt x="1061" y="788"/>
                    <a:pt x="1073" y="785"/>
                    <a:pt x="1085" y="779"/>
                  </a:cubicBezTo>
                  <a:cubicBezTo>
                    <a:pt x="1091" y="776"/>
                    <a:pt x="1098" y="773"/>
                    <a:pt x="1105" y="770"/>
                  </a:cubicBezTo>
                  <a:lnTo>
                    <a:pt x="1105" y="770"/>
                  </a:lnTo>
                  <a:cubicBezTo>
                    <a:pt x="1105" y="770"/>
                    <a:pt x="1106" y="771"/>
                    <a:pt x="1107" y="772"/>
                  </a:cubicBezTo>
                  <a:cubicBezTo>
                    <a:pt x="1108" y="770"/>
                    <a:pt x="1110" y="768"/>
                    <a:pt x="1111" y="767"/>
                  </a:cubicBezTo>
                  <a:lnTo>
                    <a:pt x="1111" y="767"/>
                  </a:lnTo>
                  <a:cubicBezTo>
                    <a:pt x="1214" y="719"/>
                    <a:pt x="1324" y="686"/>
                    <a:pt x="1432" y="666"/>
                  </a:cubicBezTo>
                  <a:cubicBezTo>
                    <a:pt x="1487" y="659"/>
                    <a:pt x="1545" y="648"/>
                    <a:pt x="1600" y="648"/>
                  </a:cubicBezTo>
                  <a:cubicBezTo>
                    <a:pt x="1648" y="648"/>
                    <a:pt x="1703" y="648"/>
                    <a:pt x="1739" y="673"/>
                  </a:cubicBezTo>
                  <a:cubicBezTo>
                    <a:pt x="1798" y="721"/>
                    <a:pt x="1809" y="812"/>
                    <a:pt x="1801" y="885"/>
                  </a:cubicBezTo>
                  <a:cubicBezTo>
                    <a:pt x="1794" y="1010"/>
                    <a:pt x="1747" y="1123"/>
                    <a:pt x="1758" y="1247"/>
                  </a:cubicBezTo>
                  <a:cubicBezTo>
                    <a:pt x="1760" y="1292"/>
                    <a:pt x="1796" y="1321"/>
                    <a:pt x="1835" y="1321"/>
                  </a:cubicBezTo>
                  <a:cubicBezTo>
                    <a:pt x="1859" y="1321"/>
                    <a:pt x="1883" y="1309"/>
                    <a:pt x="1900" y="1284"/>
                  </a:cubicBezTo>
                  <a:cubicBezTo>
                    <a:pt x="1981" y="1141"/>
                    <a:pt x="2120" y="966"/>
                    <a:pt x="2302" y="966"/>
                  </a:cubicBezTo>
                  <a:cubicBezTo>
                    <a:pt x="2304" y="966"/>
                    <a:pt x="2306" y="966"/>
                    <a:pt x="2308" y="966"/>
                  </a:cubicBezTo>
                  <a:cubicBezTo>
                    <a:pt x="2491" y="966"/>
                    <a:pt x="2614" y="1143"/>
                    <a:pt x="2642" y="1306"/>
                  </a:cubicBezTo>
                  <a:cubicBezTo>
                    <a:pt x="2668" y="1430"/>
                    <a:pt x="2642" y="1558"/>
                    <a:pt x="2606" y="1679"/>
                  </a:cubicBezTo>
                  <a:cubicBezTo>
                    <a:pt x="2590" y="1735"/>
                    <a:pt x="2639" y="1773"/>
                    <a:pt x="2685" y="1773"/>
                  </a:cubicBezTo>
                  <a:cubicBezTo>
                    <a:pt x="2714" y="1773"/>
                    <a:pt x="2742" y="1758"/>
                    <a:pt x="2752" y="1723"/>
                  </a:cubicBezTo>
                  <a:cubicBezTo>
                    <a:pt x="2825" y="1474"/>
                    <a:pt x="2833" y="1189"/>
                    <a:pt x="2653" y="984"/>
                  </a:cubicBezTo>
                  <a:cubicBezTo>
                    <a:pt x="2577" y="900"/>
                    <a:pt x="2471" y="834"/>
                    <a:pt x="2350" y="823"/>
                  </a:cubicBezTo>
                  <a:cubicBezTo>
                    <a:pt x="2333" y="821"/>
                    <a:pt x="2317" y="820"/>
                    <a:pt x="2300" y="820"/>
                  </a:cubicBezTo>
                  <a:cubicBezTo>
                    <a:pt x="2204" y="820"/>
                    <a:pt x="2110" y="855"/>
                    <a:pt x="2032" y="915"/>
                  </a:cubicBezTo>
                  <a:cubicBezTo>
                    <a:pt x="2001" y="936"/>
                    <a:pt x="1972" y="960"/>
                    <a:pt x="1945" y="986"/>
                  </a:cubicBezTo>
                  <a:lnTo>
                    <a:pt x="1945" y="986"/>
                  </a:lnTo>
                  <a:cubicBezTo>
                    <a:pt x="1954" y="940"/>
                    <a:pt x="1960" y="893"/>
                    <a:pt x="1959" y="845"/>
                  </a:cubicBezTo>
                  <a:cubicBezTo>
                    <a:pt x="1959" y="732"/>
                    <a:pt x="1918" y="611"/>
                    <a:pt x="1820" y="549"/>
                  </a:cubicBezTo>
                  <a:cubicBezTo>
                    <a:pt x="1763" y="509"/>
                    <a:pt x="1696" y="496"/>
                    <a:pt x="1628" y="496"/>
                  </a:cubicBezTo>
                  <a:cubicBezTo>
                    <a:pt x="1559" y="496"/>
                    <a:pt x="1489" y="509"/>
                    <a:pt x="1425" y="520"/>
                  </a:cubicBezTo>
                  <a:cubicBezTo>
                    <a:pt x="1349" y="531"/>
                    <a:pt x="1274" y="550"/>
                    <a:pt x="1201" y="575"/>
                  </a:cubicBezTo>
                  <a:lnTo>
                    <a:pt x="1201" y="575"/>
                  </a:lnTo>
                  <a:cubicBezTo>
                    <a:pt x="1232" y="414"/>
                    <a:pt x="1176" y="237"/>
                    <a:pt x="1044" y="129"/>
                  </a:cubicBezTo>
                  <a:cubicBezTo>
                    <a:pt x="938" y="41"/>
                    <a:pt x="807" y="0"/>
                    <a:pt x="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5520627" y="1375732"/>
              <a:ext cx="60579" cy="28412"/>
            </a:xfrm>
            <a:custGeom>
              <a:avLst/>
              <a:gdLst/>
              <a:ahLst/>
              <a:cxnLst/>
              <a:rect l="l" t="t" r="r" b="b"/>
              <a:pathLst>
                <a:path w="710" h="333" extrusionOk="0">
                  <a:moveTo>
                    <a:pt x="439" y="163"/>
                  </a:moveTo>
                  <a:cubicBezTo>
                    <a:pt x="440" y="164"/>
                    <a:pt x="441" y="164"/>
                    <a:pt x="441" y="164"/>
                  </a:cubicBezTo>
                  <a:cubicBezTo>
                    <a:pt x="441" y="164"/>
                    <a:pt x="441" y="164"/>
                    <a:pt x="440" y="163"/>
                  </a:cubicBezTo>
                  <a:lnTo>
                    <a:pt x="440" y="163"/>
                  </a:lnTo>
                  <a:cubicBezTo>
                    <a:pt x="440" y="163"/>
                    <a:pt x="439" y="163"/>
                    <a:pt x="439" y="163"/>
                  </a:cubicBezTo>
                  <a:close/>
                  <a:moveTo>
                    <a:pt x="491" y="193"/>
                  </a:moveTo>
                  <a:cubicBezTo>
                    <a:pt x="491" y="194"/>
                    <a:pt x="491" y="195"/>
                    <a:pt x="492" y="195"/>
                  </a:cubicBezTo>
                  <a:cubicBezTo>
                    <a:pt x="492" y="195"/>
                    <a:pt x="491" y="194"/>
                    <a:pt x="491" y="193"/>
                  </a:cubicBezTo>
                  <a:close/>
                  <a:moveTo>
                    <a:pt x="337" y="0"/>
                  </a:moveTo>
                  <a:cubicBezTo>
                    <a:pt x="213" y="0"/>
                    <a:pt x="89" y="77"/>
                    <a:pt x="22" y="181"/>
                  </a:cubicBezTo>
                  <a:cubicBezTo>
                    <a:pt x="0" y="211"/>
                    <a:pt x="15" y="262"/>
                    <a:pt x="51" y="287"/>
                  </a:cubicBezTo>
                  <a:cubicBezTo>
                    <a:pt x="58" y="289"/>
                    <a:pt x="64" y="289"/>
                    <a:pt x="71" y="289"/>
                  </a:cubicBezTo>
                  <a:cubicBezTo>
                    <a:pt x="102" y="289"/>
                    <a:pt x="136" y="275"/>
                    <a:pt x="157" y="251"/>
                  </a:cubicBezTo>
                  <a:cubicBezTo>
                    <a:pt x="179" y="218"/>
                    <a:pt x="205" y="189"/>
                    <a:pt x="249" y="167"/>
                  </a:cubicBezTo>
                  <a:cubicBezTo>
                    <a:pt x="252" y="167"/>
                    <a:pt x="262" y="162"/>
                    <a:pt x="260" y="162"/>
                  </a:cubicBezTo>
                  <a:cubicBezTo>
                    <a:pt x="259" y="162"/>
                    <a:pt x="258" y="162"/>
                    <a:pt x="256" y="163"/>
                  </a:cubicBezTo>
                  <a:cubicBezTo>
                    <a:pt x="260" y="159"/>
                    <a:pt x="271" y="159"/>
                    <a:pt x="274" y="159"/>
                  </a:cubicBezTo>
                  <a:cubicBezTo>
                    <a:pt x="285" y="152"/>
                    <a:pt x="296" y="148"/>
                    <a:pt x="311" y="148"/>
                  </a:cubicBezTo>
                  <a:cubicBezTo>
                    <a:pt x="311" y="148"/>
                    <a:pt x="333" y="145"/>
                    <a:pt x="326" y="145"/>
                  </a:cubicBezTo>
                  <a:lnTo>
                    <a:pt x="380" y="145"/>
                  </a:lnTo>
                  <a:cubicBezTo>
                    <a:pt x="384" y="145"/>
                    <a:pt x="395" y="148"/>
                    <a:pt x="399" y="148"/>
                  </a:cubicBezTo>
                  <a:cubicBezTo>
                    <a:pt x="406" y="152"/>
                    <a:pt x="421" y="152"/>
                    <a:pt x="428" y="159"/>
                  </a:cubicBezTo>
                  <a:cubicBezTo>
                    <a:pt x="432" y="159"/>
                    <a:pt x="437" y="162"/>
                    <a:pt x="440" y="163"/>
                  </a:cubicBezTo>
                  <a:lnTo>
                    <a:pt x="440" y="163"/>
                  </a:lnTo>
                  <a:cubicBezTo>
                    <a:pt x="443" y="164"/>
                    <a:pt x="447" y="167"/>
                    <a:pt x="454" y="170"/>
                  </a:cubicBezTo>
                  <a:cubicBezTo>
                    <a:pt x="464" y="174"/>
                    <a:pt x="475" y="185"/>
                    <a:pt x="483" y="189"/>
                  </a:cubicBezTo>
                  <a:cubicBezTo>
                    <a:pt x="486" y="189"/>
                    <a:pt x="489" y="191"/>
                    <a:pt x="491" y="193"/>
                  </a:cubicBezTo>
                  <a:lnTo>
                    <a:pt x="491" y="193"/>
                  </a:lnTo>
                  <a:cubicBezTo>
                    <a:pt x="490" y="193"/>
                    <a:pt x="490" y="193"/>
                    <a:pt x="490" y="192"/>
                  </a:cubicBezTo>
                  <a:lnTo>
                    <a:pt x="490" y="192"/>
                  </a:lnTo>
                  <a:lnTo>
                    <a:pt x="501" y="207"/>
                  </a:lnTo>
                  <a:cubicBezTo>
                    <a:pt x="512" y="218"/>
                    <a:pt x="519" y="225"/>
                    <a:pt x="527" y="236"/>
                  </a:cubicBezTo>
                  <a:lnTo>
                    <a:pt x="530" y="240"/>
                  </a:lnTo>
                  <a:cubicBezTo>
                    <a:pt x="534" y="244"/>
                    <a:pt x="538" y="247"/>
                    <a:pt x="538" y="258"/>
                  </a:cubicBezTo>
                  <a:cubicBezTo>
                    <a:pt x="549" y="265"/>
                    <a:pt x="552" y="280"/>
                    <a:pt x="556" y="295"/>
                  </a:cubicBezTo>
                  <a:cubicBezTo>
                    <a:pt x="568" y="320"/>
                    <a:pt x="596" y="333"/>
                    <a:pt x="624" y="333"/>
                  </a:cubicBezTo>
                  <a:cubicBezTo>
                    <a:pt x="637" y="333"/>
                    <a:pt x="650" y="330"/>
                    <a:pt x="662" y="324"/>
                  </a:cubicBezTo>
                  <a:cubicBezTo>
                    <a:pt x="699" y="298"/>
                    <a:pt x="709" y="258"/>
                    <a:pt x="691" y="218"/>
                  </a:cubicBezTo>
                  <a:cubicBezTo>
                    <a:pt x="629" y="94"/>
                    <a:pt x="508" y="10"/>
                    <a:pt x="369" y="2"/>
                  </a:cubicBezTo>
                  <a:cubicBezTo>
                    <a:pt x="359" y="1"/>
                    <a:pt x="348" y="0"/>
                    <a:pt x="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5675058" y="1090932"/>
              <a:ext cx="57507" cy="29094"/>
            </a:xfrm>
            <a:custGeom>
              <a:avLst/>
              <a:gdLst/>
              <a:ahLst/>
              <a:cxnLst/>
              <a:rect l="l" t="t" r="r" b="b"/>
              <a:pathLst>
                <a:path w="674" h="341" extrusionOk="0">
                  <a:moveTo>
                    <a:pt x="362" y="0"/>
                  </a:moveTo>
                  <a:cubicBezTo>
                    <a:pt x="337" y="0"/>
                    <a:pt x="311" y="3"/>
                    <a:pt x="285" y="9"/>
                  </a:cubicBezTo>
                  <a:cubicBezTo>
                    <a:pt x="157" y="35"/>
                    <a:pt x="59" y="126"/>
                    <a:pt x="15" y="247"/>
                  </a:cubicBezTo>
                  <a:cubicBezTo>
                    <a:pt x="0" y="283"/>
                    <a:pt x="33" y="331"/>
                    <a:pt x="70" y="338"/>
                  </a:cubicBezTo>
                  <a:cubicBezTo>
                    <a:pt x="77" y="340"/>
                    <a:pt x="85" y="341"/>
                    <a:pt x="92" y="341"/>
                  </a:cubicBezTo>
                  <a:cubicBezTo>
                    <a:pt x="126" y="341"/>
                    <a:pt x="153" y="320"/>
                    <a:pt x="165" y="287"/>
                  </a:cubicBezTo>
                  <a:lnTo>
                    <a:pt x="165" y="287"/>
                  </a:lnTo>
                  <a:cubicBezTo>
                    <a:pt x="164" y="290"/>
                    <a:pt x="163" y="292"/>
                    <a:pt x="163" y="292"/>
                  </a:cubicBezTo>
                  <a:cubicBezTo>
                    <a:pt x="163" y="292"/>
                    <a:pt x="166" y="286"/>
                    <a:pt x="168" y="283"/>
                  </a:cubicBezTo>
                  <a:cubicBezTo>
                    <a:pt x="168" y="280"/>
                    <a:pt x="176" y="272"/>
                    <a:pt x="176" y="269"/>
                  </a:cubicBezTo>
                  <a:cubicBezTo>
                    <a:pt x="179" y="261"/>
                    <a:pt x="183" y="250"/>
                    <a:pt x="194" y="243"/>
                  </a:cubicBezTo>
                  <a:lnTo>
                    <a:pt x="198" y="236"/>
                  </a:lnTo>
                  <a:lnTo>
                    <a:pt x="212" y="225"/>
                  </a:lnTo>
                  <a:lnTo>
                    <a:pt x="234" y="199"/>
                  </a:lnTo>
                  <a:cubicBezTo>
                    <a:pt x="236" y="198"/>
                    <a:pt x="236" y="197"/>
                    <a:pt x="236" y="197"/>
                  </a:cubicBezTo>
                  <a:cubicBezTo>
                    <a:pt x="236" y="197"/>
                    <a:pt x="235" y="197"/>
                    <a:pt x="235" y="197"/>
                  </a:cubicBezTo>
                  <a:lnTo>
                    <a:pt x="235" y="197"/>
                  </a:lnTo>
                  <a:cubicBezTo>
                    <a:pt x="236" y="197"/>
                    <a:pt x="237" y="196"/>
                    <a:pt x="238" y="195"/>
                  </a:cubicBezTo>
                  <a:cubicBezTo>
                    <a:pt x="242" y="192"/>
                    <a:pt x="249" y="192"/>
                    <a:pt x="252" y="188"/>
                  </a:cubicBezTo>
                  <a:cubicBezTo>
                    <a:pt x="260" y="181"/>
                    <a:pt x="271" y="177"/>
                    <a:pt x="278" y="170"/>
                  </a:cubicBezTo>
                  <a:cubicBezTo>
                    <a:pt x="285" y="170"/>
                    <a:pt x="293" y="162"/>
                    <a:pt x="285" y="162"/>
                  </a:cubicBezTo>
                  <a:cubicBezTo>
                    <a:pt x="289" y="162"/>
                    <a:pt x="293" y="159"/>
                    <a:pt x="296" y="159"/>
                  </a:cubicBezTo>
                  <a:cubicBezTo>
                    <a:pt x="311" y="155"/>
                    <a:pt x="322" y="155"/>
                    <a:pt x="333" y="152"/>
                  </a:cubicBezTo>
                  <a:lnTo>
                    <a:pt x="402" y="152"/>
                  </a:lnTo>
                  <a:cubicBezTo>
                    <a:pt x="413" y="155"/>
                    <a:pt x="424" y="155"/>
                    <a:pt x="435" y="159"/>
                  </a:cubicBezTo>
                  <a:cubicBezTo>
                    <a:pt x="439" y="159"/>
                    <a:pt x="450" y="162"/>
                    <a:pt x="454" y="162"/>
                  </a:cubicBezTo>
                  <a:cubicBezTo>
                    <a:pt x="457" y="164"/>
                    <a:pt x="458" y="165"/>
                    <a:pt x="458" y="165"/>
                  </a:cubicBezTo>
                  <a:cubicBezTo>
                    <a:pt x="458" y="165"/>
                    <a:pt x="454" y="163"/>
                    <a:pt x="452" y="163"/>
                  </a:cubicBezTo>
                  <a:cubicBezTo>
                    <a:pt x="450" y="163"/>
                    <a:pt x="451" y="164"/>
                    <a:pt x="457" y="170"/>
                  </a:cubicBezTo>
                  <a:cubicBezTo>
                    <a:pt x="468" y="173"/>
                    <a:pt x="476" y="177"/>
                    <a:pt x="490" y="188"/>
                  </a:cubicBezTo>
                  <a:cubicBezTo>
                    <a:pt x="494" y="192"/>
                    <a:pt x="497" y="192"/>
                    <a:pt x="505" y="195"/>
                  </a:cubicBezTo>
                  <a:lnTo>
                    <a:pt x="508" y="199"/>
                  </a:lnTo>
                  <a:lnTo>
                    <a:pt x="534" y="228"/>
                  </a:lnTo>
                  <a:cubicBezTo>
                    <a:pt x="548" y="242"/>
                    <a:pt x="567" y="249"/>
                    <a:pt x="586" y="249"/>
                  </a:cubicBezTo>
                  <a:cubicBezTo>
                    <a:pt x="607" y="249"/>
                    <a:pt x="627" y="242"/>
                    <a:pt x="640" y="228"/>
                  </a:cubicBezTo>
                  <a:cubicBezTo>
                    <a:pt x="673" y="195"/>
                    <a:pt x="669" y="152"/>
                    <a:pt x="640" y="122"/>
                  </a:cubicBezTo>
                  <a:cubicBezTo>
                    <a:pt x="570" y="46"/>
                    <a:pt x="466" y="0"/>
                    <a:pt x="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1"/>
            <p:cNvSpPr/>
            <p:nvPr/>
          </p:nvSpPr>
          <p:spPr>
            <a:xfrm>
              <a:off x="6095009" y="1365237"/>
              <a:ext cx="119793" cy="38821"/>
            </a:xfrm>
            <a:custGeom>
              <a:avLst/>
              <a:gdLst/>
              <a:ahLst/>
              <a:cxnLst/>
              <a:rect l="l" t="t" r="r" b="b"/>
              <a:pathLst>
                <a:path w="1404" h="455" extrusionOk="0">
                  <a:moveTo>
                    <a:pt x="711" y="0"/>
                  </a:moveTo>
                  <a:cubicBezTo>
                    <a:pt x="699" y="0"/>
                    <a:pt x="688" y="0"/>
                    <a:pt x="677" y="1"/>
                  </a:cubicBezTo>
                  <a:cubicBezTo>
                    <a:pt x="432" y="12"/>
                    <a:pt x="183" y="129"/>
                    <a:pt x="33" y="326"/>
                  </a:cubicBezTo>
                  <a:cubicBezTo>
                    <a:pt x="4" y="359"/>
                    <a:pt x="0" y="403"/>
                    <a:pt x="33" y="432"/>
                  </a:cubicBezTo>
                  <a:cubicBezTo>
                    <a:pt x="51" y="446"/>
                    <a:pt x="74" y="454"/>
                    <a:pt x="96" y="454"/>
                  </a:cubicBezTo>
                  <a:cubicBezTo>
                    <a:pt x="115" y="454"/>
                    <a:pt x="132" y="448"/>
                    <a:pt x="143" y="432"/>
                  </a:cubicBezTo>
                  <a:cubicBezTo>
                    <a:pt x="274" y="268"/>
                    <a:pt x="472" y="158"/>
                    <a:pt x="684" y="147"/>
                  </a:cubicBezTo>
                  <a:cubicBezTo>
                    <a:pt x="692" y="147"/>
                    <a:pt x="699" y="147"/>
                    <a:pt x="707" y="147"/>
                  </a:cubicBezTo>
                  <a:cubicBezTo>
                    <a:pt x="911" y="147"/>
                    <a:pt x="1113" y="241"/>
                    <a:pt x="1251" y="396"/>
                  </a:cubicBezTo>
                  <a:cubicBezTo>
                    <a:pt x="1265" y="413"/>
                    <a:pt x="1282" y="420"/>
                    <a:pt x="1299" y="420"/>
                  </a:cubicBezTo>
                  <a:cubicBezTo>
                    <a:pt x="1353" y="420"/>
                    <a:pt x="1404" y="343"/>
                    <a:pt x="1353" y="290"/>
                  </a:cubicBezTo>
                  <a:cubicBezTo>
                    <a:pt x="1192" y="112"/>
                    <a:pt x="955" y="0"/>
                    <a:pt x="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1"/>
            <p:cNvSpPr/>
            <p:nvPr/>
          </p:nvSpPr>
          <p:spPr>
            <a:xfrm>
              <a:off x="6520848" y="854167"/>
              <a:ext cx="79862" cy="40954"/>
            </a:xfrm>
            <a:custGeom>
              <a:avLst/>
              <a:gdLst/>
              <a:ahLst/>
              <a:cxnLst/>
              <a:rect l="l" t="t" r="r" b="b"/>
              <a:pathLst>
                <a:path w="936" h="480" extrusionOk="0">
                  <a:moveTo>
                    <a:pt x="449" y="0"/>
                  </a:moveTo>
                  <a:cubicBezTo>
                    <a:pt x="282" y="0"/>
                    <a:pt x="122" y="85"/>
                    <a:pt x="26" y="224"/>
                  </a:cubicBezTo>
                  <a:cubicBezTo>
                    <a:pt x="1" y="257"/>
                    <a:pt x="19" y="305"/>
                    <a:pt x="52" y="330"/>
                  </a:cubicBezTo>
                  <a:cubicBezTo>
                    <a:pt x="64" y="337"/>
                    <a:pt x="76" y="341"/>
                    <a:pt x="88" y="341"/>
                  </a:cubicBezTo>
                  <a:cubicBezTo>
                    <a:pt x="113" y="341"/>
                    <a:pt x="137" y="326"/>
                    <a:pt x="154" y="301"/>
                  </a:cubicBezTo>
                  <a:cubicBezTo>
                    <a:pt x="216" y="208"/>
                    <a:pt x="327" y="152"/>
                    <a:pt x="441" y="152"/>
                  </a:cubicBezTo>
                  <a:cubicBezTo>
                    <a:pt x="463" y="152"/>
                    <a:pt x="484" y="154"/>
                    <a:pt x="505" y="158"/>
                  </a:cubicBezTo>
                  <a:cubicBezTo>
                    <a:pt x="637" y="188"/>
                    <a:pt x="743" y="297"/>
                    <a:pt x="776" y="425"/>
                  </a:cubicBezTo>
                  <a:cubicBezTo>
                    <a:pt x="785" y="463"/>
                    <a:pt x="813" y="480"/>
                    <a:pt x="843" y="480"/>
                  </a:cubicBezTo>
                  <a:cubicBezTo>
                    <a:pt x="888" y="480"/>
                    <a:pt x="935" y="442"/>
                    <a:pt x="922" y="385"/>
                  </a:cubicBezTo>
                  <a:cubicBezTo>
                    <a:pt x="878" y="202"/>
                    <a:pt x="725" y="45"/>
                    <a:pt x="538" y="8"/>
                  </a:cubicBezTo>
                  <a:cubicBezTo>
                    <a:pt x="508" y="3"/>
                    <a:pt x="478" y="0"/>
                    <a:pt x="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6916482" y="1164393"/>
              <a:ext cx="57507" cy="38394"/>
            </a:xfrm>
            <a:custGeom>
              <a:avLst/>
              <a:gdLst/>
              <a:ahLst/>
              <a:cxnLst/>
              <a:rect l="l" t="t" r="r" b="b"/>
              <a:pathLst>
                <a:path w="674" h="450" extrusionOk="0">
                  <a:moveTo>
                    <a:pt x="464" y="226"/>
                  </a:moveTo>
                  <a:cubicBezTo>
                    <a:pt x="464" y="226"/>
                    <a:pt x="464" y="226"/>
                    <a:pt x="465" y="227"/>
                  </a:cubicBezTo>
                  <a:cubicBezTo>
                    <a:pt x="465" y="227"/>
                    <a:pt x="465" y="227"/>
                    <a:pt x="465" y="227"/>
                  </a:cubicBezTo>
                  <a:lnTo>
                    <a:pt x="465" y="227"/>
                  </a:lnTo>
                  <a:cubicBezTo>
                    <a:pt x="465" y="226"/>
                    <a:pt x="464" y="226"/>
                    <a:pt x="464" y="226"/>
                  </a:cubicBezTo>
                  <a:close/>
                  <a:moveTo>
                    <a:pt x="309" y="1"/>
                  </a:moveTo>
                  <a:cubicBezTo>
                    <a:pt x="206" y="1"/>
                    <a:pt x="102" y="45"/>
                    <a:pt x="33" y="124"/>
                  </a:cubicBezTo>
                  <a:cubicBezTo>
                    <a:pt x="4" y="157"/>
                    <a:pt x="0" y="205"/>
                    <a:pt x="33" y="230"/>
                  </a:cubicBezTo>
                  <a:cubicBezTo>
                    <a:pt x="47" y="248"/>
                    <a:pt x="68" y="257"/>
                    <a:pt x="89" y="257"/>
                  </a:cubicBezTo>
                  <a:cubicBezTo>
                    <a:pt x="108" y="257"/>
                    <a:pt x="125" y="250"/>
                    <a:pt x="136" y="234"/>
                  </a:cubicBezTo>
                  <a:cubicBezTo>
                    <a:pt x="147" y="227"/>
                    <a:pt x="154" y="212"/>
                    <a:pt x="165" y="205"/>
                  </a:cubicBezTo>
                  <a:lnTo>
                    <a:pt x="172" y="194"/>
                  </a:lnTo>
                  <a:lnTo>
                    <a:pt x="172" y="194"/>
                  </a:lnTo>
                  <a:cubicBezTo>
                    <a:pt x="173" y="194"/>
                    <a:pt x="184" y="186"/>
                    <a:pt x="187" y="186"/>
                  </a:cubicBezTo>
                  <a:cubicBezTo>
                    <a:pt x="198" y="176"/>
                    <a:pt x="209" y="172"/>
                    <a:pt x="223" y="168"/>
                  </a:cubicBezTo>
                  <a:lnTo>
                    <a:pt x="223" y="168"/>
                  </a:lnTo>
                  <a:cubicBezTo>
                    <a:pt x="219" y="169"/>
                    <a:pt x="218" y="170"/>
                    <a:pt x="218" y="170"/>
                  </a:cubicBezTo>
                  <a:cubicBezTo>
                    <a:pt x="218" y="170"/>
                    <a:pt x="229" y="166"/>
                    <a:pt x="234" y="161"/>
                  </a:cubicBezTo>
                  <a:cubicBezTo>
                    <a:pt x="238" y="161"/>
                    <a:pt x="242" y="157"/>
                    <a:pt x="253" y="157"/>
                  </a:cubicBezTo>
                  <a:cubicBezTo>
                    <a:pt x="256" y="157"/>
                    <a:pt x="264" y="154"/>
                    <a:pt x="271" y="154"/>
                  </a:cubicBezTo>
                  <a:cubicBezTo>
                    <a:pt x="273" y="154"/>
                    <a:pt x="282" y="152"/>
                    <a:pt x="284" y="152"/>
                  </a:cubicBezTo>
                  <a:cubicBezTo>
                    <a:pt x="284" y="152"/>
                    <a:pt x="283" y="152"/>
                    <a:pt x="278" y="154"/>
                  </a:cubicBezTo>
                  <a:cubicBezTo>
                    <a:pt x="288" y="154"/>
                    <a:pt x="298" y="152"/>
                    <a:pt x="307" y="152"/>
                  </a:cubicBezTo>
                  <a:cubicBezTo>
                    <a:pt x="311" y="152"/>
                    <a:pt x="315" y="152"/>
                    <a:pt x="319" y="154"/>
                  </a:cubicBezTo>
                  <a:lnTo>
                    <a:pt x="337" y="154"/>
                  </a:lnTo>
                  <a:cubicBezTo>
                    <a:pt x="342" y="154"/>
                    <a:pt x="341" y="153"/>
                    <a:pt x="340" y="152"/>
                  </a:cubicBezTo>
                  <a:lnTo>
                    <a:pt x="340" y="152"/>
                  </a:lnTo>
                  <a:cubicBezTo>
                    <a:pt x="341" y="153"/>
                    <a:pt x="342" y="153"/>
                    <a:pt x="344" y="154"/>
                  </a:cubicBezTo>
                  <a:cubicBezTo>
                    <a:pt x="355" y="157"/>
                    <a:pt x="370" y="157"/>
                    <a:pt x="384" y="161"/>
                  </a:cubicBezTo>
                  <a:cubicBezTo>
                    <a:pt x="388" y="163"/>
                    <a:pt x="389" y="164"/>
                    <a:pt x="389" y="164"/>
                  </a:cubicBezTo>
                  <a:cubicBezTo>
                    <a:pt x="390" y="164"/>
                    <a:pt x="386" y="161"/>
                    <a:pt x="388" y="161"/>
                  </a:cubicBezTo>
                  <a:cubicBezTo>
                    <a:pt x="392" y="168"/>
                    <a:pt x="403" y="168"/>
                    <a:pt x="406" y="172"/>
                  </a:cubicBezTo>
                  <a:cubicBezTo>
                    <a:pt x="410" y="175"/>
                    <a:pt x="417" y="175"/>
                    <a:pt x="421" y="179"/>
                  </a:cubicBezTo>
                  <a:cubicBezTo>
                    <a:pt x="421" y="179"/>
                    <a:pt x="433" y="188"/>
                    <a:pt x="432" y="188"/>
                  </a:cubicBezTo>
                  <a:cubicBezTo>
                    <a:pt x="431" y="188"/>
                    <a:pt x="430" y="188"/>
                    <a:pt x="428" y="186"/>
                  </a:cubicBezTo>
                  <a:lnTo>
                    <a:pt x="428" y="186"/>
                  </a:lnTo>
                  <a:lnTo>
                    <a:pt x="458" y="212"/>
                  </a:lnTo>
                  <a:cubicBezTo>
                    <a:pt x="458" y="212"/>
                    <a:pt x="467" y="227"/>
                    <a:pt x="465" y="227"/>
                  </a:cubicBezTo>
                  <a:cubicBezTo>
                    <a:pt x="465" y="227"/>
                    <a:pt x="465" y="227"/>
                    <a:pt x="465" y="227"/>
                  </a:cubicBezTo>
                  <a:lnTo>
                    <a:pt x="465" y="227"/>
                  </a:lnTo>
                  <a:cubicBezTo>
                    <a:pt x="468" y="229"/>
                    <a:pt x="473" y="234"/>
                    <a:pt x="476" y="234"/>
                  </a:cubicBezTo>
                  <a:cubicBezTo>
                    <a:pt x="483" y="249"/>
                    <a:pt x="490" y="260"/>
                    <a:pt x="498" y="271"/>
                  </a:cubicBezTo>
                  <a:cubicBezTo>
                    <a:pt x="499" y="276"/>
                    <a:pt x="499" y="277"/>
                    <a:pt x="500" y="277"/>
                  </a:cubicBezTo>
                  <a:cubicBezTo>
                    <a:pt x="500" y="277"/>
                    <a:pt x="499" y="276"/>
                    <a:pt x="500" y="276"/>
                  </a:cubicBezTo>
                  <a:cubicBezTo>
                    <a:pt x="500" y="276"/>
                    <a:pt x="501" y="276"/>
                    <a:pt x="501" y="278"/>
                  </a:cubicBezTo>
                  <a:cubicBezTo>
                    <a:pt x="501" y="282"/>
                    <a:pt x="509" y="285"/>
                    <a:pt x="509" y="296"/>
                  </a:cubicBezTo>
                  <a:cubicBezTo>
                    <a:pt x="509" y="303"/>
                    <a:pt x="512" y="307"/>
                    <a:pt x="512" y="318"/>
                  </a:cubicBezTo>
                  <a:cubicBezTo>
                    <a:pt x="512" y="318"/>
                    <a:pt x="514" y="330"/>
                    <a:pt x="514" y="330"/>
                  </a:cubicBezTo>
                  <a:cubicBezTo>
                    <a:pt x="514" y="330"/>
                    <a:pt x="513" y="329"/>
                    <a:pt x="512" y="325"/>
                  </a:cubicBezTo>
                  <a:lnTo>
                    <a:pt x="512" y="373"/>
                  </a:lnTo>
                  <a:cubicBezTo>
                    <a:pt x="512" y="413"/>
                    <a:pt x="549" y="450"/>
                    <a:pt x="589" y="450"/>
                  </a:cubicBezTo>
                  <a:cubicBezTo>
                    <a:pt x="629" y="450"/>
                    <a:pt x="662" y="417"/>
                    <a:pt x="666" y="373"/>
                  </a:cubicBezTo>
                  <a:cubicBezTo>
                    <a:pt x="673" y="216"/>
                    <a:pt x="571" y="77"/>
                    <a:pt x="428" y="22"/>
                  </a:cubicBezTo>
                  <a:cubicBezTo>
                    <a:pt x="390" y="7"/>
                    <a:pt x="350" y="1"/>
                    <a:pt x="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7206660" y="1396977"/>
              <a:ext cx="60579" cy="39162"/>
            </a:xfrm>
            <a:custGeom>
              <a:avLst/>
              <a:gdLst/>
              <a:ahLst/>
              <a:cxnLst/>
              <a:rect l="l" t="t" r="r" b="b"/>
              <a:pathLst>
                <a:path w="710" h="459" extrusionOk="0">
                  <a:moveTo>
                    <a:pt x="318" y="0"/>
                  </a:moveTo>
                  <a:cubicBezTo>
                    <a:pt x="211" y="0"/>
                    <a:pt x="101" y="45"/>
                    <a:pt x="26" y="123"/>
                  </a:cubicBezTo>
                  <a:cubicBezTo>
                    <a:pt x="0" y="155"/>
                    <a:pt x="0" y="199"/>
                    <a:pt x="26" y="229"/>
                  </a:cubicBezTo>
                  <a:cubicBezTo>
                    <a:pt x="36" y="252"/>
                    <a:pt x="59" y="264"/>
                    <a:pt x="82" y="264"/>
                  </a:cubicBezTo>
                  <a:cubicBezTo>
                    <a:pt x="99" y="264"/>
                    <a:pt x="116" y="257"/>
                    <a:pt x="128" y="243"/>
                  </a:cubicBezTo>
                  <a:cubicBezTo>
                    <a:pt x="150" y="221"/>
                    <a:pt x="161" y="210"/>
                    <a:pt x="187" y="196"/>
                  </a:cubicBezTo>
                  <a:cubicBezTo>
                    <a:pt x="209" y="185"/>
                    <a:pt x="220" y="177"/>
                    <a:pt x="253" y="170"/>
                  </a:cubicBezTo>
                  <a:cubicBezTo>
                    <a:pt x="260" y="170"/>
                    <a:pt x="263" y="166"/>
                    <a:pt x="274" y="166"/>
                  </a:cubicBezTo>
                  <a:lnTo>
                    <a:pt x="355" y="166"/>
                  </a:lnTo>
                  <a:cubicBezTo>
                    <a:pt x="370" y="170"/>
                    <a:pt x="384" y="170"/>
                    <a:pt x="399" y="174"/>
                  </a:cubicBezTo>
                  <a:lnTo>
                    <a:pt x="406" y="177"/>
                  </a:lnTo>
                  <a:cubicBezTo>
                    <a:pt x="410" y="185"/>
                    <a:pt x="421" y="185"/>
                    <a:pt x="424" y="188"/>
                  </a:cubicBezTo>
                  <a:cubicBezTo>
                    <a:pt x="439" y="196"/>
                    <a:pt x="454" y="203"/>
                    <a:pt x="461" y="210"/>
                  </a:cubicBezTo>
                  <a:cubicBezTo>
                    <a:pt x="459" y="210"/>
                    <a:pt x="459" y="209"/>
                    <a:pt x="459" y="209"/>
                  </a:cubicBezTo>
                  <a:cubicBezTo>
                    <a:pt x="458" y="209"/>
                    <a:pt x="465" y="214"/>
                    <a:pt x="465" y="214"/>
                  </a:cubicBezTo>
                  <a:lnTo>
                    <a:pt x="479" y="229"/>
                  </a:lnTo>
                  <a:lnTo>
                    <a:pt x="501" y="251"/>
                  </a:lnTo>
                  <a:cubicBezTo>
                    <a:pt x="512" y="265"/>
                    <a:pt x="519" y="276"/>
                    <a:pt x="527" y="287"/>
                  </a:cubicBezTo>
                  <a:cubicBezTo>
                    <a:pt x="530" y="294"/>
                    <a:pt x="530" y="298"/>
                    <a:pt x="534" y="302"/>
                  </a:cubicBezTo>
                  <a:lnTo>
                    <a:pt x="538" y="313"/>
                  </a:lnTo>
                  <a:cubicBezTo>
                    <a:pt x="545" y="324"/>
                    <a:pt x="549" y="338"/>
                    <a:pt x="549" y="349"/>
                  </a:cubicBezTo>
                  <a:cubicBezTo>
                    <a:pt x="549" y="349"/>
                    <a:pt x="551" y="362"/>
                    <a:pt x="552" y="362"/>
                  </a:cubicBezTo>
                  <a:cubicBezTo>
                    <a:pt x="552" y="362"/>
                    <a:pt x="552" y="360"/>
                    <a:pt x="552" y="357"/>
                  </a:cubicBezTo>
                  <a:lnTo>
                    <a:pt x="552" y="379"/>
                  </a:lnTo>
                  <a:cubicBezTo>
                    <a:pt x="552" y="422"/>
                    <a:pt x="585" y="459"/>
                    <a:pt x="629" y="459"/>
                  </a:cubicBezTo>
                  <a:cubicBezTo>
                    <a:pt x="673" y="459"/>
                    <a:pt x="710" y="419"/>
                    <a:pt x="710" y="379"/>
                  </a:cubicBezTo>
                  <a:cubicBezTo>
                    <a:pt x="699" y="221"/>
                    <a:pt x="600" y="79"/>
                    <a:pt x="446" y="24"/>
                  </a:cubicBezTo>
                  <a:cubicBezTo>
                    <a:pt x="406" y="8"/>
                    <a:pt x="362" y="0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41"/>
          <p:cNvGrpSpPr/>
          <p:nvPr/>
        </p:nvGrpSpPr>
        <p:grpSpPr>
          <a:xfrm rot="1800232">
            <a:off x="3550274" y="4393543"/>
            <a:ext cx="179110" cy="148083"/>
            <a:chOff x="554700" y="3251675"/>
            <a:chExt cx="142825" cy="118075"/>
          </a:xfrm>
        </p:grpSpPr>
        <p:sp>
          <p:nvSpPr>
            <p:cNvPr id="1363" name="Google Shape;1363;p41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1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5" name="Google Shape;1365;p41"/>
          <p:cNvGrpSpPr/>
          <p:nvPr/>
        </p:nvGrpSpPr>
        <p:grpSpPr>
          <a:xfrm rot="-478919">
            <a:off x="823014" y="3643987"/>
            <a:ext cx="849071" cy="1647201"/>
            <a:chOff x="2799567" y="902140"/>
            <a:chExt cx="666121" cy="1213665"/>
          </a:xfrm>
        </p:grpSpPr>
        <p:sp>
          <p:nvSpPr>
            <p:cNvPr id="1366" name="Google Shape;1366;p41"/>
            <p:cNvSpPr/>
            <p:nvPr/>
          </p:nvSpPr>
          <p:spPr>
            <a:xfrm>
              <a:off x="3052856" y="1316258"/>
              <a:ext cx="129933" cy="799547"/>
            </a:xfrm>
            <a:custGeom>
              <a:avLst/>
              <a:gdLst/>
              <a:ahLst/>
              <a:cxnLst/>
              <a:rect l="l" t="t" r="r" b="b"/>
              <a:pathLst>
                <a:path w="2195" h="13507" extrusionOk="0">
                  <a:moveTo>
                    <a:pt x="1373" y="0"/>
                  </a:moveTo>
                  <a:cubicBezTo>
                    <a:pt x="1163" y="0"/>
                    <a:pt x="974" y="76"/>
                    <a:pt x="830" y="210"/>
                  </a:cubicBezTo>
                  <a:cubicBezTo>
                    <a:pt x="673" y="352"/>
                    <a:pt x="578" y="550"/>
                    <a:pt x="563" y="773"/>
                  </a:cubicBezTo>
                  <a:lnTo>
                    <a:pt x="11" y="12657"/>
                  </a:lnTo>
                  <a:cubicBezTo>
                    <a:pt x="0" y="12880"/>
                    <a:pt x="81" y="13085"/>
                    <a:pt x="220" y="13239"/>
                  </a:cubicBezTo>
                  <a:cubicBezTo>
                    <a:pt x="366" y="13396"/>
                    <a:pt x="563" y="13498"/>
                    <a:pt x="787" y="13506"/>
                  </a:cubicBezTo>
                  <a:cubicBezTo>
                    <a:pt x="802" y="13506"/>
                    <a:pt x="818" y="13507"/>
                    <a:pt x="833" y="13507"/>
                  </a:cubicBezTo>
                  <a:cubicBezTo>
                    <a:pt x="1009" y="13507"/>
                    <a:pt x="1171" y="13450"/>
                    <a:pt x="1298" y="13356"/>
                  </a:cubicBezTo>
                  <a:cubicBezTo>
                    <a:pt x="1492" y="13213"/>
                    <a:pt x="1624" y="12994"/>
                    <a:pt x="1635" y="12734"/>
                  </a:cubicBezTo>
                  <a:lnTo>
                    <a:pt x="2187" y="850"/>
                  </a:lnTo>
                  <a:cubicBezTo>
                    <a:pt x="2194" y="627"/>
                    <a:pt x="2118" y="422"/>
                    <a:pt x="1975" y="265"/>
                  </a:cubicBezTo>
                  <a:cubicBezTo>
                    <a:pt x="1836" y="111"/>
                    <a:pt x="1639" y="12"/>
                    <a:pt x="1416" y="1"/>
                  </a:cubicBezTo>
                  <a:cubicBezTo>
                    <a:pt x="1401" y="1"/>
                    <a:pt x="1387" y="0"/>
                    <a:pt x="1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2799567" y="902140"/>
              <a:ext cx="666121" cy="606690"/>
            </a:xfrm>
            <a:custGeom>
              <a:avLst/>
              <a:gdLst/>
              <a:ahLst/>
              <a:cxnLst/>
              <a:rect l="l" t="t" r="r" b="b"/>
              <a:pathLst>
                <a:path w="11253" h="10249" extrusionOk="0">
                  <a:moveTo>
                    <a:pt x="5627" y="1"/>
                  </a:moveTo>
                  <a:cubicBezTo>
                    <a:pt x="4316" y="1"/>
                    <a:pt x="3005" y="501"/>
                    <a:pt x="2005" y="1501"/>
                  </a:cubicBezTo>
                  <a:cubicBezTo>
                    <a:pt x="1" y="3501"/>
                    <a:pt x="1" y="6749"/>
                    <a:pt x="2005" y="8749"/>
                  </a:cubicBezTo>
                  <a:cubicBezTo>
                    <a:pt x="3005" y="9749"/>
                    <a:pt x="4316" y="10249"/>
                    <a:pt x="5627" y="10249"/>
                  </a:cubicBezTo>
                  <a:cubicBezTo>
                    <a:pt x="6938" y="10249"/>
                    <a:pt x="8249" y="9749"/>
                    <a:pt x="9249" y="8749"/>
                  </a:cubicBezTo>
                  <a:cubicBezTo>
                    <a:pt x="11253" y="6749"/>
                    <a:pt x="11253" y="3501"/>
                    <a:pt x="9249" y="1501"/>
                  </a:cubicBezTo>
                  <a:cubicBezTo>
                    <a:pt x="8249" y="501"/>
                    <a:pt x="6938" y="1"/>
                    <a:pt x="5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3181661" y="1119262"/>
              <a:ext cx="109156" cy="106847"/>
            </a:xfrm>
            <a:custGeom>
              <a:avLst/>
              <a:gdLst/>
              <a:ahLst/>
              <a:cxnLst/>
              <a:rect l="l" t="t" r="r" b="b"/>
              <a:pathLst>
                <a:path w="1844" h="1805" extrusionOk="0">
                  <a:moveTo>
                    <a:pt x="912" y="0"/>
                  </a:moveTo>
                  <a:cubicBezTo>
                    <a:pt x="432" y="0"/>
                    <a:pt x="36" y="386"/>
                    <a:pt x="18" y="868"/>
                  </a:cubicBezTo>
                  <a:cubicBezTo>
                    <a:pt x="0" y="1366"/>
                    <a:pt x="391" y="1786"/>
                    <a:pt x="889" y="1804"/>
                  </a:cubicBezTo>
                  <a:cubicBezTo>
                    <a:pt x="900" y="1805"/>
                    <a:pt x="911" y="1805"/>
                    <a:pt x="922" y="1805"/>
                  </a:cubicBezTo>
                  <a:cubicBezTo>
                    <a:pt x="1405" y="1805"/>
                    <a:pt x="1807" y="1424"/>
                    <a:pt x="1825" y="938"/>
                  </a:cubicBezTo>
                  <a:cubicBezTo>
                    <a:pt x="1843" y="440"/>
                    <a:pt x="1455" y="20"/>
                    <a:pt x="958" y="2"/>
                  </a:cubicBezTo>
                  <a:cubicBezTo>
                    <a:pt x="943" y="1"/>
                    <a:pt x="927" y="0"/>
                    <a:pt x="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1"/>
            <p:cNvSpPr/>
            <p:nvPr/>
          </p:nvSpPr>
          <p:spPr>
            <a:xfrm>
              <a:off x="2972116" y="1111271"/>
              <a:ext cx="108919" cy="107084"/>
            </a:xfrm>
            <a:custGeom>
              <a:avLst/>
              <a:gdLst/>
              <a:ahLst/>
              <a:cxnLst/>
              <a:rect l="l" t="t" r="r" b="b"/>
              <a:pathLst>
                <a:path w="1840" h="1809" extrusionOk="0">
                  <a:moveTo>
                    <a:pt x="921" y="1"/>
                  </a:moveTo>
                  <a:cubicBezTo>
                    <a:pt x="432" y="1"/>
                    <a:pt x="37" y="385"/>
                    <a:pt x="19" y="872"/>
                  </a:cubicBezTo>
                  <a:cubicBezTo>
                    <a:pt x="0" y="1369"/>
                    <a:pt x="388" y="1789"/>
                    <a:pt x="885" y="1808"/>
                  </a:cubicBezTo>
                  <a:cubicBezTo>
                    <a:pt x="897" y="1808"/>
                    <a:pt x="908" y="1808"/>
                    <a:pt x="919" y="1808"/>
                  </a:cubicBezTo>
                  <a:cubicBezTo>
                    <a:pt x="1402" y="1808"/>
                    <a:pt x="1804" y="1427"/>
                    <a:pt x="1821" y="941"/>
                  </a:cubicBezTo>
                  <a:cubicBezTo>
                    <a:pt x="1840" y="440"/>
                    <a:pt x="1452" y="20"/>
                    <a:pt x="955" y="1"/>
                  </a:cubicBezTo>
                  <a:cubicBezTo>
                    <a:pt x="943" y="1"/>
                    <a:pt x="932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1"/>
            <p:cNvSpPr/>
            <p:nvPr/>
          </p:nvSpPr>
          <p:spPr>
            <a:xfrm>
              <a:off x="2980758" y="1286661"/>
              <a:ext cx="287096" cy="92699"/>
            </a:xfrm>
            <a:custGeom>
              <a:avLst/>
              <a:gdLst/>
              <a:ahLst/>
              <a:cxnLst/>
              <a:rect l="l" t="t" r="r" b="b"/>
              <a:pathLst>
                <a:path w="4850" h="1566" extrusionOk="0">
                  <a:moveTo>
                    <a:pt x="2360" y="1"/>
                  </a:moveTo>
                  <a:cubicBezTo>
                    <a:pt x="1414" y="1"/>
                    <a:pt x="526" y="476"/>
                    <a:pt x="1" y="1280"/>
                  </a:cubicBezTo>
                  <a:lnTo>
                    <a:pt x="136" y="1372"/>
                  </a:lnTo>
                  <a:cubicBezTo>
                    <a:pt x="632" y="613"/>
                    <a:pt x="1467" y="166"/>
                    <a:pt x="2359" y="166"/>
                  </a:cubicBezTo>
                  <a:cubicBezTo>
                    <a:pt x="2448" y="166"/>
                    <a:pt x="2537" y="171"/>
                    <a:pt x="2626" y="179"/>
                  </a:cubicBezTo>
                  <a:cubicBezTo>
                    <a:pt x="3507" y="267"/>
                    <a:pt x="4283" y="786"/>
                    <a:pt x="4703" y="1565"/>
                  </a:cubicBezTo>
                  <a:lnTo>
                    <a:pt x="4849" y="1489"/>
                  </a:lnTo>
                  <a:cubicBezTo>
                    <a:pt x="4403" y="658"/>
                    <a:pt x="3577" y="110"/>
                    <a:pt x="2644" y="15"/>
                  </a:cubicBezTo>
                  <a:cubicBezTo>
                    <a:pt x="2549" y="5"/>
                    <a:pt x="2454" y="1"/>
                    <a:pt x="2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1"/>
            <p:cNvSpPr/>
            <p:nvPr/>
          </p:nvSpPr>
          <p:spPr>
            <a:xfrm>
              <a:off x="2947669" y="1021948"/>
              <a:ext cx="141654" cy="66062"/>
            </a:xfrm>
            <a:custGeom>
              <a:avLst/>
              <a:gdLst/>
              <a:ahLst/>
              <a:cxnLst/>
              <a:rect l="l" t="t" r="r" b="b"/>
              <a:pathLst>
                <a:path w="2393" h="1116" extrusionOk="0">
                  <a:moveTo>
                    <a:pt x="2281" y="0"/>
                  </a:moveTo>
                  <a:cubicBezTo>
                    <a:pt x="2255" y="0"/>
                    <a:pt x="2230" y="12"/>
                    <a:pt x="2212" y="40"/>
                  </a:cubicBezTo>
                  <a:cubicBezTo>
                    <a:pt x="1785" y="757"/>
                    <a:pt x="889" y="933"/>
                    <a:pt x="114" y="951"/>
                  </a:cubicBezTo>
                  <a:cubicBezTo>
                    <a:pt x="4" y="951"/>
                    <a:pt x="0" y="1115"/>
                    <a:pt x="110" y="1115"/>
                  </a:cubicBezTo>
                  <a:cubicBezTo>
                    <a:pt x="947" y="1097"/>
                    <a:pt x="1887" y="896"/>
                    <a:pt x="2355" y="121"/>
                  </a:cubicBezTo>
                  <a:cubicBezTo>
                    <a:pt x="2393" y="58"/>
                    <a:pt x="2337" y="0"/>
                    <a:pt x="2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1"/>
            <p:cNvSpPr/>
            <p:nvPr/>
          </p:nvSpPr>
          <p:spPr>
            <a:xfrm>
              <a:off x="3174617" y="1023783"/>
              <a:ext cx="142364" cy="77309"/>
            </a:xfrm>
            <a:custGeom>
              <a:avLst/>
              <a:gdLst/>
              <a:ahLst/>
              <a:cxnLst/>
              <a:rect l="l" t="t" r="r" b="b"/>
              <a:pathLst>
                <a:path w="2405" h="1306" extrusionOk="0">
                  <a:moveTo>
                    <a:pt x="99" y="0"/>
                  </a:moveTo>
                  <a:cubicBezTo>
                    <a:pt x="50" y="0"/>
                    <a:pt x="1" y="40"/>
                    <a:pt x="20" y="101"/>
                  </a:cubicBezTo>
                  <a:cubicBezTo>
                    <a:pt x="90" y="320"/>
                    <a:pt x="240" y="492"/>
                    <a:pt x="408" y="646"/>
                  </a:cubicBezTo>
                  <a:cubicBezTo>
                    <a:pt x="584" y="795"/>
                    <a:pt x="774" y="920"/>
                    <a:pt x="975" y="1019"/>
                  </a:cubicBezTo>
                  <a:cubicBezTo>
                    <a:pt x="1356" y="1204"/>
                    <a:pt x="1776" y="1306"/>
                    <a:pt x="2198" y="1306"/>
                  </a:cubicBezTo>
                  <a:cubicBezTo>
                    <a:pt x="2232" y="1306"/>
                    <a:pt x="2267" y="1305"/>
                    <a:pt x="2302" y="1304"/>
                  </a:cubicBezTo>
                  <a:cubicBezTo>
                    <a:pt x="2402" y="1297"/>
                    <a:pt x="2405" y="1139"/>
                    <a:pt x="2309" y="1139"/>
                  </a:cubicBezTo>
                  <a:cubicBezTo>
                    <a:pt x="2307" y="1139"/>
                    <a:pt x="2304" y="1139"/>
                    <a:pt x="2302" y="1139"/>
                  </a:cubicBezTo>
                  <a:cubicBezTo>
                    <a:pt x="2266" y="1141"/>
                    <a:pt x="2229" y="1142"/>
                    <a:pt x="2193" y="1142"/>
                  </a:cubicBezTo>
                  <a:cubicBezTo>
                    <a:pt x="1809" y="1142"/>
                    <a:pt x="1428" y="1054"/>
                    <a:pt x="1081" y="891"/>
                  </a:cubicBezTo>
                  <a:cubicBezTo>
                    <a:pt x="894" y="803"/>
                    <a:pt x="719" y="689"/>
                    <a:pt x="558" y="561"/>
                  </a:cubicBezTo>
                  <a:cubicBezTo>
                    <a:pt x="393" y="426"/>
                    <a:pt x="243" y="269"/>
                    <a:pt x="174" y="64"/>
                  </a:cubicBezTo>
                  <a:cubicBezTo>
                    <a:pt x="165" y="19"/>
                    <a:pt x="132" y="0"/>
                    <a:pt x="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3" name="Google Shape;1373;p41"/>
          <p:cNvSpPr/>
          <p:nvPr/>
        </p:nvSpPr>
        <p:spPr>
          <a:xfrm>
            <a:off x="7661050" y="4358675"/>
            <a:ext cx="849291" cy="571552"/>
          </a:xfrm>
          <a:custGeom>
            <a:avLst/>
            <a:gdLst/>
            <a:ahLst/>
            <a:cxnLst/>
            <a:rect l="l" t="t" r="r" b="b"/>
            <a:pathLst>
              <a:path w="14046" h="9453" extrusionOk="0">
                <a:moveTo>
                  <a:pt x="5817" y="663"/>
                </a:moveTo>
                <a:cubicBezTo>
                  <a:pt x="6088" y="663"/>
                  <a:pt x="6358" y="678"/>
                  <a:pt x="6628" y="707"/>
                </a:cubicBezTo>
                <a:lnTo>
                  <a:pt x="6628" y="707"/>
                </a:lnTo>
                <a:cubicBezTo>
                  <a:pt x="6404" y="695"/>
                  <a:pt x="6179" y="689"/>
                  <a:pt x="5955" y="689"/>
                </a:cubicBezTo>
                <a:cubicBezTo>
                  <a:pt x="5446" y="689"/>
                  <a:pt x="4938" y="721"/>
                  <a:pt x="4437" y="791"/>
                </a:cubicBezTo>
                <a:lnTo>
                  <a:pt x="4437" y="791"/>
                </a:lnTo>
                <a:cubicBezTo>
                  <a:pt x="4675" y="746"/>
                  <a:pt x="4912" y="715"/>
                  <a:pt x="5138" y="695"/>
                </a:cubicBezTo>
                <a:cubicBezTo>
                  <a:pt x="5364" y="673"/>
                  <a:pt x="5590" y="663"/>
                  <a:pt x="5817" y="663"/>
                </a:cubicBezTo>
                <a:close/>
                <a:moveTo>
                  <a:pt x="9856" y="1539"/>
                </a:moveTo>
                <a:cubicBezTo>
                  <a:pt x="10167" y="1648"/>
                  <a:pt x="10472" y="1773"/>
                  <a:pt x="10769" y="1914"/>
                </a:cubicBezTo>
                <a:lnTo>
                  <a:pt x="10769" y="1914"/>
                </a:lnTo>
                <a:cubicBezTo>
                  <a:pt x="10715" y="1926"/>
                  <a:pt x="10663" y="1940"/>
                  <a:pt x="10610" y="1957"/>
                </a:cubicBezTo>
                <a:lnTo>
                  <a:pt x="10610" y="1957"/>
                </a:lnTo>
                <a:cubicBezTo>
                  <a:pt x="10559" y="1947"/>
                  <a:pt x="10508" y="1937"/>
                  <a:pt x="10456" y="1928"/>
                </a:cubicBezTo>
                <a:lnTo>
                  <a:pt x="10456" y="1928"/>
                </a:lnTo>
                <a:cubicBezTo>
                  <a:pt x="10263" y="1789"/>
                  <a:pt x="10062" y="1659"/>
                  <a:pt x="9856" y="1539"/>
                </a:cubicBezTo>
                <a:close/>
                <a:moveTo>
                  <a:pt x="9285" y="2038"/>
                </a:moveTo>
                <a:cubicBezTo>
                  <a:pt x="9595" y="2048"/>
                  <a:pt x="9905" y="2073"/>
                  <a:pt x="10212" y="2118"/>
                </a:cubicBezTo>
                <a:lnTo>
                  <a:pt x="10212" y="2118"/>
                </a:lnTo>
                <a:cubicBezTo>
                  <a:pt x="10154" y="2146"/>
                  <a:pt x="10097" y="2177"/>
                  <a:pt x="10042" y="2208"/>
                </a:cubicBezTo>
                <a:cubicBezTo>
                  <a:pt x="10036" y="2211"/>
                  <a:pt x="10031" y="2214"/>
                  <a:pt x="10026" y="2217"/>
                </a:cubicBezTo>
                <a:lnTo>
                  <a:pt x="10026" y="2217"/>
                </a:lnTo>
                <a:cubicBezTo>
                  <a:pt x="9786" y="2138"/>
                  <a:pt x="9536" y="2080"/>
                  <a:pt x="9285" y="2038"/>
                </a:cubicBezTo>
                <a:close/>
                <a:moveTo>
                  <a:pt x="10869" y="2245"/>
                </a:moveTo>
                <a:cubicBezTo>
                  <a:pt x="10965" y="2268"/>
                  <a:pt x="11059" y="2294"/>
                  <a:pt x="11153" y="2322"/>
                </a:cubicBezTo>
                <a:cubicBezTo>
                  <a:pt x="11411" y="2398"/>
                  <a:pt x="11672" y="2496"/>
                  <a:pt x="11926" y="2618"/>
                </a:cubicBezTo>
                <a:lnTo>
                  <a:pt x="11926" y="2618"/>
                </a:lnTo>
                <a:cubicBezTo>
                  <a:pt x="11929" y="2654"/>
                  <a:pt x="11928" y="2689"/>
                  <a:pt x="11924" y="2723"/>
                </a:cubicBezTo>
                <a:lnTo>
                  <a:pt x="11924" y="2723"/>
                </a:lnTo>
                <a:cubicBezTo>
                  <a:pt x="11840" y="2785"/>
                  <a:pt x="11754" y="2844"/>
                  <a:pt x="11665" y="2900"/>
                </a:cubicBezTo>
                <a:cubicBezTo>
                  <a:pt x="11646" y="2912"/>
                  <a:pt x="11628" y="2924"/>
                  <a:pt x="11609" y="2935"/>
                </a:cubicBezTo>
                <a:lnTo>
                  <a:pt x="11609" y="2935"/>
                </a:lnTo>
                <a:cubicBezTo>
                  <a:pt x="11378" y="2689"/>
                  <a:pt x="11130" y="2459"/>
                  <a:pt x="10869" y="2245"/>
                </a:cubicBezTo>
                <a:close/>
                <a:moveTo>
                  <a:pt x="10506" y="2259"/>
                </a:moveTo>
                <a:cubicBezTo>
                  <a:pt x="10609" y="2338"/>
                  <a:pt x="10710" y="2420"/>
                  <a:pt x="10809" y="2505"/>
                </a:cubicBezTo>
                <a:cubicBezTo>
                  <a:pt x="11014" y="2680"/>
                  <a:pt x="11209" y="2865"/>
                  <a:pt x="11392" y="3061"/>
                </a:cubicBezTo>
                <a:lnTo>
                  <a:pt x="11392" y="3061"/>
                </a:lnTo>
                <a:cubicBezTo>
                  <a:pt x="11387" y="3064"/>
                  <a:pt x="11382" y="3067"/>
                  <a:pt x="11377" y="3070"/>
                </a:cubicBezTo>
                <a:lnTo>
                  <a:pt x="11377" y="3070"/>
                </a:lnTo>
                <a:cubicBezTo>
                  <a:pt x="11109" y="2737"/>
                  <a:pt x="10727" y="2501"/>
                  <a:pt x="10339" y="2336"/>
                </a:cubicBezTo>
                <a:lnTo>
                  <a:pt x="10339" y="2336"/>
                </a:lnTo>
                <a:cubicBezTo>
                  <a:pt x="10393" y="2308"/>
                  <a:pt x="10449" y="2282"/>
                  <a:pt x="10506" y="2259"/>
                </a:cubicBezTo>
                <a:close/>
                <a:moveTo>
                  <a:pt x="10069" y="2482"/>
                </a:moveTo>
                <a:cubicBezTo>
                  <a:pt x="10102" y="2494"/>
                  <a:pt x="10134" y="2506"/>
                  <a:pt x="10166" y="2519"/>
                </a:cubicBezTo>
                <a:cubicBezTo>
                  <a:pt x="10528" y="2664"/>
                  <a:pt x="10898" y="2877"/>
                  <a:pt x="11152" y="3182"/>
                </a:cubicBezTo>
                <a:lnTo>
                  <a:pt x="11152" y="3182"/>
                </a:lnTo>
                <a:cubicBezTo>
                  <a:pt x="10809" y="3342"/>
                  <a:pt x="10445" y="3459"/>
                  <a:pt x="10071" y="3529"/>
                </a:cubicBezTo>
                <a:cubicBezTo>
                  <a:pt x="9979" y="3547"/>
                  <a:pt x="9840" y="3581"/>
                  <a:pt x="9712" y="3581"/>
                </a:cubicBezTo>
                <a:cubicBezTo>
                  <a:pt x="9580" y="3581"/>
                  <a:pt x="9461" y="3545"/>
                  <a:pt x="9416" y="3419"/>
                </a:cubicBezTo>
                <a:cubicBezTo>
                  <a:pt x="9350" y="3229"/>
                  <a:pt x="9493" y="2991"/>
                  <a:pt x="9614" y="2848"/>
                </a:cubicBezTo>
                <a:cubicBezTo>
                  <a:pt x="9738" y="2702"/>
                  <a:pt x="9901" y="2583"/>
                  <a:pt x="10069" y="2482"/>
                </a:cubicBezTo>
                <a:close/>
                <a:moveTo>
                  <a:pt x="6006" y="917"/>
                </a:moveTo>
                <a:cubicBezTo>
                  <a:pt x="6863" y="917"/>
                  <a:pt x="7729" y="999"/>
                  <a:pt x="8570" y="1179"/>
                </a:cubicBezTo>
                <a:lnTo>
                  <a:pt x="8570" y="1179"/>
                </a:lnTo>
                <a:cubicBezTo>
                  <a:pt x="9042" y="1360"/>
                  <a:pt x="9497" y="1586"/>
                  <a:pt x="9925" y="1855"/>
                </a:cubicBezTo>
                <a:lnTo>
                  <a:pt x="9925" y="1855"/>
                </a:lnTo>
                <a:cubicBezTo>
                  <a:pt x="9803" y="1842"/>
                  <a:pt x="9681" y="1832"/>
                  <a:pt x="9559" y="1825"/>
                </a:cubicBezTo>
                <a:cubicBezTo>
                  <a:pt x="9334" y="1811"/>
                  <a:pt x="9108" y="1805"/>
                  <a:pt x="8881" y="1805"/>
                </a:cubicBezTo>
                <a:cubicBezTo>
                  <a:pt x="7876" y="1805"/>
                  <a:pt x="6857" y="1933"/>
                  <a:pt x="5884" y="2154"/>
                </a:cubicBezTo>
                <a:cubicBezTo>
                  <a:pt x="5259" y="2296"/>
                  <a:pt x="4641" y="2494"/>
                  <a:pt x="4052" y="2757"/>
                </a:cubicBezTo>
                <a:cubicBezTo>
                  <a:pt x="3759" y="2889"/>
                  <a:pt x="3470" y="3042"/>
                  <a:pt x="3196" y="3210"/>
                </a:cubicBezTo>
                <a:cubicBezTo>
                  <a:pt x="2944" y="3364"/>
                  <a:pt x="2688" y="3536"/>
                  <a:pt x="2527" y="3781"/>
                </a:cubicBezTo>
                <a:cubicBezTo>
                  <a:pt x="2521" y="3789"/>
                  <a:pt x="2516" y="3798"/>
                  <a:pt x="2511" y="3806"/>
                </a:cubicBezTo>
                <a:lnTo>
                  <a:pt x="2511" y="3806"/>
                </a:lnTo>
                <a:cubicBezTo>
                  <a:pt x="2477" y="3762"/>
                  <a:pt x="2444" y="3717"/>
                  <a:pt x="2414" y="3671"/>
                </a:cubicBezTo>
                <a:cubicBezTo>
                  <a:pt x="2267" y="3452"/>
                  <a:pt x="2154" y="3196"/>
                  <a:pt x="2128" y="2929"/>
                </a:cubicBezTo>
                <a:cubicBezTo>
                  <a:pt x="2106" y="2662"/>
                  <a:pt x="2165" y="2388"/>
                  <a:pt x="2286" y="2143"/>
                </a:cubicBezTo>
                <a:cubicBezTo>
                  <a:pt x="2436" y="1836"/>
                  <a:pt x="2655" y="1593"/>
                  <a:pt x="2916" y="1399"/>
                </a:cubicBezTo>
                <a:lnTo>
                  <a:pt x="2916" y="1399"/>
                </a:lnTo>
                <a:cubicBezTo>
                  <a:pt x="3669" y="1106"/>
                  <a:pt x="4489" y="981"/>
                  <a:pt x="5291" y="936"/>
                </a:cubicBezTo>
                <a:cubicBezTo>
                  <a:pt x="5529" y="924"/>
                  <a:pt x="5767" y="917"/>
                  <a:pt x="6006" y="917"/>
                </a:cubicBezTo>
                <a:close/>
                <a:moveTo>
                  <a:pt x="8074" y="2175"/>
                </a:moveTo>
                <a:cubicBezTo>
                  <a:pt x="8228" y="2175"/>
                  <a:pt x="8381" y="2180"/>
                  <a:pt x="8535" y="2190"/>
                </a:cubicBezTo>
                <a:cubicBezTo>
                  <a:pt x="8947" y="2217"/>
                  <a:pt x="9367" y="2273"/>
                  <a:pt x="9766" y="2385"/>
                </a:cubicBezTo>
                <a:lnTo>
                  <a:pt x="9766" y="2385"/>
                </a:lnTo>
                <a:cubicBezTo>
                  <a:pt x="9423" y="2631"/>
                  <a:pt x="9097" y="2984"/>
                  <a:pt x="9160" y="3419"/>
                </a:cubicBezTo>
                <a:cubicBezTo>
                  <a:pt x="9200" y="3686"/>
                  <a:pt x="9443" y="3828"/>
                  <a:pt x="9696" y="3828"/>
                </a:cubicBezTo>
                <a:cubicBezTo>
                  <a:pt x="9699" y="3828"/>
                  <a:pt x="9702" y="3828"/>
                  <a:pt x="9705" y="3828"/>
                </a:cubicBezTo>
                <a:cubicBezTo>
                  <a:pt x="9755" y="3827"/>
                  <a:pt x="9805" y="3824"/>
                  <a:pt x="9855" y="3819"/>
                </a:cubicBezTo>
                <a:lnTo>
                  <a:pt x="9855" y="3819"/>
                </a:lnTo>
                <a:cubicBezTo>
                  <a:pt x="9540" y="3889"/>
                  <a:pt x="9222" y="3941"/>
                  <a:pt x="8902" y="3977"/>
                </a:cubicBezTo>
                <a:lnTo>
                  <a:pt x="8902" y="3977"/>
                </a:lnTo>
                <a:cubicBezTo>
                  <a:pt x="8407" y="3848"/>
                  <a:pt x="7899" y="3791"/>
                  <a:pt x="7390" y="3791"/>
                </a:cubicBezTo>
                <a:cubicBezTo>
                  <a:pt x="6997" y="3791"/>
                  <a:pt x="6604" y="3825"/>
                  <a:pt x="6215" y="3884"/>
                </a:cubicBezTo>
                <a:lnTo>
                  <a:pt x="6215" y="3884"/>
                </a:lnTo>
                <a:cubicBezTo>
                  <a:pt x="5977" y="3841"/>
                  <a:pt x="5741" y="3789"/>
                  <a:pt x="5507" y="3726"/>
                </a:cubicBezTo>
                <a:cubicBezTo>
                  <a:pt x="5288" y="3668"/>
                  <a:pt x="5057" y="3583"/>
                  <a:pt x="4900" y="3415"/>
                </a:cubicBezTo>
                <a:cubicBezTo>
                  <a:pt x="4728" y="3221"/>
                  <a:pt x="4838" y="3013"/>
                  <a:pt x="5028" y="2892"/>
                </a:cubicBezTo>
                <a:cubicBezTo>
                  <a:pt x="5277" y="2739"/>
                  <a:pt x="5562" y="2644"/>
                  <a:pt x="5836" y="2545"/>
                </a:cubicBezTo>
                <a:cubicBezTo>
                  <a:pt x="6118" y="2450"/>
                  <a:pt x="6403" y="2373"/>
                  <a:pt x="6692" y="2315"/>
                </a:cubicBezTo>
                <a:cubicBezTo>
                  <a:pt x="7145" y="2221"/>
                  <a:pt x="7609" y="2175"/>
                  <a:pt x="8074" y="2175"/>
                </a:cubicBezTo>
                <a:close/>
                <a:moveTo>
                  <a:pt x="4982" y="2634"/>
                </a:moveTo>
                <a:cubicBezTo>
                  <a:pt x="4941" y="2657"/>
                  <a:pt x="4902" y="2681"/>
                  <a:pt x="4864" y="2706"/>
                </a:cubicBezTo>
                <a:cubicBezTo>
                  <a:pt x="4655" y="2852"/>
                  <a:pt x="4498" y="3090"/>
                  <a:pt x="4575" y="3353"/>
                </a:cubicBezTo>
                <a:cubicBezTo>
                  <a:pt x="4644" y="3591"/>
                  <a:pt x="4867" y="3748"/>
                  <a:pt x="5083" y="3850"/>
                </a:cubicBezTo>
                <a:cubicBezTo>
                  <a:pt x="5234" y="3921"/>
                  <a:pt x="5394" y="3970"/>
                  <a:pt x="5557" y="4010"/>
                </a:cubicBezTo>
                <a:lnTo>
                  <a:pt x="5557" y="4010"/>
                </a:lnTo>
                <a:cubicBezTo>
                  <a:pt x="5445" y="4035"/>
                  <a:pt x="5333" y="4063"/>
                  <a:pt x="5222" y="4092"/>
                </a:cubicBezTo>
                <a:cubicBezTo>
                  <a:pt x="4632" y="4244"/>
                  <a:pt x="4054" y="4451"/>
                  <a:pt x="3489" y="4687"/>
                </a:cubicBezTo>
                <a:lnTo>
                  <a:pt x="3489" y="4687"/>
                </a:lnTo>
                <a:cubicBezTo>
                  <a:pt x="3200" y="4489"/>
                  <a:pt x="2916" y="4264"/>
                  <a:pt x="2679" y="4005"/>
                </a:cubicBezTo>
                <a:lnTo>
                  <a:pt x="2679" y="4005"/>
                </a:lnTo>
                <a:cubicBezTo>
                  <a:pt x="2714" y="3914"/>
                  <a:pt x="2771" y="3826"/>
                  <a:pt x="2852" y="3744"/>
                </a:cubicBezTo>
                <a:cubicBezTo>
                  <a:pt x="3054" y="3540"/>
                  <a:pt x="3320" y="3393"/>
                  <a:pt x="3569" y="3251"/>
                </a:cubicBezTo>
                <a:cubicBezTo>
                  <a:pt x="3836" y="3101"/>
                  <a:pt x="4110" y="2965"/>
                  <a:pt x="4392" y="2852"/>
                </a:cubicBezTo>
                <a:cubicBezTo>
                  <a:pt x="4586" y="2772"/>
                  <a:pt x="4783" y="2700"/>
                  <a:pt x="4982" y="2634"/>
                </a:cubicBezTo>
                <a:close/>
                <a:moveTo>
                  <a:pt x="2638" y="4344"/>
                </a:moveTo>
                <a:cubicBezTo>
                  <a:pt x="2672" y="4378"/>
                  <a:pt x="2707" y="4411"/>
                  <a:pt x="2743" y="4443"/>
                </a:cubicBezTo>
                <a:cubicBezTo>
                  <a:pt x="2887" y="4574"/>
                  <a:pt x="3038" y="4698"/>
                  <a:pt x="3195" y="4815"/>
                </a:cubicBezTo>
                <a:lnTo>
                  <a:pt x="3195" y="4815"/>
                </a:lnTo>
                <a:cubicBezTo>
                  <a:pt x="3115" y="4852"/>
                  <a:pt x="3034" y="4894"/>
                  <a:pt x="2953" y="4941"/>
                </a:cubicBezTo>
                <a:lnTo>
                  <a:pt x="2953" y="4941"/>
                </a:lnTo>
                <a:cubicBezTo>
                  <a:pt x="2784" y="4773"/>
                  <a:pt x="2665" y="4561"/>
                  <a:pt x="2638" y="4344"/>
                </a:cubicBezTo>
                <a:close/>
                <a:moveTo>
                  <a:pt x="11397" y="3602"/>
                </a:moveTo>
                <a:cubicBezTo>
                  <a:pt x="11511" y="3930"/>
                  <a:pt x="11475" y="4289"/>
                  <a:pt x="11278" y="4593"/>
                </a:cubicBezTo>
                <a:cubicBezTo>
                  <a:pt x="11107" y="4862"/>
                  <a:pt x="10852" y="5071"/>
                  <a:pt x="10574" y="5232"/>
                </a:cubicBezTo>
                <a:lnTo>
                  <a:pt x="10574" y="5232"/>
                </a:lnTo>
                <a:cubicBezTo>
                  <a:pt x="10560" y="5141"/>
                  <a:pt x="10535" y="5052"/>
                  <a:pt x="10499" y="4969"/>
                </a:cubicBezTo>
                <a:cubicBezTo>
                  <a:pt x="10317" y="4553"/>
                  <a:pt x="9890" y="4316"/>
                  <a:pt x="9462" y="4155"/>
                </a:cubicBezTo>
                <a:lnTo>
                  <a:pt x="9462" y="4155"/>
                </a:lnTo>
                <a:cubicBezTo>
                  <a:pt x="9948" y="4072"/>
                  <a:pt x="10427" y="3955"/>
                  <a:pt x="10897" y="3796"/>
                </a:cubicBezTo>
                <a:cubicBezTo>
                  <a:pt x="11056" y="3741"/>
                  <a:pt x="11230" y="3680"/>
                  <a:pt x="11397" y="3602"/>
                </a:cubicBezTo>
                <a:close/>
                <a:moveTo>
                  <a:pt x="11711" y="3426"/>
                </a:moveTo>
                <a:cubicBezTo>
                  <a:pt x="11759" y="3485"/>
                  <a:pt x="11806" y="3545"/>
                  <a:pt x="11852" y="3605"/>
                </a:cubicBezTo>
                <a:cubicBezTo>
                  <a:pt x="12027" y="3836"/>
                  <a:pt x="12203" y="4081"/>
                  <a:pt x="12269" y="4366"/>
                </a:cubicBezTo>
                <a:cubicBezTo>
                  <a:pt x="12334" y="4629"/>
                  <a:pt x="12243" y="4878"/>
                  <a:pt x="12031" y="5046"/>
                </a:cubicBezTo>
                <a:cubicBezTo>
                  <a:pt x="11848" y="5196"/>
                  <a:pt x="11614" y="5284"/>
                  <a:pt x="11395" y="5357"/>
                </a:cubicBezTo>
                <a:cubicBezTo>
                  <a:pt x="11115" y="5451"/>
                  <a:pt x="10832" y="5540"/>
                  <a:pt x="10548" y="5623"/>
                </a:cubicBezTo>
                <a:lnTo>
                  <a:pt x="10548" y="5623"/>
                </a:lnTo>
                <a:cubicBezTo>
                  <a:pt x="10556" y="5598"/>
                  <a:pt x="10563" y="5573"/>
                  <a:pt x="10568" y="5547"/>
                </a:cubicBezTo>
                <a:lnTo>
                  <a:pt x="10568" y="5547"/>
                </a:lnTo>
                <a:cubicBezTo>
                  <a:pt x="10965" y="5340"/>
                  <a:pt x="11346" y="5047"/>
                  <a:pt x="11555" y="4651"/>
                </a:cubicBezTo>
                <a:cubicBezTo>
                  <a:pt x="11748" y="4283"/>
                  <a:pt x="11770" y="3858"/>
                  <a:pt x="11622" y="3483"/>
                </a:cubicBezTo>
                <a:lnTo>
                  <a:pt x="11622" y="3483"/>
                </a:lnTo>
                <a:cubicBezTo>
                  <a:pt x="11652" y="3465"/>
                  <a:pt x="11682" y="3446"/>
                  <a:pt x="11711" y="3426"/>
                </a:cubicBezTo>
                <a:close/>
                <a:moveTo>
                  <a:pt x="10164" y="5731"/>
                </a:moveTo>
                <a:cubicBezTo>
                  <a:pt x="10162" y="5733"/>
                  <a:pt x="10160" y="5736"/>
                  <a:pt x="10157" y="5738"/>
                </a:cubicBezTo>
                <a:lnTo>
                  <a:pt x="10157" y="5738"/>
                </a:lnTo>
                <a:cubicBezTo>
                  <a:pt x="10145" y="5741"/>
                  <a:pt x="10133" y="5745"/>
                  <a:pt x="10121" y="5748"/>
                </a:cubicBezTo>
                <a:lnTo>
                  <a:pt x="10121" y="5748"/>
                </a:lnTo>
                <a:cubicBezTo>
                  <a:pt x="10136" y="5743"/>
                  <a:pt x="10150" y="5737"/>
                  <a:pt x="10164" y="5731"/>
                </a:cubicBezTo>
                <a:close/>
                <a:moveTo>
                  <a:pt x="3412" y="4968"/>
                </a:moveTo>
                <a:lnTo>
                  <a:pt x="3412" y="4968"/>
                </a:lnTo>
                <a:cubicBezTo>
                  <a:pt x="3685" y="5153"/>
                  <a:pt x="3973" y="5316"/>
                  <a:pt x="4271" y="5459"/>
                </a:cubicBezTo>
                <a:cubicBezTo>
                  <a:pt x="4555" y="5595"/>
                  <a:pt x="4847" y="5711"/>
                  <a:pt x="5143" y="5809"/>
                </a:cubicBezTo>
                <a:lnTo>
                  <a:pt x="5143" y="5809"/>
                </a:lnTo>
                <a:cubicBezTo>
                  <a:pt x="5030" y="5786"/>
                  <a:pt x="4917" y="5761"/>
                  <a:pt x="4805" y="5734"/>
                </a:cubicBezTo>
                <a:cubicBezTo>
                  <a:pt x="4502" y="5653"/>
                  <a:pt x="4202" y="5569"/>
                  <a:pt x="3909" y="5459"/>
                </a:cubicBezTo>
                <a:cubicBezTo>
                  <a:pt x="3641" y="5362"/>
                  <a:pt x="3380" y="5253"/>
                  <a:pt x="3144" y="5098"/>
                </a:cubicBezTo>
                <a:lnTo>
                  <a:pt x="3144" y="5098"/>
                </a:lnTo>
                <a:cubicBezTo>
                  <a:pt x="3231" y="5051"/>
                  <a:pt x="3321" y="5008"/>
                  <a:pt x="3412" y="4968"/>
                </a:cubicBezTo>
                <a:close/>
                <a:moveTo>
                  <a:pt x="12227" y="2802"/>
                </a:moveTo>
                <a:cubicBezTo>
                  <a:pt x="12373" y="2914"/>
                  <a:pt x="12516" y="3032"/>
                  <a:pt x="12652" y="3156"/>
                </a:cubicBezTo>
                <a:cubicBezTo>
                  <a:pt x="12850" y="3331"/>
                  <a:pt x="13033" y="3521"/>
                  <a:pt x="13208" y="3715"/>
                </a:cubicBezTo>
                <a:cubicBezTo>
                  <a:pt x="13329" y="3852"/>
                  <a:pt x="13454" y="3997"/>
                  <a:pt x="13552" y="4154"/>
                </a:cubicBezTo>
                <a:lnTo>
                  <a:pt x="13552" y="4154"/>
                </a:lnTo>
                <a:cubicBezTo>
                  <a:pt x="13563" y="4181"/>
                  <a:pt x="13574" y="4207"/>
                  <a:pt x="13585" y="4234"/>
                </a:cubicBezTo>
                <a:cubicBezTo>
                  <a:pt x="13670" y="4451"/>
                  <a:pt x="13715" y="4681"/>
                  <a:pt x="13706" y="4906"/>
                </a:cubicBezTo>
                <a:lnTo>
                  <a:pt x="13706" y="4906"/>
                </a:lnTo>
                <a:cubicBezTo>
                  <a:pt x="13675" y="5001"/>
                  <a:pt x="13623" y="5090"/>
                  <a:pt x="13548" y="5170"/>
                </a:cubicBezTo>
                <a:cubicBezTo>
                  <a:pt x="13366" y="5361"/>
                  <a:pt x="13113" y="5478"/>
                  <a:pt x="12868" y="5569"/>
                </a:cubicBezTo>
                <a:cubicBezTo>
                  <a:pt x="12272" y="5781"/>
                  <a:pt x="11643" y="5862"/>
                  <a:pt x="11011" y="5909"/>
                </a:cubicBezTo>
                <a:cubicBezTo>
                  <a:pt x="10819" y="5924"/>
                  <a:pt x="10625" y="5939"/>
                  <a:pt x="10430" y="5953"/>
                </a:cubicBezTo>
                <a:lnTo>
                  <a:pt x="10430" y="5953"/>
                </a:lnTo>
                <a:cubicBezTo>
                  <a:pt x="10790" y="5848"/>
                  <a:pt x="11148" y="5735"/>
                  <a:pt x="11501" y="5613"/>
                </a:cubicBezTo>
                <a:cubicBezTo>
                  <a:pt x="11994" y="5445"/>
                  <a:pt x="12557" y="5152"/>
                  <a:pt x="12554" y="4552"/>
                </a:cubicBezTo>
                <a:cubicBezTo>
                  <a:pt x="12554" y="4249"/>
                  <a:pt x="12400" y="3960"/>
                  <a:pt x="12232" y="3711"/>
                </a:cubicBezTo>
                <a:cubicBezTo>
                  <a:pt x="12130" y="3561"/>
                  <a:pt x="12017" y="3414"/>
                  <a:pt x="11900" y="3271"/>
                </a:cubicBezTo>
                <a:lnTo>
                  <a:pt x="11900" y="3271"/>
                </a:lnTo>
                <a:cubicBezTo>
                  <a:pt x="12008" y="3163"/>
                  <a:pt x="12094" y="3037"/>
                  <a:pt x="12144" y="2885"/>
                </a:cubicBezTo>
                <a:cubicBezTo>
                  <a:pt x="12147" y="2877"/>
                  <a:pt x="12149" y="2869"/>
                  <a:pt x="12152" y="2861"/>
                </a:cubicBezTo>
                <a:lnTo>
                  <a:pt x="12152" y="2861"/>
                </a:lnTo>
                <a:cubicBezTo>
                  <a:pt x="12171" y="2846"/>
                  <a:pt x="12191" y="2831"/>
                  <a:pt x="12210" y="2816"/>
                </a:cubicBezTo>
                <a:cubicBezTo>
                  <a:pt x="12216" y="2811"/>
                  <a:pt x="12221" y="2807"/>
                  <a:pt x="12227" y="2802"/>
                </a:cubicBezTo>
                <a:close/>
                <a:moveTo>
                  <a:pt x="6141" y="4133"/>
                </a:moveTo>
                <a:lnTo>
                  <a:pt x="6141" y="4133"/>
                </a:lnTo>
                <a:cubicBezTo>
                  <a:pt x="6407" y="4184"/>
                  <a:pt x="6674" y="4222"/>
                  <a:pt x="6944" y="4249"/>
                </a:cubicBezTo>
                <a:cubicBezTo>
                  <a:pt x="7251" y="4278"/>
                  <a:pt x="7559" y="4292"/>
                  <a:pt x="7866" y="4292"/>
                </a:cubicBezTo>
                <a:cubicBezTo>
                  <a:pt x="8227" y="4292"/>
                  <a:pt x="8586" y="4272"/>
                  <a:pt x="8943" y="4231"/>
                </a:cubicBezTo>
                <a:lnTo>
                  <a:pt x="8943" y="4231"/>
                </a:lnTo>
                <a:cubicBezTo>
                  <a:pt x="9202" y="4302"/>
                  <a:pt x="9453" y="4396"/>
                  <a:pt x="9687" y="4516"/>
                </a:cubicBezTo>
                <a:cubicBezTo>
                  <a:pt x="9914" y="4637"/>
                  <a:pt x="10137" y="4794"/>
                  <a:pt x="10254" y="5032"/>
                </a:cubicBezTo>
                <a:cubicBezTo>
                  <a:pt x="10300" y="5135"/>
                  <a:pt x="10327" y="5250"/>
                  <a:pt x="10325" y="5362"/>
                </a:cubicBezTo>
                <a:lnTo>
                  <a:pt x="10325" y="5362"/>
                </a:lnTo>
                <a:cubicBezTo>
                  <a:pt x="10271" y="5388"/>
                  <a:pt x="10216" y="5411"/>
                  <a:pt x="10162" y="5434"/>
                </a:cubicBezTo>
                <a:cubicBezTo>
                  <a:pt x="9636" y="5660"/>
                  <a:pt x="9062" y="5792"/>
                  <a:pt x="8495" y="5884"/>
                </a:cubicBezTo>
                <a:cubicBezTo>
                  <a:pt x="8195" y="5931"/>
                  <a:pt x="7893" y="5965"/>
                  <a:pt x="7589" y="5983"/>
                </a:cubicBezTo>
                <a:lnTo>
                  <a:pt x="7589" y="5983"/>
                </a:lnTo>
                <a:cubicBezTo>
                  <a:pt x="6227" y="5886"/>
                  <a:pt x="4896" y="5576"/>
                  <a:pt x="3722" y="4840"/>
                </a:cubicBezTo>
                <a:lnTo>
                  <a:pt x="3722" y="4840"/>
                </a:lnTo>
                <a:cubicBezTo>
                  <a:pt x="3946" y="4750"/>
                  <a:pt x="4170" y="4662"/>
                  <a:pt x="4403" y="4585"/>
                </a:cubicBezTo>
                <a:cubicBezTo>
                  <a:pt x="4968" y="4387"/>
                  <a:pt x="5555" y="4228"/>
                  <a:pt x="6141" y="4133"/>
                </a:cubicBezTo>
                <a:close/>
                <a:moveTo>
                  <a:pt x="2902" y="5252"/>
                </a:moveTo>
                <a:cubicBezTo>
                  <a:pt x="2916" y="5263"/>
                  <a:pt x="2930" y="5273"/>
                  <a:pt x="2944" y="5284"/>
                </a:cubicBezTo>
                <a:cubicBezTo>
                  <a:pt x="3196" y="5474"/>
                  <a:pt x="3489" y="5591"/>
                  <a:pt x="3778" y="5701"/>
                </a:cubicBezTo>
                <a:cubicBezTo>
                  <a:pt x="4088" y="5814"/>
                  <a:pt x="4403" y="5916"/>
                  <a:pt x="4721" y="5993"/>
                </a:cubicBezTo>
                <a:cubicBezTo>
                  <a:pt x="5473" y="6183"/>
                  <a:pt x="6246" y="6278"/>
                  <a:pt x="7019" y="6278"/>
                </a:cubicBezTo>
                <a:cubicBezTo>
                  <a:pt x="7184" y="6278"/>
                  <a:pt x="7349" y="6273"/>
                  <a:pt x="7514" y="6265"/>
                </a:cubicBezTo>
                <a:lnTo>
                  <a:pt x="7514" y="6265"/>
                </a:lnTo>
                <a:cubicBezTo>
                  <a:pt x="7604" y="6272"/>
                  <a:pt x="7694" y="6278"/>
                  <a:pt x="7785" y="6283"/>
                </a:cubicBezTo>
                <a:lnTo>
                  <a:pt x="7785" y="6283"/>
                </a:lnTo>
                <a:cubicBezTo>
                  <a:pt x="7412" y="6316"/>
                  <a:pt x="7041" y="6359"/>
                  <a:pt x="6677" y="6450"/>
                </a:cubicBezTo>
                <a:cubicBezTo>
                  <a:pt x="6566" y="6480"/>
                  <a:pt x="6448" y="6513"/>
                  <a:pt x="6341" y="6565"/>
                </a:cubicBezTo>
                <a:lnTo>
                  <a:pt x="6341" y="6565"/>
                </a:lnTo>
                <a:cubicBezTo>
                  <a:pt x="5803" y="6647"/>
                  <a:pt x="5260" y="6722"/>
                  <a:pt x="4717" y="6728"/>
                </a:cubicBezTo>
                <a:cubicBezTo>
                  <a:pt x="4680" y="6729"/>
                  <a:pt x="4642" y="6729"/>
                  <a:pt x="4604" y="6729"/>
                </a:cubicBezTo>
                <a:cubicBezTo>
                  <a:pt x="4062" y="6729"/>
                  <a:pt x="3509" y="6653"/>
                  <a:pt x="3017" y="6414"/>
                </a:cubicBezTo>
                <a:cubicBezTo>
                  <a:pt x="2794" y="6304"/>
                  <a:pt x="2509" y="6154"/>
                  <a:pt x="2494" y="5869"/>
                </a:cubicBezTo>
                <a:cubicBezTo>
                  <a:pt x="2487" y="5646"/>
                  <a:pt x="2659" y="5452"/>
                  <a:pt x="2819" y="5317"/>
                </a:cubicBezTo>
                <a:cubicBezTo>
                  <a:pt x="2846" y="5294"/>
                  <a:pt x="2874" y="5272"/>
                  <a:pt x="2902" y="5252"/>
                </a:cubicBezTo>
                <a:close/>
                <a:moveTo>
                  <a:pt x="13478" y="5587"/>
                </a:moveTo>
                <a:cubicBezTo>
                  <a:pt x="13467" y="5603"/>
                  <a:pt x="13455" y="5619"/>
                  <a:pt x="13442" y="5635"/>
                </a:cubicBezTo>
                <a:cubicBezTo>
                  <a:pt x="13106" y="6063"/>
                  <a:pt x="12561" y="6289"/>
                  <a:pt x="12071" y="6491"/>
                </a:cubicBezTo>
                <a:cubicBezTo>
                  <a:pt x="11031" y="6927"/>
                  <a:pt x="9940" y="7240"/>
                  <a:pt x="8828" y="7426"/>
                </a:cubicBezTo>
                <a:lnTo>
                  <a:pt x="8828" y="7426"/>
                </a:lnTo>
                <a:cubicBezTo>
                  <a:pt x="8620" y="7339"/>
                  <a:pt x="8398" y="7310"/>
                  <a:pt x="8172" y="7310"/>
                </a:cubicBezTo>
                <a:cubicBezTo>
                  <a:pt x="7953" y="7310"/>
                  <a:pt x="7731" y="7337"/>
                  <a:pt x="7515" y="7365"/>
                </a:cubicBezTo>
                <a:cubicBezTo>
                  <a:pt x="7311" y="7392"/>
                  <a:pt x="7096" y="7427"/>
                  <a:pt x="6887" y="7427"/>
                </a:cubicBezTo>
                <a:cubicBezTo>
                  <a:pt x="6814" y="7427"/>
                  <a:pt x="6741" y="7422"/>
                  <a:pt x="6670" y="7412"/>
                </a:cubicBezTo>
                <a:cubicBezTo>
                  <a:pt x="6495" y="7383"/>
                  <a:pt x="6165" y="7258"/>
                  <a:pt x="6239" y="7028"/>
                </a:cubicBezTo>
                <a:cubicBezTo>
                  <a:pt x="6264" y="6944"/>
                  <a:pt x="6327" y="6882"/>
                  <a:pt x="6407" y="6835"/>
                </a:cubicBezTo>
                <a:lnTo>
                  <a:pt x="6407" y="6835"/>
                </a:lnTo>
                <a:cubicBezTo>
                  <a:pt x="6733" y="6786"/>
                  <a:pt x="7059" y="6729"/>
                  <a:pt x="7383" y="6670"/>
                </a:cubicBezTo>
                <a:cubicBezTo>
                  <a:pt x="7599" y="6630"/>
                  <a:pt x="7816" y="6588"/>
                  <a:pt x="8032" y="6544"/>
                </a:cubicBezTo>
                <a:lnTo>
                  <a:pt x="8032" y="6544"/>
                </a:lnTo>
                <a:cubicBezTo>
                  <a:pt x="8583" y="6498"/>
                  <a:pt x="9144" y="6456"/>
                  <a:pt x="9671" y="6282"/>
                </a:cubicBezTo>
                <a:lnTo>
                  <a:pt x="9671" y="6282"/>
                </a:lnTo>
                <a:cubicBezTo>
                  <a:pt x="9868" y="6273"/>
                  <a:pt x="10065" y="6262"/>
                  <a:pt x="10261" y="6249"/>
                </a:cubicBezTo>
                <a:cubicBezTo>
                  <a:pt x="10945" y="6209"/>
                  <a:pt x="11629" y="6172"/>
                  <a:pt x="12298" y="6026"/>
                </a:cubicBezTo>
                <a:cubicBezTo>
                  <a:pt x="12616" y="5957"/>
                  <a:pt x="12930" y="5862"/>
                  <a:pt x="13230" y="5723"/>
                </a:cubicBezTo>
                <a:cubicBezTo>
                  <a:pt x="13315" y="5683"/>
                  <a:pt x="13399" y="5638"/>
                  <a:pt x="13478" y="5587"/>
                </a:cubicBezTo>
                <a:close/>
                <a:moveTo>
                  <a:pt x="8093" y="7530"/>
                </a:moveTo>
                <a:cubicBezTo>
                  <a:pt x="7952" y="7547"/>
                  <a:pt x="7811" y="7561"/>
                  <a:pt x="7669" y="7574"/>
                </a:cubicBezTo>
                <a:lnTo>
                  <a:pt x="7669" y="7574"/>
                </a:lnTo>
                <a:cubicBezTo>
                  <a:pt x="7807" y="7555"/>
                  <a:pt x="7950" y="7537"/>
                  <a:pt x="8093" y="7530"/>
                </a:cubicBezTo>
                <a:close/>
                <a:moveTo>
                  <a:pt x="2310" y="1681"/>
                </a:moveTo>
                <a:cubicBezTo>
                  <a:pt x="2033" y="2037"/>
                  <a:pt x="1858" y="2482"/>
                  <a:pt x="1883" y="2933"/>
                </a:cubicBezTo>
                <a:cubicBezTo>
                  <a:pt x="1910" y="3371"/>
                  <a:pt x="2119" y="3758"/>
                  <a:pt x="2397" y="4087"/>
                </a:cubicBezTo>
                <a:lnTo>
                  <a:pt x="2397" y="4087"/>
                </a:lnTo>
                <a:cubicBezTo>
                  <a:pt x="2322" y="4444"/>
                  <a:pt x="2477" y="4814"/>
                  <a:pt x="2728" y="5089"/>
                </a:cubicBezTo>
                <a:lnTo>
                  <a:pt x="2728" y="5089"/>
                </a:lnTo>
                <a:cubicBezTo>
                  <a:pt x="2485" y="5271"/>
                  <a:pt x="2290" y="5507"/>
                  <a:pt x="2260" y="5810"/>
                </a:cubicBezTo>
                <a:cubicBezTo>
                  <a:pt x="2194" y="6432"/>
                  <a:pt x="2980" y="6728"/>
                  <a:pt x="3459" y="6856"/>
                </a:cubicBezTo>
                <a:cubicBezTo>
                  <a:pt x="3841" y="6963"/>
                  <a:pt x="4234" y="7001"/>
                  <a:pt x="4627" y="7001"/>
                </a:cubicBezTo>
                <a:cubicBezTo>
                  <a:pt x="4867" y="7001"/>
                  <a:pt x="5106" y="6987"/>
                  <a:pt x="5343" y="6966"/>
                </a:cubicBezTo>
                <a:cubicBezTo>
                  <a:pt x="5565" y="6946"/>
                  <a:pt x="5788" y="6920"/>
                  <a:pt x="6010" y="6891"/>
                </a:cubicBezTo>
                <a:lnTo>
                  <a:pt x="6010" y="6891"/>
                </a:lnTo>
                <a:cubicBezTo>
                  <a:pt x="5943" y="7065"/>
                  <a:pt x="5989" y="7261"/>
                  <a:pt x="6125" y="7397"/>
                </a:cubicBezTo>
                <a:cubicBezTo>
                  <a:pt x="6254" y="7528"/>
                  <a:pt x="6415" y="7597"/>
                  <a:pt x="6589" y="7629"/>
                </a:cubicBezTo>
                <a:lnTo>
                  <a:pt x="6589" y="7629"/>
                </a:lnTo>
                <a:cubicBezTo>
                  <a:pt x="6514" y="7630"/>
                  <a:pt x="6438" y="7631"/>
                  <a:pt x="6363" y="7631"/>
                </a:cubicBezTo>
                <a:cubicBezTo>
                  <a:pt x="5850" y="7631"/>
                  <a:pt x="5337" y="7604"/>
                  <a:pt x="4827" y="7551"/>
                </a:cubicBezTo>
                <a:cubicBezTo>
                  <a:pt x="4238" y="7492"/>
                  <a:pt x="3642" y="7397"/>
                  <a:pt x="3068" y="7251"/>
                </a:cubicBezTo>
                <a:cubicBezTo>
                  <a:pt x="2567" y="7123"/>
                  <a:pt x="2081" y="6948"/>
                  <a:pt x="1642" y="6677"/>
                </a:cubicBezTo>
                <a:cubicBezTo>
                  <a:pt x="1221" y="6417"/>
                  <a:pt x="859" y="6055"/>
                  <a:pt x="647" y="5606"/>
                </a:cubicBezTo>
                <a:cubicBezTo>
                  <a:pt x="446" y="5174"/>
                  <a:pt x="402" y="4680"/>
                  <a:pt x="472" y="4220"/>
                </a:cubicBezTo>
                <a:cubicBezTo>
                  <a:pt x="618" y="3229"/>
                  <a:pt x="1225" y="2362"/>
                  <a:pt x="2063" y="1828"/>
                </a:cubicBezTo>
                <a:cubicBezTo>
                  <a:pt x="2144" y="1776"/>
                  <a:pt x="2226" y="1727"/>
                  <a:pt x="2310" y="1681"/>
                </a:cubicBezTo>
                <a:close/>
                <a:moveTo>
                  <a:pt x="11383" y="1"/>
                </a:moveTo>
                <a:cubicBezTo>
                  <a:pt x="11057" y="1"/>
                  <a:pt x="10728" y="64"/>
                  <a:pt x="10418" y="157"/>
                </a:cubicBezTo>
                <a:cubicBezTo>
                  <a:pt x="10274" y="197"/>
                  <a:pt x="10321" y="404"/>
                  <a:pt x="10451" y="404"/>
                </a:cubicBezTo>
                <a:cubicBezTo>
                  <a:pt x="10462" y="404"/>
                  <a:pt x="10475" y="402"/>
                  <a:pt x="10488" y="398"/>
                </a:cubicBezTo>
                <a:cubicBezTo>
                  <a:pt x="10771" y="313"/>
                  <a:pt x="11082" y="251"/>
                  <a:pt x="11388" y="251"/>
                </a:cubicBezTo>
                <a:cubicBezTo>
                  <a:pt x="11688" y="251"/>
                  <a:pt x="11984" y="311"/>
                  <a:pt x="12247" y="468"/>
                </a:cubicBezTo>
                <a:cubicBezTo>
                  <a:pt x="12656" y="713"/>
                  <a:pt x="12967" y="1221"/>
                  <a:pt x="12817" y="1704"/>
                </a:cubicBezTo>
                <a:cubicBezTo>
                  <a:pt x="12729" y="1978"/>
                  <a:pt x="12521" y="2198"/>
                  <a:pt x="12320" y="2391"/>
                </a:cubicBezTo>
                <a:cubicBezTo>
                  <a:pt x="12283" y="2426"/>
                  <a:pt x="12245" y="2461"/>
                  <a:pt x="12207" y="2494"/>
                </a:cubicBezTo>
                <a:lnTo>
                  <a:pt x="12207" y="2494"/>
                </a:lnTo>
                <a:cubicBezTo>
                  <a:pt x="12189" y="2481"/>
                  <a:pt x="12170" y="2467"/>
                  <a:pt x="12151" y="2454"/>
                </a:cubicBezTo>
                <a:lnTo>
                  <a:pt x="12151" y="2454"/>
                </a:lnTo>
                <a:cubicBezTo>
                  <a:pt x="12129" y="2378"/>
                  <a:pt x="12093" y="2306"/>
                  <a:pt x="12045" y="2241"/>
                </a:cubicBezTo>
                <a:cubicBezTo>
                  <a:pt x="11917" y="2066"/>
                  <a:pt x="11716" y="1963"/>
                  <a:pt x="11512" y="1912"/>
                </a:cubicBezTo>
                <a:cubicBezTo>
                  <a:pt x="11407" y="1887"/>
                  <a:pt x="11303" y="1874"/>
                  <a:pt x="11199" y="1871"/>
                </a:cubicBezTo>
                <a:lnTo>
                  <a:pt x="11199" y="1871"/>
                </a:lnTo>
                <a:cubicBezTo>
                  <a:pt x="11049" y="1792"/>
                  <a:pt x="10897" y="1718"/>
                  <a:pt x="10744" y="1649"/>
                </a:cubicBezTo>
                <a:cubicBezTo>
                  <a:pt x="10092" y="1358"/>
                  <a:pt x="9411" y="1140"/>
                  <a:pt x="8714" y="986"/>
                </a:cubicBezTo>
                <a:lnTo>
                  <a:pt x="8714" y="986"/>
                </a:lnTo>
                <a:cubicBezTo>
                  <a:pt x="8322" y="833"/>
                  <a:pt x="7918" y="711"/>
                  <a:pt x="7507" y="621"/>
                </a:cubicBezTo>
                <a:cubicBezTo>
                  <a:pt x="6960" y="501"/>
                  <a:pt x="6399" y="439"/>
                  <a:pt x="5839" y="439"/>
                </a:cubicBezTo>
                <a:cubicBezTo>
                  <a:pt x="5296" y="439"/>
                  <a:pt x="4753" y="497"/>
                  <a:pt x="4224" y="618"/>
                </a:cubicBezTo>
                <a:cubicBezTo>
                  <a:pt x="3739" y="731"/>
                  <a:pt x="3250" y="901"/>
                  <a:pt x="2838" y="1187"/>
                </a:cubicBezTo>
                <a:lnTo>
                  <a:pt x="2838" y="1187"/>
                </a:lnTo>
                <a:cubicBezTo>
                  <a:pt x="2112" y="1466"/>
                  <a:pt x="1445" y="1889"/>
                  <a:pt x="965" y="2505"/>
                </a:cubicBezTo>
                <a:cubicBezTo>
                  <a:pt x="340" y="3316"/>
                  <a:pt x="0" y="4428"/>
                  <a:pt x="311" y="5430"/>
                </a:cubicBezTo>
                <a:cubicBezTo>
                  <a:pt x="644" y="6509"/>
                  <a:pt x="1660" y="7120"/>
                  <a:pt x="2684" y="7430"/>
                </a:cubicBezTo>
                <a:cubicBezTo>
                  <a:pt x="3269" y="7606"/>
                  <a:pt x="3873" y="7708"/>
                  <a:pt x="4476" y="7785"/>
                </a:cubicBezTo>
                <a:cubicBezTo>
                  <a:pt x="5080" y="7866"/>
                  <a:pt x="5687" y="7903"/>
                  <a:pt x="6294" y="7903"/>
                </a:cubicBezTo>
                <a:cubicBezTo>
                  <a:pt x="6348" y="7903"/>
                  <a:pt x="6403" y="7903"/>
                  <a:pt x="6458" y="7902"/>
                </a:cubicBezTo>
                <a:cubicBezTo>
                  <a:pt x="7152" y="7898"/>
                  <a:pt x="7846" y="7846"/>
                  <a:pt x="8532" y="7748"/>
                </a:cubicBezTo>
                <a:lnTo>
                  <a:pt x="8532" y="7748"/>
                </a:lnTo>
                <a:cubicBezTo>
                  <a:pt x="8359" y="7826"/>
                  <a:pt x="8188" y="7903"/>
                  <a:pt x="8016" y="7982"/>
                </a:cubicBezTo>
                <a:cubicBezTo>
                  <a:pt x="7767" y="8096"/>
                  <a:pt x="7496" y="8202"/>
                  <a:pt x="7284" y="8388"/>
                </a:cubicBezTo>
                <a:cubicBezTo>
                  <a:pt x="7113" y="8549"/>
                  <a:pt x="7006" y="8780"/>
                  <a:pt x="7080" y="9014"/>
                </a:cubicBezTo>
                <a:cubicBezTo>
                  <a:pt x="7145" y="9215"/>
                  <a:pt x="7317" y="9339"/>
                  <a:pt x="7515" y="9398"/>
                </a:cubicBezTo>
                <a:cubicBezTo>
                  <a:pt x="7643" y="9437"/>
                  <a:pt x="7777" y="9453"/>
                  <a:pt x="7911" y="9453"/>
                </a:cubicBezTo>
                <a:cubicBezTo>
                  <a:pt x="8029" y="9453"/>
                  <a:pt x="8148" y="9440"/>
                  <a:pt x="8264" y="9420"/>
                </a:cubicBezTo>
                <a:cubicBezTo>
                  <a:pt x="8265" y="9420"/>
                  <a:pt x="8267" y="9420"/>
                  <a:pt x="8268" y="9420"/>
                </a:cubicBezTo>
                <a:cubicBezTo>
                  <a:pt x="8403" y="9420"/>
                  <a:pt x="8346" y="9202"/>
                  <a:pt x="8207" y="9202"/>
                </a:cubicBezTo>
                <a:cubicBezTo>
                  <a:pt x="8199" y="9202"/>
                  <a:pt x="8192" y="9203"/>
                  <a:pt x="8184" y="9204"/>
                </a:cubicBezTo>
                <a:cubicBezTo>
                  <a:pt x="8093" y="9216"/>
                  <a:pt x="7997" y="9225"/>
                  <a:pt x="7901" y="9225"/>
                </a:cubicBezTo>
                <a:cubicBezTo>
                  <a:pt x="7770" y="9225"/>
                  <a:pt x="7639" y="9208"/>
                  <a:pt x="7518" y="9160"/>
                </a:cubicBezTo>
                <a:cubicBezTo>
                  <a:pt x="7325" y="9083"/>
                  <a:pt x="7222" y="8886"/>
                  <a:pt x="7350" y="8699"/>
                </a:cubicBezTo>
                <a:cubicBezTo>
                  <a:pt x="7507" y="8473"/>
                  <a:pt x="7811" y="8366"/>
                  <a:pt x="8056" y="8257"/>
                </a:cubicBezTo>
                <a:cubicBezTo>
                  <a:pt x="8396" y="8100"/>
                  <a:pt x="8743" y="7946"/>
                  <a:pt x="9087" y="7789"/>
                </a:cubicBezTo>
                <a:cubicBezTo>
                  <a:pt x="9137" y="7768"/>
                  <a:pt x="9161" y="7699"/>
                  <a:pt x="9148" y="7646"/>
                </a:cubicBezTo>
                <a:lnTo>
                  <a:pt x="9148" y="7646"/>
                </a:lnTo>
                <a:cubicBezTo>
                  <a:pt x="9564" y="7568"/>
                  <a:pt x="9977" y="7473"/>
                  <a:pt x="10385" y="7361"/>
                </a:cubicBezTo>
                <a:cubicBezTo>
                  <a:pt x="11025" y="7182"/>
                  <a:pt x="11647" y="6962"/>
                  <a:pt x="12261" y="6706"/>
                </a:cubicBezTo>
                <a:cubicBezTo>
                  <a:pt x="12784" y="6483"/>
                  <a:pt x="13340" y="6231"/>
                  <a:pt x="13687" y="5759"/>
                </a:cubicBezTo>
                <a:cubicBezTo>
                  <a:pt x="13873" y="5505"/>
                  <a:pt x="13961" y="5234"/>
                  <a:pt x="13974" y="4960"/>
                </a:cubicBezTo>
                <a:lnTo>
                  <a:pt x="13974" y="4960"/>
                </a:lnTo>
                <a:cubicBezTo>
                  <a:pt x="14045" y="4679"/>
                  <a:pt x="13958" y="4394"/>
                  <a:pt x="13811" y="4132"/>
                </a:cubicBezTo>
                <a:lnTo>
                  <a:pt x="13811" y="4132"/>
                </a:lnTo>
                <a:cubicBezTo>
                  <a:pt x="13602" y="3643"/>
                  <a:pt x="13223" y="3200"/>
                  <a:pt x="12828" y="2900"/>
                </a:cubicBezTo>
                <a:cubicBezTo>
                  <a:pt x="12701" y="2802"/>
                  <a:pt x="12568" y="2713"/>
                  <a:pt x="12432" y="2630"/>
                </a:cubicBezTo>
                <a:lnTo>
                  <a:pt x="12432" y="2630"/>
                </a:lnTo>
                <a:cubicBezTo>
                  <a:pt x="12800" y="2305"/>
                  <a:pt x="13139" y="1891"/>
                  <a:pt x="13106" y="1382"/>
                </a:cubicBezTo>
                <a:cubicBezTo>
                  <a:pt x="13073" y="870"/>
                  <a:pt x="12711" y="398"/>
                  <a:pt x="12250" y="183"/>
                </a:cubicBezTo>
                <a:cubicBezTo>
                  <a:pt x="11976" y="53"/>
                  <a:pt x="11681" y="1"/>
                  <a:pt x="113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u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50267"/>
              </p:ext>
            </p:extLst>
          </p:nvPr>
        </p:nvGraphicFramePr>
        <p:xfrm>
          <a:off x="473725" y="2377452"/>
          <a:ext cx="2512332" cy="734643"/>
        </p:xfrm>
        <a:graphic>
          <a:graphicData uri="http://schemas.openxmlformats.org/drawingml/2006/table">
            <a:tbl>
              <a:tblPr firstRow="1" bandRow="1">
                <a:tableStyleId>{90A19E67-FCB8-43EC-A60C-768142DF4115}</a:tableStyleId>
              </a:tblPr>
              <a:tblGrid>
                <a:gridCol w="1256166"/>
                <a:gridCol w="1256166"/>
              </a:tblGrid>
              <a:tr h="265402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userID</a:t>
                      </a:r>
                      <a:r>
                        <a:rPr lang="en-US" sz="900" dirty="0" smtClean="0"/>
                        <a:t> (primary</a:t>
                      </a:r>
                      <a:r>
                        <a:rPr lang="en-US" sz="900" baseline="0" dirty="0" smtClean="0"/>
                        <a:t> key)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Integer(11)</a:t>
                      </a:r>
                      <a:endParaRPr lang="en-US" sz="900" dirty="0"/>
                    </a:p>
                  </a:txBody>
                  <a:tcPr/>
                </a:tc>
              </a:tr>
              <a:tr h="240641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userName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u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648743"/>
              </p:ext>
            </p:extLst>
          </p:nvPr>
        </p:nvGraphicFramePr>
        <p:xfrm>
          <a:off x="3161584" y="2675223"/>
          <a:ext cx="2512332" cy="972161"/>
        </p:xfrm>
        <a:graphic>
          <a:graphicData uri="http://schemas.openxmlformats.org/drawingml/2006/table">
            <a:tbl>
              <a:tblPr firstRow="1" bandRow="1">
                <a:tableStyleId>{90A19E67-FCB8-43EC-A60C-768142DF4115}</a:tableStyleId>
              </a:tblPr>
              <a:tblGrid>
                <a:gridCol w="1256166"/>
                <a:gridCol w="1256166"/>
              </a:tblGrid>
              <a:tr h="23974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questionID</a:t>
                      </a:r>
                      <a:r>
                        <a:rPr lang="en-US" sz="900" dirty="0" smtClean="0"/>
                        <a:t> (primary</a:t>
                      </a:r>
                      <a:r>
                        <a:rPr lang="en-US" sz="900" baseline="0" dirty="0" smtClean="0"/>
                        <a:t> key)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Integer(45)</a:t>
                      </a:r>
                      <a:endParaRPr lang="en-US" sz="900" dirty="0"/>
                    </a:p>
                  </a:txBody>
                  <a:tcPr/>
                </a:tc>
              </a:tr>
              <a:tr h="24064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section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Integer(45)</a:t>
                      </a:r>
                      <a:endParaRPr lang="en-US" sz="900" dirty="0"/>
                    </a:p>
                  </a:txBody>
                  <a:tcPr/>
                </a:tc>
              </a:tr>
              <a:tr h="239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 smtClean="0"/>
                        <a:t>question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Varchar</a:t>
                      </a:r>
                      <a:r>
                        <a:rPr lang="en-US" sz="900" baseline="0" dirty="0" smtClean="0"/>
                        <a:t> (400)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u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07141"/>
              </p:ext>
            </p:extLst>
          </p:nvPr>
        </p:nvGraphicFramePr>
        <p:xfrm>
          <a:off x="5998009" y="2731491"/>
          <a:ext cx="2512332" cy="972161"/>
        </p:xfrm>
        <a:graphic>
          <a:graphicData uri="http://schemas.openxmlformats.org/drawingml/2006/table">
            <a:tbl>
              <a:tblPr firstRow="1" bandRow="1">
                <a:tableStyleId>{90A19E67-FCB8-43EC-A60C-768142DF4115}</a:tableStyleId>
              </a:tblPr>
              <a:tblGrid>
                <a:gridCol w="1256166"/>
                <a:gridCol w="1256166"/>
              </a:tblGrid>
              <a:tr h="239747"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answerID</a:t>
                      </a:r>
                      <a:r>
                        <a:rPr lang="en-US" sz="900" dirty="0" smtClean="0"/>
                        <a:t> (primary</a:t>
                      </a:r>
                      <a:r>
                        <a:rPr lang="en-US" sz="900" baseline="0" dirty="0" smtClean="0"/>
                        <a:t> key)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Integer(45)</a:t>
                      </a:r>
                      <a:endParaRPr lang="en-US" sz="900" dirty="0"/>
                    </a:p>
                  </a:txBody>
                  <a:tcPr/>
                </a:tc>
              </a:tr>
              <a:tr h="24064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section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Integer(45)</a:t>
                      </a:r>
                      <a:endParaRPr lang="en-US" sz="900" dirty="0"/>
                    </a:p>
                  </a:txBody>
                  <a:tcPr/>
                </a:tc>
              </a:tr>
              <a:tr h="240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 smtClean="0"/>
                        <a:t>answer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Integer</a:t>
                      </a:r>
                      <a:r>
                        <a:rPr lang="en-US" sz="900" baseline="0" dirty="0" smtClean="0"/>
                        <a:t>(2)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Testing results &amp; improvements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6964" y="1241659"/>
            <a:ext cx="5428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18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9" name="Google Shape;3369;p63"/>
          <p:cNvGrpSpPr/>
          <p:nvPr/>
        </p:nvGrpSpPr>
        <p:grpSpPr>
          <a:xfrm>
            <a:off x="6940669" y="2134139"/>
            <a:ext cx="2420556" cy="1611162"/>
            <a:chOff x="6258925" y="1630051"/>
            <a:chExt cx="2552252" cy="1698821"/>
          </a:xfrm>
        </p:grpSpPr>
        <p:grpSp>
          <p:nvGrpSpPr>
            <p:cNvPr id="3370" name="Google Shape;3370;p63"/>
            <p:cNvGrpSpPr/>
            <p:nvPr/>
          </p:nvGrpSpPr>
          <p:grpSpPr>
            <a:xfrm>
              <a:off x="6258925" y="1630051"/>
              <a:ext cx="2552252" cy="1035614"/>
              <a:chOff x="5086000" y="615526"/>
              <a:chExt cx="2552252" cy="1035614"/>
            </a:xfrm>
          </p:grpSpPr>
          <p:sp>
            <p:nvSpPr>
              <p:cNvPr id="3371" name="Google Shape;3371;p63"/>
              <p:cNvSpPr/>
              <p:nvPr/>
            </p:nvSpPr>
            <p:spPr>
              <a:xfrm>
                <a:off x="5086000" y="615526"/>
                <a:ext cx="2552252" cy="1035614"/>
              </a:xfrm>
              <a:custGeom>
                <a:avLst/>
                <a:gdLst/>
                <a:ahLst/>
                <a:cxnLst/>
                <a:rect l="l" t="t" r="r" b="b"/>
                <a:pathLst>
                  <a:path w="29913" h="12138" extrusionOk="0">
                    <a:moveTo>
                      <a:pt x="11995" y="1"/>
                    </a:moveTo>
                    <a:cubicBezTo>
                      <a:pt x="11352" y="1"/>
                      <a:pt x="10713" y="253"/>
                      <a:pt x="10246" y="695"/>
                    </a:cubicBezTo>
                    <a:cubicBezTo>
                      <a:pt x="9830" y="1087"/>
                      <a:pt x="9544" y="1690"/>
                      <a:pt x="9716" y="2239"/>
                    </a:cubicBezTo>
                    <a:cubicBezTo>
                      <a:pt x="9435" y="2039"/>
                      <a:pt x="9091" y="1938"/>
                      <a:pt x="8747" y="1938"/>
                    </a:cubicBezTo>
                    <a:cubicBezTo>
                      <a:pt x="8425" y="1938"/>
                      <a:pt x="8102" y="2027"/>
                      <a:pt x="7833" y="2206"/>
                    </a:cubicBezTo>
                    <a:cubicBezTo>
                      <a:pt x="7274" y="2571"/>
                      <a:pt x="6977" y="3299"/>
                      <a:pt x="7120" y="3950"/>
                    </a:cubicBezTo>
                    <a:cubicBezTo>
                      <a:pt x="6927" y="3865"/>
                      <a:pt x="6714" y="3805"/>
                      <a:pt x="6505" y="3805"/>
                    </a:cubicBezTo>
                    <a:cubicBezTo>
                      <a:pt x="6381" y="3805"/>
                      <a:pt x="6258" y="3826"/>
                      <a:pt x="6144" y="3877"/>
                    </a:cubicBezTo>
                    <a:cubicBezTo>
                      <a:pt x="5840" y="4009"/>
                      <a:pt x="5639" y="4411"/>
                      <a:pt x="5814" y="4692"/>
                    </a:cubicBezTo>
                    <a:cubicBezTo>
                      <a:pt x="5742" y="4671"/>
                      <a:pt x="5665" y="4661"/>
                      <a:pt x="5589" y="4661"/>
                    </a:cubicBezTo>
                    <a:cubicBezTo>
                      <a:pt x="5374" y="4661"/>
                      <a:pt x="5156" y="4742"/>
                      <a:pt x="5003" y="4893"/>
                    </a:cubicBezTo>
                    <a:cubicBezTo>
                      <a:pt x="4791" y="5102"/>
                      <a:pt x="4710" y="5424"/>
                      <a:pt x="4791" y="5705"/>
                    </a:cubicBezTo>
                    <a:cubicBezTo>
                      <a:pt x="4403" y="5379"/>
                      <a:pt x="3896" y="5197"/>
                      <a:pt x="3388" y="5197"/>
                    </a:cubicBezTo>
                    <a:cubicBezTo>
                      <a:pt x="3287" y="5197"/>
                      <a:pt x="3186" y="5204"/>
                      <a:pt x="3087" y="5219"/>
                    </a:cubicBezTo>
                    <a:cubicBezTo>
                      <a:pt x="2483" y="5307"/>
                      <a:pt x="1927" y="5654"/>
                      <a:pt x="1584" y="6155"/>
                    </a:cubicBezTo>
                    <a:cubicBezTo>
                      <a:pt x="1251" y="6656"/>
                      <a:pt x="1163" y="7395"/>
                      <a:pt x="1598" y="7808"/>
                    </a:cubicBezTo>
                    <a:cubicBezTo>
                      <a:pt x="1587" y="7808"/>
                      <a:pt x="1575" y="7807"/>
                      <a:pt x="1564" y="7807"/>
                    </a:cubicBezTo>
                    <a:cubicBezTo>
                      <a:pt x="889" y="7807"/>
                      <a:pt x="247" y="8335"/>
                      <a:pt x="125" y="9000"/>
                    </a:cubicBezTo>
                    <a:cubicBezTo>
                      <a:pt x="0" y="9676"/>
                      <a:pt x="432" y="10411"/>
                      <a:pt x="1086" y="10635"/>
                    </a:cubicBezTo>
                    <a:cubicBezTo>
                      <a:pt x="1266" y="10696"/>
                      <a:pt x="1452" y="10722"/>
                      <a:pt x="1640" y="10722"/>
                    </a:cubicBezTo>
                    <a:cubicBezTo>
                      <a:pt x="1867" y="10722"/>
                      <a:pt x="2097" y="10684"/>
                      <a:pt x="2321" y="10627"/>
                    </a:cubicBezTo>
                    <a:lnTo>
                      <a:pt x="2321" y="10627"/>
                    </a:lnTo>
                    <a:cubicBezTo>
                      <a:pt x="2451" y="11264"/>
                      <a:pt x="3039" y="11788"/>
                      <a:pt x="3697" y="11834"/>
                    </a:cubicBezTo>
                    <a:cubicBezTo>
                      <a:pt x="3726" y="11836"/>
                      <a:pt x="3755" y="11837"/>
                      <a:pt x="3784" y="11837"/>
                    </a:cubicBezTo>
                    <a:cubicBezTo>
                      <a:pt x="4431" y="11837"/>
                      <a:pt x="5062" y="11375"/>
                      <a:pt x="5240" y="10752"/>
                    </a:cubicBezTo>
                    <a:cubicBezTo>
                      <a:pt x="5288" y="11172"/>
                      <a:pt x="5643" y="11538"/>
                      <a:pt x="6063" y="11585"/>
                    </a:cubicBezTo>
                    <a:cubicBezTo>
                      <a:pt x="6098" y="11590"/>
                      <a:pt x="6133" y="11592"/>
                      <a:pt x="6168" y="11592"/>
                    </a:cubicBezTo>
                    <a:cubicBezTo>
                      <a:pt x="6554" y="11592"/>
                      <a:pt x="6931" y="11340"/>
                      <a:pt x="7065" y="10975"/>
                    </a:cubicBezTo>
                    <a:cubicBezTo>
                      <a:pt x="7185" y="11471"/>
                      <a:pt x="7663" y="11871"/>
                      <a:pt x="8177" y="11871"/>
                    </a:cubicBezTo>
                    <a:cubicBezTo>
                      <a:pt x="8182" y="11871"/>
                      <a:pt x="8187" y="11871"/>
                      <a:pt x="8191" y="11871"/>
                    </a:cubicBezTo>
                    <a:cubicBezTo>
                      <a:pt x="8714" y="11856"/>
                      <a:pt x="9193" y="11410"/>
                      <a:pt x="9208" y="10887"/>
                    </a:cubicBezTo>
                    <a:cubicBezTo>
                      <a:pt x="9414" y="11387"/>
                      <a:pt x="9958" y="11682"/>
                      <a:pt x="10499" y="11682"/>
                    </a:cubicBezTo>
                    <a:cubicBezTo>
                      <a:pt x="10564" y="11682"/>
                      <a:pt x="10629" y="11678"/>
                      <a:pt x="10693" y="11669"/>
                    </a:cubicBezTo>
                    <a:cubicBezTo>
                      <a:pt x="11289" y="11582"/>
                      <a:pt x="11804" y="11161"/>
                      <a:pt x="12097" y="10635"/>
                    </a:cubicBezTo>
                    <a:cubicBezTo>
                      <a:pt x="12403" y="11232"/>
                      <a:pt x="13006" y="11710"/>
                      <a:pt x="13680" y="11710"/>
                    </a:cubicBezTo>
                    <a:cubicBezTo>
                      <a:pt x="13682" y="11710"/>
                      <a:pt x="13685" y="11710"/>
                      <a:pt x="13687" y="11710"/>
                    </a:cubicBezTo>
                    <a:cubicBezTo>
                      <a:pt x="14360" y="11706"/>
                      <a:pt x="15019" y="11110"/>
                      <a:pt x="14964" y="10441"/>
                    </a:cubicBezTo>
                    <a:lnTo>
                      <a:pt x="14964" y="10441"/>
                    </a:lnTo>
                    <a:cubicBezTo>
                      <a:pt x="15040" y="10916"/>
                      <a:pt x="15450" y="11311"/>
                      <a:pt x="15929" y="11366"/>
                    </a:cubicBezTo>
                    <a:cubicBezTo>
                      <a:pt x="15972" y="11372"/>
                      <a:pt x="16015" y="11374"/>
                      <a:pt x="16058" y="11374"/>
                    </a:cubicBezTo>
                    <a:cubicBezTo>
                      <a:pt x="16489" y="11374"/>
                      <a:pt x="16919" y="11099"/>
                      <a:pt x="17088" y="10697"/>
                    </a:cubicBezTo>
                    <a:cubicBezTo>
                      <a:pt x="17121" y="10934"/>
                      <a:pt x="17348" y="11128"/>
                      <a:pt x="17593" y="11128"/>
                    </a:cubicBezTo>
                    <a:cubicBezTo>
                      <a:pt x="17834" y="11128"/>
                      <a:pt x="18057" y="10927"/>
                      <a:pt x="18090" y="10689"/>
                    </a:cubicBezTo>
                    <a:cubicBezTo>
                      <a:pt x="18098" y="10978"/>
                      <a:pt x="18335" y="11245"/>
                      <a:pt x="18620" y="11285"/>
                    </a:cubicBezTo>
                    <a:cubicBezTo>
                      <a:pt x="18647" y="11289"/>
                      <a:pt x="18673" y="11291"/>
                      <a:pt x="18699" y="11291"/>
                    </a:cubicBezTo>
                    <a:cubicBezTo>
                      <a:pt x="18957" y="11291"/>
                      <a:pt x="19214" y="11118"/>
                      <a:pt x="19301" y="10872"/>
                    </a:cubicBezTo>
                    <a:lnTo>
                      <a:pt x="19301" y="10872"/>
                    </a:lnTo>
                    <a:cubicBezTo>
                      <a:pt x="19242" y="11263"/>
                      <a:pt x="19410" y="11684"/>
                      <a:pt x="19725" y="11922"/>
                    </a:cubicBezTo>
                    <a:cubicBezTo>
                      <a:pt x="19913" y="12064"/>
                      <a:pt x="20151" y="12137"/>
                      <a:pt x="20387" y="12137"/>
                    </a:cubicBezTo>
                    <a:cubicBezTo>
                      <a:pt x="20544" y="12137"/>
                      <a:pt x="20702" y="12105"/>
                      <a:pt x="20844" y="12039"/>
                    </a:cubicBezTo>
                    <a:cubicBezTo>
                      <a:pt x="21191" y="11878"/>
                      <a:pt x="21411" y="11567"/>
                      <a:pt x="21571" y="11216"/>
                    </a:cubicBezTo>
                    <a:cubicBezTo>
                      <a:pt x="21751" y="11527"/>
                      <a:pt x="22032" y="11779"/>
                      <a:pt x="22387" y="11849"/>
                    </a:cubicBezTo>
                    <a:cubicBezTo>
                      <a:pt x="22440" y="11859"/>
                      <a:pt x="22495" y="11865"/>
                      <a:pt x="22549" y="11865"/>
                    </a:cubicBezTo>
                    <a:cubicBezTo>
                      <a:pt x="23010" y="11865"/>
                      <a:pt x="23481" y="11494"/>
                      <a:pt x="23455" y="11033"/>
                    </a:cubicBezTo>
                    <a:lnTo>
                      <a:pt x="23455" y="11033"/>
                    </a:lnTo>
                    <a:cubicBezTo>
                      <a:pt x="23588" y="11255"/>
                      <a:pt x="23817" y="11433"/>
                      <a:pt x="24069" y="11433"/>
                    </a:cubicBezTo>
                    <a:cubicBezTo>
                      <a:pt x="24078" y="11433"/>
                      <a:pt x="24088" y="11432"/>
                      <a:pt x="24098" y="11432"/>
                    </a:cubicBezTo>
                    <a:cubicBezTo>
                      <a:pt x="24365" y="11417"/>
                      <a:pt x="24610" y="11146"/>
                      <a:pt x="24533" y="10898"/>
                    </a:cubicBezTo>
                    <a:lnTo>
                      <a:pt x="24533" y="10898"/>
                    </a:lnTo>
                    <a:cubicBezTo>
                      <a:pt x="24735" y="11198"/>
                      <a:pt x="25095" y="11376"/>
                      <a:pt x="25453" y="11376"/>
                    </a:cubicBezTo>
                    <a:cubicBezTo>
                      <a:pt x="25576" y="11376"/>
                      <a:pt x="25698" y="11355"/>
                      <a:pt x="25813" y="11311"/>
                    </a:cubicBezTo>
                    <a:cubicBezTo>
                      <a:pt x="26267" y="11143"/>
                      <a:pt x="26574" y="10642"/>
                      <a:pt x="26508" y="10159"/>
                    </a:cubicBezTo>
                    <a:lnTo>
                      <a:pt x="26508" y="10159"/>
                    </a:lnTo>
                    <a:cubicBezTo>
                      <a:pt x="26669" y="10755"/>
                      <a:pt x="27181" y="11245"/>
                      <a:pt x="27784" y="11373"/>
                    </a:cubicBezTo>
                    <a:cubicBezTo>
                      <a:pt x="27896" y="11398"/>
                      <a:pt x="28011" y="11410"/>
                      <a:pt x="28125" y="11410"/>
                    </a:cubicBezTo>
                    <a:cubicBezTo>
                      <a:pt x="28626" y="11410"/>
                      <a:pt x="29127" y="11182"/>
                      <a:pt x="29448" y="10795"/>
                    </a:cubicBezTo>
                    <a:cubicBezTo>
                      <a:pt x="29847" y="10316"/>
                      <a:pt x="29912" y="9527"/>
                      <a:pt x="29466" y="9091"/>
                    </a:cubicBezTo>
                    <a:cubicBezTo>
                      <a:pt x="29236" y="8872"/>
                      <a:pt x="28936" y="8781"/>
                      <a:pt x="28614" y="8729"/>
                    </a:cubicBezTo>
                    <a:cubicBezTo>
                      <a:pt x="28720" y="8459"/>
                      <a:pt x="28739" y="8159"/>
                      <a:pt x="28666" y="7885"/>
                    </a:cubicBezTo>
                    <a:cubicBezTo>
                      <a:pt x="28549" y="7446"/>
                      <a:pt x="28187" y="7077"/>
                      <a:pt x="27748" y="6949"/>
                    </a:cubicBezTo>
                    <a:cubicBezTo>
                      <a:pt x="27598" y="6901"/>
                      <a:pt x="27441" y="6883"/>
                      <a:pt x="27280" y="6879"/>
                    </a:cubicBezTo>
                    <a:cubicBezTo>
                      <a:pt x="27634" y="6294"/>
                      <a:pt x="27525" y="5438"/>
                      <a:pt x="27002" y="4981"/>
                    </a:cubicBezTo>
                    <a:cubicBezTo>
                      <a:pt x="26717" y="4729"/>
                      <a:pt x="26342" y="4608"/>
                      <a:pt x="25965" y="4608"/>
                    </a:cubicBezTo>
                    <a:cubicBezTo>
                      <a:pt x="25549" y="4608"/>
                      <a:pt x="25130" y="4755"/>
                      <a:pt x="24824" y="5039"/>
                    </a:cubicBezTo>
                    <a:lnTo>
                      <a:pt x="24824" y="5039"/>
                    </a:lnTo>
                    <a:cubicBezTo>
                      <a:pt x="25020" y="4845"/>
                      <a:pt x="25022" y="4493"/>
                      <a:pt x="24837" y="4290"/>
                    </a:cubicBezTo>
                    <a:cubicBezTo>
                      <a:pt x="24737" y="4184"/>
                      <a:pt x="24590" y="4131"/>
                      <a:pt x="24444" y="4131"/>
                    </a:cubicBezTo>
                    <a:cubicBezTo>
                      <a:pt x="24307" y="4131"/>
                      <a:pt x="24170" y="4178"/>
                      <a:pt x="24073" y="4272"/>
                    </a:cubicBezTo>
                    <a:cubicBezTo>
                      <a:pt x="24160" y="3939"/>
                      <a:pt x="23868" y="3603"/>
                      <a:pt x="23531" y="3522"/>
                    </a:cubicBezTo>
                    <a:cubicBezTo>
                      <a:pt x="23456" y="3504"/>
                      <a:pt x="23379" y="3496"/>
                      <a:pt x="23303" y="3496"/>
                    </a:cubicBezTo>
                    <a:cubicBezTo>
                      <a:pt x="23150" y="3496"/>
                      <a:pt x="22996" y="3528"/>
                      <a:pt x="22848" y="3577"/>
                    </a:cubicBezTo>
                    <a:cubicBezTo>
                      <a:pt x="22906" y="3226"/>
                      <a:pt x="22943" y="2871"/>
                      <a:pt x="22892" y="2524"/>
                    </a:cubicBezTo>
                    <a:cubicBezTo>
                      <a:pt x="22771" y="1665"/>
                      <a:pt x="22080" y="919"/>
                      <a:pt x="21235" y="721"/>
                    </a:cubicBezTo>
                    <a:cubicBezTo>
                      <a:pt x="21084" y="686"/>
                      <a:pt x="20929" y="669"/>
                      <a:pt x="20775" y="669"/>
                    </a:cubicBezTo>
                    <a:cubicBezTo>
                      <a:pt x="20064" y="669"/>
                      <a:pt x="19356" y="1028"/>
                      <a:pt x="18957" y="1617"/>
                    </a:cubicBezTo>
                    <a:cubicBezTo>
                      <a:pt x="18807" y="1299"/>
                      <a:pt x="18533" y="1014"/>
                      <a:pt x="18189" y="926"/>
                    </a:cubicBezTo>
                    <a:cubicBezTo>
                      <a:pt x="18126" y="911"/>
                      <a:pt x="18061" y="903"/>
                      <a:pt x="17996" y="903"/>
                    </a:cubicBezTo>
                    <a:cubicBezTo>
                      <a:pt x="17702" y="903"/>
                      <a:pt x="17406" y="1054"/>
                      <a:pt x="17289" y="1321"/>
                    </a:cubicBezTo>
                    <a:cubicBezTo>
                      <a:pt x="17213" y="970"/>
                      <a:pt x="16957" y="644"/>
                      <a:pt x="16609" y="553"/>
                    </a:cubicBezTo>
                    <a:cubicBezTo>
                      <a:pt x="16553" y="538"/>
                      <a:pt x="16495" y="531"/>
                      <a:pt x="16437" y="531"/>
                    </a:cubicBezTo>
                    <a:cubicBezTo>
                      <a:pt x="16135" y="531"/>
                      <a:pt x="15827" y="722"/>
                      <a:pt x="15754" y="1014"/>
                    </a:cubicBezTo>
                    <a:cubicBezTo>
                      <a:pt x="15629" y="619"/>
                      <a:pt x="15205" y="366"/>
                      <a:pt x="14792" y="366"/>
                    </a:cubicBezTo>
                    <a:cubicBezTo>
                      <a:pt x="14433" y="366"/>
                      <a:pt x="14086" y="527"/>
                      <a:pt x="13804" y="769"/>
                    </a:cubicBezTo>
                    <a:cubicBezTo>
                      <a:pt x="13380" y="333"/>
                      <a:pt x="12792" y="59"/>
                      <a:pt x="12185" y="8"/>
                    </a:cubicBezTo>
                    <a:cubicBezTo>
                      <a:pt x="12122" y="3"/>
                      <a:pt x="12058" y="1"/>
                      <a:pt x="119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63"/>
              <p:cNvSpPr/>
              <p:nvPr/>
            </p:nvSpPr>
            <p:spPr>
              <a:xfrm>
                <a:off x="5731541" y="1185979"/>
                <a:ext cx="438216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5136" h="1749" extrusionOk="0">
                    <a:moveTo>
                      <a:pt x="4775" y="1"/>
                    </a:moveTo>
                    <a:cubicBezTo>
                      <a:pt x="4474" y="1"/>
                      <a:pt x="4174" y="139"/>
                      <a:pt x="3979" y="365"/>
                    </a:cubicBezTo>
                    <a:cubicBezTo>
                      <a:pt x="3943" y="408"/>
                      <a:pt x="3911" y="454"/>
                      <a:pt x="3882" y="502"/>
                    </a:cubicBezTo>
                    <a:lnTo>
                      <a:pt x="3882" y="502"/>
                    </a:lnTo>
                    <a:cubicBezTo>
                      <a:pt x="3749" y="263"/>
                      <a:pt x="3502" y="92"/>
                      <a:pt x="3229" y="43"/>
                    </a:cubicBezTo>
                    <a:cubicBezTo>
                      <a:pt x="3175" y="33"/>
                      <a:pt x="3121" y="29"/>
                      <a:pt x="3067" y="29"/>
                    </a:cubicBezTo>
                    <a:cubicBezTo>
                      <a:pt x="2779" y="29"/>
                      <a:pt x="2503" y="164"/>
                      <a:pt x="2315" y="383"/>
                    </a:cubicBezTo>
                    <a:cubicBezTo>
                      <a:pt x="2220" y="494"/>
                      <a:pt x="2145" y="625"/>
                      <a:pt x="2098" y="763"/>
                    </a:cubicBezTo>
                    <a:lnTo>
                      <a:pt x="2098" y="763"/>
                    </a:lnTo>
                    <a:cubicBezTo>
                      <a:pt x="2007" y="686"/>
                      <a:pt x="1889" y="642"/>
                      <a:pt x="1770" y="642"/>
                    </a:cubicBezTo>
                    <a:cubicBezTo>
                      <a:pt x="1730" y="642"/>
                      <a:pt x="1689" y="647"/>
                      <a:pt x="1649" y="657"/>
                    </a:cubicBezTo>
                    <a:cubicBezTo>
                      <a:pt x="1502" y="701"/>
                      <a:pt x="1380" y="821"/>
                      <a:pt x="1326" y="964"/>
                    </a:cubicBezTo>
                    <a:lnTo>
                      <a:pt x="1326" y="964"/>
                    </a:lnTo>
                    <a:cubicBezTo>
                      <a:pt x="1177" y="814"/>
                      <a:pt x="964" y="730"/>
                      <a:pt x="754" y="730"/>
                    </a:cubicBezTo>
                    <a:cubicBezTo>
                      <a:pt x="744" y="730"/>
                      <a:pt x="734" y="730"/>
                      <a:pt x="724" y="731"/>
                    </a:cubicBezTo>
                    <a:cubicBezTo>
                      <a:pt x="421" y="749"/>
                      <a:pt x="176" y="950"/>
                      <a:pt x="70" y="1224"/>
                    </a:cubicBezTo>
                    <a:cubicBezTo>
                      <a:pt x="11" y="1378"/>
                      <a:pt x="0" y="1546"/>
                      <a:pt x="48" y="1696"/>
                    </a:cubicBezTo>
                    <a:cubicBezTo>
                      <a:pt x="58" y="1733"/>
                      <a:pt x="87" y="1749"/>
                      <a:pt x="118" y="1749"/>
                    </a:cubicBezTo>
                    <a:cubicBezTo>
                      <a:pt x="163" y="1749"/>
                      <a:pt x="209" y="1713"/>
                      <a:pt x="194" y="1656"/>
                    </a:cubicBezTo>
                    <a:cubicBezTo>
                      <a:pt x="128" y="1425"/>
                      <a:pt x="216" y="1177"/>
                      <a:pt x="391" y="1019"/>
                    </a:cubicBezTo>
                    <a:cubicBezTo>
                      <a:pt x="496" y="923"/>
                      <a:pt x="633" y="878"/>
                      <a:pt x="770" y="878"/>
                    </a:cubicBezTo>
                    <a:cubicBezTo>
                      <a:pt x="857" y="878"/>
                      <a:pt x="944" y="896"/>
                      <a:pt x="1024" y="932"/>
                    </a:cubicBezTo>
                    <a:cubicBezTo>
                      <a:pt x="1145" y="987"/>
                      <a:pt x="1247" y="1074"/>
                      <a:pt x="1313" y="1188"/>
                    </a:cubicBezTo>
                    <a:cubicBezTo>
                      <a:pt x="1327" y="1213"/>
                      <a:pt x="1352" y="1224"/>
                      <a:pt x="1377" y="1224"/>
                    </a:cubicBezTo>
                    <a:cubicBezTo>
                      <a:pt x="1417" y="1224"/>
                      <a:pt x="1458" y="1196"/>
                      <a:pt x="1455" y="1151"/>
                    </a:cubicBezTo>
                    <a:cubicBezTo>
                      <a:pt x="1452" y="1001"/>
                      <a:pt x="1547" y="844"/>
                      <a:pt x="1697" y="804"/>
                    </a:cubicBezTo>
                    <a:cubicBezTo>
                      <a:pt x="1726" y="796"/>
                      <a:pt x="1756" y="792"/>
                      <a:pt x="1786" y="792"/>
                    </a:cubicBezTo>
                    <a:cubicBezTo>
                      <a:pt x="1902" y="792"/>
                      <a:pt x="2016" y="851"/>
                      <a:pt x="2077" y="950"/>
                    </a:cubicBezTo>
                    <a:cubicBezTo>
                      <a:pt x="2092" y="974"/>
                      <a:pt x="2120" y="986"/>
                      <a:pt x="2146" y="986"/>
                    </a:cubicBezTo>
                    <a:cubicBezTo>
                      <a:pt x="2177" y="986"/>
                      <a:pt x="2206" y="969"/>
                      <a:pt x="2212" y="932"/>
                    </a:cubicBezTo>
                    <a:cubicBezTo>
                      <a:pt x="2267" y="639"/>
                      <a:pt x="2461" y="380"/>
                      <a:pt x="2732" y="252"/>
                    </a:cubicBezTo>
                    <a:cubicBezTo>
                      <a:pt x="2837" y="199"/>
                      <a:pt x="2952" y="175"/>
                      <a:pt x="3066" y="175"/>
                    </a:cubicBezTo>
                    <a:cubicBezTo>
                      <a:pt x="3232" y="175"/>
                      <a:pt x="3397" y="227"/>
                      <a:pt x="3536" y="325"/>
                    </a:cubicBezTo>
                    <a:cubicBezTo>
                      <a:pt x="3664" y="416"/>
                      <a:pt x="3763" y="544"/>
                      <a:pt x="3810" y="690"/>
                    </a:cubicBezTo>
                    <a:cubicBezTo>
                      <a:pt x="3821" y="726"/>
                      <a:pt x="3850" y="744"/>
                      <a:pt x="3880" y="744"/>
                    </a:cubicBezTo>
                    <a:cubicBezTo>
                      <a:pt x="3910" y="744"/>
                      <a:pt x="3942" y="726"/>
                      <a:pt x="3957" y="690"/>
                    </a:cubicBezTo>
                    <a:cubicBezTo>
                      <a:pt x="4074" y="376"/>
                      <a:pt x="4403" y="160"/>
                      <a:pt x="4732" y="142"/>
                    </a:cubicBezTo>
                    <a:cubicBezTo>
                      <a:pt x="4746" y="141"/>
                      <a:pt x="4761" y="141"/>
                      <a:pt x="4775" y="141"/>
                    </a:cubicBezTo>
                    <a:cubicBezTo>
                      <a:pt x="4857" y="141"/>
                      <a:pt x="4940" y="151"/>
                      <a:pt x="5017" y="178"/>
                    </a:cubicBezTo>
                    <a:cubicBezTo>
                      <a:pt x="5027" y="182"/>
                      <a:pt x="5037" y="184"/>
                      <a:pt x="5045" y="184"/>
                    </a:cubicBezTo>
                    <a:cubicBezTo>
                      <a:pt x="5115" y="184"/>
                      <a:pt x="5135" y="66"/>
                      <a:pt x="5054" y="43"/>
                    </a:cubicBezTo>
                    <a:cubicBezTo>
                      <a:pt x="4963" y="14"/>
                      <a:pt x="4869" y="1"/>
                      <a:pt x="47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63"/>
              <p:cNvSpPr/>
              <p:nvPr/>
            </p:nvSpPr>
            <p:spPr>
              <a:xfrm>
                <a:off x="5269782" y="1216438"/>
                <a:ext cx="262196" cy="190776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2236" extrusionOk="0">
                    <a:moveTo>
                      <a:pt x="2370" y="0"/>
                    </a:moveTo>
                    <a:cubicBezTo>
                      <a:pt x="2225" y="0"/>
                      <a:pt x="2080" y="25"/>
                      <a:pt x="1945" y="77"/>
                    </a:cubicBezTo>
                    <a:cubicBezTo>
                      <a:pt x="1627" y="202"/>
                      <a:pt x="1390" y="472"/>
                      <a:pt x="1324" y="805"/>
                    </a:cubicBezTo>
                    <a:cubicBezTo>
                      <a:pt x="1297" y="915"/>
                      <a:pt x="1293" y="1026"/>
                      <a:pt x="1311" y="1133"/>
                    </a:cubicBezTo>
                    <a:lnTo>
                      <a:pt x="1311" y="1133"/>
                    </a:lnTo>
                    <a:cubicBezTo>
                      <a:pt x="1275" y="1124"/>
                      <a:pt x="1238" y="1119"/>
                      <a:pt x="1200" y="1119"/>
                    </a:cubicBezTo>
                    <a:cubicBezTo>
                      <a:pt x="1113" y="1119"/>
                      <a:pt x="1024" y="1145"/>
                      <a:pt x="951" y="1196"/>
                    </a:cubicBezTo>
                    <a:cubicBezTo>
                      <a:pt x="806" y="1300"/>
                      <a:pt x="745" y="1467"/>
                      <a:pt x="735" y="1637"/>
                    </a:cubicBezTo>
                    <a:lnTo>
                      <a:pt x="735" y="1637"/>
                    </a:lnTo>
                    <a:cubicBezTo>
                      <a:pt x="650" y="1577"/>
                      <a:pt x="551" y="1540"/>
                      <a:pt x="449" y="1540"/>
                    </a:cubicBezTo>
                    <a:cubicBezTo>
                      <a:pt x="412" y="1540"/>
                      <a:pt x="374" y="1544"/>
                      <a:pt x="336" y="1555"/>
                    </a:cubicBezTo>
                    <a:cubicBezTo>
                      <a:pt x="143" y="1610"/>
                      <a:pt x="0" y="1800"/>
                      <a:pt x="62" y="2001"/>
                    </a:cubicBezTo>
                    <a:cubicBezTo>
                      <a:pt x="88" y="2107"/>
                      <a:pt x="165" y="2195"/>
                      <a:pt x="271" y="2231"/>
                    </a:cubicBezTo>
                    <a:cubicBezTo>
                      <a:pt x="277" y="2234"/>
                      <a:pt x="284" y="2235"/>
                      <a:pt x="291" y="2235"/>
                    </a:cubicBezTo>
                    <a:cubicBezTo>
                      <a:pt x="323" y="2235"/>
                      <a:pt x="356" y="2209"/>
                      <a:pt x="362" y="2176"/>
                    </a:cubicBezTo>
                    <a:cubicBezTo>
                      <a:pt x="377" y="2136"/>
                      <a:pt x="347" y="2100"/>
                      <a:pt x="307" y="2085"/>
                    </a:cubicBezTo>
                    <a:cubicBezTo>
                      <a:pt x="245" y="2063"/>
                      <a:pt x="201" y="1994"/>
                      <a:pt x="198" y="1928"/>
                    </a:cubicBezTo>
                    <a:cubicBezTo>
                      <a:pt x="190" y="1855"/>
                      <a:pt x="227" y="1781"/>
                      <a:pt x="289" y="1738"/>
                    </a:cubicBezTo>
                    <a:cubicBezTo>
                      <a:pt x="340" y="1702"/>
                      <a:pt x="396" y="1687"/>
                      <a:pt x="450" y="1687"/>
                    </a:cubicBezTo>
                    <a:cubicBezTo>
                      <a:pt x="566" y="1687"/>
                      <a:pt x="680" y="1757"/>
                      <a:pt x="750" y="1862"/>
                    </a:cubicBezTo>
                    <a:cubicBezTo>
                      <a:pt x="767" y="1887"/>
                      <a:pt x="791" y="1898"/>
                      <a:pt x="813" y="1898"/>
                    </a:cubicBezTo>
                    <a:cubicBezTo>
                      <a:pt x="857" y="1898"/>
                      <a:pt x="898" y="1857"/>
                      <a:pt x="889" y="1800"/>
                    </a:cubicBezTo>
                    <a:cubicBezTo>
                      <a:pt x="859" y="1642"/>
                      <a:pt x="885" y="1427"/>
                      <a:pt x="1024" y="1321"/>
                    </a:cubicBezTo>
                    <a:cubicBezTo>
                      <a:pt x="1073" y="1285"/>
                      <a:pt x="1140" y="1263"/>
                      <a:pt x="1204" y="1263"/>
                    </a:cubicBezTo>
                    <a:cubicBezTo>
                      <a:pt x="1268" y="1263"/>
                      <a:pt x="1329" y="1284"/>
                      <a:pt x="1368" y="1334"/>
                    </a:cubicBezTo>
                    <a:lnTo>
                      <a:pt x="1368" y="1334"/>
                    </a:lnTo>
                    <a:cubicBezTo>
                      <a:pt x="1369" y="1337"/>
                      <a:pt x="1370" y="1340"/>
                      <a:pt x="1371" y="1343"/>
                    </a:cubicBezTo>
                    <a:cubicBezTo>
                      <a:pt x="1372" y="1342"/>
                      <a:pt x="1373" y="1342"/>
                      <a:pt x="1373" y="1342"/>
                    </a:cubicBezTo>
                    <a:lnTo>
                      <a:pt x="1373" y="1342"/>
                    </a:lnTo>
                    <a:cubicBezTo>
                      <a:pt x="1393" y="1366"/>
                      <a:pt x="1416" y="1377"/>
                      <a:pt x="1439" y="1377"/>
                    </a:cubicBezTo>
                    <a:cubicBezTo>
                      <a:pt x="1488" y="1377"/>
                      <a:pt x="1532" y="1325"/>
                      <a:pt x="1507" y="1262"/>
                    </a:cubicBezTo>
                    <a:cubicBezTo>
                      <a:pt x="1397" y="1010"/>
                      <a:pt x="1470" y="710"/>
                      <a:pt x="1627" y="494"/>
                    </a:cubicBezTo>
                    <a:cubicBezTo>
                      <a:pt x="1802" y="257"/>
                      <a:pt x="2086" y="146"/>
                      <a:pt x="2373" y="146"/>
                    </a:cubicBezTo>
                    <a:cubicBezTo>
                      <a:pt x="2386" y="146"/>
                      <a:pt x="2400" y="146"/>
                      <a:pt x="2414" y="147"/>
                    </a:cubicBezTo>
                    <a:cubicBezTo>
                      <a:pt x="2593" y="151"/>
                      <a:pt x="2772" y="198"/>
                      <a:pt x="2933" y="279"/>
                    </a:cubicBezTo>
                    <a:cubicBezTo>
                      <a:pt x="2945" y="287"/>
                      <a:pt x="2958" y="290"/>
                      <a:pt x="2969" y="290"/>
                    </a:cubicBezTo>
                    <a:cubicBezTo>
                      <a:pt x="3030" y="290"/>
                      <a:pt x="3072" y="194"/>
                      <a:pt x="2999" y="154"/>
                    </a:cubicBezTo>
                    <a:cubicBezTo>
                      <a:pt x="2808" y="55"/>
                      <a:pt x="2588" y="0"/>
                      <a:pt x="2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63"/>
              <p:cNvSpPr/>
              <p:nvPr/>
            </p:nvSpPr>
            <p:spPr>
              <a:xfrm>
                <a:off x="5848516" y="800756"/>
                <a:ext cx="527037" cy="256131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3002" extrusionOk="0">
                    <a:moveTo>
                      <a:pt x="4979" y="0"/>
                    </a:moveTo>
                    <a:cubicBezTo>
                      <a:pt x="4823" y="0"/>
                      <a:pt x="4669" y="32"/>
                      <a:pt x="4524" y="97"/>
                    </a:cubicBezTo>
                    <a:cubicBezTo>
                      <a:pt x="4323" y="181"/>
                      <a:pt x="4151" y="335"/>
                      <a:pt x="4030" y="517"/>
                    </a:cubicBezTo>
                    <a:cubicBezTo>
                      <a:pt x="3929" y="668"/>
                      <a:pt x="3863" y="840"/>
                      <a:pt x="3848" y="1019"/>
                    </a:cubicBezTo>
                    <a:lnTo>
                      <a:pt x="3848" y="1019"/>
                    </a:lnTo>
                    <a:cubicBezTo>
                      <a:pt x="3758" y="959"/>
                      <a:pt x="3651" y="925"/>
                      <a:pt x="3543" y="925"/>
                    </a:cubicBezTo>
                    <a:cubicBezTo>
                      <a:pt x="3530" y="925"/>
                      <a:pt x="3517" y="926"/>
                      <a:pt x="3504" y="927"/>
                    </a:cubicBezTo>
                    <a:cubicBezTo>
                      <a:pt x="3306" y="942"/>
                      <a:pt x="3141" y="1070"/>
                      <a:pt x="3065" y="1249"/>
                    </a:cubicBezTo>
                    <a:cubicBezTo>
                      <a:pt x="3046" y="1288"/>
                      <a:pt x="3034" y="1329"/>
                      <a:pt x="3027" y="1370"/>
                    </a:cubicBezTo>
                    <a:lnTo>
                      <a:pt x="3027" y="1370"/>
                    </a:lnTo>
                    <a:cubicBezTo>
                      <a:pt x="2945" y="1318"/>
                      <a:pt x="2849" y="1289"/>
                      <a:pt x="2752" y="1289"/>
                    </a:cubicBezTo>
                    <a:cubicBezTo>
                      <a:pt x="2687" y="1289"/>
                      <a:pt x="2621" y="1302"/>
                      <a:pt x="2560" y="1329"/>
                    </a:cubicBezTo>
                    <a:cubicBezTo>
                      <a:pt x="2407" y="1399"/>
                      <a:pt x="2306" y="1563"/>
                      <a:pt x="2292" y="1732"/>
                    </a:cubicBezTo>
                    <a:lnTo>
                      <a:pt x="2292" y="1732"/>
                    </a:lnTo>
                    <a:cubicBezTo>
                      <a:pt x="2020" y="1554"/>
                      <a:pt x="1700" y="1452"/>
                      <a:pt x="1374" y="1452"/>
                    </a:cubicBezTo>
                    <a:cubicBezTo>
                      <a:pt x="1292" y="1452"/>
                      <a:pt x="1209" y="1458"/>
                      <a:pt x="1127" y="1472"/>
                    </a:cubicBezTo>
                    <a:cubicBezTo>
                      <a:pt x="691" y="1541"/>
                      <a:pt x="311" y="1838"/>
                      <a:pt x="136" y="2240"/>
                    </a:cubicBezTo>
                    <a:cubicBezTo>
                      <a:pt x="37" y="2463"/>
                      <a:pt x="0" y="2711"/>
                      <a:pt x="52" y="2949"/>
                    </a:cubicBezTo>
                    <a:cubicBezTo>
                      <a:pt x="59" y="2986"/>
                      <a:pt x="86" y="3002"/>
                      <a:pt x="114" y="3002"/>
                    </a:cubicBezTo>
                    <a:cubicBezTo>
                      <a:pt x="158" y="3002"/>
                      <a:pt x="205" y="2965"/>
                      <a:pt x="194" y="2905"/>
                    </a:cubicBezTo>
                    <a:cubicBezTo>
                      <a:pt x="117" y="2532"/>
                      <a:pt x="286" y="2145"/>
                      <a:pt x="563" y="1892"/>
                    </a:cubicBezTo>
                    <a:cubicBezTo>
                      <a:pt x="788" y="1692"/>
                      <a:pt x="1076" y="1599"/>
                      <a:pt x="1370" y="1599"/>
                    </a:cubicBezTo>
                    <a:cubicBezTo>
                      <a:pt x="1478" y="1599"/>
                      <a:pt x="1587" y="1612"/>
                      <a:pt x="1693" y="1636"/>
                    </a:cubicBezTo>
                    <a:cubicBezTo>
                      <a:pt x="1927" y="1691"/>
                      <a:pt x="2147" y="1797"/>
                      <a:pt x="2330" y="1947"/>
                    </a:cubicBezTo>
                    <a:cubicBezTo>
                      <a:pt x="2346" y="1961"/>
                      <a:pt x="2366" y="1971"/>
                      <a:pt x="2387" y="1971"/>
                    </a:cubicBezTo>
                    <a:cubicBezTo>
                      <a:pt x="2398" y="1971"/>
                      <a:pt x="2410" y="1968"/>
                      <a:pt x="2421" y="1962"/>
                    </a:cubicBezTo>
                    <a:cubicBezTo>
                      <a:pt x="2447" y="1944"/>
                      <a:pt x="2465" y="1907"/>
                      <a:pt x="2458" y="1874"/>
                    </a:cubicBezTo>
                    <a:cubicBezTo>
                      <a:pt x="2406" y="1717"/>
                      <a:pt x="2472" y="1534"/>
                      <a:pt x="2626" y="1468"/>
                    </a:cubicBezTo>
                    <a:cubicBezTo>
                      <a:pt x="2667" y="1449"/>
                      <a:pt x="2711" y="1440"/>
                      <a:pt x="2756" y="1440"/>
                    </a:cubicBezTo>
                    <a:cubicBezTo>
                      <a:pt x="2866" y="1440"/>
                      <a:pt x="2976" y="1495"/>
                      <a:pt x="3035" y="1589"/>
                    </a:cubicBezTo>
                    <a:cubicBezTo>
                      <a:pt x="3052" y="1615"/>
                      <a:pt x="3076" y="1626"/>
                      <a:pt x="3100" y="1626"/>
                    </a:cubicBezTo>
                    <a:cubicBezTo>
                      <a:pt x="3144" y="1626"/>
                      <a:pt x="3186" y="1587"/>
                      <a:pt x="3174" y="1530"/>
                    </a:cubicBezTo>
                    <a:cubicBezTo>
                      <a:pt x="3138" y="1362"/>
                      <a:pt x="3233" y="1168"/>
                      <a:pt x="3394" y="1099"/>
                    </a:cubicBezTo>
                    <a:cubicBezTo>
                      <a:pt x="3437" y="1081"/>
                      <a:pt x="3484" y="1073"/>
                      <a:pt x="3531" y="1073"/>
                    </a:cubicBezTo>
                    <a:cubicBezTo>
                      <a:pt x="3658" y="1073"/>
                      <a:pt x="3785" y="1134"/>
                      <a:pt x="3855" y="1238"/>
                    </a:cubicBezTo>
                    <a:cubicBezTo>
                      <a:pt x="3870" y="1260"/>
                      <a:pt x="3896" y="1276"/>
                      <a:pt x="3926" y="1276"/>
                    </a:cubicBezTo>
                    <a:cubicBezTo>
                      <a:pt x="3931" y="1276"/>
                      <a:pt x="3937" y="1275"/>
                      <a:pt x="3942" y="1274"/>
                    </a:cubicBezTo>
                    <a:cubicBezTo>
                      <a:pt x="3968" y="1267"/>
                      <a:pt x="4001" y="1234"/>
                      <a:pt x="3997" y="1201"/>
                    </a:cubicBezTo>
                    <a:cubicBezTo>
                      <a:pt x="3996" y="1189"/>
                      <a:pt x="3994" y="1177"/>
                      <a:pt x="3994" y="1165"/>
                    </a:cubicBezTo>
                    <a:lnTo>
                      <a:pt x="3994" y="1165"/>
                    </a:lnTo>
                    <a:cubicBezTo>
                      <a:pt x="3994" y="1165"/>
                      <a:pt x="3994" y="1165"/>
                      <a:pt x="3994" y="1165"/>
                    </a:cubicBezTo>
                    <a:cubicBezTo>
                      <a:pt x="3994" y="1165"/>
                      <a:pt x="3994" y="1165"/>
                      <a:pt x="3994" y="1165"/>
                    </a:cubicBezTo>
                    <a:lnTo>
                      <a:pt x="3994" y="1165"/>
                    </a:lnTo>
                    <a:cubicBezTo>
                      <a:pt x="3964" y="791"/>
                      <a:pt x="4194" y="439"/>
                      <a:pt x="4524" y="261"/>
                    </a:cubicBezTo>
                    <a:cubicBezTo>
                      <a:pt x="4663" y="184"/>
                      <a:pt x="4814" y="150"/>
                      <a:pt x="4965" y="150"/>
                    </a:cubicBezTo>
                    <a:cubicBezTo>
                      <a:pt x="5193" y="150"/>
                      <a:pt x="5422" y="229"/>
                      <a:pt x="5613" y="364"/>
                    </a:cubicBezTo>
                    <a:cubicBezTo>
                      <a:pt x="5796" y="492"/>
                      <a:pt x="5943" y="675"/>
                      <a:pt x="6030" y="883"/>
                    </a:cubicBezTo>
                    <a:cubicBezTo>
                      <a:pt x="6042" y="907"/>
                      <a:pt x="6070" y="918"/>
                      <a:pt x="6096" y="918"/>
                    </a:cubicBezTo>
                    <a:cubicBezTo>
                      <a:pt x="6111" y="918"/>
                      <a:pt x="6125" y="915"/>
                      <a:pt x="6136" y="909"/>
                    </a:cubicBezTo>
                    <a:cubicBezTo>
                      <a:pt x="6173" y="887"/>
                      <a:pt x="6177" y="847"/>
                      <a:pt x="6162" y="803"/>
                    </a:cubicBezTo>
                    <a:cubicBezTo>
                      <a:pt x="5990" y="400"/>
                      <a:pt x="5602" y="90"/>
                      <a:pt x="5171" y="16"/>
                    </a:cubicBezTo>
                    <a:cubicBezTo>
                      <a:pt x="5107" y="6"/>
                      <a:pt x="5043" y="0"/>
                      <a:pt x="49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63"/>
              <p:cNvSpPr/>
              <p:nvPr/>
            </p:nvSpPr>
            <p:spPr>
              <a:xfrm>
                <a:off x="6432796" y="1039483"/>
                <a:ext cx="189245" cy="91975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078" extrusionOk="0">
                    <a:moveTo>
                      <a:pt x="616" y="0"/>
                    </a:moveTo>
                    <a:cubicBezTo>
                      <a:pt x="483" y="0"/>
                      <a:pt x="349" y="58"/>
                      <a:pt x="246" y="144"/>
                    </a:cubicBezTo>
                    <a:cubicBezTo>
                      <a:pt x="162" y="217"/>
                      <a:pt x="93" y="319"/>
                      <a:pt x="38" y="418"/>
                    </a:cubicBezTo>
                    <a:cubicBezTo>
                      <a:pt x="0" y="479"/>
                      <a:pt x="51" y="532"/>
                      <a:pt x="102" y="532"/>
                    </a:cubicBezTo>
                    <a:cubicBezTo>
                      <a:pt x="125" y="532"/>
                      <a:pt x="148" y="521"/>
                      <a:pt x="162" y="495"/>
                    </a:cubicBezTo>
                    <a:cubicBezTo>
                      <a:pt x="250" y="326"/>
                      <a:pt x="396" y="154"/>
                      <a:pt x="598" y="154"/>
                    </a:cubicBezTo>
                    <a:cubicBezTo>
                      <a:pt x="607" y="154"/>
                      <a:pt x="615" y="154"/>
                      <a:pt x="623" y="155"/>
                    </a:cubicBezTo>
                    <a:cubicBezTo>
                      <a:pt x="802" y="162"/>
                      <a:pt x="916" y="345"/>
                      <a:pt x="861" y="506"/>
                    </a:cubicBezTo>
                    <a:cubicBezTo>
                      <a:pt x="845" y="558"/>
                      <a:pt x="891" y="601"/>
                      <a:pt x="938" y="601"/>
                    </a:cubicBezTo>
                    <a:cubicBezTo>
                      <a:pt x="956" y="601"/>
                      <a:pt x="974" y="595"/>
                      <a:pt x="989" y="579"/>
                    </a:cubicBezTo>
                    <a:cubicBezTo>
                      <a:pt x="1078" y="484"/>
                      <a:pt x="1203" y="343"/>
                      <a:pt x="1346" y="343"/>
                    </a:cubicBezTo>
                    <a:cubicBezTo>
                      <a:pt x="1374" y="343"/>
                      <a:pt x="1402" y="348"/>
                      <a:pt x="1431" y="360"/>
                    </a:cubicBezTo>
                    <a:cubicBezTo>
                      <a:pt x="1570" y="414"/>
                      <a:pt x="1563" y="605"/>
                      <a:pt x="1541" y="729"/>
                    </a:cubicBezTo>
                    <a:cubicBezTo>
                      <a:pt x="1537" y="765"/>
                      <a:pt x="1545" y="802"/>
                      <a:pt x="1588" y="817"/>
                    </a:cubicBezTo>
                    <a:cubicBezTo>
                      <a:pt x="1597" y="821"/>
                      <a:pt x="1607" y="823"/>
                      <a:pt x="1617" y="823"/>
                    </a:cubicBezTo>
                    <a:cubicBezTo>
                      <a:pt x="1643" y="823"/>
                      <a:pt x="1670" y="810"/>
                      <a:pt x="1684" y="784"/>
                    </a:cubicBezTo>
                    <a:cubicBezTo>
                      <a:pt x="1725" y="709"/>
                      <a:pt x="1784" y="601"/>
                      <a:pt x="1872" y="601"/>
                    </a:cubicBezTo>
                    <a:cubicBezTo>
                      <a:pt x="1891" y="601"/>
                      <a:pt x="1913" y="606"/>
                      <a:pt x="1936" y="619"/>
                    </a:cubicBezTo>
                    <a:cubicBezTo>
                      <a:pt x="2068" y="692"/>
                      <a:pt x="2057" y="861"/>
                      <a:pt x="2020" y="985"/>
                    </a:cubicBezTo>
                    <a:cubicBezTo>
                      <a:pt x="2007" y="1042"/>
                      <a:pt x="2053" y="1078"/>
                      <a:pt x="2097" y="1078"/>
                    </a:cubicBezTo>
                    <a:cubicBezTo>
                      <a:pt x="2127" y="1078"/>
                      <a:pt x="2156" y="1062"/>
                      <a:pt x="2166" y="1025"/>
                    </a:cubicBezTo>
                    <a:cubicBezTo>
                      <a:pt x="2217" y="835"/>
                      <a:pt x="2203" y="586"/>
                      <a:pt x="1998" y="488"/>
                    </a:cubicBezTo>
                    <a:cubicBezTo>
                      <a:pt x="1955" y="464"/>
                      <a:pt x="1908" y="452"/>
                      <a:pt x="1862" y="452"/>
                    </a:cubicBezTo>
                    <a:cubicBezTo>
                      <a:pt x="1814" y="452"/>
                      <a:pt x="1767" y="465"/>
                      <a:pt x="1724" y="491"/>
                    </a:cubicBezTo>
                    <a:cubicBezTo>
                      <a:pt x="1714" y="498"/>
                      <a:pt x="1704" y="505"/>
                      <a:pt x="1694" y="512"/>
                    </a:cubicBezTo>
                    <a:lnTo>
                      <a:pt x="1694" y="512"/>
                    </a:lnTo>
                    <a:cubicBezTo>
                      <a:pt x="1677" y="393"/>
                      <a:pt x="1623" y="283"/>
                      <a:pt x="1504" y="228"/>
                    </a:cubicBezTo>
                    <a:cubicBezTo>
                      <a:pt x="1457" y="206"/>
                      <a:pt x="1407" y="196"/>
                      <a:pt x="1356" y="196"/>
                    </a:cubicBezTo>
                    <a:cubicBezTo>
                      <a:pt x="1288" y="196"/>
                      <a:pt x="1220" y="213"/>
                      <a:pt x="1157" y="243"/>
                    </a:cubicBezTo>
                    <a:cubicBezTo>
                      <a:pt x="1107" y="264"/>
                      <a:pt x="1062" y="295"/>
                      <a:pt x="1020" y="330"/>
                    </a:cubicBezTo>
                    <a:lnTo>
                      <a:pt x="1020" y="330"/>
                    </a:lnTo>
                    <a:cubicBezTo>
                      <a:pt x="997" y="222"/>
                      <a:pt x="932" y="123"/>
                      <a:pt x="839" y="63"/>
                    </a:cubicBezTo>
                    <a:cubicBezTo>
                      <a:pt x="769" y="19"/>
                      <a:pt x="693" y="0"/>
                      <a:pt x="6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63"/>
              <p:cNvSpPr/>
              <p:nvPr/>
            </p:nvSpPr>
            <p:spPr>
              <a:xfrm>
                <a:off x="6752324" y="850498"/>
                <a:ext cx="269363" cy="202635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2375" extrusionOk="0">
                    <a:moveTo>
                      <a:pt x="1071" y="1"/>
                    </a:moveTo>
                    <a:cubicBezTo>
                      <a:pt x="911" y="1"/>
                      <a:pt x="748" y="41"/>
                      <a:pt x="604" y="106"/>
                    </a:cubicBezTo>
                    <a:cubicBezTo>
                      <a:pt x="392" y="201"/>
                      <a:pt x="213" y="344"/>
                      <a:pt x="30" y="487"/>
                    </a:cubicBezTo>
                    <a:cubicBezTo>
                      <a:pt x="1" y="512"/>
                      <a:pt x="5" y="567"/>
                      <a:pt x="30" y="593"/>
                    </a:cubicBezTo>
                    <a:cubicBezTo>
                      <a:pt x="42" y="603"/>
                      <a:pt x="56" y="607"/>
                      <a:pt x="71" y="607"/>
                    </a:cubicBezTo>
                    <a:cubicBezTo>
                      <a:pt x="92" y="607"/>
                      <a:pt x="115" y="598"/>
                      <a:pt x="136" y="585"/>
                    </a:cubicBezTo>
                    <a:cubicBezTo>
                      <a:pt x="407" y="377"/>
                      <a:pt x="707" y="143"/>
                      <a:pt x="1069" y="143"/>
                    </a:cubicBezTo>
                    <a:cubicBezTo>
                      <a:pt x="1222" y="143"/>
                      <a:pt x="1380" y="190"/>
                      <a:pt x="1493" y="300"/>
                    </a:cubicBezTo>
                    <a:cubicBezTo>
                      <a:pt x="1603" y="402"/>
                      <a:pt x="1672" y="545"/>
                      <a:pt x="1705" y="695"/>
                    </a:cubicBezTo>
                    <a:cubicBezTo>
                      <a:pt x="1745" y="907"/>
                      <a:pt x="1709" y="1123"/>
                      <a:pt x="1647" y="1317"/>
                    </a:cubicBezTo>
                    <a:cubicBezTo>
                      <a:pt x="1627" y="1373"/>
                      <a:pt x="1674" y="1411"/>
                      <a:pt x="1720" y="1411"/>
                    </a:cubicBezTo>
                    <a:cubicBezTo>
                      <a:pt x="1744" y="1411"/>
                      <a:pt x="1767" y="1401"/>
                      <a:pt x="1782" y="1379"/>
                    </a:cubicBezTo>
                    <a:cubicBezTo>
                      <a:pt x="1784" y="1375"/>
                      <a:pt x="1787" y="1371"/>
                      <a:pt x="1790" y="1367"/>
                    </a:cubicBezTo>
                    <a:lnTo>
                      <a:pt x="1790" y="1367"/>
                    </a:lnTo>
                    <a:cubicBezTo>
                      <a:pt x="1791" y="1367"/>
                      <a:pt x="1792" y="1367"/>
                      <a:pt x="1793" y="1368"/>
                    </a:cubicBezTo>
                    <a:cubicBezTo>
                      <a:pt x="1794" y="1365"/>
                      <a:pt x="1794" y="1362"/>
                      <a:pt x="1795" y="1360"/>
                    </a:cubicBezTo>
                    <a:lnTo>
                      <a:pt x="1795" y="1360"/>
                    </a:lnTo>
                    <a:cubicBezTo>
                      <a:pt x="1842" y="1300"/>
                      <a:pt x="1919" y="1271"/>
                      <a:pt x="1997" y="1271"/>
                    </a:cubicBezTo>
                    <a:cubicBezTo>
                      <a:pt x="2059" y="1271"/>
                      <a:pt x="2121" y="1289"/>
                      <a:pt x="2169" y="1324"/>
                    </a:cubicBezTo>
                    <a:cubicBezTo>
                      <a:pt x="2312" y="1423"/>
                      <a:pt x="2330" y="1642"/>
                      <a:pt x="2257" y="1792"/>
                    </a:cubicBezTo>
                    <a:cubicBezTo>
                      <a:pt x="2239" y="1825"/>
                      <a:pt x="2243" y="1865"/>
                      <a:pt x="2275" y="1891"/>
                    </a:cubicBezTo>
                    <a:cubicBezTo>
                      <a:pt x="2287" y="1901"/>
                      <a:pt x="2304" y="1906"/>
                      <a:pt x="2321" y="1906"/>
                    </a:cubicBezTo>
                    <a:cubicBezTo>
                      <a:pt x="2341" y="1906"/>
                      <a:pt x="2362" y="1899"/>
                      <a:pt x="2378" y="1883"/>
                    </a:cubicBezTo>
                    <a:cubicBezTo>
                      <a:pt x="2381" y="1880"/>
                      <a:pt x="2383" y="1877"/>
                      <a:pt x="2386" y="1874"/>
                    </a:cubicBezTo>
                    <a:lnTo>
                      <a:pt x="2386" y="1874"/>
                    </a:lnTo>
                    <a:cubicBezTo>
                      <a:pt x="2387" y="1875"/>
                      <a:pt x="2388" y="1875"/>
                      <a:pt x="2389" y="1876"/>
                    </a:cubicBezTo>
                    <a:cubicBezTo>
                      <a:pt x="2390" y="1873"/>
                      <a:pt x="2392" y="1870"/>
                      <a:pt x="2393" y="1868"/>
                    </a:cubicBezTo>
                    <a:lnTo>
                      <a:pt x="2393" y="1868"/>
                    </a:lnTo>
                    <a:cubicBezTo>
                      <a:pt x="2456" y="1806"/>
                      <a:pt x="2544" y="1772"/>
                      <a:pt x="2632" y="1772"/>
                    </a:cubicBezTo>
                    <a:cubicBezTo>
                      <a:pt x="2697" y="1772"/>
                      <a:pt x="2762" y="1790"/>
                      <a:pt x="2817" y="1829"/>
                    </a:cubicBezTo>
                    <a:cubicBezTo>
                      <a:pt x="2948" y="1920"/>
                      <a:pt x="2985" y="2118"/>
                      <a:pt x="2908" y="2260"/>
                    </a:cubicBezTo>
                    <a:cubicBezTo>
                      <a:pt x="2875" y="2321"/>
                      <a:pt x="2926" y="2374"/>
                      <a:pt x="2977" y="2374"/>
                    </a:cubicBezTo>
                    <a:cubicBezTo>
                      <a:pt x="3000" y="2374"/>
                      <a:pt x="3024" y="2363"/>
                      <a:pt x="3040" y="2337"/>
                    </a:cubicBezTo>
                    <a:cubicBezTo>
                      <a:pt x="3157" y="2128"/>
                      <a:pt x="3095" y="1847"/>
                      <a:pt x="2901" y="1712"/>
                    </a:cubicBezTo>
                    <a:cubicBezTo>
                      <a:pt x="2824" y="1654"/>
                      <a:pt x="2728" y="1627"/>
                      <a:pt x="2633" y="1627"/>
                    </a:cubicBezTo>
                    <a:cubicBezTo>
                      <a:pt x="2570" y="1627"/>
                      <a:pt x="2506" y="1639"/>
                      <a:pt x="2448" y="1662"/>
                    </a:cubicBezTo>
                    <a:lnTo>
                      <a:pt x="2448" y="1662"/>
                    </a:lnTo>
                    <a:cubicBezTo>
                      <a:pt x="2459" y="1540"/>
                      <a:pt x="2434" y="1416"/>
                      <a:pt x="2363" y="1317"/>
                    </a:cubicBezTo>
                    <a:cubicBezTo>
                      <a:pt x="2278" y="1197"/>
                      <a:pt x="2142" y="1128"/>
                      <a:pt x="1999" y="1128"/>
                    </a:cubicBezTo>
                    <a:cubicBezTo>
                      <a:pt x="1963" y="1128"/>
                      <a:pt x="1927" y="1132"/>
                      <a:pt x="1892" y="1141"/>
                    </a:cubicBezTo>
                    <a:cubicBezTo>
                      <a:pt x="1875" y="1145"/>
                      <a:pt x="1860" y="1149"/>
                      <a:pt x="1845" y="1155"/>
                    </a:cubicBezTo>
                    <a:lnTo>
                      <a:pt x="1845" y="1155"/>
                    </a:lnTo>
                    <a:cubicBezTo>
                      <a:pt x="1902" y="837"/>
                      <a:pt x="1870" y="501"/>
                      <a:pt x="1647" y="245"/>
                    </a:cubicBezTo>
                    <a:cubicBezTo>
                      <a:pt x="1494" y="72"/>
                      <a:pt x="1285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63"/>
              <p:cNvSpPr/>
              <p:nvPr/>
            </p:nvSpPr>
            <p:spPr>
              <a:xfrm>
                <a:off x="6456601" y="1255856"/>
                <a:ext cx="539238" cy="143167"/>
              </a:xfrm>
              <a:custGeom>
                <a:avLst/>
                <a:gdLst/>
                <a:ahLst/>
                <a:cxnLst/>
                <a:rect l="l" t="t" r="r" b="b"/>
                <a:pathLst>
                  <a:path w="6320" h="1678" extrusionOk="0">
                    <a:moveTo>
                      <a:pt x="1356" y="1"/>
                    </a:moveTo>
                    <a:cubicBezTo>
                      <a:pt x="1073" y="1"/>
                      <a:pt x="789" y="93"/>
                      <a:pt x="553" y="259"/>
                    </a:cubicBezTo>
                    <a:cubicBezTo>
                      <a:pt x="326" y="420"/>
                      <a:pt x="139" y="636"/>
                      <a:pt x="19" y="884"/>
                    </a:cubicBezTo>
                    <a:cubicBezTo>
                      <a:pt x="0" y="921"/>
                      <a:pt x="11" y="968"/>
                      <a:pt x="48" y="990"/>
                    </a:cubicBezTo>
                    <a:cubicBezTo>
                      <a:pt x="59" y="995"/>
                      <a:pt x="72" y="997"/>
                      <a:pt x="85" y="997"/>
                    </a:cubicBezTo>
                    <a:cubicBezTo>
                      <a:pt x="112" y="997"/>
                      <a:pt x="138" y="986"/>
                      <a:pt x="150" y="961"/>
                    </a:cubicBezTo>
                    <a:cubicBezTo>
                      <a:pt x="340" y="552"/>
                      <a:pt x="717" y="248"/>
                      <a:pt x="1156" y="164"/>
                    </a:cubicBezTo>
                    <a:cubicBezTo>
                      <a:pt x="1219" y="153"/>
                      <a:pt x="1282" y="147"/>
                      <a:pt x="1344" y="147"/>
                    </a:cubicBezTo>
                    <a:cubicBezTo>
                      <a:pt x="1705" y="147"/>
                      <a:pt x="2052" y="330"/>
                      <a:pt x="2264" y="632"/>
                    </a:cubicBezTo>
                    <a:cubicBezTo>
                      <a:pt x="2399" y="826"/>
                      <a:pt x="2469" y="1056"/>
                      <a:pt x="2447" y="1298"/>
                    </a:cubicBezTo>
                    <a:cubicBezTo>
                      <a:pt x="2443" y="1334"/>
                      <a:pt x="2480" y="1367"/>
                      <a:pt x="2509" y="1371"/>
                    </a:cubicBezTo>
                    <a:cubicBezTo>
                      <a:pt x="2512" y="1371"/>
                      <a:pt x="2515" y="1371"/>
                      <a:pt x="2518" y="1371"/>
                    </a:cubicBezTo>
                    <a:cubicBezTo>
                      <a:pt x="2556" y="1371"/>
                      <a:pt x="2579" y="1350"/>
                      <a:pt x="2593" y="1316"/>
                    </a:cubicBezTo>
                    <a:cubicBezTo>
                      <a:pt x="2630" y="1217"/>
                      <a:pt x="2703" y="1126"/>
                      <a:pt x="2794" y="1063"/>
                    </a:cubicBezTo>
                    <a:cubicBezTo>
                      <a:pt x="2863" y="1015"/>
                      <a:pt x="2967" y="965"/>
                      <a:pt x="3063" y="965"/>
                    </a:cubicBezTo>
                    <a:cubicBezTo>
                      <a:pt x="3084" y="965"/>
                      <a:pt x="3104" y="967"/>
                      <a:pt x="3123" y="972"/>
                    </a:cubicBezTo>
                    <a:cubicBezTo>
                      <a:pt x="3207" y="998"/>
                      <a:pt x="3251" y="1078"/>
                      <a:pt x="3288" y="1159"/>
                    </a:cubicBezTo>
                    <a:cubicBezTo>
                      <a:pt x="3328" y="1261"/>
                      <a:pt x="3357" y="1367"/>
                      <a:pt x="3412" y="1458"/>
                    </a:cubicBezTo>
                    <a:cubicBezTo>
                      <a:pt x="3425" y="1482"/>
                      <a:pt x="3450" y="1494"/>
                      <a:pt x="3475" y="1494"/>
                    </a:cubicBezTo>
                    <a:cubicBezTo>
                      <a:pt x="3507" y="1494"/>
                      <a:pt x="3539" y="1475"/>
                      <a:pt x="3547" y="1440"/>
                    </a:cubicBezTo>
                    <a:cubicBezTo>
                      <a:pt x="3584" y="1294"/>
                      <a:pt x="3650" y="1060"/>
                      <a:pt x="3833" y="1042"/>
                    </a:cubicBezTo>
                    <a:cubicBezTo>
                      <a:pt x="3838" y="1041"/>
                      <a:pt x="3844" y="1041"/>
                      <a:pt x="3849" y="1041"/>
                    </a:cubicBezTo>
                    <a:cubicBezTo>
                      <a:pt x="3942" y="1041"/>
                      <a:pt x="4027" y="1096"/>
                      <a:pt x="4089" y="1159"/>
                    </a:cubicBezTo>
                    <a:cubicBezTo>
                      <a:pt x="4162" y="1243"/>
                      <a:pt x="4206" y="1352"/>
                      <a:pt x="4246" y="1458"/>
                    </a:cubicBezTo>
                    <a:cubicBezTo>
                      <a:pt x="4260" y="1484"/>
                      <a:pt x="4279" y="1506"/>
                      <a:pt x="4312" y="1513"/>
                    </a:cubicBezTo>
                    <a:cubicBezTo>
                      <a:pt x="4314" y="1514"/>
                      <a:pt x="4317" y="1514"/>
                      <a:pt x="4320" y="1514"/>
                    </a:cubicBezTo>
                    <a:cubicBezTo>
                      <a:pt x="4344" y="1514"/>
                      <a:pt x="4375" y="1500"/>
                      <a:pt x="4385" y="1477"/>
                    </a:cubicBezTo>
                    <a:cubicBezTo>
                      <a:pt x="4546" y="1148"/>
                      <a:pt x="4740" y="775"/>
                      <a:pt x="5105" y="639"/>
                    </a:cubicBezTo>
                    <a:cubicBezTo>
                      <a:pt x="5186" y="610"/>
                      <a:pt x="5270" y="594"/>
                      <a:pt x="5353" y="594"/>
                    </a:cubicBezTo>
                    <a:cubicBezTo>
                      <a:pt x="5437" y="594"/>
                      <a:pt x="5520" y="610"/>
                      <a:pt x="5599" y="647"/>
                    </a:cubicBezTo>
                    <a:cubicBezTo>
                      <a:pt x="5756" y="716"/>
                      <a:pt x="5880" y="840"/>
                      <a:pt x="5965" y="983"/>
                    </a:cubicBezTo>
                    <a:cubicBezTo>
                      <a:pt x="6082" y="1170"/>
                      <a:pt x="6129" y="1385"/>
                      <a:pt x="6158" y="1597"/>
                    </a:cubicBezTo>
                    <a:cubicBezTo>
                      <a:pt x="6162" y="1641"/>
                      <a:pt x="6191" y="1678"/>
                      <a:pt x="6235" y="1678"/>
                    </a:cubicBezTo>
                    <a:cubicBezTo>
                      <a:pt x="6272" y="1678"/>
                      <a:pt x="6319" y="1641"/>
                      <a:pt x="6312" y="1597"/>
                    </a:cubicBezTo>
                    <a:cubicBezTo>
                      <a:pt x="6268" y="1188"/>
                      <a:pt x="6118" y="756"/>
                      <a:pt x="5734" y="544"/>
                    </a:cubicBezTo>
                    <a:cubicBezTo>
                      <a:pt x="5614" y="476"/>
                      <a:pt x="5481" y="443"/>
                      <a:pt x="5348" y="443"/>
                    </a:cubicBezTo>
                    <a:cubicBezTo>
                      <a:pt x="5288" y="443"/>
                      <a:pt x="5227" y="450"/>
                      <a:pt x="5167" y="464"/>
                    </a:cubicBezTo>
                    <a:cubicBezTo>
                      <a:pt x="4970" y="515"/>
                      <a:pt x="4791" y="636"/>
                      <a:pt x="4648" y="786"/>
                    </a:cubicBezTo>
                    <a:cubicBezTo>
                      <a:pt x="4518" y="927"/>
                      <a:pt x="4418" y="1093"/>
                      <a:pt x="4330" y="1265"/>
                    </a:cubicBezTo>
                    <a:lnTo>
                      <a:pt x="4330" y="1265"/>
                    </a:lnTo>
                    <a:cubicBezTo>
                      <a:pt x="4258" y="1119"/>
                      <a:pt x="4164" y="986"/>
                      <a:pt x="4005" y="921"/>
                    </a:cubicBezTo>
                    <a:cubicBezTo>
                      <a:pt x="3959" y="902"/>
                      <a:pt x="3910" y="892"/>
                      <a:pt x="3861" y="892"/>
                    </a:cubicBezTo>
                    <a:cubicBezTo>
                      <a:pt x="3808" y="892"/>
                      <a:pt x="3754" y="903"/>
                      <a:pt x="3705" y="928"/>
                    </a:cubicBezTo>
                    <a:cubicBezTo>
                      <a:pt x="3621" y="965"/>
                      <a:pt x="3562" y="1038"/>
                      <a:pt x="3515" y="1111"/>
                    </a:cubicBezTo>
                    <a:cubicBezTo>
                      <a:pt x="3498" y="1143"/>
                      <a:pt x="3483" y="1176"/>
                      <a:pt x="3470" y="1209"/>
                    </a:cubicBezTo>
                    <a:lnTo>
                      <a:pt x="3470" y="1209"/>
                    </a:lnTo>
                    <a:cubicBezTo>
                      <a:pt x="3428" y="1092"/>
                      <a:pt x="3388" y="973"/>
                      <a:pt x="3291" y="895"/>
                    </a:cubicBezTo>
                    <a:cubicBezTo>
                      <a:pt x="3224" y="839"/>
                      <a:pt x="3146" y="816"/>
                      <a:pt x="3066" y="816"/>
                    </a:cubicBezTo>
                    <a:cubicBezTo>
                      <a:pt x="2922" y="816"/>
                      <a:pt x="2772" y="889"/>
                      <a:pt x="2666" y="976"/>
                    </a:cubicBezTo>
                    <a:cubicBezTo>
                      <a:pt x="2639" y="999"/>
                      <a:pt x="2614" y="1023"/>
                      <a:pt x="2591" y="1049"/>
                    </a:cubicBezTo>
                    <a:lnTo>
                      <a:pt x="2591" y="1049"/>
                    </a:lnTo>
                    <a:cubicBezTo>
                      <a:pt x="2534" y="668"/>
                      <a:pt x="2269" y="323"/>
                      <a:pt x="1931" y="142"/>
                    </a:cubicBezTo>
                    <a:cubicBezTo>
                      <a:pt x="1751" y="46"/>
                      <a:pt x="1554" y="1"/>
                      <a:pt x="1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63"/>
              <p:cNvSpPr/>
              <p:nvPr/>
            </p:nvSpPr>
            <p:spPr>
              <a:xfrm>
                <a:off x="7140963" y="1208333"/>
                <a:ext cx="241719" cy="151358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1774" extrusionOk="0">
                    <a:moveTo>
                      <a:pt x="675" y="0"/>
                    </a:moveTo>
                    <a:cubicBezTo>
                      <a:pt x="559" y="0"/>
                      <a:pt x="442" y="32"/>
                      <a:pt x="339" y="92"/>
                    </a:cubicBezTo>
                    <a:cubicBezTo>
                      <a:pt x="211" y="161"/>
                      <a:pt x="112" y="278"/>
                      <a:pt x="39" y="403"/>
                    </a:cubicBezTo>
                    <a:cubicBezTo>
                      <a:pt x="0" y="459"/>
                      <a:pt x="52" y="514"/>
                      <a:pt x="103" y="514"/>
                    </a:cubicBezTo>
                    <a:cubicBezTo>
                      <a:pt x="126" y="514"/>
                      <a:pt x="148" y="504"/>
                      <a:pt x="163" y="480"/>
                    </a:cubicBezTo>
                    <a:cubicBezTo>
                      <a:pt x="262" y="315"/>
                      <a:pt x="426" y="169"/>
                      <a:pt x="624" y="150"/>
                    </a:cubicBezTo>
                    <a:cubicBezTo>
                      <a:pt x="637" y="149"/>
                      <a:pt x="651" y="149"/>
                      <a:pt x="664" y="149"/>
                    </a:cubicBezTo>
                    <a:cubicBezTo>
                      <a:pt x="830" y="149"/>
                      <a:pt x="993" y="233"/>
                      <a:pt x="1041" y="403"/>
                    </a:cubicBezTo>
                    <a:cubicBezTo>
                      <a:pt x="1063" y="487"/>
                      <a:pt x="1052" y="593"/>
                      <a:pt x="993" y="662"/>
                    </a:cubicBezTo>
                    <a:cubicBezTo>
                      <a:pt x="947" y="715"/>
                      <a:pt x="989" y="788"/>
                      <a:pt x="1049" y="788"/>
                    </a:cubicBezTo>
                    <a:cubicBezTo>
                      <a:pt x="1061" y="788"/>
                      <a:pt x="1073" y="785"/>
                      <a:pt x="1085" y="779"/>
                    </a:cubicBezTo>
                    <a:cubicBezTo>
                      <a:pt x="1091" y="776"/>
                      <a:pt x="1098" y="773"/>
                      <a:pt x="1105" y="770"/>
                    </a:cubicBezTo>
                    <a:lnTo>
                      <a:pt x="1105" y="770"/>
                    </a:lnTo>
                    <a:cubicBezTo>
                      <a:pt x="1105" y="770"/>
                      <a:pt x="1106" y="771"/>
                      <a:pt x="1107" y="772"/>
                    </a:cubicBezTo>
                    <a:cubicBezTo>
                      <a:pt x="1108" y="770"/>
                      <a:pt x="1110" y="768"/>
                      <a:pt x="1111" y="767"/>
                    </a:cubicBezTo>
                    <a:lnTo>
                      <a:pt x="1111" y="767"/>
                    </a:lnTo>
                    <a:cubicBezTo>
                      <a:pt x="1214" y="719"/>
                      <a:pt x="1324" y="686"/>
                      <a:pt x="1432" y="666"/>
                    </a:cubicBezTo>
                    <a:cubicBezTo>
                      <a:pt x="1487" y="659"/>
                      <a:pt x="1545" y="648"/>
                      <a:pt x="1600" y="648"/>
                    </a:cubicBezTo>
                    <a:cubicBezTo>
                      <a:pt x="1648" y="648"/>
                      <a:pt x="1703" y="648"/>
                      <a:pt x="1739" y="673"/>
                    </a:cubicBezTo>
                    <a:cubicBezTo>
                      <a:pt x="1798" y="721"/>
                      <a:pt x="1809" y="812"/>
                      <a:pt x="1801" y="885"/>
                    </a:cubicBezTo>
                    <a:cubicBezTo>
                      <a:pt x="1794" y="1010"/>
                      <a:pt x="1747" y="1123"/>
                      <a:pt x="1758" y="1247"/>
                    </a:cubicBezTo>
                    <a:cubicBezTo>
                      <a:pt x="1760" y="1292"/>
                      <a:pt x="1796" y="1321"/>
                      <a:pt x="1835" y="1321"/>
                    </a:cubicBezTo>
                    <a:cubicBezTo>
                      <a:pt x="1859" y="1321"/>
                      <a:pt x="1883" y="1309"/>
                      <a:pt x="1900" y="1284"/>
                    </a:cubicBezTo>
                    <a:cubicBezTo>
                      <a:pt x="1981" y="1141"/>
                      <a:pt x="2120" y="966"/>
                      <a:pt x="2302" y="966"/>
                    </a:cubicBezTo>
                    <a:cubicBezTo>
                      <a:pt x="2304" y="966"/>
                      <a:pt x="2306" y="966"/>
                      <a:pt x="2308" y="966"/>
                    </a:cubicBezTo>
                    <a:cubicBezTo>
                      <a:pt x="2491" y="966"/>
                      <a:pt x="2614" y="1143"/>
                      <a:pt x="2642" y="1306"/>
                    </a:cubicBezTo>
                    <a:cubicBezTo>
                      <a:pt x="2668" y="1430"/>
                      <a:pt x="2642" y="1558"/>
                      <a:pt x="2606" y="1679"/>
                    </a:cubicBezTo>
                    <a:cubicBezTo>
                      <a:pt x="2590" y="1735"/>
                      <a:pt x="2639" y="1773"/>
                      <a:pt x="2685" y="1773"/>
                    </a:cubicBezTo>
                    <a:cubicBezTo>
                      <a:pt x="2714" y="1773"/>
                      <a:pt x="2742" y="1758"/>
                      <a:pt x="2752" y="1723"/>
                    </a:cubicBezTo>
                    <a:cubicBezTo>
                      <a:pt x="2825" y="1474"/>
                      <a:pt x="2833" y="1189"/>
                      <a:pt x="2653" y="984"/>
                    </a:cubicBezTo>
                    <a:cubicBezTo>
                      <a:pt x="2577" y="900"/>
                      <a:pt x="2471" y="834"/>
                      <a:pt x="2350" y="823"/>
                    </a:cubicBezTo>
                    <a:cubicBezTo>
                      <a:pt x="2333" y="821"/>
                      <a:pt x="2317" y="820"/>
                      <a:pt x="2300" y="820"/>
                    </a:cubicBezTo>
                    <a:cubicBezTo>
                      <a:pt x="2204" y="820"/>
                      <a:pt x="2110" y="855"/>
                      <a:pt x="2032" y="915"/>
                    </a:cubicBezTo>
                    <a:cubicBezTo>
                      <a:pt x="2001" y="936"/>
                      <a:pt x="1972" y="960"/>
                      <a:pt x="1945" y="986"/>
                    </a:cubicBezTo>
                    <a:lnTo>
                      <a:pt x="1945" y="986"/>
                    </a:lnTo>
                    <a:cubicBezTo>
                      <a:pt x="1954" y="940"/>
                      <a:pt x="1960" y="893"/>
                      <a:pt x="1959" y="845"/>
                    </a:cubicBezTo>
                    <a:cubicBezTo>
                      <a:pt x="1959" y="732"/>
                      <a:pt x="1918" y="611"/>
                      <a:pt x="1820" y="549"/>
                    </a:cubicBezTo>
                    <a:cubicBezTo>
                      <a:pt x="1763" y="509"/>
                      <a:pt x="1696" y="496"/>
                      <a:pt x="1628" y="496"/>
                    </a:cubicBezTo>
                    <a:cubicBezTo>
                      <a:pt x="1559" y="496"/>
                      <a:pt x="1489" y="509"/>
                      <a:pt x="1425" y="520"/>
                    </a:cubicBezTo>
                    <a:cubicBezTo>
                      <a:pt x="1349" y="531"/>
                      <a:pt x="1274" y="550"/>
                      <a:pt x="1201" y="575"/>
                    </a:cubicBezTo>
                    <a:lnTo>
                      <a:pt x="1201" y="575"/>
                    </a:lnTo>
                    <a:cubicBezTo>
                      <a:pt x="1232" y="414"/>
                      <a:pt x="1176" y="237"/>
                      <a:pt x="1044" y="129"/>
                    </a:cubicBezTo>
                    <a:cubicBezTo>
                      <a:pt x="938" y="41"/>
                      <a:pt x="807" y="0"/>
                      <a:pt x="6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63"/>
              <p:cNvSpPr/>
              <p:nvPr/>
            </p:nvSpPr>
            <p:spPr>
              <a:xfrm>
                <a:off x="5520627" y="1375732"/>
                <a:ext cx="60579" cy="28412"/>
              </a:xfrm>
              <a:custGeom>
                <a:avLst/>
                <a:gdLst/>
                <a:ahLst/>
                <a:cxnLst/>
                <a:rect l="l" t="t" r="r" b="b"/>
                <a:pathLst>
                  <a:path w="710" h="333" extrusionOk="0">
                    <a:moveTo>
                      <a:pt x="439" y="163"/>
                    </a:moveTo>
                    <a:cubicBezTo>
                      <a:pt x="440" y="164"/>
                      <a:pt x="441" y="164"/>
                      <a:pt x="441" y="164"/>
                    </a:cubicBezTo>
                    <a:cubicBezTo>
                      <a:pt x="441" y="164"/>
                      <a:pt x="441" y="164"/>
                      <a:pt x="440" y="163"/>
                    </a:cubicBezTo>
                    <a:lnTo>
                      <a:pt x="440" y="163"/>
                    </a:lnTo>
                    <a:cubicBezTo>
                      <a:pt x="440" y="163"/>
                      <a:pt x="439" y="163"/>
                      <a:pt x="439" y="163"/>
                    </a:cubicBezTo>
                    <a:close/>
                    <a:moveTo>
                      <a:pt x="491" y="193"/>
                    </a:moveTo>
                    <a:cubicBezTo>
                      <a:pt x="491" y="194"/>
                      <a:pt x="491" y="195"/>
                      <a:pt x="492" y="195"/>
                    </a:cubicBezTo>
                    <a:cubicBezTo>
                      <a:pt x="492" y="195"/>
                      <a:pt x="491" y="194"/>
                      <a:pt x="491" y="193"/>
                    </a:cubicBezTo>
                    <a:close/>
                    <a:moveTo>
                      <a:pt x="337" y="0"/>
                    </a:moveTo>
                    <a:cubicBezTo>
                      <a:pt x="213" y="0"/>
                      <a:pt x="89" y="77"/>
                      <a:pt x="22" y="181"/>
                    </a:cubicBezTo>
                    <a:cubicBezTo>
                      <a:pt x="0" y="211"/>
                      <a:pt x="15" y="262"/>
                      <a:pt x="51" y="287"/>
                    </a:cubicBezTo>
                    <a:cubicBezTo>
                      <a:pt x="58" y="289"/>
                      <a:pt x="64" y="289"/>
                      <a:pt x="71" y="289"/>
                    </a:cubicBezTo>
                    <a:cubicBezTo>
                      <a:pt x="102" y="289"/>
                      <a:pt x="136" y="275"/>
                      <a:pt x="157" y="251"/>
                    </a:cubicBezTo>
                    <a:cubicBezTo>
                      <a:pt x="179" y="218"/>
                      <a:pt x="205" y="189"/>
                      <a:pt x="249" y="167"/>
                    </a:cubicBezTo>
                    <a:cubicBezTo>
                      <a:pt x="252" y="167"/>
                      <a:pt x="262" y="162"/>
                      <a:pt x="260" y="162"/>
                    </a:cubicBezTo>
                    <a:cubicBezTo>
                      <a:pt x="259" y="162"/>
                      <a:pt x="258" y="162"/>
                      <a:pt x="256" y="163"/>
                    </a:cubicBezTo>
                    <a:cubicBezTo>
                      <a:pt x="260" y="159"/>
                      <a:pt x="271" y="159"/>
                      <a:pt x="274" y="159"/>
                    </a:cubicBezTo>
                    <a:cubicBezTo>
                      <a:pt x="285" y="152"/>
                      <a:pt x="296" y="148"/>
                      <a:pt x="311" y="148"/>
                    </a:cubicBezTo>
                    <a:cubicBezTo>
                      <a:pt x="311" y="148"/>
                      <a:pt x="333" y="145"/>
                      <a:pt x="326" y="145"/>
                    </a:cubicBezTo>
                    <a:lnTo>
                      <a:pt x="380" y="145"/>
                    </a:lnTo>
                    <a:cubicBezTo>
                      <a:pt x="384" y="145"/>
                      <a:pt x="395" y="148"/>
                      <a:pt x="399" y="148"/>
                    </a:cubicBezTo>
                    <a:cubicBezTo>
                      <a:pt x="406" y="152"/>
                      <a:pt x="421" y="152"/>
                      <a:pt x="428" y="159"/>
                    </a:cubicBezTo>
                    <a:cubicBezTo>
                      <a:pt x="432" y="159"/>
                      <a:pt x="437" y="162"/>
                      <a:pt x="440" y="163"/>
                    </a:cubicBezTo>
                    <a:lnTo>
                      <a:pt x="440" y="163"/>
                    </a:lnTo>
                    <a:cubicBezTo>
                      <a:pt x="443" y="164"/>
                      <a:pt x="447" y="167"/>
                      <a:pt x="454" y="170"/>
                    </a:cubicBezTo>
                    <a:cubicBezTo>
                      <a:pt x="464" y="174"/>
                      <a:pt x="475" y="185"/>
                      <a:pt x="483" y="189"/>
                    </a:cubicBezTo>
                    <a:cubicBezTo>
                      <a:pt x="486" y="189"/>
                      <a:pt x="489" y="191"/>
                      <a:pt x="491" y="193"/>
                    </a:cubicBezTo>
                    <a:lnTo>
                      <a:pt x="491" y="193"/>
                    </a:lnTo>
                    <a:cubicBezTo>
                      <a:pt x="490" y="193"/>
                      <a:pt x="490" y="193"/>
                      <a:pt x="490" y="192"/>
                    </a:cubicBezTo>
                    <a:lnTo>
                      <a:pt x="490" y="192"/>
                    </a:lnTo>
                    <a:lnTo>
                      <a:pt x="501" y="207"/>
                    </a:lnTo>
                    <a:cubicBezTo>
                      <a:pt x="512" y="218"/>
                      <a:pt x="519" y="225"/>
                      <a:pt x="527" y="236"/>
                    </a:cubicBezTo>
                    <a:lnTo>
                      <a:pt x="530" y="240"/>
                    </a:lnTo>
                    <a:cubicBezTo>
                      <a:pt x="534" y="244"/>
                      <a:pt x="538" y="247"/>
                      <a:pt x="538" y="258"/>
                    </a:cubicBezTo>
                    <a:cubicBezTo>
                      <a:pt x="549" y="265"/>
                      <a:pt x="552" y="280"/>
                      <a:pt x="556" y="295"/>
                    </a:cubicBezTo>
                    <a:cubicBezTo>
                      <a:pt x="568" y="320"/>
                      <a:pt x="596" y="333"/>
                      <a:pt x="624" y="333"/>
                    </a:cubicBezTo>
                    <a:cubicBezTo>
                      <a:pt x="637" y="333"/>
                      <a:pt x="650" y="330"/>
                      <a:pt x="662" y="324"/>
                    </a:cubicBezTo>
                    <a:cubicBezTo>
                      <a:pt x="699" y="298"/>
                      <a:pt x="709" y="258"/>
                      <a:pt x="691" y="218"/>
                    </a:cubicBezTo>
                    <a:cubicBezTo>
                      <a:pt x="629" y="94"/>
                      <a:pt x="508" y="10"/>
                      <a:pt x="369" y="2"/>
                    </a:cubicBezTo>
                    <a:cubicBezTo>
                      <a:pt x="359" y="1"/>
                      <a:pt x="348" y="0"/>
                      <a:pt x="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63"/>
              <p:cNvSpPr/>
              <p:nvPr/>
            </p:nvSpPr>
            <p:spPr>
              <a:xfrm>
                <a:off x="5675058" y="1090932"/>
                <a:ext cx="57507" cy="2909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41" extrusionOk="0">
                    <a:moveTo>
                      <a:pt x="362" y="0"/>
                    </a:moveTo>
                    <a:cubicBezTo>
                      <a:pt x="337" y="0"/>
                      <a:pt x="311" y="3"/>
                      <a:pt x="285" y="9"/>
                    </a:cubicBezTo>
                    <a:cubicBezTo>
                      <a:pt x="157" y="35"/>
                      <a:pt x="59" y="126"/>
                      <a:pt x="15" y="247"/>
                    </a:cubicBezTo>
                    <a:cubicBezTo>
                      <a:pt x="0" y="283"/>
                      <a:pt x="33" y="331"/>
                      <a:pt x="70" y="338"/>
                    </a:cubicBezTo>
                    <a:cubicBezTo>
                      <a:pt x="77" y="340"/>
                      <a:pt x="85" y="341"/>
                      <a:pt x="92" y="341"/>
                    </a:cubicBezTo>
                    <a:cubicBezTo>
                      <a:pt x="126" y="341"/>
                      <a:pt x="153" y="320"/>
                      <a:pt x="165" y="287"/>
                    </a:cubicBezTo>
                    <a:lnTo>
                      <a:pt x="165" y="287"/>
                    </a:lnTo>
                    <a:cubicBezTo>
                      <a:pt x="164" y="290"/>
                      <a:pt x="163" y="292"/>
                      <a:pt x="163" y="292"/>
                    </a:cubicBezTo>
                    <a:cubicBezTo>
                      <a:pt x="163" y="292"/>
                      <a:pt x="166" y="286"/>
                      <a:pt x="168" y="283"/>
                    </a:cubicBezTo>
                    <a:cubicBezTo>
                      <a:pt x="168" y="280"/>
                      <a:pt x="176" y="272"/>
                      <a:pt x="176" y="269"/>
                    </a:cubicBezTo>
                    <a:cubicBezTo>
                      <a:pt x="179" y="261"/>
                      <a:pt x="183" y="250"/>
                      <a:pt x="194" y="243"/>
                    </a:cubicBezTo>
                    <a:lnTo>
                      <a:pt x="198" y="236"/>
                    </a:lnTo>
                    <a:lnTo>
                      <a:pt x="212" y="225"/>
                    </a:lnTo>
                    <a:lnTo>
                      <a:pt x="234" y="199"/>
                    </a:lnTo>
                    <a:cubicBezTo>
                      <a:pt x="236" y="198"/>
                      <a:pt x="236" y="197"/>
                      <a:pt x="236" y="197"/>
                    </a:cubicBezTo>
                    <a:cubicBezTo>
                      <a:pt x="236" y="197"/>
                      <a:pt x="235" y="197"/>
                      <a:pt x="235" y="197"/>
                    </a:cubicBezTo>
                    <a:lnTo>
                      <a:pt x="235" y="197"/>
                    </a:lnTo>
                    <a:cubicBezTo>
                      <a:pt x="236" y="197"/>
                      <a:pt x="237" y="196"/>
                      <a:pt x="238" y="195"/>
                    </a:cubicBezTo>
                    <a:cubicBezTo>
                      <a:pt x="242" y="192"/>
                      <a:pt x="249" y="192"/>
                      <a:pt x="252" y="188"/>
                    </a:cubicBezTo>
                    <a:cubicBezTo>
                      <a:pt x="260" y="181"/>
                      <a:pt x="271" y="177"/>
                      <a:pt x="278" y="170"/>
                    </a:cubicBezTo>
                    <a:cubicBezTo>
                      <a:pt x="285" y="170"/>
                      <a:pt x="293" y="162"/>
                      <a:pt x="285" y="162"/>
                    </a:cubicBezTo>
                    <a:cubicBezTo>
                      <a:pt x="289" y="162"/>
                      <a:pt x="293" y="159"/>
                      <a:pt x="296" y="159"/>
                    </a:cubicBezTo>
                    <a:cubicBezTo>
                      <a:pt x="311" y="155"/>
                      <a:pt x="322" y="155"/>
                      <a:pt x="333" y="152"/>
                    </a:cubicBezTo>
                    <a:lnTo>
                      <a:pt x="402" y="152"/>
                    </a:lnTo>
                    <a:cubicBezTo>
                      <a:pt x="413" y="155"/>
                      <a:pt x="424" y="155"/>
                      <a:pt x="435" y="159"/>
                    </a:cubicBezTo>
                    <a:cubicBezTo>
                      <a:pt x="439" y="159"/>
                      <a:pt x="450" y="162"/>
                      <a:pt x="454" y="162"/>
                    </a:cubicBezTo>
                    <a:cubicBezTo>
                      <a:pt x="457" y="164"/>
                      <a:pt x="458" y="165"/>
                      <a:pt x="458" y="165"/>
                    </a:cubicBezTo>
                    <a:cubicBezTo>
                      <a:pt x="458" y="165"/>
                      <a:pt x="454" y="163"/>
                      <a:pt x="452" y="163"/>
                    </a:cubicBezTo>
                    <a:cubicBezTo>
                      <a:pt x="450" y="163"/>
                      <a:pt x="451" y="164"/>
                      <a:pt x="457" y="170"/>
                    </a:cubicBezTo>
                    <a:cubicBezTo>
                      <a:pt x="468" y="173"/>
                      <a:pt x="476" y="177"/>
                      <a:pt x="490" y="188"/>
                    </a:cubicBezTo>
                    <a:cubicBezTo>
                      <a:pt x="494" y="192"/>
                      <a:pt x="497" y="192"/>
                      <a:pt x="505" y="195"/>
                    </a:cubicBezTo>
                    <a:lnTo>
                      <a:pt x="508" y="199"/>
                    </a:lnTo>
                    <a:lnTo>
                      <a:pt x="534" y="228"/>
                    </a:lnTo>
                    <a:cubicBezTo>
                      <a:pt x="548" y="242"/>
                      <a:pt x="567" y="249"/>
                      <a:pt x="586" y="249"/>
                    </a:cubicBezTo>
                    <a:cubicBezTo>
                      <a:pt x="607" y="249"/>
                      <a:pt x="627" y="242"/>
                      <a:pt x="640" y="228"/>
                    </a:cubicBezTo>
                    <a:cubicBezTo>
                      <a:pt x="673" y="195"/>
                      <a:pt x="669" y="152"/>
                      <a:pt x="640" y="122"/>
                    </a:cubicBezTo>
                    <a:cubicBezTo>
                      <a:pt x="570" y="46"/>
                      <a:pt x="466" y="0"/>
                      <a:pt x="3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63"/>
              <p:cNvSpPr/>
              <p:nvPr/>
            </p:nvSpPr>
            <p:spPr>
              <a:xfrm>
                <a:off x="6095009" y="1365237"/>
                <a:ext cx="119793" cy="38821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455" extrusionOk="0">
                    <a:moveTo>
                      <a:pt x="711" y="0"/>
                    </a:moveTo>
                    <a:cubicBezTo>
                      <a:pt x="699" y="0"/>
                      <a:pt x="688" y="0"/>
                      <a:pt x="677" y="1"/>
                    </a:cubicBezTo>
                    <a:cubicBezTo>
                      <a:pt x="432" y="12"/>
                      <a:pt x="183" y="129"/>
                      <a:pt x="33" y="326"/>
                    </a:cubicBezTo>
                    <a:cubicBezTo>
                      <a:pt x="4" y="359"/>
                      <a:pt x="0" y="403"/>
                      <a:pt x="33" y="432"/>
                    </a:cubicBezTo>
                    <a:cubicBezTo>
                      <a:pt x="51" y="446"/>
                      <a:pt x="74" y="454"/>
                      <a:pt x="96" y="454"/>
                    </a:cubicBezTo>
                    <a:cubicBezTo>
                      <a:pt x="115" y="454"/>
                      <a:pt x="132" y="448"/>
                      <a:pt x="143" y="432"/>
                    </a:cubicBezTo>
                    <a:cubicBezTo>
                      <a:pt x="274" y="268"/>
                      <a:pt x="472" y="158"/>
                      <a:pt x="684" y="147"/>
                    </a:cubicBezTo>
                    <a:cubicBezTo>
                      <a:pt x="692" y="147"/>
                      <a:pt x="699" y="147"/>
                      <a:pt x="707" y="147"/>
                    </a:cubicBezTo>
                    <a:cubicBezTo>
                      <a:pt x="911" y="147"/>
                      <a:pt x="1113" y="241"/>
                      <a:pt x="1251" y="396"/>
                    </a:cubicBezTo>
                    <a:cubicBezTo>
                      <a:pt x="1265" y="413"/>
                      <a:pt x="1282" y="420"/>
                      <a:pt x="1299" y="420"/>
                    </a:cubicBezTo>
                    <a:cubicBezTo>
                      <a:pt x="1353" y="420"/>
                      <a:pt x="1404" y="343"/>
                      <a:pt x="1353" y="290"/>
                    </a:cubicBezTo>
                    <a:cubicBezTo>
                      <a:pt x="1192" y="112"/>
                      <a:pt x="955" y="0"/>
                      <a:pt x="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63"/>
              <p:cNvSpPr/>
              <p:nvPr/>
            </p:nvSpPr>
            <p:spPr>
              <a:xfrm>
                <a:off x="6520848" y="854167"/>
                <a:ext cx="79862" cy="40954"/>
              </a:xfrm>
              <a:custGeom>
                <a:avLst/>
                <a:gdLst/>
                <a:ahLst/>
                <a:cxnLst/>
                <a:rect l="l" t="t" r="r" b="b"/>
                <a:pathLst>
                  <a:path w="936" h="480" extrusionOk="0">
                    <a:moveTo>
                      <a:pt x="449" y="0"/>
                    </a:moveTo>
                    <a:cubicBezTo>
                      <a:pt x="282" y="0"/>
                      <a:pt x="122" y="85"/>
                      <a:pt x="26" y="224"/>
                    </a:cubicBezTo>
                    <a:cubicBezTo>
                      <a:pt x="1" y="257"/>
                      <a:pt x="19" y="305"/>
                      <a:pt x="52" y="330"/>
                    </a:cubicBezTo>
                    <a:cubicBezTo>
                      <a:pt x="64" y="337"/>
                      <a:pt x="76" y="341"/>
                      <a:pt x="88" y="341"/>
                    </a:cubicBezTo>
                    <a:cubicBezTo>
                      <a:pt x="113" y="341"/>
                      <a:pt x="137" y="326"/>
                      <a:pt x="154" y="301"/>
                    </a:cubicBezTo>
                    <a:cubicBezTo>
                      <a:pt x="216" y="208"/>
                      <a:pt x="327" y="152"/>
                      <a:pt x="441" y="152"/>
                    </a:cubicBezTo>
                    <a:cubicBezTo>
                      <a:pt x="463" y="152"/>
                      <a:pt x="484" y="154"/>
                      <a:pt x="505" y="158"/>
                    </a:cubicBezTo>
                    <a:cubicBezTo>
                      <a:pt x="637" y="188"/>
                      <a:pt x="743" y="297"/>
                      <a:pt x="776" y="425"/>
                    </a:cubicBezTo>
                    <a:cubicBezTo>
                      <a:pt x="785" y="463"/>
                      <a:pt x="813" y="480"/>
                      <a:pt x="843" y="480"/>
                    </a:cubicBezTo>
                    <a:cubicBezTo>
                      <a:pt x="888" y="480"/>
                      <a:pt x="935" y="442"/>
                      <a:pt x="922" y="385"/>
                    </a:cubicBezTo>
                    <a:cubicBezTo>
                      <a:pt x="878" y="202"/>
                      <a:pt x="725" y="45"/>
                      <a:pt x="538" y="8"/>
                    </a:cubicBezTo>
                    <a:cubicBezTo>
                      <a:pt x="508" y="3"/>
                      <a:pt x="478" y="0"/>
                      <a:pt x="4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63"/>
              <p:cNvSpPr/>
              <p:nvPr/>
            </p:nvSpPr>
            <p:spPr>
              <a:xfrm>
                <a:off x="6916482" y="1164393"/>
                <a:ext cx="57507" cy="3839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50" extrusionOk="0">
                    <a:moveTo>
                      <a:pt x="464" y="226"/>
                    </a:moveTo>
                    <a:cubicBezTo>
                      <a:pt x="464" y="226"/>
                      <a:pt x="464" y="226"/>
                      <a:pt x="465" y="227"/>
                    </a:cubicBezTo>
                    <a:cubicBezTo>
                      <a:pt x="465" y="227"/>
                      <a:pt x="465" y="227"/>
                      <a:pt x="465" y="227"/>
                    </a:cubicBezTo>
                    <a:lnTo>
                      <a:pt x="465" y="227"/>
                    </a:lnTo>
                    <a:cubicBezTo>
                      <a:pt x="465" y="226"/>
                      <a:pt x="464" y="226"/>
                      <a:pt x="464" y="226"/>
                    </a:cubicBezTo>
                    <a:close/>
                    <a:moveTo>
                      <a:pt x="309" y="1"/>
                    </a:moveTo>
                    <a:cubicBezTo>
                      <a:pt x="206" y="1"/>
                      <a:pt x="102" y="45"/>
                      <a:pt x="33" y="124"/>
                    </a:cubicBezTo>
                    <a:cubicBezTo>
                      <a:pt x="4" y="157"/>
                      <a:pt x="0" y="205"/>
                      <a:pt x="33" y="230"/>
                    </a:cubicBezTo>
                    <a:cubicBezTo>
                      <a:pt x="47" y="248"/>
                      <a:pt x="68" y="257"/>
                      <a:pt x="89" y="257"/>
                    </a:cubicBezTo>
                    <a:cubicBezTo>
                      <a:pt x="108" y="257"/>
                      <a:pt x="125" y="250"/>
                      <a:pt x="136" y="234"/>
                    </a:cubicBezTo>
                    <a:cubicBezTo>
                      <a:pt x="147" y="227"/>
                      <a:pt x="154" y="212"/>
                      <a:pt x="165" y="205"/>
                    </a:cubicBezTo>
                    <a:lnTo>
                      <a:pt x="172" y="194"/>
                    </a:lnTo>
                    <a:lnTo>
                      <a:pt x="172" y="194"/>
                    </a:lnTo>
                    <a:cubicBezTo>
                      <a:pt x="173" y="194"/>
                      <a:pt x="184" y="186"/>
                      <a:pt x="187" y="186"/>
                    </a:cubicBezTo>
                    <a:cubicBezTo>
                      <a:pt x="198" y="176"/>
                      <a:pt x="209" y="172"/>
                      <a:pt x="223" y="168"/>
                    </a:cubicBezTo>
                    <a:lnTo>
                      <a:pt x="223" y="168"/>
                    </a:lnTo>
                    <a:cubicBezTo>
                      <a:pt x="219" y="169"/>
                      <a:pt x="218" y="170"/>
                      <a:pt x="218" y="170"/>
                    </a:cubicBezTo>
                    <a:cubicBezTo>
                      <a:pt x="218" y="170"/>
                      <a:pt x="229" y="166"/>
                      <a:pt x="234" y="161"/>
                    </a:cubicBezTo>
                    <a:cubicBezTo>
                      <a:pt x="238" y="161"/>
                      <a:pt x="242" y="157"/>
                      <a:pt x="253" y="157"/>
                    </a:cubicBezTo>
                    <a:cubicBezTo>
                      <a:pt x="256" y="157"/>
                      <a:pt x="264" y="154"/>
                      <a:pt x="271" y="154"/>
                    </a:cubicBezTo>
                    <a:cubicBezTo>
                      <a:pt x="273" y="154"/>
                      <a:pt x="282" y="152"/>
                      <a:pt x="284" y="152"/>
                    </a:cubicBezTo>
                    <a:cubicBezTo>
                      <a:pt x="284" y="152"/>
                      <a:pt x="283" y="152"/>
                      <a:pt x="278" y="154"/>
                    </a:cubicBezTo>
                    <a:cubicBezTo>
                      <a:pt x="288" y="154"/>
                      <a:pt x="298" y="152"/>
                      <a:pt x="307" y="152"/>
                    </a:cubicBezTo>
                    <a:cubicBezTo>
                      <a:pt x="311" y="152"/>
                      <a:pt x="315" y="152"/>
                      <a:pt x="319" y="154"/>
                    </a:cubicBezTo>
                    <a:lnTo>
                      <a:pt x="337" y="154"/>
                    </a:lnTo>
                    <a:cubicBezTo>
                      <a:pt x="342" y="154"/>
                      <a:pt x="341" y="153"/>
                      <a:pt x="340" y="152"/>
                    </a:cubicBezTo>
                    <a:lnTo>
                      <a:pt x="340" y="152"/>
                    </a:lnTo>
                    <a:cubicBezTo>
                      <a:pt x="341" y="153"/>
                      <a:pt x="342" y="153"/>
                      <a:pt x="344" y="154"/>
                    </a:cubicBezTo>
                    <a:cubicBezTo>
                      <a:pt x="355" y="157"/>
                      <a:pt x="370" y="157"/>
                      <a:pt x="384" y="161"/>
                    </a:cubicBezTo>
                    <a:cubicBezTo>
                      <a:pt x="388" y="163"/>
                      <a:pt x="389" y="164"/>
                      <a:pt x="389" y="164"/>
                    </a:cubicBezTo>
                    <a:cubicBezTo>
                      <a:pt x="390" y="164"/>
                      <a:pt x="386" y="161"/>
                      <a:pt x="388" y="161"/>
                    </a:cubicBezTo>
                    <a:cubicBezTo>
                      <a:pt x="392" y="168"/>
                      <a:pt x="403" y="168"/>
                      <a:pt x="406" y="172"/>
                    </a:cubicBezTo>
                    <a:cubicBezTo>
                      <a:pt x="410" y="175"/>
                      <a:pt x="417" y="175"/>
                      <a:pt x="421" y="179"/>
                    </a:cubicBezTo>
                    <a:cubicBezTo>
                      <a:pt x="421" y="179"/>
                      <a:pt x="433" y="188"/>
                      <a:pt x="432" y="188"/>
                    </a:cubicBezTo>
                    <a:cubicBezTo>
                      <a:pt x="431" y="188"/>
                      <a:pt x="430" y="188"/>
                      <a:pt x="428" y="186"/>
                    </a:cubicBezTo>
                    <a:lnTo>
                      <a:pt x="428" y="186"/>
                    </a:lnTo>
                    <a:lnTo>
                      <a:pt x="458" y="212"/>
                    </a:lnTo>
                    <a:cubicBezTo>
                      <a:pt x="458" y="212"/>
                      <a:pt x="467" y="227"/>
                      <a:pt x="465" y="227"/>
                    </a:cubicBezTo>
                    <a:cubicBezTo>
                      <a:pt x="465" y="227"/>
                      <a:pt x="465" y="227"/>
                      <a:pt x="465" y="227"/>
                    </a:cubicBezTo>
                    <a:lnTo>
                      <a:pt x="465" y="227"/>
                    </a:lnTo>
                    <a:cubicBezTo>
                      <a:pt x="468" y="229"/>
                      <a:pt x="473" y="234"/>
                      <a:pt x="476" y="234"/>
                    </a:cubicBezTo>
                    <a:cubicBezTo>
                      <a:pt x="483" y="249"/>
                      <a:pt x="490" y="260"/>
                      <a:pt x="498" y="271"/>
                    </a:cubicBezTo>
                    <a:cubicBezTo>
                      <a:pt x="499" y="276"/>
                      <a:pt x="499" y="277"/>
                      <a:pt x="500" y="277"/>
                    </a:cubicBezTo>
                    <a:cubicBezTo>
                      <a:pt x="500" y="277"/>
                      <a:pt x="499" y="276"/>
                      <a:pt x="500" y="276"/>
                    </a:cubicBezTo>
                    <a:cubicBezTo>
                      <a:pt x="500" y="276"/>
                      <a:pt x="501" y="276"/>
                      <a:pt x="501" y="278"/>
                    </a:cubicBezTo>
                    <a:cubicBezTo>
                      <a:pt x="501" y="282"/>
                      <a:pt x="509" y="285"/>
                      <a:pt x="509" y="296"/>
                    </a:cubicBezTo>
                    <a:cubicBezTo>
                      <a:pt x="509" y="303"/>
                      <a:pt x="512" y="307"/>
                      <a:pt x="512" y="318"/>
                    </a:cubicBezTo>
                    <a:cubicBezTo>
                      <a:pt x="512" y="318"/>
                      <a:pt x="514" y="330"/>
                      <a:pt x="514" y="330"/>
                    </a:cubicBezTo>
                    <a:cubicBezTo>
                      <a:pt x="514" y="330"/>
                      <a:pt x="513" y="329"/>
                      <a:pt x="512" y="325"/>
                    </a:cubicBezTo>
                    <a:lnTo>
                      <a:pt x="512" y="373"/>
                    </a:lnTo>
                    <a:cubicBezTo>
                      <a:pt x="512" y="413"/>
                      <a:pt x="549" y="450"/>
                      <a:pt x="589" y="450"/>
                    </a:cubicBezTo>
                    <a:cubicBezTo>
                      <a:pt x="629" y="450"/>
                      <a:pt x="662" y="417"/>
                      <a:pt x="666" y="373"/>
                    </a:cubicBezTo>
                    <a:cubicBezTo>
                      <a:pt x="673" y="216"/>
                      <a:pt x="571" y="77"/>
                      <a:pt x="428" y="22"/>
                    </a:cubicBezTo>
                    <a:cubicBezTo>
                      <a:pt x="390" y="7"/>
                      <a:pt x="350" y="1"/>
                      <a:pt x="3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63"/>
              <p:cNvSpPr/>
              <p:nvPr/>
            </p:nvSpPr>
            <p:spPr>
              <a:xfrm>
                <a:off x="7206660" y="1396977"/>
                <a:ext cx="60579" cy="39162"/>
              </a:xfrm>
              <a:custGeom>
                <a:avLst/>
                <a:gdLst/>
                <a:ahLst/>
                <a:cxnLst/>
                <a:rect l="l" t="t" r="r" b="b"/>
                <a:pathLst>
                  <a:path w="710" h="459" extrusionOk="0">
                    <a:moveTo>
                      <a:pt x="318" y="0"/>
                    </a:moveTo>
                    <a:cubicBezTo>
                      <a:pt x="211" y="0"/>
                      <a:pt x="101" y="45"/>
                      <a:pt x="26" y="123"/>
                    </a:cubicBezTo>
                    <a:cubicBezTo>
                      <a:pt x="0" y="155"/>
                      <a:pt x="0" y="199"/>
                      <a:pt x="26" y="229"/>
                    </a:cubicBezTo>
                    <a:cubicBezTo>
                      <a:pt x="36" y="252"/>
                      <a:pt x="59" y="264"/>
                      <a:pt x="82" y="264"/>
                    </a:cubicBezTo>
                    <a:cubicBezTo>
                      <a:pt x="99" y="264"/>
                      <a:pt x="116" y="257"/>
                      <a:pt x="128" y="243"/>
                    </a:cubicBezTo>
                    <a:cubicBezTo>
                      <a:pt x="150" y="221"/>
                      <a:pt x="161" y="210"/>
                      <a:pt x="187" y="196"/>
                    </a:cubicBezTo>
                    <a:cubicBezTo>
                      <a:pt x="209" y="185"/>
                      <a:pt x="220" y="177"/>
                      <a:pt x="253" y="170"/>
                    </a:cubicBezTo>
                    <a:cubicBezTo>
                      <a:pt x="260" y="170"/>
                      <a:pt x="263" y="166"/>
                      <a:pt x="274" y="166"/>
                    </a:cubicBezTo>
                    <a:lnTo>
                      <a:pt x="355" y="166"/>
                    </a:lnTo>
                    <a:cubicBezTo>
                      <a:pt x="370" y="170"/>
                      <a:pt x="384" y="170"/>
                      <a:pt x="399" y="174"/>
                    </a:cubicBezTo>
                    <a:lnTo>
                      <a:pt x="406" y="177"/>
                    </a:lnTo>
                    <a:cubicBezTo>
                      <a:pt x="410" y="185"/>
                      <a:pt x="421" y="185"/>
                      <a:pt x="424" y="188"/>
                    </a:cubicBezTo>
                    <a:cubicBezTo>
                      <a:pt x="439" y="196"/>
                      <a:pt x="454" y="203"/>
                      <a:pt x="461" y="210"/>
                    </a:cubicBezTo>
                    <a:cubicBezTo>
                      <a:pt x="459" y="210"/>
                      <a:pt x="459" y="209"/>
                      <a:pt x="459" y="209"/>
                    </a:cubicBezTo>
                    <a:cubicBezTo>
                      <a:pt x="458" y="209"/>
                      <a:pt x="465" y="214"/>
                      <a:pt x="465" y="214"/>
                    </a:cubicBezTo>
                    <a:lnTo>
                      <a:pt x="479" y="229"/>
                    </a:lnTo>
                    <a:lnTo>
                      <a:pt x="501" y="251"/>
                    </a:lnTo>
                    <a:cubicBezTo>
                      <a:pt x="512" y="265"/>
                      <a:pt x="519" y="276"/>
                      <a:pt x="527" y="287"/>
                    </a:cubicBezTo>
                    <a:cubicBezTo>
                      <a:pt x="530" y="294"/>
                      <a:pt x="530" y="298"/>
                      <a:pt x="534" y="302"/>
                    </a:cubicBezTo>
                    <a:lnTo>
                      <a:pt x="538" y="313"/>
                    </a:lnTo>
                    <a:cubicBezTo>
                      <a:pt x="545" y="324"/>
                      <a:pt x="549" y="338"/>
                      <a:pt x="549" y="349"/>
                    </a:cubicBezTo>
                    <a:cubicBezTo>
                      <a:pt x="549" y="349"/>
                      <a:pt x="551" y="362"/>
                      <a:pt x="552" y="362"/>
                    </a:cubicBezTo>
                    <a:cubicBezTo>
                      <a:pt x="552" y="362"/>
                      <a:pt x="552" y="360"/>
                      <a:pt x="552" y="357"/>
                    </a:cubicBezTo>
                    <a:lnTo>
                      <a:pt x="552" y="379"/>
                    </a:lnTo>
                    <a:cubicBezTo>
                      <a:pt x="552" y="422"/>
                      <a:pt x="585" y="459"/>
                      <a:pt x="629" y="459"/>
                    </a:cubicBezTo>
                    <a:cubicBezTo>
                      <a:pt x="673" y="459"/>
                      <a:pt x="710" y="419"/>
                      <a:pt x="710" y="379"/>
                    </a:cubicBezTo>
                    <a:cubicBezTo>
                      <a:pt x="699" y="221"/>
                      <a:pt x="600" y="79"/>
                      <a:pt x="446" y="24"/>
                    </a:cubicBezTo>
                    <a:cubicBezTo>
                      <a:pt x="406" y="8"/>
                      <a:pt x="362" y="0"/>
                      <a:pt x="3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5" name="Google Shape;3385;p63"/>
            <p:cNvSpPr/>
            <p:nvPr/>
          </p:nvSpPr>
          <p:spPr>
            <a:xfrm>
              <a:off x="7644975" y="2665675"/>
              <a:ext cx="302716" cy="663197"/>
            </a:xfrm>
            <a:custGeom>
              <a:avLst/>
              <a:gdLst/>
              <a:ahLst/>
              <a:cxnLst/>
              <a:rect l="l" t="t" r="r" b="b"/>
              <a:pathLst>
                <a:path w="7106" h="15568" extrusionOk="0">
                  <a:moveTo>
                    <a:pt x="4260" y="0"/>
                  </a:moveTo>
                  <a:lnTo>
                    <a:pt x="0" y="8484"/>
                  </a:lnTo>
                  <a:lnTo>
                    <a:pt x="3880" y="8484"/>
                  </a:lnTo>
                  <a:cubicBezTo>
                    <a:pt x="3880" y="8484"/>
                    <a:pt x="1777" y="15567"/>
                    <a:pt x="1938" y="15567"/>
                  </a:cubicBezTo>
                  <a:cubicBezTo>
                    <a:pt x="1938" y="15567"/>
                    <a:pt x="1938" y="15567"/>
                    <a:pt x="1938" y="15567"/>
                  </a:cubicBezTo>
                  <a:cubicBezTo>
                    <a:pt x="2106" y="15563"/>
                    <a:pt x="7105" y="6407"/>
                    <a:pt x="7105" y="6407"/>
                  </a:cubicBezTo>
                  <a:lnTo>
                    <a:pt x="2995" y="6407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6" name="Google Shape;3386;p63"/>
          <p:cNvSpPr/>
          <p:nvPr/>
        </p:nvSpPr>
        <p:spPr>
          <a:xfrm rot="10800000">
            <a:off x="6003659" y="328867"/>
            <a:ext cx="1680882" cy="1081858"/>
          </a:xfrm>
          <a:custGeom>
            <a:avLst/>
            <a:gdLst/>
            <a:ahLst/>
            <a:cxnLst/>
            <a:rect l="l" t="t" r="r" b="b"/>
            <a:pathLst>
              <a:path w="18691" h="12030" extrusionOk="0">
                <a:moveTo>
                  <a:pt x="6827" y="205"/>
                </a:moveTo>
                <a:cubicBezTo>
                  <a:pt x="7136" y="205"/>
                  <a:pt x="7343" y="232"/>
                  <a:pt x="7351" y="233"/>
                </a:cubicBezTo>
                <a:lnTo>
                  <a:pt x="7629" y="247"/>
                </a:lnTo>
                <a:cubicBezTo>
                  <a:pt x="10254" y="368"/>
                  <a:pt x="14222" y="544"/>
                  <a:pt x="14463" y="2580"/>
                </a:cubicBezTo>
                <a:cubicBezTo>
                  <a:pt x="14588" y="3630"/>
                  <a:pt x="14185" y="4061"/>
                  <a:pt x="13677" y="4610"/>
                </a:cubicBezTo>
                <a:cubicBezTo>
                  <a:pt x="13165" y="5158"/>
                  <a:pt x="12584" y="5780"/>
                  <a:pt x="12456" y="7177"/>
                </a:cubicBezTo>
                <a:cubicBezTo>
                  <a:pt x="12419" y="7597"/>
                  <a:pt x="12518" y="7956"/>
                  <a:pt x="12759" y="8237"/>
                </a:cubicBezTo>
                <a:cubicBezTo>
                  <a:pt x="13377" y="8983"/>
                  <a:pt x="14840" y="9111"/>
                  <a:pt x="16131" y="9225"/>
                </a:cubicBezTo>
                <a:cubicBezTo>
                  <a:pt x="17250" y="9327"/>
                  <a:pt x="18307" y="9418"/>
                  <a:pt x="18380" y="9897"/>
                </a:cubicBezTo>
                <a:cubicBezTo>
                  <a:pt x="18559" y="11115"/>
                  <a:pt x="16562" y="11572"/>
                  <a:pt x="16442" y="11598"/>
                </a:cubicBezTo>
                <a:cubicBezTo>
                  <a:pt x="16302" y="11609"/>
                  <a:pt x="14001" y="11811"/>
                  <a:pt x="11559" y="11811"/>
                </a:cubicBezTo>
                <a:cubicBezTo>
                  <a:pt x="9210" y="11811"/>
                  <a:pt x="6730" y="11624"/>
                  <a:pt x="5921" y="10899"/>
                </a:cubicBezTo>
                <a:cubicBezTo>
                  <a:pt x="5757" y="10753"/>
                  <a:pt x="5672" y="10592"/>
                  <a:pt x="5669" y="10409"/>
                </a:cubicBezTo>
                <a:cubicBezTo>
                  <a:pt x="5639" y="9184"/>
                  <a:pt x="6276" y="8969"/>
                  <a:pt x="6890" y="8760"/>
                </a:cubicBezTo>
                <a:cubicBezTo>
                  <a:pt x="7355" y="8599"/>
                  <a:pt x="7841" y="8435"/>
                  <a:pt x="7841" y="7791"/>
                </a:cubicBezTo>
                <a:cubicBezTo>
                  <a:pt x="7841" y="7389"/>
                  <a:pt x="7717" y="7078"/>
                  <a:pt x="7468" y="6862"/>
                </a:cubicBezTo>
                <a:cubicBezTo>
                  <a:pt x="7157" y="6592"/>
                  <a:pt x="6737" y="6548"/>
                  <a:pt x="6492" y="6548"/>
                </a:cubicBezTo>
                <a:cubicBezTo>
                  <a:pt x="6385" y="6548"/>
                  <a:pt x="6309" y="6555"/>
                  <a:pt x="6290" y="6563"/>
                </a:cubicBezTo>
                <a:cubicBezTo>
                  <a:pt x="5780" y="6584"/>
                  <a:pt x="5305" y="6594"/>
                  <a:pt x="4865" y="6594"/>
                </a:cubicBezTo>
                <a:cubicBezTo>
                  <a:pt x="2479" y="6594"/>
                  <a:pt x="1110" y="6283"/>
                  <a:pt x="600" y="5637"/>
                </a:cubicBezTo>
                <a:cubicBezTo>
                  <a:pt x="297" y="5257"/>
                  <a:pt x="271" y="4749"/>
                  <a:pt x="498" y="3937"/>
                </a:cubicBezTo>
                <a:cubicBezTo>
                  <a:pt x="700" y="3233"/>
                  <a:pt x="1243" y="3187"/>
                  <a:pt x="1890" y="3187"/>
                </a:cubicBezTo>
                <a:cubicBezTo>
                  <a:pt x="1935" y="3187"/>
                  <a:pt x="1981" y="3187"/>
                  <a:pt x="2027" y="3187"/>
                </a:cubicBezTo>
                <a:cubicBezTo>
                  <a:pt x="2069" y="3188"/>
                  <a:pt x="2113" y="3188"/>
                  <a:pt x="2156" y="3188"/>
                </a:cubicBezTo>
                <a:cubicBezTo>
                  <a:pt x="2916" y="3188"/>
                  <a:pt x="3741" y="3127"/>
                  <a:pt x="3990" y="1944"/>
                </a:cubicBezTo>
                <a:cubicBezTo>
                  <a:pt x="4321" y="411"/>
                  <a:pt x="5968" y="205"/>
                  <a:pt x="6827" y="205"/>
                </a:cubicBezTo>
                <a:close/>
                <a:moveTo>
                  <a:pt x="6790" y="1"/>
                </a:moveTo>
                <a:cubicBezTo>
                  <a:pt x="6509" y="1"/>
                  <a:pt x="6154" y="23"/>
                  <a:pt x="5782" y="101"/>
                </a:cubicBezTo>
                <a:cubicBezTo>
                  <a:pt x="4678" y="335"/>
                  <a:pt x="3987" y="960"/>
                  <a:pt x="3786" y="1907"/>
                </a:cubicBezTo>
                <a:cubicBezTo>
                  <a:pt x="3565" y="2927"/>
                  <a:pt x="2897" y="2983"/>
                  <a:pt x="2163" y="2983"/>
                </a:cubicBezTo>
                <a:cubicBezTo>
                  <a:pt x="2118" y="2983"/>
                  <a:pt x="2072" y="2983"/>
                  <a:pt x="2027" y="2983"/>
                </a:cubicBezTo>
                <a:cubicBezTo>
                  <a:pt x="1978" y="2982"/>
                  <a:pt x="1929" y="2982"/>
                  <a:pt x="1881" y="2982"/>
                </a:cubicBezTo>
                <a:cubicBezTo>
                  <a:pt x="1204" y="2982"/>
                  <a:pt x="536" y="3033"/>
                  <a:pt x="297" y="3882"/>
                </a:cubicBezTo>
                <a:cubicBezTo>
                  <a:pt x="125" y="4507"/>
                  <a:pt x="1" y="5220"/>
                  <a:pt x="436" y="5769"/>
                </a:cubicBezTo>
                <a:cubicBezTo>
                  <a:pt x="992" y="6476"/>
                  <a:pt x="2370" y="6808"/>
                  <a:pt x="4834" y="6808"/>
                </a:cubicBezTo>
                <a:cubicBezTo>
                  <a:pt x="5287" y="6808"/>
                  <a:pt x="5777" y="6797"/>
                  <a:pt x="6305" y="6775"/>
                </a:cubicBezTo>
                <a:lnTo>
                  <a:pt x="6312" y="6775"/>
                </a:lnTo>
                <a:cubicBezTo>
                  <a:pt x="6316" y="6775"/>
                  <a:pt x="6385" y="6766"/>
                  <a:pt x="6489" y="6766"/>
                </a:cubicBezTo>
                <a:cubicBezTo>
                  <a:pt x="6705" y="6766"/>
                  <a:pt x="7074" y="6803"/>
                  <a:pt x="7333" y="7027"/>
                </a:cubicBezTo>
                <a:cubicBezTo>
                  <a:pt x="7530" y="7202"/>
                  <a:pt x="7629" y="7458"/>
                  <a:pt x="7629" y="7795"/>
                </a:cubicBezTo>
                <a:cubicBezTo>
                  <a:pt x="7629" y="8267"/>
                  <a:pt x="7340" y="8391"/>
                  <a:pt x="6824" y="8563"/>
                </a:cubicBezTo>
                <a:cubicBezTo>
                  <a:pt x="6203" y="8775"/>
                  <a:pt x="5431" y="9038"/>
                  <a:pt x="5457" y="10413"/>
                </a:cubicBezTo>
                <a:cubicBezTo>
                  <a:pt x="5468" y="10658"/>
                  <a:pt x="5574" y="10870"/>
                  <a:pt x="5782" y="11060"/>
                </a:cubicBezTo>
                <a:cubicBezTo>
                  <a:pt x="6645" y="11832"/>
                  <a:pt x="9205" y="12029"/>
                  <a:pt x="11607" y="12029"/>
                </a:cubicBezTo>
                <a:cubicBezTo>
                  <a:pt x="14028" y="12029"/>
                  <a:pt x="16288" y="11821"/>
                  <a:pt x="16478" y="11821"/>
                </a:cubicBezTo>
                <a:lnTo>
                  <a:pt x="16493" y="11821"/>
                </a:lnTo>
                <a:cubicBezTo>
                  <a:pt x="16515" y="11817"/>
                  <a:pt x="17067" y="11700"/>
                  <a:pt x="17608" y="11411"/>
                </a:cubicBezTo>
                <a:cubicBezTo>
                  <a:pt x="18347" y="11013"/>
                  <a:pt x="18690" y="10486"/>
                  <a:pt x="18599" y="9879"/>
                </a:cubicBezTo>
                <a:cubicBezTo>
                  <a:pt x="18504" y="9236"/>
                  <a:pt x="17414" y="9141"/>
                  <a:pt x="16160" y="9031"/>
                </a:cubicBezTo>
                <a:cubicBezTo>
                  <a:pt x="14909" y="8921"/>
                  <a:pt x="13494" y="8797"/>
                  <a:pt x="12927" y="8117"/>
                </a:cubicBezTo>
                <a:cubicBezTo>
                  <a:pt x="12726" y="7872"/>
                  <a:pt x="12642" y="7575"/>
                  <a:pt x="12675" y="7210"/>
                </a:cubicBezTo>
                <a:cubicBezTo>
                  <a:pt x="12796" y="5886"/>
                  <a:pt x="13348" y="5290"/>
                  <a:pt x="13838" y="4763"/>
                </a:cubicBezTo>
                <a:cubicBezTo>
                  <a:pt x="14339" y="4226"/>
                  <a:pt x="14814" y="3718"/>
                  <a:pt x="14679" y="2566"/>
                </a:cubicBezTo>
                <a:cubicBezTo>
                  <a:pt x="14412" y="353"/>
                  <a:pt x="10338" y="171"/>
                  <a:pt x="7643" y="46"/>
                </a:cubicBezTo>
                <a:lnTo>
                  <a:pt x="7376" y="35"/>
                </a:lnTo>
                <a:cubicBezTo>
                  <a:pt x="7335" y="29"/>
                  <a:pt x="7111" y="1"/>
                  <a:pt x="67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7" name="Google Shape;3387;p63"/>
          <p:cNvSpPr/>
          <p:nvPr/>
        </p:nvSpPr>
        <p:spPr>
          <a:xfrm rot="10800000">
            <a:off x="5051200" y="2612825"/>
            <a:ext cx="1487240" cy="1165102"/>
          </a:xfrm>
          <a:custGeom>
            <a:avLst/>
            <a:gdLst/>
            <a:ahLst/>
            <a:cxnLst/>
            <a:rect l="l" t="t" r="r" b="b"/>
            <a:pathLst>
              <a:path w="14862" h="11642" extrusionOk="0">
                <a:moveTo>
                  <a:pt x="6100" y="159"/>
                </a:moveTo>
                <a:cubicBezTo>
                  <a:pt x="6420" y="159"/>
                  <a:pt x="6661" y="172"/>
                  <a:pt x="6778" y="172"/>
                </a:cubicBezTo>
                <a:cubicBezTo>
                  <a:pt x="6828" y="172"/>
                  <a:pt x="6856" y="170"/>
                  <a:pt x="6857" y="163"/>
                </a:cubicBezTo>
                <a:lnTo>
                  <a:pt x="6868" y="163"/>
                </a:lnTo>
                <a:cubicBezTo>
                  <a:pt x="6932" y="163"/>
                  <a:pt x="7000" y="162"/>
                  <a:pt x="7071" y="162"/>
                </a:cubicBezTo>
                <a:cubicBezTo>
                  <a:pt x="7975" y="162"/>
                  <a:pt x="9383" y="208"/>
                  <a:pt x="10678" y="357"/>
                </a:cubicBezTo>
                <a:cubicBezTo>
                  <a:pt x="12360" y="547"/>
                  <a:pt x="13439" y="854"/>
                  <a:pt x="13794" y="1249"/>
                </a:cubicBezTo>
                <a:cubicBezTo>
                  <a:pt x="13885" y="1351"/>
                  <a:pt x="13925" y="1461"/>
                  <a:pt x="13911" y="1578"/>
                </a:cubicBezTo>
                <a:cubicBezTo>
                  <a:pt x="13854" y="2045"/>
                  <a:pt x="13228" y="2115"/>
                  <a:pt x="12518" y="2115"/>
                </a:cubicBezTo>
                <a:cubicBezTo>
                  <a:pt x="12360" y="2115"/>
                  <a:pt x="12199" y="2112"/>
                  <a:pt x="12038" y="2108"/>
                </a:cubicBezTo>
                <a:cubicBezTo>
                  <a:pt x="11874" y="2105"/>
                  <a:pt x="11713" y="2102"/>
                  <a:pt x="11557" y="2102"/>
                </a:cubicBezTo>
                <a:cubicBezTo>
                  <a:pt x="11013" y="2102"/>
                  <a:pt x="10546" y="2144"/>
                  <a:pt x="10312" y="2383"/>
                </a:cubicBezTo>
                <a:cubicBezTo>
                  <a:pt x="10214" y="2492"/>
                  <a:pt x="10162" y="2628"/>
                  <a:pt x="10173" y="2796"/>
                </a:cubicBezTo>
                <a:cubicBezTo>
                  <a:pt x="10202" y="3316"/>
                  <a:pt x="10809" y="3412"/>
                  <a:pt x="11576" y="3412"/>
                </a:cubicBezTo>
                <a:cubicBezTo>
                  <a:pt x="11802" y="3412"/>
                  <a:pt x="12041" y="3404"/>
                  <a:pt x="12283" y="3396"/>
                </a:cubicBezTo>
                <a:cubicBezTo>
                  <a:pt x="12530" y="3389"/>
                  <a:pt x="12780" y="3381"/>
                  <a:pt x="13020" y="3381"/>
                </a:cubicBezTo>
                <a:cubicBezTo>
                  <a:pt x="13668" y="3381"/>
                  <a:pt x="14247" y="3437"/>
                  <a:pt x="14525" y="3717"/>
                </a:cubicBezTo>
                <a:cubicBezTo>
                  <a:pt x="14646" y="3838"/>
                  <a:pt x="14700" y="4003"/>
                  <a:pt x="14693" y="4211"/>
                </a:cubicBezTo>
                <a:cubicBezTo>
                  <a:pt x="14657" y="5070"/>
                  <a:pt x="13450" y="5246"/>
                  <a:pt x="12280" y="5421"/>
                </a:cubicBezTo>
                <a:cubicBezTo>
                  <a:pt x="11402" y="5549"/>
                  <a:pt x="10572" y="5666"/>
                  <a:pt x="10276" y="6087"/>
                </a:cubicBezTo>
                <a:cubicBezTo>
                  <a:pt x="10170" y="6241"/>
                  <a:pt x="10140" y="6412"/>
                  <a:pt x="10177" y="6614"/>
                </a:cubicBezTo>
                <a:cubicBezTo>
                  <a:pt x="10312" y="7349"/>
                  <a:pt x="11120" y="7546"/>
                  <a:pt x="11983" y="7751"/>
                </a:cubicBezTo>
                <a:cubicBezTo>
                  <a:pt x="13088" y="8021"/>
                  <a:pt x="14236" y="8299"/>
                  <a:pt x="14148" y="9736"/>
                </a:cubicBezTo>
                <a:cubicBezTo>
                  <a:pt x="14130" y="10069"/>
                  <a:pt x="13852" y="10373"/>
                  <a:pt x="13325" y="10632"/>
                </a:cubicBezTo>
                <a:cubicBezTo>
                  <a:pt x="12154" y="11210"/>
                  <a:pt x="9994" y="11484"/>
                  <a:pt x="7759" y="11484"/>
                </a:cubicBezTo>
                <a:cubicBezTo>
                  <a:pt x="4915" y="11484"/>
                  <a:pt x="1949" y="11041"/>
                  <a:pt x="739" y="10215"/>
                </a:cubicBezTo>
                <a:cubicBezTo>
                  <a:pt x="355" y="9956"/>
                  <a:pt x="172" y="9667"/>
                  <a:pt x="194" y="9367"/>
                </a:cubicBezTo>
                <a:cubicBezTo>
                  <a:pt x="307" y="7923"/>
                  <a:pt x="1298" y="7553"/>
                  <a:pt x="2348" y="7158"/>
                </a:cubicBezTo>
                <a:cubicBezTo>
                  <a:pt x="3160" y="6859"/>
                  <a:pt x="4001" y="6540"/>
                  <a:pt x="4323" y="5670"/>
                </a:cubicBezTo>
                <a:cubicBezTo>
                  <a:pt x="4681" y="4690"/>
                  <a:pt x="3807" y="4321"/>
                  <a:pt x="2970" y="3970"/>
                </a:cubicBezTo>
                <a:cubicBezTo>
                  <a:pt x="2063" y="3589"/>
                  <a:pt x="1119" y="3194"/>
                  <a:pt x="1408" y="2054"/>
                </a:cubicBezTo>
                <a:cubicBezTo>
                  <a:pt x="1829" y="371"/>
                  <a:pt x="4699" y="159"/>
                  <a:pt x="6100" y="159"/>
                </a:cubicBezTo>
                <a:close/>
                <a:moveTo>
                  <a:pt x="6069" y="0"/>
                </a:moveTo>
                <a:cubicBezTo>
                  <a:pt x="5594" y="0"/>
                  <a:pt x="4960" y="24"/>
                  <a:pt x="4312" y="119"/>
                </a:cubicBezTo>
                <a:cubicBezTo>
                  <a:pt x="2560" y="379"/>
                  <a:pt x="1503" y="1033"/>
                  <a:pt x="1258" y="2017"/>
                </a:cubicBezTo>
                <a:cubicBezTo>
                  <a:pt x="936" y="3293"/>
                  <a:pt x="1986" y="3732"/>
                  <a:pt x="2907" y="4120"/>
                </a:cubicBezTo>
                <a:cubicBezTo>
                  <a:pt x="3748" y="4471"/>
                  <a:pt x="4480" y="4778"/>
                  <a:pt x="4169" y="5619"/>
                </a:cubicBezTo>
                <a:cubicBezTo>
                  <a:pt x="3876" y="6423"/>
                  <a:pt x="3105" y="6712"/>
                  <a:pt x="2293" y="7016"/>
                </a:cubicBezTo>
                <a:cubicBezTo>
                  <a:pt x="1240" y="7411"/>
                  <a:pt x="158" y="7817"/>
                  <a:pt x="33" y="9363"/>
                </a:cubicBezTo>
                <a:cubicBezTo>
                  <a:pt x="0" y="9729"/>
                  <a:pt x="205" y="10062"/>
                  <a:pt x="648" y="10358"/>
                </a:cubicBezTo>
                <a:cubicBezTo>
                  <a:pt x="1880" y="11188"/>
                  <a:pt x="4897" y="11642"/>
                  <a:pt x="7782" y="11642"/>
                </a:cubicBezTo>
                <a:cubicBezTo>
                  <a:pt x="10038" y="11642"/>
                  <a:pt x="12214" y="11364"/>
                  <a:pt x="13399" y="10786"/>
                </a:cubicBezTo>
                <a:cubicBezTo>
                  <a:pt x="13980" y="10501"/>
                  <a:pt x="14284" y="10157"/>
                  <a:pt x="14309" y="9758"/>
                </a:cubicBezTo>
                <a:cubicBezTo>
                  <a:pt x="14401" y="8186"/>
                  <a:pt x="13132" y="7882"/>
                  <a:pt x="12016" y="7612"/>
                </a:cubicBezTo>
                <a:cubicBezTo>
                  <a:pt x="11212" y="7414"/>
                  <a:pt x="10451" y="7232"/>
                  <a:pt x="10331" y="6595"/>
                </a:cubicBezTo>
                <a:cubicBezTo>
                  <a:pt x="10298" y="6438"/>
                  <a:pt x="10327" y="6303"/>
                  <a:pt x="10404" y="6193"/>
                </a:cubicBezTo>
                <a:cubicBezTo>
                  <a:pt x="10663" y="5835"/>
                  <a:pt x="11461" y="5714"/>
                  <a:pt x="12302" y="5590"/>
                </a:cubicBezTo>
                <a:cubicBezTo>
                  <a:pt x="13475" y="5418"/>
                  <a:pt x="14810" y="5220"/>
                  <a:pt x="14854" y="4229"/>
                </a:cubicBezTo>
                <a:cubicBezTo>
                  <a:pt x="14861" y="3977"/>
                  <a:pt x="14792" y="3772"/>
                  <a:pt x="14638" y="3615"/>
                </a:cubicBezTo>
                <a:cubicBezTo>
                  <a:pt x="14326" y="3297"/>
                  <a:pt x="13711" y="3233"/>
                  <a:pt x="13030" y="3233"/>
                </a:cubicBezTo>
                <a:cubicBezTo>
                  <a:pt x="12786" y="3233"/>
                  <a:pt x="12533" y="3242"/>
                  <a:pt x="12283" y="3249"/>
                </a:cubicBezTo>
                <a:cubicBezTo>
                  <a:pt x="12041" y="3257"/>
                  <a:pt x="11801" y="3266"/>
                  <a:pt x="11578" y="3266"/>
                </a:cubicBezTo>
                <a:cubicBezTo>
                  <a:pt x="10892" y="3266"/>
                  <a:pt x="10357" y="3189"/>
                  <a:pt x="10338" y="2803"/>
                </a:cubicBezTo>
                <a:cubicBezTo>
                  <a:pt x="10331" y="2675"/>
                  <a:pt x="10364" y="2580"/>
                  <a:pt x="10437" y="2507"/>
                </a:cubicBezTo>
                <a:cubicBezTo>
                  <a:pt x="10629" y="2309"/>
                  <a:pt x="11086" y="2275"/>
                  <a:pt x="11593" y="2275"/>
                </a:cubicBezTo>
                <a:cubicBezTo>
                  <a:pt x="11740" y="2275"/>
                  <a:pt x="11891" y="2278"/>
                  <a:pt x="12042" y="2280"/>
                </a:cubicBezTo>
                <a:cubicBezTo>
                  <a:pt x="12215" y="2285"/>
                  <a:pt x="12390" y="2289"/>
                  <a:pt x="12560" y="2289"/>
                </a:cubicBezTo>
                <a:cubicBezTo>
                  <a:pt x="13327" y="2289"/>
                  <a:pt x="14003" y="2198"/>
                  <a:pt x="14075" y="1611"/>
                </a:cubicBezTo>
                <a:cubicBezTo>
                  <a:pt x="14093" y="1450"/>
                  <a:pt x="14039" y="1293"/>
                  <a:pt x="13914" y="1158"/>
                </a:cubicBezTo>
                <a:cubicBezTo>
                  <a:pt x="13067" y="213"/>
                  <a:pt x="8949" y="23"/>
                  <a:pt x="7127" y="23"/>
                </a:cubicBezTo>
                <a:cubicBezTo>
                  <a:pt x="7037" y="23"/>
                  <a:pt x="6953" y="23"/>
                  <a:pt x="6875" y="24"/>
                </a:cubicBezTo>
                <a:cubicBezTo>
                  <a:pt x="6837" y="22"/>
                  <a:pt x="6526" y="0"/>
                  <a:pt x="60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8" name="Google Shape;3388;p63"/>
          <p:cNvSpPr txBox="1">
            <a:spLocks noGrp="1"/>
          </p:cNvSpPr>
          <p:nvPr>
            <p:ph type="subTitle" idx="1"/>
          </p:nvPr>
        </p:nvSpPr>
        <p:spPr>
          <a:xfrm>
            <a:off x="762258" y="1421349"/>
            <a:ext cx="3990300" cy="538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Do you have any questions?</a:t>
            </a:r>
            <a:endParaRPr sz="15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 smtClean="0"/>
          </a:p>
        </p:txBody>
      </p:sp>
      <p:sp>
        <p:nvSpPr>
          <p:cNvPr id="3389" name="Google Shape;3389;p63"/>
          <p:cNvSpPr txBox="1">
            <a:spLocks noGrp="1"/>
          </p:cNvSpPr>
          <p:nvPr>
            <p:ph type="ctrTitle"/>
          </p:nvPr>
        </p:nvSpPr>
        <p:spPr>
          <a:xfrm>
            <a:off x="715110" y="535000"/>
            <a:ext cx="3990300" cy="9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THANK YOU for your attentioon!</a:t>
            </a:r>
            <a:endParaRPr sz="1500" dirty="0"/>
          </a:p>
        </p:txBody>
      </p:sp>
      <p:grpSp>
        <p:nvGrpSpPr>
          <p:cNvPr id="3407" name="Google Shape;3407;p63"/>
          <p:cNvGrpSpPr/>
          <p:nvPr/>
        </p:nvGrpSpPr>
        <p:grpSpPr>
          <a:xfrm>
            <a:off x="5699430" y="1182574"/>
            <a:ext cx="2499518" cy="5670233"/>
            <a:chOff x="5090925" y="1"/>
            <a:chExt cx="2147906" cy="4872590"/>
          </a:xfrm>
        </p:grpSpPr>
        <p:sp>
          <p:nvSpPr>
            <p:cNvPr id="3408" name="Google Shape;3408;p63"/>
            <p:cNvSpPr/>
            <p:nvPr/>
          </p:nvSpPr>
          <p:spPr>
            <a:xfrm>
              <a:off x="5543406" y="667630"/>
              <a:ext cx="1255806" cy="558546"/>
            </a:xfrm>
            <a:custGeom>
              <a:avLst/>
              <a:gdLst/>
              <a:ahLst/>
              <a:cxnLst/>
              <a:rect l="l" t="t" r="r" b="b"/>
              <a:pathLst>
                <a:path w="16694" h="7425" extrusionOk="0">
                  <a:moveTo>
                    <a:pt x="2202" y="0"/>
                  </a:moveTo>
                  <a:cubicBezTo>
                    <a:pt x="1555" y="366"/>
                    <a:pt x="966" y="863"/>
                    <a:pt x="575" y="1500"/>
                  </a:cubicBezTo>
                  <a:cubicBezTo>
                    <a:pt x="184" y="2132"/>
                    <a:pt x="1" y="2915"/>
                    <a:pt x="165" y="3642"/>
                  </a:cubicBezTo>
                  <a:cubicBezTo>
                    <a:pt x="264" y="4070"/>
                    <a:pt x="476" y="4472"/>
                    <a:pt x="564" y="4904"/>
                  </a:cubicBezTo>
                  <a:cubicBezTo>
                    <a:pt x="721" y="5654"/>
                    <a:pt x="487" y="6425"/>
                    <a:pt x="322" y="7175"/>
                  </a:cubicBezTo>
                  <a:cubicBezTo>
                    <a:pt x="312" y="7215"/>
                    <a:pt x="304" y="7263"/>
                    <a:pt x="326" y="7299"/>
                  </a:cubicBezTo>
                  <a:cubicBezTo>
                    <a:pt x="348" y="7336"/>
                    <a:pt x="396" y="7350"/>
                    <a:pt x="436" y="7358"/>
                  </a:cubicBezTo>
                  <a:cubicBezTo>
                    <a:pt x="604" y="7396"/>
                    <a:pt x="785" y="7423"/>
                    <a:pt x="961" y="7423"/>
                  </a:cubicBezTo>
                  <a:cubicBezTo>
                    <a:pt x="1209" y="7423"/>
                    <a:pt x="1449" y="7368"/>
                    <a:pt x="1635" y="7208"/>
                  </a:cubicBezTo>
                  <a:cubicBezTo>
                    <a:pt x="1950" y="6930"/>
                    <a:pt x="1975" y="6447"/>
                    <a:pt x="2195" y="6092"/>
                  </a:cubicBezTo>
                  <a:cubicBezTo>
                    <a:pt x="2224" y="6443"/>
                    <a:pt x="2246" y="6802"/>
                    <a:pt x="2275" y="7153"/>
                  </a:cubicBezTo>
                  <a:cubicBezTo>
                    <a:pt x="2279" y="7197"/>
                    <a:pt x="2282" y="7248"/>
                    <a:pt x="2319" y="7281"/>
                  </a:cubicBezTo>
                  <a:cubicBezTo>
                    <a:pt x="2348" y="7299"/>
                    <a:pt x="2378" y="7303"/>
                    <a:pt x="2410" y="7306"/>
                  </a:cubicBezTo>
                  <a:cubicBezTo>
                    <a:pt x="2442" y="7310"/>
                    <a:pt x="2474" y="7311"/>
                    <a:pt x="2506" y="7311"/>
                  </a:cubicBezTo>
                  <a:cubicBezTo>
                    <a:pt x="2836" y="7311"/>
                    <a:pt x="3160" y="7141"/>
                    <a:pt x="3347" y="6868"/>
                  </a:cubicBezTo>
                  <a:cubicBezTo>
                    <a:pt x="3581" y="6535"/>
                    <a:pt x="3595" y="6092"/>
                    <a:pt x="3804" y="5745"/>
                  </a:cubicBezTo>
                  <a:cubicBezTo>
                    <a:pt x="3910" y="6242"/>
                    <a:pt x="3946" y="6758"/>
                    <a:pt x="3910" y="7270"/>
                  </a:cubicBezTo>
                  <a:cubicBezTo>
                    <a:pt x="4047" y="7284"/>
                    <a:pt x="4191" y="7296"/>
                    <a:pt x="4333" y="7296"/>
                  </a:cubicBezTo>
                  <a:cubicBezTo>
                    <a:pt x="4665" y="7296"/>
                    <a:pt x="4989" y="7233"/>
                    <a:pt x="5204" y="6992"/>
                  </a:cubicBezTo>
                  <a:cubicBezTo>
                    <a:pt x="5329" y="6849"/>
                    <a:pt x="5394" y="6667"/>
                    <a:pt x="5457" y="6484"/>
                  </a:cubicBezTo>
                  <a:cubicBezTo>
                    <a:pt x="5522" y="6290"/>
                    <a:pt x="5588" y="6089"/>
                    <a:pt x="5647" y="5888"/>
                  </a:cubicBezTo>
                  <a:lnTo>
                    <a:pt x="5647" y="5888"/>
                  </a:lnTo>
                  <a:cubicBezTo>
                    <a:pt x="5647" y="6392"/>
                    <a:pt x="5606" y="6645"/>
                    <a:pt x="5530" y="7149"/>
                  </a:cubicBezTo>
                  <a:cubicBezTo>
                    <a:pt x="5573" y="7151"/>
                    <a:pt x="5618" y="7151"/>
                    <a:pt x="5665" y="7151"/>
                  </a:cubicBezTo>
                  <a:cubicBezTo>
                    <a:pt x="6447" y="7151"/>
                    <a:pt x="7732" y="6951"/>
                    <a:pt x="8349" y="6568"/>
                  </a:cubicBezTo>
                  <a:cubicBezTo>
                    <a:pt x="8963" y="6948"/>
                    <a:pt x="10231" y="7152"/>
                    <a:pt x="11017" y="7152"/>
                  </a:cubicBezTo>
                  <a:cubicBezTo>
                    <a:pt x="11070" y="7152"/>
                    <a:pt x="11120" y="7151"/>
                    <a:pt x="11168" y="7149"/>
                  </a:cubicBezTo>
                  <a:cubicBezTo>
                    <a:pt x="11088" y="6645"/>
                    <a:pt x="11051" y="6392"/>
                    <a:pt x="11051" y="5888"/>
                  </a:cubicBezTo>
                  <a:lnTo>
                    <a:pt x="11051" y="5888"/>
                  </a:lnTo>
                  <a:cubicBezTo>
                    <a:pt x="11110" y="6089"/>
                    <a:pt x="11172" y="6283"/>
                    <a:pt x="11242" y="6484"/>
                  </a:cubicBezTo>
                  <a:cubicBezTo>
                    <a:pt x="11300" y="6663"/>
                    <a:pt x="11366" y="6849"/>
                    <a:pt x="11494" y="6992"/>
                  </a:cubicBezTo>
                  <a:cubicBezTo>
                    <a:pt x="11709" y="7233"/>
                    <a:pt x="12033" y="7296"/>
                    <a:pt x="12365" y="7296"/>
                  </a:cubicBezTo>
                  <a:cubicBezTo>
                    <a:pt x="12507" y="7296"/>
                    <a:pt x="12651" y="7284"/>
                    <a:pt x="12788" y="7270"/>
                  </a:cubicBezTo>
                  <a:cubicBezTo>
                    <a:pt x="12752" y="6758"/>
                    <a:pt x="12788" y="6246"/>
                    <a:pt x="12891" y="5745"/>
                  </a:cubicBezTo>
                  <a:cubicBezTo>
                    <a:pt x="13106" y="6092"/>
                    <a:pt x="13121" y="6535"/>
                    <a:pt x="13348" y="6868"/>
                  </a:cubicBezTo>
                  <a:cubicBezTo>
                    <a:pt x="13539" y="7143"/>
                    <a:pt x="13866" y="7310"/>
                    <a:pt x="14199" y="7310"/>
                  </a:cubicBezTo>
                  <a:cubicBezTo>
                    <a:pt x="14228" y="7310"/>
                    <a:pt x="14258" y="7309"/>
                    <a:pt x="14288" y="7306"/>
                  </a:cubicBezTo>
                  <a:cubicBezTo>
                    <a:pt x="14317" y="7306"/>
                    <a:pt x="14353" y="7299"/>
                    <a:pt x="14379" y="7281"/>
                  </a:cubicBezTo>
                  <a:cubicBezTo>
                    <a:pt x="14416" y="7252"/>
                    <a:pt x="14419" y="7197"/>
                    <a:pt x="14423" y="7153"/>
                  </a:cubicBezTo>
                  <a:cubicBezTo>
                    <a:pt x="14452" y="6802"/>
                    <a:pt x="14474" y="6443"/>
                    <a:pt x="14500" y="6092"/>
                  </a:cubicBezTo>
                  <a:cubicBezTo>
                    <a:pt x="14719" y="6447"/>
                    <a:pt x="14748" y="6930"/>
                    <a:pt x="15063" y="7208"/>
                  </a:cubicBezTo>
                  <a:cubicBezTo>
                    <a:pt x="15244" y="7369"/>
                    <a:pt x="15481" y="7425"/>
                    <a:pt x="15729" y="7425"/>
                  </a:cubicBezTo>
                  <a:cubicBezTo>
                    <a:pt x="15907" y="7425"/>
                    <a:pt x="16091" y="7396"/>
                    <a:pt x="16262" y="7358"/>
                  </a:cubicBezTo>
                  <a:cubicBezTo>
                    <a:pt x="16303" y="7350"/>
                    <a:pt x="16346" y="7336"/>
                    <a:pt x="16372" y="7299"/>
                  </a:cubicBezTo>
                  <a:cubicBezTo>
                    <a:pt x="16394" y="7263"/>
                    <a:pt x="16383" y="7215"/>
                    <a:pt x="16376" y="7175"/>
                  </a:cubicBezTo>
                  <a:cubicBezTo>
                    <a:pt x="16211" y="6425"/>
                    <a:pt x="15977" y="5657"/>
                    <a:pt x="16134" y="4904"/>
                  </a:cubicBezTo>
                  <a:cubicBezTo>
                    <a:pt x="16218" y="4469"/>
                    <a:pt x="16434" y="4070"/>
                    <a:pt x="16529" y="3642"/>
                  </a:cubicBezTo>
                  <a:cubicBezTo>
                    <a:pt x="16694" y="2915"/>
                    <a:pt x="16518" y="2132"/>
                    <a:pt x="16123" y="1500"/>
                  </a:cubicBezTo>
                  <a:cubicBezTo>
                    <a:pt x="15736" y="863"/>
                    <a:pt x="15147" y="370"/>
                    <a:pt x="14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63"/>
            <p:cNvSpPr/>
            <p:nvPr/>
          </p:nvSpPr>
          <p:spPr>
            <a:xfrm>
              <a:off x="5597644" y="803262"/>
              <a:ext cx="85004" cy="338738"/>
            </a:xfrm>
            <a:custGeom>
              <a:avLst/>
              <a:gdLst/>
              <a:ahLst/>
              <a:cxnLst/>
              <a:rect l="l" t="t" r="r" b="b"/>
              <a:pathLst>
                <a:path w="1130" h="4503" extrusionOk="0">
                  <a:moveTo>
                    <a:pt x="730" y="1"/>
                  </a:moveTo>
                  <a:cubicBezTo>
                    <a:pt x="704" y="1"/>
                    <a:pt x="676" y="13"/>
                    <a:pt x="658" y="44"/>
                  </a:cubicBezTo>
                  <a:cubicBezTo>
                    <a:pt x="0" y="1068"/>
                    <a:pt x="592" y="2304"/>
                    <a:pt x="658" y="3397"/>
                  </a:cubicBezTo>
                  <a:cubicBezTo>
                    <a:pt x="673" y="3741"/>
                    <a:pt x="644" y="4077"/>
                    <a:pt x="516" y="4399"/>
                  </a:cubicBezTo>
                  <a:cubicBezTo>
                    <a:pt x="492" y="4462"/>
                    <a:pt x="542" y="4502"/>
                    <a:pt x="594" y="4502"/>
                  </a:cubicBezTo>
                  <a:cubicBezTo>
                    <a:pt x="629" y="4502"/>
                    <a:pt x="665" y="4484"/>
                    <a:pt x="680" y="4443"/>
                  </a:cubicBezTo>
                  <a:cubicBezTo>
                    <a:pt x="1130" y="3317"/>
                    <a:pt x="450" y="2139"/>
                    <a:pt x="534" y="995"/>
                  </a:cubicBezTo>
                  <a:cubicBezTo>
                    <a:pt x="556" y="687"/>
                    <a:pt x="640" y="391"/>
                    <a:pt x="808" y="128"/>
                  </a:cubicBezTo>
                  <a:cubicBezTo>
                    <a:pt x="849" y="63"/>
                    <a:pt x="790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63"/>
            <p:cNvSpPr/>
            <p:nvPr/>
          </p:nvSpPr>
          <p:spPr>
            <a:xfrm>
              <a:off x="5719208" y="864797"/>
              <a:ext cx="27833" cy="168579"/>
            </a:xfrm>
            <a:custGeom>
              <a:avLst/>
              <a:gdLst/>
              <a:ahLst/>
              <a:cxnLst/>
              <a:rect l="l" t="t" r="r" b="b"/>
              <a:pathLst>
                <a:path w="370" h="2241" extrusionOk="0">
                  <a:moveTo>
                    <a:pt x="250" y="0"/>
                  </a:moveTo>
                  <a:cubicBezTo>
                    <a:pt x="224" y="0"/>
                    <a:pt x="197" y="12"/>
                    <a:pt x="180" y="41"/>
                  </a:cubicBezTo>
                  <a:cubicBezTo>
                    <a:pt x="4" y="334"/>
                    <a:pt x="0" y="681"/>
                    <a:pt x="26" y="1010"/>
                  </a:cubicBezTo>
                  <a:cubicBezTo>
                    <a:pt x="59" y="1405"/>
                    <a:pt x="114" y="1793"/>
                    <a:pt x="183" y="2177"/>
                  </a:cubicBezTo>
                  <a:cubicBezTo>
                    <a:pt x="191" y="2221"/>
                    <a:pt x="222" y="2240"/>
                    <a:pt x="256" y="2240"/>
                  </a:cubicBezTo>
                  <a:cubicBezTo>
                    <a:pt x="306" y="2240"/>
                    <a:pt x="361" y="2198"/>
                    <a:pt x="348" y="2133"/>
                  </a:cubicBezTo>
                  <a:cubicBezTo>
                    <a:pt x="286" y="1767"/>
                    <a:pt x="234" y="1402"/>
                    <a:pt x="201" y="1036"/>
                  </a:cubicBezTo>
                  <a:cubicBezTo>
                    <a:pt x="172" y="729"/>
                    <a:pt x="161" y="403"/>
                    <a:pt x="326" y="129"/>
                  </a:cubicBezTo>
                  <a:cubicBezTo>
                    <a:pt x="369" y="63"/>
                    <a:pt x="310" y="0"/>
                    <a:pt x="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63"/>
            <p:cNvSpPr/>
            <p:nvPr/>
          </p:nvSpPr>
          <p:spPr>
            <a:xfrm>
              <a:off x="5817152" y="983955"/>
              <a:ext cx="18731" cy="56720"/>
            </a:xfrm>
            <a:custGeom>
              <a:avLst/>
              <a:gdLst/>
              <a:ahLst/>
              <a:cxnLst/>
              <a:rect l="l" t="t" r="r" b="b"/>
              <a:pathLst>
                <a:path w="249" h="754" extrusionOk="0">
                  <a:moveTo>
                    <a:pt x="92" y="1"/>
                  </a:moveTo>
                  <a:cubicBezTo>
                    <a:pt x="51" y="1"/>
                    <a:pt x="0" y="41"/>
                    <a:pt x="7" y="85"/>
                  </a:cubicBezTo>
                  <a:cubicBezTo>
                    <a:pt x="29" y="278"/>
                    <a:pt x="48" y="476"/>
                    <a:pt x="70" y="666"/>
                  </a:cubicBezTo>
                  <a:cubicBezTo>
                    <a:pt x="73" y="714"/>
                    <a:pt x="106" y="754"/>
                    <a:pt x="157" y="754"/>
                  </a:cubicBezTo>
                  <a:cubicBezTo>
                    <a:pt x="198" y="754"/>
                    <a:pt x="249" y="714"/>
                    <a:pt x="241" y="666"/>
                  </a:cubicBezTo>
                  <a:cubicBezTo>
                    <a:pt x="220" y="476"/>
                    <a:pt x="201" y="278"/>
                    <a:pt x="179" y="85"/>
                  </a:cubicBezTo>
                  <a:cubicBezTo>
                    <a:pt x="176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63"/>
            <p:cNvSpPr/>
            <p:nvPr/>
          </p:nvSpPr>
          <p:spPr>
            <a:xfrm>
              <a:off x="5907648" y="1073624"/>
              <a:ext cx="17678" cy="61684"/>
            </a:xfrm>
            <a:custGeom>
              <a:avLst/>
              <a:gdLst/>
              <a:ahLst/>
              <a:cxnLst/>
              <a:rect l="l" t="t" r="r" b="b"/>
              <a:pathLst>
                <a:path w="235" h="820" extrusionOk="0">
                  <a:moveTo>
                    <a:pt x="143" y="1"/>
                  </a:moveTo>
                  <a:cubicBezTo>
                    <a:pt x="92" y="1"/>
                    <a:pt x="59" y="41"/>
                    <a:pt x="55" y="88"/>
                  </a:cubicBezTo>
                  <a:cubicBezTo>
                    <a:pt x="37" y="300"/>
                    <a:pt x="22" y="516"/>
                    <a:pt x="4" y="732"/>
                  </a:cubicBezTo>
                  <a:cubicBezTo>
                    <a:pt x="0" y="776"/>
                    <a:pt x="44" y="820"/>
                    <a:pt x="92" y="820"/>
                  </a:cubicBezTo>
                  <a:cubicBezTo>
                    <a:pt x="143" y="820"/>
                    <a:pt x="172" y="776"/>
                    <a:pt x="179" y="732"/>
                  </a:cubicBezTo>
                  <a:cubicBezTo>
                    <a:pt x="198" y="516"/>
                    <a:pt x="209" y="300"/>
                    <a:pt x="227" y="88"/>
                  </a:cubicBezTo>
                  <a:cubicBezTo>
                    <a:pt x="234" y="41"/>
                    <a:pt x="187" y="1"/>
                    <a:pt x="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63"/>
            <p:cNvSpPr/>
            <p:nvPr/>
          </p:nvSpPr>
          <p:spPr>
            <a:xfrm>
              <a:off x="6669305" y="812064"/>
              <a:ext cx="38816" cy="344831"/>
            </a:xfrm>
            <a:custGeom>
              <a:avLst/>
              <a:gdLst/>
              <a:ahLst/>
              <a:cxnLst/>
              <a:rect l="l" t="t" r="r" b="b"/>
              <a:pathLst>
                <a:path w="516" h="4584" extrusionOk="0">
                  <a:moveTo>
                    <a:pt x="127" y="0"/>
                  </a:moveTo>
                  <a:cubicBezTo>
                    <a:pt x="65" y="0"/>
                    <a:pt x="8" y="84"/>
                    <a:pt x="63" y="150"/>
                  </a:cubicBezTo>
                  <a:cubicBezTo>
                    <a:pt x="454" y="603"/>
                    <a:pt x="264" y="1262"/>
                    <a:pt x="151" y="1777"/>
                  </a:cubicBezTo>
                  <a:cubicBezTo>
                    <a:pt x="26" y="2359"/>
                    <a:pt x="1" y="2951"/>
                    <a:pt x="81" y="3540"/>
                  </a:cubicBezTo>
                  <a:cubicBezTo>
                    <a:pt x="129" y="3873"/>
                    <a:pt x="209" y="4202"/>
                    <a:pt x="323" y="4523"/>
                  </a:cubicBezTo>
                  <a:cubicBezTo>
                    <a:pt x="338" y="4565"/>
                    <a:pt x="374" y="4583"/>
                    <a:pt x="409" y="4583"/>
                  </a:cubicBezTo>
                  <a:cubicBezTo>
                    <a:pt x="463" y="4583"/>
                    <a:pt x="515" y="4540"/>
                    <a:pt x="491" y="4476"/>
                  </a:cubicBezTo>
                  <a:cubicBezTo>
                    <a:pt x="282" y="3902"/>
                    <a:pt x="184" y="3295"/>
                    <a:pt x="206" y="2680"/>
                  </a:cubicBezTo>
                  <a:cubicBezTo>
                    <a:pt x="217" y="2373"/>
                    <a:pt x="260" y="2073"/>
                    <a:pt x="326" y="1770"/>
                  </a:cubicBezTo>
                  <a:cubicBezTo>
                    <a:pt x="392" y="1470"/>
                    <a:pt x="473" y="1163"/>
                    <a:pt x="465" y="852"/>
                  </a:cubicBezTo>
                  <a:cubicBezTo>
                    <a:pt x="462" y="556"/>
                    <a:pt x="381" y="260"/>
                    <a:pt x="184" y="29"/>
                  </a:cubicBezTo>
                  <a:cubicBezTo>
                    <a:pt x="167" y="9"/>
                    <a:pt x="147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63"/>
            <p:cNvSpPr/>
            <p:nvPr/>
          </p:nvSpPr>
          <p:spPr>
            <a:xfrm>
              <a:off x="6583623" y="870514"/>
              <a:ext cx="30466" cy="140596"/>
            </a:xfrm>
            <a:custGeom>
              <a:avLst/>
              <a:gdLst/>
              <a:ahLst/>
              <a:cxnLst/>
              <a:rect l="l" t="t" r="r" b="b"/>
              <a:pathLst>
                <a:path w="405" h="1869" extrusionOk="0">
                  <a:moveTo>
                    <a:pt x="278" y="0"/>
                  </a:moveTo>
                  <a:cubicBezTo>
                    <a:pt x="236" y="0"/>
                    <a:pt x="195" y="28"/>
                    <a:pt x="196" y="82"/>
                  </a:cubicBezTo>
                  <a:cubicBezTo>
                    <a:pt x="233" y="649"/>
                    <a:pt x="174" y="1216"/>
                    <a:pt x="21" y="1764"/>
                  </a:cubicBezTo>
                  <a:cubicBezTo>
                    <a:pt x="1" y="1826"/>
                    <a:pt x="55" y="1868"/>
                    <a:pt x="106" y="1868"/>
                  </a:cubicBezTo>
                  <a:cubicBezTo>
                    <a:pt x="140" y="1868"/>
                    <a:pt x="174" y="1850"/>
                    <a:pt x="185" y="1808"/>
                  </a:cubicBezTo>
                  <a:cubicBezTo>
                    <a:pt x="343" y="1245"/>
                    <a:pt x="405" y="660"/>
                    <a:pt x="368" y="82"/>
                  </a:cubicBezTo>
                  <a:cubicBezTo>
                    <a:pt x="365" y="28"/>
                    <a:pt x="321" y="0"/>
                    <a:pt x="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63"/>
            <p:cNvSpPr/>
            <p:nvPr/>
          </p:nvSpPr>
          <p:spPr>
            <a:xfrm>
              <a:off x="6454762" y="915424"/>
              <a:ext cx="82597" cy="242751"/>
            </a:xfrm>
            <a:custGeom>
              <a:avLst/>
              <a:gdLst/>
              <a:ahLst/>
              <a:cxnLst/>
              <a:rect l="l" t="t" r="r" b="b"/>
              <a:pathLst>
                <a:path w="1098" h="3227" extrusionOk="0">
                  <a:moveTo>
                    <a:pt x="963" y="1"/>
                  </a:moveTo>
                  <a:cubicBezTo>
                    <a:pt x="893" y="1"/>
                    <a:pt x="827" y="93"/>
                    <a:pt x="889" y="155"/>
                  </a:cubicBezTo>
                  <a:cubicBezTo>
                    <a:pt x="907" y="173"/>
                    <a:pt x="882" y="242"/>
                    <a:pt x="874" y="261"/>
                  </a:cubicBezTo>
                  <a:cubicBezTo>
                    <a:pt x="856" y="312"/>
                    <a:pt x="838" y="363"/>
                    <a:pt x="812" y="407"/>
                  </a:cubicBezTo>
                  <a:cubicBezTo>
                    <a:pt x="768" y="502"/>
                    <a:pt x="717" y="593"/>
                    <a:pt x="659" y="681"/>
                  </a:cubicBezTo>
                  <a:cubicBezTo>
                    <a:pt x="549" y="864"/>
                    <a:pt x="425" y="1032"/>
                    <a:pt x="326" y="1222"/>
                  </a:cubicBezTo>
                  <a:cubicBezTo>
                    <a:pt x="125" y="1595"/>
                    <a:pt x="15" y="2027"/>
                    <a:pt x="4" y="2451"/>
                  </a:cubicBezTo>
                  <a:cubicBezTo>
                    <a:pt x="1" y="2692"/>
                    <a:pt x="26" y="2930"/>
                    <a:pt x="88" y="3164"/>
                  </a:cubicBezTo>
                  <a:cubicBezTo>
                    <a:pt x="98" y="3208"/>
                    <a:pt x="130" y="3226"/>
                    <a:pt x="164" y="3226"/>
                  </a:cubicBezTo>
                  <a:cubicBezTo>
                    <a:pt x="214" y="3226"/>
                    <a:pt x="268" y="3183"/>
                    <a:pt x="253" y="3117"/>
                  </a:cubicBezTo>
                  <a:cubicBezTo>
                    <a:pt x="143" y="2689"/>
                    <a:pt x="147" y="2235"/>
                    <a:pt x="271" y="1807"/>
                  </a:cubicBezTo>
                  <a:cubicBezTo>
                    <a:pt x="330" y="1595"/>
                    <a:pt x="417" y="1398"/>
                    <a:pt x="527" y="1208"/>
                  </a:cubicBezTo>
                  <a:cubicBezTo>
                    <a:pt x="637" y="1014"/>
                    <a:pt x="768" y="838"/>
                    <a:pt x="878" y="645"/>
                  </a:cubicBezTo>
                  <a:cubicBezTo>
                    <a:pt x="937" y="539"/>
                    <a:pt x="991" y="429"/>
                    <a:pt x="1032" y="315"/>
                  </a:cubicBezTo>
                  <a:cubicBezTo>
                    <a:pt x="1068" y="217"/>
                    <a:pt x="1098" y="107"/>
                    <a:pt x="1013" y="19"/>
                  </a:cubicBezTo>
                  <a:cubicBezTo>
                    <a:pt x="998" y="6"/>
                    <a:pt x="980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63"/>
            <p:cNvSpPr/>
            <p:nvPr/>
          </p:nvSpPr>
          <p:spPr>
            <a:xfrm>
              <a:off x="6397290" y="1046994"/>
              <a:ext cx="19032" cy="53635"/>
            </a:xfrm>
            <a:custGeom>
              <a:avLst/>
              <a:gdLst/>
              <a:ahLst/>
              <a:cxnLst/>
              <a:rect l="l" t="t" r="r" b="b"/>
              <a:pathLst>
                <a:path w="253" h="713" extrusionOk="0">
                  <a:moveTo>
                    <a:pt x="133" y="1"/>
                  </a:moveTo>
                  <a:cubicBezTo>
                    <a:pt x="94" y="1"/>
                    <a:pt x="58" y="23"/>
                    <a:pt x="51" y="62"/>
                  </a:cubicBezTo>
                  <a:cubicBezTo>
                    <a:pt x="0" y="252"/>
                    <a:pt x="4" y="464"/>
                    <a:pt x="70" y="651"/>
                  </a:cubicBezTo>
                  <a:cubicBezTo>
                    <a:pt x="82" y="684"/>
                    <a:pt x="115" y="713"/>
                    <a:pt x="153" y="713"/>
                  </a:cubicBezTo>
                  <a:cubicBezTo>
                    <a:pt x="160" y="713"/>
                    <a:pt x="168" y="712"/>
                    <a:pt x="176" y="709"/>
                  </a:cubicBezTo>
                  <a:cubicBezTo>
                    <a:pt x="216" y="698"/>
                    <a:pt x="253" y="651"/>
                    <a:pt x="234" y="607"/>
                  </a:cubicBezTo>
                  <a:cubicBezTo>
                    <a:pt x="179" y="442"/>
                    <a:pt x="168" y="271"/>
                    <a:pt x="216" y="106"/>
                  </a:cubicBezTo>
                  <a:cubicBezTo>
                    <a:pt x="223" y="62"/>
                    <a:pt x="201" y="11"/>
                    <a:pt x="157" y="4"/>
                  </a:cubicBezTo>
                  <a:cubicBezTo>
                    <a:pt x="149" y="2"/>
                    <a:pt x="141" y="1"/>
                    <a:pt x="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63"/>
            <p:cNvSpPr/>
            <p:nvPr/>
          </p:nvSpPr>
          <p:spPr>
            <a:xfrm>
              <a:off x="6127983" y="2400081"/>
              <a:ext cx="727351" cy="2208380"/>
            </a:xfrm>
            <a:custGeom>
              <a:avLst/>
              <a:gdLst/>
              <a:ahLst/>
              <a:cxnLst/>
              <a:rect l="l" t="t" r="r" b="b"/>
              <a:pathLst>
                <a:path w="9669" h="29357" extrusionOk="0">
                  <a:moveTo>
                    <a:pt x="7054" y="0"/>
                  </a:moveTo>
                  <a:lnTo>
                    <a:pt x="0" y="454"/>
                  </a:lnTo>
                  <a:lnTo>
                    <a:pt x="2055" y="29357"/>
                  </a:lnTo>
                  <a:lnTo>
                    <a:pt x="9669" y="28998"/>
                  </a:lnTo>
                  <a:lnTo>
                    <a:pt x="70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63"/>
            <p:cNvSpPr/>
            <p:nvPr/>
          </p:nvSpPr>
          <p:spPr>
            <a:xfrm>
              <a:off x="5474650" y="2400081"/>
              <a:ext cx="727351" cy="2208380"/>
            </a:xfrm>
            <a:custGeom>
              <a:avLst/>
              <a:gdLst/>
              <a:ahLst/>
              <a:cxnLst/>
              <a:rect l="l" t="t" r="r" b="b"/>
              <a:pathLst>
                <a:path w="9669" h="29357" extrusionOk="0">
                  <a:moveTo>
                    <a:pt x="2615" y="0"/>
                  </a:moveTo>
                  <a:lnTo>
                    <a:pt x="0" y="28998"/>
                  </a:lnTo>
                  <a:lnTo>
                    <a:pt x="7618" y="29357"/>
                  </a:lnTo>
                  <a:lnTo>
                    <a:pt x="9669" y="454"/>
                  </a:ln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63"/>
            <p:cNvSpPr/>
            <p:nvPr/>
          </p:nvSpPr>
          <p:spPr>
            <a:xfrm>
              <a:off x="5476004" y="2408581"/>
              <a:ext cx="1401066" cy="827024"/>
            </a:xfrm>
            <a:custGeom>
              <a:avLst/>
              <a:gdLst/>
              <a:ahLst/>
              <a:cxnLst/>
              <a:rect l="l" t="t" r="r" b="b"/>
              <a:pathLst>
                <a:path w="18625" h="10994" extrusionOk="0">
                  <a:moveTo>
                    <a:pt x="9322" y="9877"/>
                  </a:moveTo>
                  <a:lnTo>
                    <a:pt x="9322" y="9877"/>
                  </a:lnTo>
                  <a:cubicBezTo>
                    <a:pt x="9175" y="9881"/>
                    <a:pt x="9029" y="9899"/>
                    <a:pt x="8887" y="9933"/>
                  </a:cubicBezTo>
                  <a:lnTo>
                    <a:pt x="9757" y="9933"/>
                  </a:lnTo>
                  <a:cubicBezTo>
                    <a:pt x="9615" y="9899"/>
                    <a:pt x="9469" y="9881"/>
                    <a:pt x="9322" y="9877"/>
                  </a:cubicBezTo>
                  <a:close/>
                  <a:moveTo>
                    <a:pt x="2487" y="1"/>
                  </a:moveTo>
                  <a:cubicBezTo>
                    <a:pt x="2487" y="2133"/>
                    <a:pt x="399" y="7841"/>
                    <a:pt x="1" y="8916"/>
                  </a:cubicBezTo>
                  <a:cubicBezTo>
                    <a:pt x="47" y="8913"/>
                    <a:pt x="92" y="8912"/>
                    <a:pt x="138" y="8912"/>
                  </a:cubicBezTo>
                  <a:cubicBezTo>
                    <a:pt x="292" y="8912"/>
                    <a:pt x="445" y="8930"/>
                    <a:pt x="586" y="8989"/>
                  </a:cubicBezTo>
                  <a:cubicBezTo>
                    <a:pt x="809" y="9084"/>
                    <a:pt x="988" y="9322"/>
                    <a:pt x="926" y="9552"/>
                  </a:cubicBezTo>
                  <a:cubicBezTo>
                    <a:pt x="900" y="9625"/>
                    <a:pt x="856" y="9688"/>
                    <a:pt x="842" y="9764"/>
                  </a:cubicBezTo>
                  <a:cubicBezTo>
                    <a:pt x="756" y="10128"/>
                    <a:pt x="1064" y="10243"/>
                    <a:pt x="1404" y="10243"/>
                  </a:cubicBezTo>
                  <a:cubicBezTo>
                    <a:pt x="1658" y="10243"/>
                    <a:pt x="1930" y="10178"/>
                    <a:pt x="2067" y="10104"/>
                  </a:cubicBezTo>
                  <a:cubicBezTo>
                    <a:pt x="2158" y="10053"/>
                    <a:pt x="2242" y="9980"/>
                    <a:pt x="2279" y="9885"/>
                  </a:cubicBezTo>
                  <a:cubicBezTo>
                    <a:pt x="2345" y="9706"/>
                    <a:pt x="2209" y="9636"/>
                    <a:pt x="2169" y="9490"/>
                  </a:cubicBezTo>
                  <a:cubicBezTo>
                    <a:pt x="2126" y="9326"/>
                    <a:pt x="2313" y="9281"/>
                    <a:pt x="2530" y="9281"/>
                  </a:cubicBezTo>
                  <a:cubicBezTo>
                    <a:pt x="2754" y="9281"/>
                    <a:pt x="3009" y="9329"/>
                    <a:pt x="3076" y="9344"/>
                  </a:cubicBezTo>
                  <a:cubicBezTo>
                    <a:pt x="3277" y="9395"/>
                    <a:pt x="3522" y="9490"/>
                    <a:pt x="3530" y="9688"/>
                  </a:cubicBezTo>
                  <a:cubicBezTo>
                    <a:pt x="3541" y="9870"/>
                    <a:pt x="3358" y="9991"/>
                    <a:pt x="3306" y="10148"/>
                  </a:cubicBezTo>
                  <a:cubicBezTo>
                    <a:pt x="3146" y="10653"/>
                    <a:pt x="4005" y="10789"/>
                    <a:pt x="4522" y="10789"/>
                  </a:cubicBezTo>
                  <a:cubicBezTo>
                    <a:pt x="4642" y="10789"/>
                    <a:pt x="4743" y="10782"/>
                    <a:pt x="4809" y="10770"/>
                  </a:cubicBezTo>
                  <a:cubicBezTo>
                    <a:pt x="4901" y="10759"/>
                    <a:pt x="4989" y="10730"/>
                    <a:pt x="5062" y="10675"/>
                  </a:cubicBezTo>
                  <a:cubicBezTo>
                    <a:pt x="5179" y="10583"/>
                    <a:pt x="5208" y="10419"/>
                    <a:pt x="5102" y="10306"/>
                  </a:cubicBezTo>
                  <a:cubicBezTo>
                    <a:pt x="5011" y="10207"/>
                    <a:pt x="4813" y="10130"/>
                    <a:pt x="4861" y="10002"/>
                  </a:cubicBezTo>
                  <a:cubicBezTo>
                    <a:pt x="4875" y="9965"/>
                    <a:pt x="4904" y="9940"/>
                    <a:pt x="4937" y="9918"/>
                  </a:cubicBezTo>
                  <a:cubicBezTo>
                    <a:pt x="5131" y="9779"/>
                    <a:pt x="5373" y="9720"/>
                    <a:pt x="5610" y="9706"/>
                  </a:cubicBezTo>
                  <a:cubicBezTo>
                    <a:pt x="5655" y="9703"/>
                    <a:pt x="5699" y="9701"/>
                    <a:pt x="5743" y="9701"/>
                  </a:cubicBezTo>
                  <a:cubicBezTo>
                    <a:pt x="6087" y="9701"/>
                    <a:pt x="6431" y="9788"/>
                    <a:pt x="6729" y="9944"/>
                  </a:cubicBezTo>
                  <a:cubicBezTo>
                    <a:pt x="6769" y="9965"/>
                    <a:pt x="6813" y="9991"/>
                    <a:pt x="6839" y="10028"/>
                  </a:cubicBezTo>
                  <a:cubicBezTo>
                    <a:pt x="6897" y="10115"/>
                    <a:pt x="6857" y="10229"/>
                    <a:pt x="6799" y="10316"/>
                  </a:cubicBezTo>
                  <a:cubicBezTo>
                    <a:pt x="6740" y="10401"/>
                    <a:pt x="6660" y="10481"/>
                    <a:pt x="6649" y="10580"/>
                  </a:cubicBezTo>
                  <a:cubicBezTo>
                    <a:pt x="6630" y="10704"/>
                    <a:pt x="6715" y="10821"/>
                    <a:pt x="6824" y="10887"/>
                  </a:cubicBezTo>
                  <a:cubicBezTo>
                    <a:pt x="6934" y="10949"/>
                    <a:pt x="7069" y="10967"/>
                    <a:pt x="7201" y="10978"/>
                  </a:cubicBezTo>
                  <a:cubicBezTo>
                    <a:pt x="7331" y="10988"/>
                    <a:pt x="7462" y="10994"/>
                    <a:pt x="7593" y="10994"/>
                  </a:cubicBezTo>
                  <a:cubicBezTo>
                    <a:pt x="7798" y="10994"/>
                    <a:pt x="8004" y="10980"/>
                    <a:pt x="8207" y="10949"/>
                  </a:cubicBezTo>
                  <a:cubicBezTo>
                    <a:pt x="8338" y="10931"/>
                    <a:pt x="8481" y="10902"/>
                    <a:pt x="8572" y="10810"/>
                  </a:cubicBezTo>
                  <a:cubicBezTo>
                    <a:pt x="8667" y="10719"/>
                    <a:pt x="8689" y="10547"/>
                    <a:pt x="8590" y="10466"/>
                  </a:cubicBezTo>
                  <a:cubicBezTo>
                    <a:pt x="8521" y="10408"/>
                    <a:pt x="8415" y="10412"/>
                    <a:pt x="8331" y="10382"/>
                  </a:cubicBezTo>
                  <a:cubicBezTo>
                    <a:pt x="8243" y="10357"/>
                    <a:pt x="8152" y="10269"/>
                    <a:pt x="8196" y="10185"/>
                  </a:cubicBezTo>
                  <a:cubicBezTo>
                    <a:pt x="8214" y="10156"/>
                    <a:pt x="8247" y="10137"/>
                    <a:pt x="8280" y="10123"/>
                  </a:cubicBezTo>
                  <a:cubicBezTo>
                    <a:pt x="8581" y="9961"/>
                    <a:pt x="8928" y="9877"/>
                    <a:pt x="9275" y="9877"/>
                  </a:cubicBezTo>
                  <a:cubicBezTo>
                    <a:pt x="9291" y="9877"/>
                    <a:pt x="9306" y="9877"/>
                    <a:pt x="9322" y="9877"/>
                  </a:cubicBezTo>
                  <a:lnTo>
                    <a:pt x="9322" y="9877"/>
                  </a:lnTo>
                  <a:cubicBezTo>
                    <a:pt x="9337" y="9877"/>
                    <a:pt x="9353" y="9877"/>
                    <a:pt x="9368" y="9877"/>
                  </a:cubicBezTo>
                  <a:cubicBezTo>
                    <a:pt x="9715" y="9877"/>
                    <a:pt x="10063" y="9961"/>
                    <a:pt x="10364" y="10123"/>
                  </a:cubicBezTo>
                  <a:cubicBezTo>
                    <a:pt x="10397" y="10141"/>
                    <a:pt x="10426" y="10159"/>
                    <a:pt x="10448" y="10185"/>
                  </a:cubicBezTo>
                  <a:cubicBezTo>
                    <a:pt x="10488" y="10265"/>
                    <a:pt x="10401" y="10357"/>
                    <a:pt x="10313" y="10382"/>
                  </a:cubicBezTo>
                  <a:cubicBezTo>
                    <a:pt x="10229" y="10412"/>
                    <a:pt x="10123" y="10412"/>
                    <a:pt x="10053" y="10466"/>
                  </a:cubicBezTo>
                  <a:cubicBezTo>
                    <a:pt x="9954" y="10547"/>
                    <a:pt x="9976" y="10719"/>
                    <a:pt x="10071" y="10810"/>
                  </a:cubicBezTo>
                  <a:cubicBezTo>
                    <a:pt x="10167" y="10902"/>
                    <a:pt x="10306" y="10931"/>
                    <a:pt x="10437" y="10949"/>
                  </a:cubicBezTo>
                  <a:cubicBezTo>
                    <a:pt x="10640" y="10980"/>
                    <a:pt x="10846" y="10994"/>
                    <a:pt x="11051" y="10994"/>
                  </a:cubicBezTo>
                  <a:cubicBezTo>
                    <a:pt x="11182" y="10994"/>
                    <a:pt x="11313" y="10988"/>
                    <a:pt x="11443" y="10978"/>
                  </a:cubicBezTo>
                  <a:cubicBezTo>
                    <a:pt x="11571" y="10967"/>
                    <a:pt x="11702" y="10949"/>
                    <a:pt x="11819" y="10887"/>
                  </a:cubicBezTo>
                  <a:cubicBezTo>
                    <a:pt x="11929" y="10821"/>
                    <a:pt x="12013" y="10704"/>
                    <a:pt x="11995" y="10580"/>
                  </a:cubicBezTo>
                  <a:cubicBezTo>
                    <a:pt x="11980" y="10481"/>
                    <a:pt x="11904" y="10397"/>
                    <a:pt x="11845" y="10316"/>
                  </a:cubicBezTo>
                  <a:cubicBezTo>
                    <a:pt x="11787" y="10229"/>
                    <a:pt x="11746" y="10115"/>
                    <a:pt x="11805" y="10028"/>
                  </a:cubicBezTo>
                  <a:cubicBezTo>
                    <a:pt x="11830" y="9991"/>
                    <a:pt x="11874" y="9962"/>
                    <a:pt x="11914" y="9944"/>
                  </a:cubicBezTo>
                  <a:cubicBezTo>
                    <a:pt x="12211" y="9785"/>
                    <a:pt x="12554" y="9701"/>
                    <a:pt x="12897" y="9701"/>
                  </a:cubicBezTo>
                  <a:cubicBezTo>
                    <a:pt x="12942" y="9701"/>
                    <a:pt x="12988" y="9703"/>
                    <a:pt x="13033" y="9706"/>
                  </a:cubicBezTo>
                  <a:cubicBezTo>
                    <a:pt x="13271" y="9720"/>
                    <a:pt x="13512" y="9779"/>
                    <a:pt x="13706" y="9918"/>
                  </a:cubicBezTo>
                  <a:cubicBezTo>
                    <a:pt x="13736" y="9940"/>
                    <a:pt x="13768" y="9965"/>
                    <a:pt x="13783" y="10002"/>
                  </a:cubicBezTo>
                  <a:cubicBezTo>
                    <a:pt x="13827" y="10134"/>
                    <a:pt x="13633" y="10207"/>
                    <a:pt x="13542" y="10306"/>
                  </a:cubicBezTo>
                  <a:cubicBezTo>
                    <a:pt x="13439" y="10419"/>
                    <a:pt x="13461" y="10583"/>
                    <a:pt x="13582" y="10675"/>
                  </a:cubicBezTo>
                  <a:cubicBezTo>
                    <a:pt x="13651" y="10730"/>
                    <a:pt x="13743" y="10752"/>
                    <a:pt x="13834" y="10770"/>
                  </a:cubicBezTo>
                  <a:cubicBezTo>
                    <a:pt x="13900" y="10782"/>
                    <a:pt x="14002" y="10789"/>
                    <a:pt x="14121" y="10789"/>
                  </a:cubicBezTo>
                  <a:cubicBezTo>
                    <a:pt x="14638" y="10789"/>
                    <a:pt x="15498" y="10653"/>
                    <a:pt x="15337" y="10148"/>
                  </a:cubicBezTo>
                  <a:cubicBezTo>
                    <a:pt x="15286" y="9984"/>
                    <a:pt x="15103" y="9870"/>
                    <a:pt x="15114" y="9688"/>
                  </a:cubicBezTo>
                  <a:cubicBezTo>
                    <a:pt x="15121" y="9490"/>
                    <a:pt x="15363" y="9395"/>
                    <a:pt x="15564" y="9344"/>
                  </a:cubicBezTo>
                  <a:cubicBezTo>
                    <a:pt x="15633" y="9329"/>
                    <a:pt x="15889" y="9281"/>
                    <a:pt x="16113" y="9281"/>
                  </a:cubicBezTo>
                  <a:cubicBezTo>
                    <a:pt x="16330" y="9281"/>
                    <a:pt x="16518" y="9326"/>
                    <a:pt x="16474" y="9490"/>
                  </a:cubicBezTo>
                  <a:cubicBezTo>
                    <a:pt x="16434" y="9644"/>
                    <a:pt x="16295" y="9709"/>
                    <a:pt x="16365" y="9885"/>
                  </a:cubicBezTo>
                  <a:cubicBezTo>
                    <a:pt x="16401" y="9980"/>
                    <a:pt x="16485" y="10053"/>
                    <a:pt x="16577" y="10104"/>
                  </a:cubicBezTo>
                  <a:cubicBezTo>
                    <a:pt x="16711" y="10181"/>
                    <a:pt x="16982" y="10246"/>
                    <a:pt x="17236" y="10246"/>
                  </a:cubicBezTo>
                  <a:cubicBezTo>
                    <a:pt x="17576" y="10246"/>
                    <a:pt x="17888" y="10129"/>
                    <a:pt x="17802" y="9764"/>
                  </a:cubicBezTo>
                  <a:cubicBezTo>
                    <a:pt x="17784" y="9691"/>
                    <a:pt x="17736" y="9625"/>
                    <a:pt x="17718" y="9552"/>
                  </a:cubicBezTo>
                  <a:cubicBezTo>
                    <a:pt x="17648" y="9322"/>
                    <a:pt x="17827" y="9084"/>
                    <a:pt x="18058" y="8989"/>
                  </a:cubicBezTo>
                  <a:cubicBezTo>
                    <a:pt x="18197" y="8931"/>
                    <a:pt x="18347" y="8912"/>
                    <a:pt x="18501" y="8912"/>
                  </a:cubicBezTo>
                  <a:cubicBezTo>
                    <a:pt x="18542" y="8912"/>
                    <a:pt x="18583" y="8914"/>
                    <a:pt x="18625" y="8916"/>
                  </a:cubicBezTo>
                  <a:cubicBezTo>
                    <a:pt x="18171" y="7973"/>
                    <a:pt x="16072" y="3467"/>
                    <a:pt x="15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63"/>
            <p:cNvSpPr/>
            <p:nvPr/>
          </p:nvSpPr>
          <p:spPr>
            <a:xfrm>
              <a:off x="5751630" y="2577388"/>
              <a:ext cx="111107" cy="502202"/>
            </a:xfrm>
            <a:custGeom>
              <a:avLst/>
              <a:gdLst/>
              <a:ahLst/>
              <a:cxnLst/>
              <a:rect l="l" t="t" r="r" b="b"/>
              <a:pathLst>
                <a:path w="1477" h="6676" extrusionOk="0">
                  <a:moveTo>
                    <a:pt x="1374" y="0"/>
                  </a:moveTo>
                  <a:cubicBezTo>
                    <a:pt x="1340" y="0"/>
                    <a:pt x="1308" y="20"/>
                    <a:pt x="1299" y="64"/>
                  </a:cubicBezTo>
                  <a:cubicBezTo>
                    <a:pt x="944" y="1750"/>
                    <a:pt x="608" y="3447"/>
                    <a:pt x="282" y="5136"/>
                  </a:cubicBezTo>
                  <a:cubicBezTo>
                    <a:pt x="191" y="5612"/>
                    <a:pt x="100" y="6091"/>
                    <a:pt x="12" y="6566"/>
                  </a:cubicBezTo>
                  <a:cubicBezTo>
                    <a:pt x="1" y="6632"/>
                    <a:pt x="56" y="6676"/>
                    <a:pt x="106" y="6676"/>
                  </a:cubicBezTo>
                  <a:cubicBezTo>
                    <a:pt x="139" y="6676"/>
                    <a:pt x="169" y="6657"/>
                    <a:pt x="176" y="6613"/>
                  </a:cubicBezTo>
                  <a:cubicBezTo>
                    <a:pt x="495" y="4917"/>
                    <a:pt x="824" y="3227"/>
                    <a:pt x="1171" y="1534"/>
                  </a:cubicBezTo>
                  <a:cubicBezTo>
                    <a:pt x="1266" y="1059"/>
                    <a:pt x="1365" y="583"/>
                    <a:pt x="1464" y="104"/>
                  </a:cubicBezTo>
                  <a:cubicBezTo>
                    <a:pt x="1477" y="41"/>
                    <a:pt x="142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63"/>
            <p:cNvSpPr/>
            <p:nvPr/>
          </p:nvSpPr>
          <p:spPr>
            <a:xfrm>
              <a:off x="5832272" y="2605823"/>
              <a:ext cx="85907" cy="496184"/>
            </a:xfrm>
            <a:custGeom>
              <a:avLst/>
              <a:gdLst/>
              <a:ahLst/>
              <a:cxnLst/>
              <a:rect l="l" t="t" r="r" b="b"/>
              <a:pathLst>
                <a:path w="1142" h="6596" extrusionOk="0">
                  <a:moveTo>
                    <a:pt x="1053" y="1"/>
                  </a:moveTo>
                  <a:cubicBezTo>
                    <a:pt x="1016" y="1"/>
                    <a:pt x="975" y="27"/>
                    <a:pt x="969" y="63"/>
                  </a:cubicBezTo>
                  <a:cubicBezTo>
                    <a:pt x="739" y="1738"/>
                    <a:pt x="490" y="3405"/>
                    <a:pt x="234" y="5073"/>
                  </a:cubicBezTo>
                  <a:cubicBezTo>
                    <a:pt x="161" y="5544"/>
                    <a:pt x="88" y="6016"/>
                    <a:pt x="11" y="6488"/>
                  </a:cubicBezTo>
                  <a:cubicBezTo>
                    <a:pt x="0" y="6553"/>
                    <a:pt x="56" y="6595"/>
                    <a:pt x="105" y="6595"/>
                  </a:cubicBezTo>
                  <a:cubicBezTo>
                    <a:pt x="139" y="6595"/>
                    <a:pt x="170" y="6576"/>
                    <a:pt x="176" y="6532"/>
                  </a:cubicBezTo>
                  <a:cubicBezTo>
                    <a:pt x="439" y="4864"/>
                    <a:pt x="691" y="3197"/>
                    <a:pt x="933" y="1526"/>
                  </a:cubicBezTo>
                  <a:cubicBezTo>
                    <a:pt x="1002" y="1054"/>
                    <a:pt x="1068" y="582"/>
                    <a:pt x="1134" y="110"/>
                  </a:cubicBezTo>
                  <a:cubicBezTo>
                    <a:pt x="1141" y="63"/>
                    <a:pt x="1127" y="19"/>
                    <a:pt x="1075" y="4"/>
                  </a:cubicBezTo>
                  <a:cubicBezTo>
                    <a:pt x="1068" y="2"/>
                    <a:pt x="1061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63"/>
            <p:cNvSpPr/>
            <p:nvPr/>
          </p:nvSpPr>
          <p:spPr>
            <a:xfrm>
              <a:off x="5993179" y="2561741"/>
              <a:ext cx="68304" cy="571635"/>
            </a:xfrm>
            <a:custGeom>
              <a:avLst/>
              <a:gdLst/>
              <a:ahLst/>
              <a:cxnLst/>
              <a:rect l="l" t="t" r="r" b="b"/>
              <a:pathLst>
                <a:path w="908" h="7599" extrusionOk="0">
                  <a:moveTo>
                    <a:pt x="822" y="0"/>
                  </a:moveTo>
                  <a:cubicBezTo>
                    <a:pt x="779" y="0"/>
                    <a:pt x="734" y="28"/>
                    <a:pt x="728" y="82"/>
                  </a:cubicBezTo>
                  <a:cubicBezTo>
                    <a:pt x="651" y="1051"/>
                    <a:pt x="564" y="2020"/>
                    <a:pt x="472" y="2989"/>
                  </a:cubicBezTo>
                  <a:cubicBezTo>
                    <a:pt x="381" y="3955"/>
                    <a:pt x="286" y="4913"/>
                    <a:pt x="183" y="5878"/>
                  </a:cubicBezTo>
                  <a:cubicBezTo>
                    <a:pt x="125" y="6423"/>
                    <a:pt x="66" y="6968"/>
                    <a:pt x="8" y="7516"/>
                  </a:cubicBezTo>
                  <a:cubicBezTo>
                    <a:pt x="0" y="7571"/>
                    <a:pt x="40" y="7599"/>
                    <a:pt x="83" y="7599"/>
                  </a:cubicBezTo>
                  <a:cubicBezTo>
                    <a:pt x="126" y="7599"/>
                    <a:pt x="172" y="7571"/>
                    <a:pt x="180" y="7516"/>
                  </a:cubicBezTo>
                  <a:cubicBezTo>
                    <a:pt x="289" y="6551"/>
                    <a:pt x="392" y="5582"/>
                    <a:pt x="490" y="4613"/>
                  </a:cubicBezTo>
                  <a:cubicBezTo>
                    <a:pt x="586" y="3647"/>
                    <a:pt x="677" y="2689"/>
                    <a:pt x="765" y="1724"/>
                  </a:cubicBezTo>
                  <a:cubicBezTo>
                    <a:pt x="816" y="1179"/>
                    <a:pt x="860" y="631"/>
                    <a:pt x="904" y="86"/>
                  </a:cubicBezTo>
                  <a:cubicBezTo>
                    <a:pt x="907" y="29"/>
                    <a:pt x="86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63"/>
            <p:cNvSpPr/>
            <p:nvPr/>
          </p:nvSpPr>
          <p:spPr>
            <a:xfrm>
              <a:off x="6094432" y="2623727"/>
              <a:ext cx="21213" cy="259902"/>
            </a:xfrm>
            <a:custGeom>
              <a:avLst/>
              <a:gdLst/>
              <a:ahLst/>
              <a:cxnLst/>
              <a:rect l="l" t="t" r="r" b="b"/>
              <a:pathLst>
                <a:path w="282" h="3455" extrusionOk="0">
                  <a:moveTo>
                    <a:pt x="187" y="0"/>
                  </a:moveTo>
                  <a:cubicBezTo>
                    <a:pt x="143" y="0"/>
                    <a:pt x="99" y="30"/>
                    <a:pt x="99" y="88"/>
                  </a:cubicBezTo>
                  <a:cubicBezTo>
                    <a:pt x="110" y="1185"/>
                    <a:pt x="81" y="2282"/>
                    <a:pt x="4" y="3372"/>
                  </a:cubicBezTo>
                  <a:cubicBezTo>
                    <a:pt x="0" y="3427"/>
                    <a:pt x="41" y="3454"/>
                    <a:pt x="85" y="3454"/>
                  </a:cubicBezTo>
                  <a:cubicBezTo>
                    <a:pt x="128" y="3454"/>
                    <a:pt x="174" y="3427"/>
                    <a:pt x="179" y="3372"/>
                  </a:cubicBezTo>
                  <a:cubicBezTo>
                    <a:pt x="252" y="2282"/>
                    <a:pt x="282" y="1185"/>
                    <a:pt x="274" y="88"/>
                  </a:cubicBezTo>
                  <a:cubicBezTo>
                    <a:pt x="274" y="30"/>
                    <a:pt x="231" y="0"/>
                    <a:pt x="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63"/>
            <p:cNvSpPr/>
            <p:nvPr/>
          </p:nvSpPr>
          <p:spPr>
            <a:xfrm>
              <a:off x="6088113" y="2960061"/>
              <a:ext cx="17753" cy="157371"/>
            </a:xfrm>
            <a:custGeom>
              <a:avLst/>
              <a:gdLst/>
              <a:ahLst/>
              <a:cxnLst/>
              <a:rect l="l" t="t" r="r" b="b"/>
              <a:pathLst>
                <a:path w="236" h="2092" extrusionOk="0">
                  <a:moveTo>
                    <a:pt x="151" y="1"/>
                  </a:moveTo>
                  <a:cubicBezTo>
                    <a:pt x="108" y="1"/>
                    <a:pt x="64" y="29"/>
                    <a:pt x="62" y="86"/>
                  </a:cubicBezTo>
                  <a:cubicBezTo>
                    <a:pt x="26" y="726"/>
                    <a:pt x="0" y="1369"/>
                    <a:pt x="0" y="2009"/>
                  </a:cubicBezTo>
                  <a:cubicBezTo>
                    <a:pt x="0" y="2064"/>
                    <a:pt x="44" y="2091"/>
                    <a:pt x="88" y="2091"/>
                  </a:cubicBezTo>
                  <a:cubicBezTo>
                    <a:pt x="132" y="2091"/>
                    <a:pt x="176" y="2064"/>
                    <a:pt x="176" y="2009"/>
                  </a:cubicBezTo>
                  <a:cubicBezTo>
                    <a:pt x="176" y="1369"/>
                    <a:pt x="198" y="726"/>
                    <a:pt x="234" y="86"/>
                  </a:cubicBezTo>
                  <a:cubicBezTo>
                    <a:pt x="236" y="29"/>
                    <a:pt x="194" y="1"/>
                    <a:pt x="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63"/>
            <p:cNvSpPr/>
            <p:nvPr/>
          </p:nvSpPr>
          <p:spPr>
            <a:xfrm>
              <a:off x="6198770" y="2572724"/>
              <a:ext cx="62136" cy="562307"/>
            </a:xfrm>
            <a:custGeom>
              <a:avLst/>
              <a:gdLst/>
              <a:ahLst/>
              <a:cxnLst/>
              <a:rect l="l" t="t" r="r" b="b"/>
              <a:pathLst>
                <a:path w="826" h="7475" extrusionOk="0">
                  <a:moveTo>
                    <a:pt x="86" y="0"/>
                  </a:moveTo>
                  <a:cubicBezTo>
                    <a:pt x="42" y="0"/>
                    <a:pt x="1" y="27"/>
                    <a:pt x="6" y="82"/>
                  </a:cubicBezTo>
                  <a:cubicBezTo>
                    <a:pt x="131" y="1991"/>
                    <a:pt x="284" y="3896"/>
                    <a:pt x="478" y="5798"/>
                  </a:cubicBezTo>
                  <a:cubicBezTo>
                    <a:pt x="533" y="6328"/>
                    <a:pt x="588" y="6862"/>
                    <a:pt x="646" y="7392"/>
                  </a:cubicBezTo>
                  <a:cubicBezTo>
                    <a:pt x="654" y="7447"/>
                    <a:pt x="699" y="7474"/>
                    <a:pt x="742" y="7474"/>
                  </a:cubicBezTo>
                  <a:cubicBezTo>
                    <a:pt x="785" y="7474"/>
                    <a:pt x="826" y="7447"/>
                    <a:pt x="822" y="7392"/>
                  </a:cubicBezTo>
                  <a:cubicBezTo>
                    <a:pt x="610" y="5494"/>
                    <a:pt x="431" y="3589"/>
                    <a:pt x="292" y="1684"/>
                  </a:cubicBezTo>
                  <a:cubicBezTo>
                    <a:pt x="248" y="1150"/>
                    <a:pt x="211" y="620"/>
                    <a:pt x="182" y="82"/>
                  </a:cubicBezTo>
                  <a:cubicBezTo>
                    <a:pt x="176" y="27"/>
                    <a:pt x="130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63"/>
            <p:cNvSpPr/>
            <p:nvPr/>
          </p:nvSpPr>
          <p:spPr>
            <a:xfrm>
              <a:off x="6284527" y="2581525"/>
              <a:ext cx="65521" cy="376050"/>
            </a:xfrm>
            <a:custGeom>
              <a:avLst/>
              <a:gdLst/>
              <a:ahLst/>
              <a:cxnLst/>
              <a:rect l="l" t="t" r="r" b="b"/>
              <a:pathLst>
                <a:path w="871" h="4999" extrusionOk="0">
                  <a:moveTo>
                    <a:pt x="105" y="1"/>
                  </a:moveTo>
                  <a:cubicBezTo>
                    <a:pt x="55" y="1"/>
                    <a:pt x="0" y="43"/>
                    <a:pt x="11" y="108"/>
                  </a:cubicBezTo>
                  <a:cubicBezTo>
                    <a:pt x="186" y="1362"/>
                    <a:pt x="366" y="2613"/>
                    <a:pt x="545" y="3871"/>
                  </a:cubicBezTo>
                  <a:cubicBezTo>
                    <a:pt x="596" y="4225"/>
                    <a:pt x="644" y="4580"/>
                    <a:pt x="695" y="4935"/>
                  </a:cubicBezTo>
                  <a:cubicBezTo>
                    <a:pt x="701" y="4979"/>
                    <a:pt x="732" y="4998"/>
                    <a:pt x="765" y="4998"/>
                  </a:cubicBezTo>
                  <a:cubicBezTo>
                    <a:pt x="815" y="4998"/>
                    <a:pt x="870" y="4956"/>
                    <a:pt x="859" y="4891"/>
                  </a:cubicBezTo>
                  <a:cubicBezTo>
                    <a:pt x="680" y="3637"/>
                    <a:pt x="505" y="2386"/>
                    <a:pt x="325" y="1128"/>
                  </a:cubicBezTo>
                  <a:cubicBezTo>
                    <a:pt x="274" y="770"/>
                    <a:pt x="223" y="419"/>
                    <a:pt x="176" y="64"/>
                  </a:cubicBezTo>
                  <a:cubicBezTo>
                    <a:pt x="170" y="20"/>
                    <a:pt x="139" y="1"/>
                    <a:pt x="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63"/>
            <p:cNvSpPr/>
            <p:nvPr/>
          </p:nvSpPr>
          <p:spPr>
            <a:xfrm>
              <a:off x="6339968" y="3008808"/>
              <a:ext cx="24072" cy="73269"/>
            </a:xfrm>
            <a:custGeom>
              <a:avLst/>
              <a:gdLst/>
              <a:ahLst/>
              <a:cxnLst/>
              <a:rect l="l" t="t" r="r" b="b"/>
              <a:pathLst>
                <a:path w="320" h="974" extrusionOk="0">
                  <a:moveTo>
                    <a:pt x="106" y="1"/>
                  </a:moveTo>
                  <a:cubicBezTo>
                    <a:pt x="55" y="1"/>
                    <a:pt x="1" y="44"/>
                    <a:pt x="16" y="111"/>
                  </a:cubicBezTo>
                  <a:cubicBezTo>
                    <a:pt x="82" y="367"/>
                    <a:pt x="122" y="626"/>
                    <a:pt x="141" y="886"/>
                  </a:cubicBezTo>
                  <a:cubicBezTo>
                    <a:pt x="144" y="933"/>
                    <a:pt x="177" y="974"/>
                    <a:pt x="228" y="974"/>
                  </a:cubicBezTo>
                  <a:cubicBezTo>
                    <a:pt x="272" y="974"/>
                    <a:pt x="320" y="933"/>
                    <a:pt x="312" y="886"/>
                  </a:cubicBezTo>
                  <a:cubicBezTo>
                    <a:pt x="294" y="608"/>
                    <a:pt x="254" y="334"/>
                    <a:pt x="184" y="63"/>
                  </a:cubicBezTo>
                  <a:cubicBezTo>
                    <a:pt x="173" y="20"/>
                    <a:pt x="140" y="1"/>
                    <a:pt x="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63"/>
            <p:cNvSpPr/>
            <p:nvPr/>
          </p:nvSpPr>
          <p:spPr>
            <a:xfrm>
              <a:off x="6395184" y="2590552"/>
              <a:ext cx="110656" cy="531013"/>
            </a:xfrm>
            <a:custGeom>
              <a:avLst/>
              <a:gdLst/>
              <a:ahLst/>
              <a:cxnLst/>
              <a:rect l="l" t="t" r="r" b="b"/>
              <a:pathLst>
                <a:path w="1471" h="7059" extrusionOk="0">
                  <a:moveTo>
                    <a:pt x="85" y="1"/>
                  </a:moveTo>
                  <a:cubicBezTo>
                    <a:pt x="42" y="1"/>
                    <a:pt x="1" y="28"/>
                    <a:pt x="6" y="83"/>
                  </a:cubicBezTo>
                  <a:cubicBezTo>
                    <a:pt x="178" y="1904"/>
                    <a:pt x="478" y="3711"/>
                    <a:pt x="899" y="5488"/>
                  </a:cubicBezTo>
                  <a:cubicBezTo>
                    <a:pt x="1016" y="5992"/>
                    <a:pt x="1144" y="6497"/>
                    <a:pt x="1286" y="6998"/>
                  </a:cubicBezTo>
                  <a:cubicBezTo>
                    <a:pt x="1296" y="7040"/>
                    <a:pt x="1330" y="7059"/>
                    <a:pt x="1365" y="7059"/>
                  </a:cubicBezTo>
                  <a:cubicBezTo>
                    <a:pt x="1417" y="7059"/>
                    <a:pt x="1470" y="7018"/>
                    <a:pt x="1451" y="6954"/>
                  </a:cubicBezTo>
                  <a:cubicBezTo>
                    <a:pt x="964" y="5199"/>
                    <a:pt x="595" y="3411"/>
                    <a:pt x="354" y="1612"/>
                  </a:cubicBezTo>
                  <a:cubicBezTo>
                    <a:pt x="284" y="1103"/>
                    <a:pt x="226" y="595"/>
                    <a:pt x="178" y="83"/>
                  </a:cubicBezTo>
                  <a:cubicBezTo>
                    <a:pt x="175" y="28"/>
                    <a:pt x="129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63"/>
            <p:cNvSpPr/>
            <p:nvPr/>
          </p:nvSpPr>
          <p:spPr>
            <a:xfrm>
              <a:off x="6474471" y="2577087"/>
              <a:ext cx="28209" cy="146313"/>
            </a:xfrm>
            <a:custGeom>
              <a:avLst/>
              <a:gdLst/>
              <a:ahLst/>
              <a:cxnLst/>
              <a:rect l="l" t="t" r="r" b="b"/>
              <a:pathLst>
                <a:path w="375" h="1945" extrusionOk="0">
                  <a:moveTo>
                    <a:pt x="82" y="1"/>
                  </a:moveTo>
                  <a:cubicBezTo>
                    <a:pt x="40" y="1"/>
                    <a:pt x="0" y="27"/>
                    <a:pt x="2" y="83"/>
                  </a:cubicBezTo>
                  <a:cubicBezTo>
                    <a:pt x="31" y="686"/>
                    <a:pt x="101" y="1286"/>
                    <a:pt x="199" y="1882"/>
                  </a:cubicBezTo>
                  <a:cubicBezTo>
                    <a:pt x="207" y="1925"/>
                    <a:pt x="237" y="1944"/>
                    <a:pt x="269" y="1944"/>
                  </a:cubicBezTo>
                  <a:cubicBezTo>
                    <a:pt x="319" y="1944"/>
                    <a:pt x="375" y="1901"/>
                    <a:pt x="364" y="1834"/>
                  </a:cubicBezTo>
                  <a:cubicBezTo>
                    <a:pt x="265" y="1257"/>
                    <a:pt x="203" y="672"/>
                    <a:pt x="174" y="83"/>
                  </a:cubicBezTo>
                  <a:cubicBezTo>
                    <a:pt x="170" y="29"/>
                    <a:pt x="125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63"/>
            <p:cNvSpPr/>
            <p:nvPr/>
          </p:nvSpPr>
          <p:spPr>
            <a:xfrm>
              <a:off x="6505690" y="2804194"/>
              <a:ext cx="100275" cy="275248"/>
            </a:xfrm>
            <a:custGeom>
              <a:avLst/>
              <a:gdLst/>
              <a:ahLst/>
              <a:cxnLst/>
              <a:rect l="l" t="t" r="r" b="b"/>
              <a:pathLst>
                <a:path w="1333" h="3659" extrusionOk="0">
                  <a:moveTo>
                    <a:pt x="106" y="1"/>
                  </a:moveTo>
                  <a:cubicBezTo>
                    <a:pt x="54" y="1"/>
                    <a:pt x="1" y="43"/>
                    <a:pt x="18" y="110"/>
                  </a:cubicBezTo>
                  <a:cubicBezTo>
                    <a:pt x="271" y="1028"/>
                    <a:pt x="552" y="1935"/>
                    <a:pt x="867" y="2834"/>
                  </a:cubicBezTo>
                  <a:cubicBezTo>
                    <a:pt x="958" y="3090"/>
                    <a:pt x="1050" y="3346"/>
                    <a:pt x="1141" y="3598"/>
                  </a:cubicBezTo>
                  <a:cubicBezTo>
                    <a:pt x="1155" y="3640"/>
                    <a:pt x="1191" y="3658"/>
                    <a:pt x="1225" y="3658"/>
                  </a:cubicBezTo>
                  <a:cubicBezTo>
                    <a:pt x="1279" y="3658"/>
                    <a:pt x="1332" y="3615"/>
                    <a:pt x="1305" y="3551"/>
                  </a:cubicBezTo>
                  <a:cubicBezTo>
                    <a:pt x="976" y="2662"/>
                    <a:pt x="677" y="1755"/>
                    <a:pt x="406" y="841"/>
                  </a:cubicBezTo>
                  <a:cubicBezTo>
                    <a:pt x="329" y="582"/>
                    <a:pt x="256" y="318"/>
                    <a:pt x="183" y="59"/>
                  </a:cubicBezTo>
                  <a:cubicBezTo>
                    <a:pt x="171" y="19"/>
                    <a:pt x="139" y="1"/>
                    <a:pt x="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63"/>
            <p:cNvSpPr/>
            <p:nvPr/>
          </p:nvSpPr>
          <p:spPr>
            <a:xfrm>
              <a:off x="6582345" y="2594840"/>
              <a:ext cx="138264" cy="436756"/>
            </a:xfrm>
            <a:custGeom>
              <a:avLst/>
              <a:gdLst/>
              <a:ahLst/>
              <a:cxnLst/>
              <a:rect l="l" t="t" r="r" b="b"/>
              <a:pathLst>
                <a:path w="1838" h="5806" extrusionOk="0">
                  <a:moveTo>
                    <a:pt x="106" y="0"/>
                  </a:moveTo>
                  <a:cubicBezTo>
                    <a:pt x="54" y="0"/>
                    <a:pt x="0" y="44"/>
                    <a:pt x="16" y="110"/>
                  </a:cubicBezTo>
                  <a:cubicBezTo>
                    <a:pt x="382" y="1591"/>
                    <a:pt x="795" y="3061"/>
                    <a:pt x="1252" y="4517"/>
                  </a:cubicBezTo>
                  <a:cubicBezTo>
                    <a:pt x="1380" y="4926"/>
                    <a:pt x="1511" y="5339"/>
                    <a:pt x="1650" y="5745"/>
                  </a:cubicBezTo>
                  <a:cubicBezTo>
                    <a:pt x="1665" y="5787"/>
                    <a:pt x="1699" y="5805"/>
                    <a:pt x="1734" y="5805"/>
                  </a:cubicBezTo>
                  <a:cubicBezTo>
                    <a:pt x="1786" y="5805"/>
                    <a:pt x="1837" y="5763"/>
                    <a:pt x="1815" y="5701"/>
                  </a:cubicBezTo>
                  <a:cubicBezTo>
                    <a:pt x="1329" y="4250"/>
                    <a:pt x="894" y="2787"/>
                    <a:pt x="502" y="1317"/>
                  </a:cubicBezTo>
                  <a:cubicBezTo>
                    <a:pt x="393" y="900"/>
                    <a:pt x="286" y="483"/>
                    <a:pt x="184" y="63"/>
                  </a:cubicBezTo>
                  <a:cubicBezTo>
                    <a:pt x="172" y="19"/>
                    <a:pt x="140" y="0"/>
                    <a:pt x="1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63"/>
            <p:cNvSpPr/>
            <p:nvPr/>
          </p:nvSpPr>
          <p:spPr>
            <a:xfrm>
              <a:off x="5689569" y="2576936"/>
              <a:ext cx="79061" cy="269230"/>
            </a:xfrm>
            <a:custGeom>
              <a:avLst/>
              <a:gdLst/>
              <a:ahLst/>
              <a:cxnLst/>
              <a:rect l="l" t="t" r="r" b="b"/>
              <a:pathLst>
                <a:path w="1051" h="3579" extrusionOk="0">
                  <a:moveTo>
                    <a:pt x="947" y="1"/>
                  </a:moveTo>
                  <a:cubicBezTo>
                    <a:pt x="913" y="1"/>
                    <a:pt x="879" y="19"/>
                    <a:pt x="866" y="63"/>
                  </a:cubicBezTo>
                  <a:cubicBezTo>
                    <a:pt x="537" y="1189"/>
                    <a:pt x="252" y="2323"/>
                    <a:pt x="14" y="3467"/>
                  </a:cubicBezTo>
                  <a:cubicBezTo>
                    <a:pt x="1" y="3535"/>
                    <a:pt x="55" y="3578"/>
                    <a:pt x="105" y="3578"/>
                  </a:cubicBezTo>
                  <a:cubicBezTo>
                    <a:pt x="138" y="3578"/>
                    <a:pt x="170" y="3559"/>
                    <a:pt x="179" y="3515"/>
                  </a:cubicBezTo>
                  <a:cubicBezTo>
                    <a:pt x="416" y="2367"/>
                    <a:pt x="702" y="1233"/>
                    <a:pt x="1031" y="110"/>
                  </a:cubicBezTo>
                  <a:cubicBezTo>
                    <a:pt x="1050" y="44"/>
                    <a:pt x="998" y="1"/>
                    <a:pt x="9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63"/>
            <p:cNvSpPr/>
            <p:nvPr/>
          </p:nvSpPr>
          <p:spPr>
            <a:xfrm>
              <a:off x="5280719" y="1922773"/>
              <a:ext cx="1804949" cy="741869"/>
            </a:xfrm>
            <a:custGeom>
              <a:avLst/>
              <a:gdLst/>
              <a:ahLst/>
              <a:cxnLst/>
              <a:rect l="l" t="t" r="r" b="b"/>
              <a:pathLst>
                <a:path w="23994" h="9862" extrusionOk="0">
                  <a:moveTo>
                    <a:pt x="874" y="1"/>
                  </a:moveTo>
                  <a:cubicBezTo>
                    <a:pt x="874" y="1"/>
                    <a:pt x="783" y="1603"/>
                    <a:pt x="586" y="2864"/>
                  </a:cubicBezTo>
                  <a:cubicBezTo>
                    <a:pt x="0" y="6594"/>
                    <a:pt x="1361" y="9125"/>
                    <a:pt x="4794" y="9260"/>
                  </a:cubicBezTo>
                  <a:cubicBezTo>
                    <a:pt x="8239" y="9392"/>
                    <a:pt x="16770" y="9487"/>
                    <a:pt x="16770" y="9487"/>
                  </a:cubicBezTo>
                  <a:cubicBezTo>
                    <a:pt x="16770" y="9487"/>
                    <a:pt x="18042" y="9861"/>
                    <a:pt x="19980" y="9861"/>
                  </a:cubicBezTo>
                  <a:cubicBezTo>
                    <a:pt x="20113" y="9861"/>
                    <a:pt x="20248" y="9860"/>
                    <a:pt x="20387" y="9856"/>
                  </a:cubicBezTo>
                  <a:cubicBezTo>
                    <a:pt x="22555" y="9797"/>
                    <a:pt x="23502" y="9128"/>
                    <a:pt x="23382" y="8664"/>
                  </a:cubicBezTo>
                  <a:cubicBezTo>
                    <a:pt x="23261" y="8214"/>
                    <a:pt x="22859" y="8207"/>
                    <a:pt x="22834" y="8207"/>
                  </a:cubicBezTo>
                  <a:cubicBezTo>
                    <a:pt x="22834" y="8207"/>
                    <a:pt x="22833" y="8207"/>
                    <a:pt x="22833" y="8207"/>
                  </a:cubicBezTo>
                  <a:cubicBezTo>
                    <a:pt x="23221" y="8082"/>
                    <a:pt x="23967" y="7779"/>
                    <a:pt x="23747" y="7194"/>
                  </a:cubicBezTo>
                  <a:cubicBezTo>
                    <a:pt x="23636" y="6898"/>
                    <a:pt x="23411" y="6824"/>
                    <a:pt x="23215" y="6824"/>
                  </a:cubicBezTo>
                  <a:cubicBezTo>
                    <a:pt x="23093" y="6824"/>
                    <a:pt x="22982" y="6853"/>
                    <a:pt x="22919" y="6874"/>
                  </a:cubicBezTo>
                  <a:lnTo>
                    <a:pt x="22919" y="6874"/>
                  </a:lnTo>
                  <a:cubicBezTo>
                    <a:pt x="23361" y="6707"/>
                    <a:pt x="23994" y="6317"/>
                    <a:pt x="23766" y="5735"/>
                  </a:cubicBezTo>
                  <a:cubicBezTo>
                    <a:pt x="23664" y="5471"/>
                    <a:pt x="23473" y="5396"/>
                    <a:pt x="23290" y="5396"/>
                  </a:cubicBezTo>
                  <a:cubicBezTo>
                    <a:pt x="23179" y="5396"/>
                    <a:pt x="23071" y="5424"/>
                    <a:pt x="22987" y="5453"/>
                  </a:cubicBezTo>
                  <a:lnTo>
                    <a:pt x="22987" y="5453"/>
                  </a:lnTo>
                  <a:cubicBezTo>
                    <a:pt x="23449" y="5217"/>
                    <a:pt x="23861" y="4694"/>
                    <a:pt x="23422" y="4268"/>
                  </a:cubicBezTo>
                  <a:cubicBezTo>
                    <a:pt x="23313" y="4162"/>
                    <a:pt x="23176" y="4120"/>
                    <a:pt x="23020" y="4120"/>
                  </a:cubicBezTo>
                  <a:cubicBezTo>
                    <a:pt x="22476" y="4120"/>
                    <a:pt x="21689" y="4620"/>
                    <a:pt x="20954" y="4660"/>
                  </a:cubicBezTo>
                  <a:cubicBezTo>
                    <a:pt x="20912" y="4662"/>
                    <a:pt x="20870" y="4663"/>
                    <a:pt x="20829" y="4663"/>
                  </a:cubicBezTo>
                  <a:cubicBezTo>
                    <a:pt x="19931" y="4663"/>
                    <a:pt x="19096" y="4159"/>
                    <a:pt x="19096" y="4159"/>
                  </a:cubicBezTo>
                  <a:cubicBezTo>
                    <a:pt x="19122" y="4097"/>
                    <a:pt x="19155" y="4034"/>
                    <a:pt x="19180" y="3976"/>
                  </a:cubicBezTo>
                  <a:cubicBezTo>
                    <a:pt x="19370" y="3596"/>
                    <a:pt x="19630" y="3212"/>
                    <a:pt x="19590" y="2762"/>
                  </a:cubicBezTo>
                  <a:cubicBezTo>
                    <a:pt x="19575" y="2616"/>
                    <a:pt x="19524" y="2466"/>
                    <a:pt x="19443" y="2349"/>
                  </a:cubicBezTo>
                  <a:cubicBezTo>
                    <a:pt x="19392" y="2275"/>
                    <a:pt x="19323" y="2213"/>
                    <a:pt x="19235" y="2191"/>
                  </a:cubicBezTo>
                  <a:cubicBezTo>
                    <a:pt x="19197" y="2182"/>
                    <a:pt x="19159" y="2177"/>
                    <a:pt x="19120" y="2177"/>
                  </a:cubicBezTo>
                  <a:cubicBezTo>
                    <a:pt x="18743" y="2177"/>
                    <a:pt x="18335" y="2597"/>
                    <a:pt x="18116" y="2839"/>
                  </a:cubicBezTo>
                  <a:cubicBezTo>
                    <a:pt x="17824" y="3164"/>
                    <a:pt x="17600" y="3544"/>
                    <a:pt x="17403" y="3932"/>
                  </a:cubicBezTo>
                  <a:cubicBezTo>
                    <a:pt x="17403" y="3932"/>
                    <a:pt x="8995" y="3548"/>
                    <a:pt x="6039" y="3548"/>
                  </a:cubicBezTo>
                  <a:cubicBezTo>
                    <a:pt x="6025" y="3548"/>
                    <a:pt x="6011" y="3548"/>
                    <a:pt x="5998" y="3548"/>
                  </a:cubicBezTo>
                  <a:cubicBezTo>
                    <a:pt x="5998" y="3548"/>
                    <a:pt x="6272" y="2696"/>
                    <a:pt x="6345" y="345"/>
                  </a:cubicBezTo>
                  <a:lnTo>
                    <a:pt x="8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63"/>
            <p:cNvSpPr/>
            <p:nvPr/>
          </p:nvSpPr>
          <p:spPr>
            <a:xfrm>
              <a:off x="6809901" y="2539023"/>
              <a:ext cx="190996" cy="45436"/>
            </a:xfrm>
            <a:custGeom>
              <a:avLst/>
              <a:gdLst/>
              <a:ahLst/>
              <a:cxnLst/>
              <a:rect l="l" t="t" r="r" b="b"/>
              <a:pathLst>
                <a:path w="2539" h="604" extrusionOk="0">
                  <a:moveTo>
                    <a:pt x="2483" y="0"/>
                  </a:moveTo>
                  <a:cubicBezTo>
                    <a:pt x="2470" y="7"/>
                    <a:pt x="1143" y="428"/>
                    <a:pt x="216" y="428"/>
                  </a:cubicBezTo>
                  <a:cubicBezTo>
                    <a:pt x="147" y="428"/>
                    <a:pt x="79" y="426"/>
                    <a:pt x="15" y="421"/>
                  </a:cubicBezTo>
                  <a:lnTo>
                    <a:pt x="0" y="596"/>
                  </a:lnTo>
                  <a:cubicBezTo>
                    <a:pt x="70" y="600"/>
                    <a:pt x="143" y="603"/>
                    <a:pt x="216" y="603"/>
                  </a:cubicBezTo>
                  <a:cubicBezTo>
                    <a:pt x="1167" y="603"/>
                    <a:pt x="2476" y="190"/>
                    <a:pt x="2538" y="165"/>
                  </a:cubicBezTo>
                  <a:lnTo>
                    <a:pt x="24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3"/>
            <p:cNvSpPr/>
            <p:nvPr/>
          </p:nvSpPr>
          <p:spPr>
            <a:xfrm>
              <a:off x="6815393" y="2440778"/>
              <a:ext cx="187385" cy="50702"/>
            </a:xfrm>
            <a:custGeom>
              <a:avLst/>
              <a:gdLst/>
              <a:ahLst/>
              <a:cxnLst/>
              <a:rect l="l" t="t" r="r" b="b"/>
              <a:pathLst>
                <a:path w="2491" h="674" extrusionOk="0">
                  <a:moveTo>
                    <a:pt x="2432" y="1"/>
                  </a:moveTo>
                  <a:cubicBezTo>
                    <a:pt x="2418" y="4"/>
                    <a:pt x="1076" y="498"/>
                    <a:pt x="41" y="498"/>
                  </a:cubicBezTo>
                  <a:lnTo>
                    <a:pt x="1" y="498"/>
                  </a:lnTo>
                  <a:lnTo>
                    <a:pt x="1" y="673"/>
                  </a:lnTo>
                  <a:lnTo>
                    <a:pt x="48" y="673"/>
                  </a:lnTo>
                  <a:cubicBezTo>
                    <a:pt x="1109" y="673"/>
                    <a:pt x="2436" y="183"/>
                    <a:pt x="2491" y="158"/>
                  </a:cubicBezTo>
                  <a:lnTo>
                    <a:pt x="2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63"/>
            <p:cNvSpPr/>
            <p:nvPr/>
          </p:nvSpPr>
          <p:spPr>
            <a:xfrm>
              <a:off x="6814565" y="2338170"/>
              <a:ext cx="186031" cy="55667"/>
            </a:xfrm>
            <a:custGeom>
              <a:avLst/>
              <a:gdLst/>
              <a:ahLst/>
              <a:cxnLst/>
              <a:rect l="l" t="t" r="r" b="b"/>
              <a:pathLst>
                <a:path w="2473" h="740" extrusionOk="0">
                  <a:moveTo>
                    <a:pt x="2399" y="1"/>
                  </a:moveTo>
                  <a:cubicBezTo>
                    <a:pt x="2389" y="8"/>
                    <a:pt x="1208" y="566"/>
                    <a:pt x="118" y="566"/>
                  </a:cubicBezTo>
                  <a:cubicBezTo>
                    <a:pt x="81" y="566"/>
                    <a:pt x="44" y="565"/>
                    <a:pt x="8" y="564"/>
                  </a:cubicBezTo>
                  <a:lnTo>
                    <a:pt x="1" y="739"/>
                  </a:lnTo>
                  <a:lnTo>
                    <a:pt x="121" y="739"/>
                  </a:lnTo>
                  <a:cubicBezTo>
                    <a:pt x="1248" y="739"/>
                    <a:pt x="2425" y="180"/>
                    <a:pt x="2473" y="158"/>
                  </a:cubicBezTo>
                  <a:lnTo>
                    <a:pt x="239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3"/>
            <p:cNvSpPr/>
            <p:nvPr/>
          </p:nvSpPr>
          <p:spPr>
            <a:xfrm>
              <a:off x="6534727" y="2080897"/>
              <a:ext cx="548089" cy="591645"/>
            </a:xfrm>
            <a:custGeom>
              <a:avLst/>
              <a:gdLst/>
              <a:ahLst/>
              <a:cxnLst/>
              <a:rect l="l" t="t" r="r" b="b"/>
              <a:pathLst>
                <a:path w="7286" h="7865" extrusionOk="0">
                  <a:moveTo>
                    <a:pt x="6247" y="4894"/>
                  </a:moveTo>
                  <a:cubicBezTo>
                    <a:pt x="6235" y="4898"/>
                    <a:pt x="6230" y="4900"/>
                    <a:pt x="6231" y="4900"/>
                  </a:cubicBezTo>
                  <a:cubicBezTo>
                    <a:pt x="6232" y="4900"/>
                    <a:pt x="6238" y="4898"/>
                    <a:pt x="6247" y="4894"/>
                  </a:cubicBezTo>
                  <a:close/>
                  <a:moveTo>
                    <a:pt x="2482" y="0"/>
                  </a:moveTo>
                  <a:cubicBezTo>
                    <a:pt x="2318" y="0"/>
                    <a:pt x="2146" y="71"/>
                    <a:pt x="2009" y="155"/>
                  </a:cubicBezTo>
                  <a:cubicBezTo>
                    <a:pt x="1761" y="305"/>
                    <a:pt x="1552" y="521"/>
                    <a:pt x="1362" y="733"/>
                  </a:cubicBezTo>
                  <a:cubicBezTo>
                    <a:pt x="1084" y="1055"/>
                    <a:pt x="868" y="1420"/>
                    <a:pt x="678" y="1793"/>
                  </a:cubicBezTo>
                  <a:cubicBezTo>
                    <a:pt x="635" y="1857"/>
                    <a:pt x="694" y="1920"/>
                    <a:pt x="751" y="1920"/>
                  </a:cubicBezTo>
                  <a:cubicBezTo>
                    <a:pt x="776" y="1920"/>
                    <a:pt x="801" y="1908"/>
                    <a:pt x="817" y="1878"/>
                  </a:cubicBezTo>
                  <a:cubicBezTo>
                    <a:pt x="1091" y="1333"/>
                    <a:pt x="1431" y="810"/>
                    <a:pt x="1907" y="422"/>
                  </a:cubicBezTo>
                  <a:cubicBezTo>
                    <a:pt x="2044" y="312"/>
                    <a:pt x="2257" y="159"/>
                    <a:pt x="2455" y="159"/>
                  </a:cubicBezTo>
                  <a:cubicBezTo>
                    <a:pt x="2499" y="159"/>
                    <a:pt x="2542" y="167"/>
                    <a:pt x="2583" y="184"/>
                  </a:cubicBezTo>
                  <a:cubicBezTo>
                    <a:pt x="2726" y="247"/>
                    <a:pt x="2795" y="429"/>
                    <a:pt x="2821" y="565"/>
                  </a:cubicBezTo>
                  <a:cubicBezTo>
                    <a:pt x="2858" y="726"/>
                    <a:pt x="2843" y="890"/>
                    <a:pt x="2803" y="1044"/>
                  </a:cubicBezTo>
                  <a:cubicBezTo>
                    <a:pt x="2759" y="1216"/>
                    <a:pt x="2686" y="1369"/>
                    <a:pt x="2602" y="1526"/>
                  </a:cubicBezTo>
                  <a:cubicBezTo>
                    <a:pt x="2521" y="1691"/>
                    <a:pt x="2437" y="1848"/>
                    <a:pt x="2357" y="2020"/>
                  </a:cubicBezTo>
                  <a:cubicBezTo>
                    <a:pt x="2338" y="2060"/>
                    <a:pt x="2342" y="2112"/>
                    <a:pt x="2389" y="2137"/>
                  </a:cubicBezTo>
                  <a:cubicBezTo>
                    <a:pt x="2609" y="2269"/>
                    <a:pt x="2854" y="2371"/>
                    <a:pt x="3095" y="2459"/>
                  </a:cubicBezTo>
                  <a:cubicBezTo>
                    <a:pt x="3443" y="2577"/>
                    <a:pt x="3809" y="2655"/>
                    <a:pt x="4173" y="2655"/>
                  </a:cubicBezTo>
                  <a:cubicBezTo>
                    <a:pt x="4296" y="2655"/>
                    <a:pt x="4418" y="2646"/>
                    <a:pt x="4540" y="2627"/>
                  </a:cubicBezTo>
                  <a:cubicBezTo>
                    <a:pt x="4993" y="2554"/>
                    <a:pt x="5414" y="2353"/>
                    <a:pt x="5849" y="2214"/>
                  </a:cubicBezTo>
                  <a:cubicBezTo>
                    <a:pt x="6000" y="2166"/>
                    <a:pt x="6174" y="2117"/>
                    <a:pt x="6337" y="2117"/>
                  </a:cubicBezTo>
                  <a:cubicBezTo>
                    <a:pt x="6510" y="2117"/>
                    <a:pt x="6671" y="2171"/>
                    <a:pt x="6781" y="2338"/>
                  </a:cubicBezTo>
                  <a:cubicBezTo>
                    <a:pt x="7043" y="2732"/>
                    <a:pt x="6597" y="3135"/>
                    <a:pt x="6244" y="3306"/>
                  </a:cubicBezTo>
                  <a:lnTo>
                    <a:pt x="6244" y="3306"/>
                  </a:lnTo>
                  <a:cubicBezTo>
                    <a:pt x="6223" y="3315"/>
                    <a:pt x="6201" y="3324"/>
                    <a:pt x="6180" y="3335"/>
                  </a:cubicBezTo>
                  <a:lnTo>
                    <a:pt x="6180" y="3335"/>
                  </a:lnTo>
                  <a:cubicBezTo>
                    <a:pt x="6166" y="3341"/>
                    <a:pt x="6152" y="3346"/>
                    <a:pt x="6138" y="3351"/>
                  </a:cubicBezTo>
                  <a:cubicBezTo>
                    <a:pt x="6138" y="3353"/>
                    <a:pt x="6139" y="3354"/>
                    <a:pt x="6139" y="3356"/>
                  </a:cubicBezTo>
                  <a:lnTo>
                    <a:pt x="6139" y="3356"/>
                  </a:lnTo>
                  <a:cubicBezTo>
                    <a:pt x="6138" y="3357"/>
                    <a:pt x="6136" y="3358"/>
                    <a:pt x="6134" y="3359"/>
                  </a:cubicBezTo>
                  <a:cubicBezTo>
                    <a:pt x="6061" y="3398"/>
                    <a:pt x="6100" y="3523"/>
                    <a:pt x="6179" y="3523"/>
                  </a:cubicBezTo>
                  <a:cubicBezTo>
                    <a:pt x="6187" y="3523"/>
                    <a:pt x="6195" y="3522"/>
                    <a:pt x="6203" y="3519"/>
                  </a:cubicBezTo>
                  <a:cubicBezTo>
                    <a:pt x="6270" y="3495"/>
                    <a:pt x="6339" y="3464"/>
                    <a:pt x="6408" y="3427"/>
                  </a:cubicBezTo>
                  <a:lnTo>
                    <a:pt x="6408" y="3427"/>
                  </a:lnTo>
                  <a:cubicBezTo>
                    <a:pt x="6476" y="3408"/>
                    <a:pt x="6549" y="3395"/>
                    <a:pt x="6621" y="3395"/>
                  </a:cubicBezTo>
                  <a:cubicBezTo>
                    <a:pt x="6695" y="3395"/>
                    <a:pt x="6768" y="3409"/>
                    <a:pt x="6832" y="3443"/>
                  </a:cubicBezTo>
                  <a:cubicBezTo>
                    <a:pt x="7001" y="3534"/>
                    <a:pt x="7081" y="3761"/>
                    <a:pt x="7063" y="3944"/>
                  </a:cubicBezTo>
                  <a:cubicBezTo>
                    <a:pt x="7045" y="4141"/>
                    <a:pt x="6909" y="4295"/>
                    <a:pt x="6763" y="4419"/>
                  </a:cubicBezTo>
                  <a:cubicBezTo>
                    <a:pt x="6635" y="4524"/>
                    <a:pt x="6482" y="4609"/>
                    <a:pt x="6327" y="4675"/>
                  </a:cubicBezTo>
                  <a:lnTo>
                    <a:pt x="6327" y="4675"/>
                  </a:lnTo>
                  <a:cubicBezTo>
                    <a:pt x="6272" y="4689"/>
                    <a:pt x="6218" y="4707"/>
                    <a:pt x="6167" y="4730"/>
                  </a:cubicBezTo>
                  <a:cubicBezTo>
                    <a:pt x="6083" y="4763"/>
                    <a:pt x="6131" y="4894"/>
                    <a:pt x="6213" y="4894"/>
                  </a:cubicBezTo>
                  <a:cubicBezTo>
                    <a:pt x="6220" y="4894"/>
                    <a:pt x="6228" y="4893"/>
                    <a:pt x="6236" y="4891"/>
                  </a:cubicBezTo>
                  <a:cubicBezTo>
                    <a:pt x="6239" y="4890"/>
                    <a:pt x="6242" y="4889"/>
                    <a:pt x="6244" y="4888"/>
                  </a:cubicBezTo>
                  <a:lnTo>
                    <a:pt x="6244" y="4888"/>
                  </a:lnTo>
                  <a:cubicBezTo>
                    <a:pt x="6245" y="4890"/>
                    <a:pt x="6246" y="4892"/>
                    <a:pt x="6247" y="4894"/>
                  </a:cubicBezTo>
                  <a:cubicBezTo>
                    <a:pt x="6266" y="4891"/>
                    <a:pt x="6277" y="4880"/>
                    <a:pt x="6295" y="4876"/>
                  </a:cubicBezTo>
                  <a:cubicBezTo>
                    <a:pt x="6350" y="4858"/>
                    <a:pt x="6405" y="4843"/>
                    <a:pt x="6459" y="4840"/>
                  </a:cubicBezTo>
                  <a:cubicBezTo>
                    <a:pt x="6491" y="4835"/>
                    <a:pt x="6524" y="4833"/>
                    <a:pt x="6556" y="4833"/>
                  </a:cubicBezTo>
                  <a:cubicBezTo>
                    <a:pt x="6665" y="4833"/>
                    <a:pt x="6773" y="4859"/>
                    <a:pt x="6858" y="4924"/>
                  </a:cubicBezTo>
                  <a:cubicBezTo>
                    <a:pt x="7001" y="5033"/>
                    <a:pt x="7077" y="5249"/>
                    <a:pt x="7026" y="5428"/>
                  </a:cubicBezTo>
                  <a:cubicBezTo>
                    <a:pt x="6982" y="5596"/>
                    <a:pt x="6836" y="5717"/>
                    <a:pt x="6693" y="5809"/>
                  </a:cubicBezTo>
                  <a:cubicBezTo>
                    <a:pt x="6541" y="5905"/>
                    <a:pt x="6374" y="5977"/>
                    <a:pt x="6203" y="6033"/>
                  </a:cubicBezTo>
                  <a:lnTo>
                    <a:pt x="6203" y="6033"/>
                  </a:lnTo>
                  <a:cubicBezTo>
                    <a:pt x="6197" y="6032"/>
                    <a:pt x="6191" y="6032"/>
                    <a:pt x="6185" y="6032"/>
                  </a:cubicBezTo>
                  <a:cubicBezTo>
                    <a:pt x="6186" y="6034"/>
                    <a:pt x="6186" y="6036"/>
                    <a:pt x="6186" y="6038"/>
                  </a:cubicBezTo>
                  <a:lnTo>
                    <a:pt x="6186" y="6038"/>
                  </a:lnTo>
                  <a:cubicBezTo>
                    <a:pt x="6174" y="6042"/>
                    <a:pt x="6161" y="6046"/>
                    <a:pt x="6149" y="6050"/>
                  </a:cubicBezTo>
                  <a:cubicBezTo>
                    <a:pt x="6059" y="6078"/>
                    <a:pt x="6071" y="6218"/>
                    <a:pt x="6167" y="6218"/>
                  </a:cubicBezTo>
                  <a:cubicBezTo>
                    <a:pt x="6169" y="6218"/>
                    <a:pt x="6172" y="6218"/>
                    <a:pt x="6174" y="6218"/>
                  </a:cubicBezTo>
                  <a:lnTo>
                    <a:pt x="6222" y="6218"/>
                  </a:lnTo>
                  <a:cubicBezTo>
                    <a:pt x="6233" y="6218"/>
                    <a:pt x="6240" y="6222"/>
                    <a:pt x="6247" y="6222"/>
                  </a:cubicBezTo>
                  <a:cubicBezTo>
                    <a:pt x="6269" y="6229"/>
                    <a:pt x="6288" y="6233"/>
                    <a:pt x="6310" y="6236"/>
                  </a:cubicBezTo>
                  <a:cubicBezTo>
                    <a:pt x="6416" y="6269"/>
                    <a:pt x="6507" y="6339"/>
                    <a:pt x="6566" y="6434"/>
                  </a:cubicBezTo>
                  <a:cubicBezTo>
                    <a:pt x="6602" y="6492"/>
                    <a:pt x="6624" y="6558"/>
                    <a:pt x="6642" y="6628"/>
                  </a:cubicBezTo>
                  <a:cubicBezTo>
                    <a:pt x="6645" y="6635"/>
                    <a:pt x="6645" y="6636"/>
                    <a:pt x="6646" y="6636"/>
                  </a:cubicBezTo>
                  <a:cubicBezTo>
                    <a:pt x="6646" y="6636"/>
                    <a:pt x="6646" y="6635"/>
                    <a:pt x="6646" y="6635"/>
                  </a:cubicBezTo>
                  <a:lnTo>
                    <a:pt x="6646" y="6635"/>
                  </a:lnTo>
                  <a:cubicBezTo>
                    <a:pt x="6646" y="6635"/>
                    <a:pt x="6647" y="6637"/>
                    <a:pt x="6650" y="6646"/>
                  </a:cubicBezTo>
                  <a:lnTo>
                    <a:pt x="6650" y="6686"/>
                  </a:lnTo>
                  <a:lnTo>
                    <a:pt x="6650" y="6708"/>
                  </a:lnTo>
                  <a:cubicBezTo>
                    <a:pt x="6642" y="6723"/>
                    <a:pt x="6642" y="6737"/>
                    <a:pt x="6639" y="6748"/>
                  </a:cubicBezTo>
                  <a:cubicBezTo>
                    <a:pt x="6624" y="6792"/>
                    <a:pt x="6631" y="6781"/>
                    <a:pt x="6613" y="6818"/>
                  </a:cubicBezTo>
                  <a:cubicBezTo>
                    <a:pt x="6544" y="6946"/>
                    <a:pt x="6419" y="7048"/>
                    <a:pt x="6291" y="7129"/>
                  </a:cubicBezTo>
                  <a:cubicBezTo>
                    <a:pt x="6090" y="7257"/>
                    <a:pt x="5867" y="7348"/>
                    <a:pt x="5637" y="7418"/>
                  </a:cubicBezTo>
                  <a:cubicBezTo>
                    <a:pt x="4902" y="7644"/>
                    <a:pt x="4115" y="7695"/>
                    <a:pt x="3348" y="7695"/>
                  </a:cubicBezTo>
                  <a:cubicBezTo>
                    <a:pt x="2602" y="7695"/>
                    <a:pt x="1856" y="7644"/>
                    <a:pt x="1121" y="7527"/>
                  </a:cubicBezTo>
                  <a:cubicBezTo>
                    <a:pt x="795" y="7476"/>
                    <a:pt x="477" y="7403"/>
                    <a:pt x="155" y="7326"/>
                  </a:cubicBezTo>
                  <a:cubicBezTo>
                    <a:pt x="152" y="7326"/>
                    <a:pt x="148" y="7322"/>
                    <a:pt x="144" y="7322"/>
                  </a:cubicBezTo>
                  <a:cubicBezTo>
                    <a:pt x="135" y="7320"/>
                    <a:pt x="126" y="7318"/>
                    <a:pt x="118" y="7318"/>
                  </a:cubicBezTo>
                  <a:cubicBezTo>
                    <a:pt x="31" y="7318"/>
                    <a:pt x="0" y="7460"/>
                    <a:pt x="97" y="7487"/>
                  </a:cubicBezTo>
                  <a:cubicBezTo>
                    <a:pt x="375" y="7567"/>
                    <a:pt x="667" y="7622"/>
                    <a:pt x="956" y="7673"/>
                  </a:cubicBezTo>
                  <a:cubicBezTo>
                    <a:pt x="1706" y="7801"/>
                    <a:pt x="2470" y="7860"/>
                    <a:pt x="3227" y="7864"/>
                  </a:cubicBezTo>
                  <a:cubicBezTo>
                    <a:pt x="3277" y="7864"/>
                    <a:pt x="3328" y="7864"/>
                    <a:pt x="3379" y="7864"/>
                  </a:cubicBezTo>
                  <a:cubicBezTo>
                    <a:pt x="4146" y="7864"/>
                    <a:pt x="4928" y="7809"/>
                    <a:pt x="5659" y="7586"/>
                  </a:cubicBezTo>
                  <a:cubicBezTo>
                    <a:pt x="5907" y="7513"/>
                    <a:pt x="6149" y="7418"/>
                    <a:pt x="6368" y="7275"/>
                  </a:cubicBezTo>
                  <a:cubicBezTo>
                    <a:pt x="6514" y="7183"/>
                    <a:pt x="6661" y="7066"/>
                    <a:pt x="6752" y="6909"/>
                  </a:cubicBezTo>
                  <a:cubicBezTo>
                    <a:pt x="6836" y="6767"/>
                    <a:pt x="6843" y="6617"/>
                    <a:pt x="6785" y="6467"/>
                  </a:cubicBezTo>
                  <a:cubicBezTo>
                    <a:pt x="6724" y="6309"/>
                    <a:pt x="6613" y="6183"/>
                    <a:pt x="6470" y="6108"/>
                  </a:cubicBezTo>
                  <a:lnTo>
                    <a:pt x="6470" y="6108"/>
                  </a:lnTo>
                  <a:cubicBezTo>
                    <a:pt x="6778" y="5985"/>
                    <a:pt x="7090" y="5798"/>
                    <a:pt x="7194" y="5487"/>
                  </a:cubicBezTo>
                  <a:cubicBezTo>
                    <a:pt x="7268" y="5267"/>
                    <a:pt x="7194" y="5011"/>
                    <a:pt x="7045" y="4843"/>
                  </a:cubicBezTo>
                  <a:cubicBezTo>
                    <a:pt x="6961" y="4747"/>
                    <a:pt x="6847" y="4689"/>
                    <a:pt x="6725" y="4663"/>
                  </a:cubicBezTo>
                  <a:lnTo>
                    <a:pt x="6725" y="4663"/>
                  </a:lnTo>
                  <a:cubicBezTo>
                    <a:pt x="6975" y="4509"/>
                    <a:pt x="7188" y="4298"/>
                    <a:pt x="7242" y="4017"/>
                  </a:cubicBezTo>
                  <a:cubicBezTo>
                    <a:pt x="7286" y="3783"/>
                    <a:pt x="7209" y="3505"/>
                    <a:pt x="7023" y="3348"/>
                  </a:cubicBezTo>
                  <a:cubicBezTo>
                    <a:pt x="6931" y="3269"/>
                    <a:pt x="6822" y="3232"/>
                    <a:pt x="6708" y="3223"/>
                  </a:cubicBezTo>
                  <a:lnTo>
                    <a:pt x="6708" y="3223"/>
                  </a:lnTo>
                  <a:cubicBezTo>
                    <a:pt x="6901" y="3055"/>
                    <a:pt x="7044" y="2838"/>
                    <a:pt x="7048" y="2587"/>
                  </a:cubicBezTo>
                  <a:cubicBezTo>
                    <a:pt x="7056" y="2371"/>
                    <a:pt x="6928" y="2166"/>
                    <a:pt x="6752" y="2046"/>
                  </a:cubicBezTo>
                  <a:cubicBezTo>
                    <a:pt x="6639" y="1971"/>
                    <a:pt x="6501" y="1941"/>
                    <a:pt x="6365" y="1941"/>
                  </a:cubicBezTo>
                  <a:cubicBezTo>
                    <a:pt x="6329" y="1941"/>
                    <a:pt x="6294" y="1943"/>
                    <a:pt x="6258" y="1947"/>
                  </a:cubicBezTo>
                  <a:cubicBezTo>
                    <a:pt x="5812" y="1995"/>
                    <a:pt x="5395" y="2210"/>
                    <a:pt x="4971" y="2342"/>
                  </a:cubicBezTo>
                  <a:cubicBezTo>
                    <a:pt x="4737" y="2415"/>
                    <a:pt x="4503" y="2477"/>
                    <a:pt x="4258" y="2481"/>
                  </a:cubicBezTo>
                  <a:cubicBezTo>
                    <a:pt x="4237" y="2481"/>
                    <a:pt x="4216" y="2482"/>
                    <a:pt x="4195" y="2482"/>
                  </a:cubicBezTo>
                  <a:cubicBezTo>
                    <a:pt x="3945" y="2482"/>
                    <a:pt x="3697" y="2443"/>
                    <a:pt x="3457" y="2379"/>
                  </a:cubicBezTo>
                  <a:cubicBezTo>
                    <a:pt x="3150" y="2301"/>
                    <a:pt x="2837" y="2186"/>
                    <a:pt x="2558" y="2028"/>
                  </a:cubicBezTo>
                  <a:lnTo>
                    <a:pt x="2558" y="2028"/>
                  </a:lnTo>
                  <a:cubicBezTo>
                    <a:pt x="2702" y="1739"/>
                    <a:pt x="2876" y="1452"/>
                    <a:pt x="2967" y="1143"/>
                  </a:cubicBezTo>
                  <a:cubicBezTo>
                    <a:pt x="3070" y="817"/>
                    <a:pt x="3055" y="404"/>
                    <a:pt x="2814" y="141"/>
                  </a:cubicBezTo>
                  <a:cubicBezTo>
                    <a:pt x="2720" y="39"/>
                    <a:pt x="2604" y="0"/>
                    <a:pt x="2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3"/>
            <p:cNvSpPr/>
            <p:nvPr/>
          </p:nvSpPr>
          <p:spPr>
            <a:xfrm>
              <a:off x="5517529" y="2183581"/>
              <a:ext cx="214692" cy="230866"/>
            </a:xfrm>
            <a:custGeom>
              <a:avLst/>
              <a:gdLst/>
              <a:ahLst/>
              <a:cxnLst/>
              <a:rect l="l" t="t" r="r" b="b"/>
              <a:pathLst>
                <a:path w="2854" h="3069" extrusionOk="0">
                  <a:moveTo>
                    <a:pt x="2846" y="1"/>
                  </a:moveTo>
                  <a:cubicBezTo>
                    <a:pt x="2824" y="4"/>
                    <a:pt x="345" y="172"/>
                    <a:pt x="1" y="3050"/>
                  </a:cubicBezTo>
                  <a:lnTo>
                    <a:pt x="176" y="3069"/>
                  </a:lnTo>
                  <a:cubicBezTo>
                    <a:pt x="502" y="337"/>
                    <a:pt x="2765" y="172"/>
                    <a:pt x="2853" y="172"/>
                  </a:cubicBezTo>
                  <a:lnTo>
                    <a:pt x="2846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3"/>
            <p:cNvSpPr/>
            <p:nvPr/>
          </p:nvSpPr>
          <p:spPr>
            <a:xfrm>
              <a:off x="5757949" y="975680"/>
              <a:ext cx="798965" cy="649869"/>
            </a:xfrm>
            <a:custGeom>
              <a:avLst/>
              <a:gdLst/>
              <a:ahLst/>
              <a:cxnLst/>
              <a:rect l="l" t="t" r="r" b="b"/>
              <a:pathLst>
                <a:path w="10621" h="8639" extrusionOk="0">
                  <a:moveTo>
                    <a:pt x="3530" y="1"/>
                  </a:moveTo>
                  <a:lnTo>
                    <a:pt x="3530" y="4042"/>
                  </a:lnTo>
                  <a:lnTo>
                    <a:pt x="908" y="5084"/>
                  </a:lnTo>
                  <a:lnTo>
                    <a:pt x="1" y="8638"/>
                  </a:lnTo>
                  <a:lnTo>
                    <a:pt x="10620" y="8638"/>
                  </a:lnTo>
                  <a:lnTo>
                    <a:pt x="9523" y="4901"/>
                  </a:lnTo>
                  <a:lnTo>
                    <a:pt x="7395" y="3987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63"/>
            <p:cNvSpPr/>
            <p:nvPr/>
          </p:nvSpPr>
          <p:spPr>
            <a:xfrm>
              <a:off x="6023420" y="975680"/>
              <a:ext cx="291422" cy="173394"/>
            </a:xfrm>
            <a:custGeom>
              <a:avLst/>
              <a:gdLst/>
              <a:ahLst/>
              <a:cxnLst/>
              <a:rect l="l" t="t" r="r" b="b"/>
              <a:pathLst>
                <a:path w="3874" h="2305" extrusionOk="0">
                  <a:moveTo>
                    <a:pt x="4" y="1"/>
                  </a:moveTo>
                  <a:lnTo>
                    <a:pt x="4" y="1237"/>
                  </a:lnTo>
                  <a:lnTo>
                    <a:pt x="1" y="1237"/>
                  </a:lnTo>
                  <a:cubicBezTo>
                    <a:pt x="1" y="1237"/>
                    <a:pt x="330" y="2305"/>
                    <a:pt x="1957" y="2305"/>
                  </a:cubicBezTo>
                  <a:cubicBezTo>
                    <a:pt x="3584" y="2305"/>
                    <a:pt x="3873" y="1237"/>
                    <a:pt x="3873" y="1237"/>
                  </a:cubicBezTo>
                  <a:lnTo>
                    <a:pt x="38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63"/>
            <p:cNvSpPr/>
            <p:nvPr/>
          </p:nvSpPr>
          <p:spPr>
            <a:xfrm>
              <a:off x="5676856" y="231020"/>
              <a:ext cx="986726" cy="867720"/>
            </a:xfrm>
            <a:custGeom>
              <a:avLst/>
              <a:gdLst/>
              <a:ahLst/>
              <a:cxnLst/>
              <a:rect l="l" t="t" r="r" b="b"/>
              <a:pathLst>
                <a:path w="13117" h="11535" extrusionOk="0">
                  <a:moveTo>
                    <a:pt x="6542" y="1"/>
                  </a:moveTo>
                  <a:cubicBezTo>
                    <a:pt x="2831" y="1"/>
                    <a:pt x="1810" y="2956"/>
                    <a:pt x="1620" y="5530"/>
                  </a:cubicBezTo>
                  <a:cubicBezTo>
                    <a:pt x="1510" y="5439"/>
                    <a:pt x="1401" y="5351"/>
                    <a:pt x="1276" y="5278"/>
                  </a:cubicBezTo>
                  <a:cubicBezTo>
                    <a:pt x="1170" y="5208"/>
                    <a:pt x="1061" y="5150"/>
                    <a:pt x="940" y="5128"/>
                  </a:cubicBezTo>
                  <a:cubicBezTo>
                    <a:pt x="896" y="5118"/>
                    <a:pt x="851" y="5114"/>
                    <a:pt x="807" y="5114"/>
                  </a:cubicBezTo>
                  <a:cubicBezTo>
                    <a:pt x="590" y="5114"/>
                    <a:pt x="377" y="5220"/>
                    <a:pt x="238" y="5384"/>
                  </a:cubicBezTo>
                  <a:cubicBezTo>
                    <a:pt x="70" y="5578"/>
                    <a:pt x="0" y="5852"/>
                    <a:pt x="15" y="6108"/>
                  </a:cubicBezTo>
                  <a:cubicBezTo>
                    <a:pt x="44" y="6554"/>
                    <a:pt x="326" y="6974"/>
                    <a:pt x="724" y="7165"/>
                  </a:cubicBezTo>
                  <a:cubicBezTo>
                    <a:pt x="892" y="7244"/>
                    <a:pt x="1077" y="7282"/>
                    <a:pt x="1262" y="7282"/>
                  </a:cubicBezTo>
                  <a:cubicBezTo>
                    <a:pt x="1383" y="7282"/>
                    <a:pt x="1504" y="7266"/>
                    <a:pt x="1620" y="7234"/>
                  </a:cubicBezTo>
                  <a:cubicBezTo>
                    <a:pt x="1946" y="9662"/>
                    <a:pt x="4019" y="11534"/>
                    <a:pt x="6535" y="11534"/>
                  </a:cubicBezTo>
                  <a:cubicBezTo>
                    <a:pt x="9051" y="11534"/>
                    <a:pt x="11131" y="9655"/>
                    <a:pt x="11453" y="7223"/>
                  </a:cubicBezTo>
                  <a:cubicBezTo>
                    <a:pt x="11582" y="7265"/>
                    <a:pt x="11717" y="7286"/>
                    <a:pt x="11852" y="7286"/>
                  </a:cubicBezTo>
                  <a:cubicBezTo>
                    <a:pt x="12036" y="7286"/>
                    <a:pt x="12219" y="7247"/>
                    <a:pt x="12386" y="7165"/>
                  </a:cubicBezTo>
                  <a:cubicBezTo>
                    <a:pt x="12788" y="6974"/>
                    <a:pt x="13066" y="6554"/>
                    <a:pt x="13091" y="6108"/>
                  </a:cubicBezTo>
                  <a:cubicBezTo>
                    <a:pt x="13117" y="5844"/>
                    <a:pt x="13048" y="5574"/>
                    <a:pt x="12876" y="5376"/>
                  </a:cubicBezTo>
                  <a:cubicBezTo>
                    <a:pt x="12736" y="5215"/>
                    <a:pt x="12522" y="5107"/>
                    <a:pt x="12307" y="5107"/>
                  </a:cubicBezTo>
                  <a:cubicBezTo>
                    <a:pt x="12263" y="5107"/>
                    <a:pt x="12220" y="5111"/>
                    <a:pt x="12177" y="5120"/>
                  </a:cubicBezTo>
                  <a:cubicBezTo>
                    <a:pt x="12053" y="5150"/>
                    <a:pt x="11943" y="5208"/>
                    <a:pt x="11841" y="5274"/>
                  </a:cubicBezTo>
                  <a:cubicBezTo>
                    <a:pt x="11716" y="5351"/>
                    <a:pt x="11603" y="5439"/>
                    <a:pt x="11493" y="5534"/>
                  </a:cubicBezTo>
                  <a:cubicBezTo>
                    <a:pt x="11428" y="2956"/>
                    <a:pt x="10897" y="1"/>
                    <a:pt x="6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3"/>
            <p:cNvSpPr/>
            <p:nvPr/>
          </p:nvSpPr>
          <p:spPr>
            <a:xfrm>
              <a:off x="6120837" y="735860"/>
              <a:ext cx="99071" cy="68530"/>
            </a:xfrm>
            <a:custGeom>
              <a:avLst/>
              <a:gdLst/>
              <a:ahLst/>
              <a:cxnLst/>
              <a:rect l="l" t="t" r="r" b="b"/>
              <a:pathLst>
                <a:path w="1317" h="911" extrusionOk="0">
                  <a:moveTo>
                    <a:pt x="658" y="0"/>
                  </a:moveTo>
                  <a:cubicBezTo>
                    <a:pt x="296" y="0"/>
                    <a:pt x="0" y="410"/>
                    <a:pt x="0" y="911"/>
                  </a:cubicBezTo>
                  <a:lnTo>
                    <a:pt x="172" y="911"/>
                  </a:lnTo>
                  <a:cubicBezTo>
                    <a:pt x="172" y="505"/>
                    <a:pt x="388" y="176"/>
                    <a:pt x="658" y="176"/>
                  </a:cubicBezTo>
                  <a:cubicBezTo>
                    <a:pt x="925" y="176"/>
                    <a:pt x="1145" y="505"/>
                    <a:pt x="1145" y="911"/>
                  </a:cubicBezTo>
                  <a:lnTo>
                    <a:pt x="1317" y="911"/>
                  </a:lnTo>
                  <a:cubicBezTo>
                    <a:pt x="1317" y="410"/>
                    <a:pt x="1020" y="0"/>
                    <a:pt x="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3"/>
            <p:cNvSpPr/>
            <p:nvPr/>
          </p:nvSpPr>
          <p:spPr>
            <a:xfrm>
              <a:off x="6573618" y="659731"/>
              <a:ext cx="56720" cy="59954"/>
            </a:xfrm>
            <a:custGeom>
              <a:avLst/>
              <a:gdLst/>
              <a:ahLst/>
              <a:cxnLst/>
              <a:rect l="l" t="t" r="r" b="b"/>
              <a:pathLst>
                <a:path w="754" h="797" extrusionOk="0">
                  <a:moveTo>
                    <a:pt x="99" y="0"/>
                  </a:moveTo>
                  <a:cubicBezTo>
                    <a:pt x="75" y="0"/>
                    <a:pt x="51" y="9"/>
                    <a:pt x="33" y="25"/>
                  </a:cubicBezTo>
                  <a:cubicBezTo>
                    <a:pt x="0" y="58"/>
                    <a:pt x="0" y="113"/>
                    <a:pt x="33" y="149"/>
                  </a:cubicBezTo>
                  <a:cubicBezTo>
                    <a:pt x="220" y="354"/>
                    <a:pt x="413" y="562"/>
                    <a:pt x="600" y="771"/>
                  </a:cubicBezTo>
                  <a:cubicBezTo>
                    <a:pt x="616" y="789"/>
                    <a:pt x="638" y="797"/>
                    <a:pt x="660" y="797"/>
                  </a:cubicBezTo>
                  <a:cubicBezTo>
                    <a:pt x="684" y="797"/>
                    <a:pt x="707" y="788"/>
                    <a:pt x="724" y="771"/>
                  </a:cubicBezTo>
                  <a:cubicBezTo>
                    <a:pt x="754" y="738"/>
                    <a:pt x="754" y="683"/>
                    <a:pt x="724" y="646"/>
                  </a:cubicBezTo>
                  <a:cubicBezTo>
                    <a:pt x="534" y="442"/>
                    <a:pt x="344" y="237"/>
                    <a:pt x="157" y="25"/>
                  </a:cubicBezTo>
                  <a:cubicBezTo>
                    <a:pt x="142" y="8"/>
                    <a:pt x="121" y="0"/>
                    <a:pt x="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3"/>
            <p:cNvSpPr/>
            <p:nvPr/>
          </p:nvSpPr>
          <p:spPr>
            <a:xfrm>
              <a:off x="6574446" y="661988"/>
              <a:ext cx="58074" cy="57321"/>
            </a:xfrm>
            <a:custGeom>
              <a:avLst/>
              <a:gdLst/>
              <a:ahLst/>
              <a:cxnLst/>
              <a:rect l="l" t="t" r="r" b="b"/>
              <a:pathLst>
                <a:path w="772" h="762" extrusionOk="0">
                  <a:moveTo>
                    <a:pt x="679" y="0"/>
                  </a:moveTo>
                  <a:cubicBezTo>
                    <a:pt x="656" y="0"/>
                    <a:pt x="633" y="9"/>
                    <a:pt x="618" y="28"/>
                  </a:cubicBezTo>
                  <a:lnTo>
                    <a:pt x="29" y="613"/>
                  </a:lnTo>
                  <a:cubicBezTo>
                    <a:pt x="0" y="646"/>
                    <a:pt x="0" y="704"/>
                    <a:pt x="29" y="737"/>
                  </a:cubicBezTo>
                  <a:cubicBezTo>
                    <a:pt x="46" y="754"/>
                    <a:pt x="68" y="762"/>
                    <a:pt x="90" y="762"/>
                  </a:cubicBezTo>
                  <a:cubicBezTo>
                    <a:pt x="113" y="762"/>
                    <a:pt x="136" y="754"/>
                    <a:pt x="154" y="737"/>
                  </a:cubicBezTo>
                  <a:lnTo>
                    <a:pt x="739" y="152"/>
                  </a:lnTo>
                  <a:cubicBezTo>
                    <a:pt x="772" y="119"/>
                    <a:pt x="772" y="61"/>
                    <a:pt x="739" y="28"/>
                  </a:cubicBezTo>
                  <a:cubicBezTo>
                    <a:pt x="724" y="9"/>
                    <a:pt x="701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63"/>
            <p:cNvSpPr/>
            <p:nvPr/>
          </p:nvSpPr>
          <p:spPr>
            <a:xfrm>
              <a:off x="5718907" y="659731"/>
              <a:ext cx="56720" cy="59954"/>
            </a:xfrm>
            <a:custGeom>
              <a:avLst/>
              <a:gdLst/>
              <a:ahLst/>
              <a:cxnLst/>
              <a:rect l="l" t="t" r="r" b="b"/>
              <a:pathLst>
                <a:path w="754" h="797" extrusionOk="0">
                  <a:moveTo>
                    <a:pt x="654" y="0"/>
                  </a:moveTo>
                  <a:cubicBezTo>
                    <a:pt x="634" y="0"/>
                    <a:pt x="614" y="8"/>
                    <a:pt x="600" y="25"/>
                  </a:cubicBezTo>
                  <a:cubicBezTo>
                    <a:pt x="410" y="233"/>
                    <a:pt x="220" y="438"/>
                    <a:pt x="34" y="646"/>
                  </a:cubicBezTo>
                  <a:cubicBezTo>
                    <a:pt x="1" y="683"/>
                    <a:pt x="1" y="734"/>
                    <a:pt x="34" y="771"/>
                  </a:cubicBezTo>
                  <a:cubicBezTo>
                    <a:pt x="49" y="788"/>
                    <a:pt x="72" y="797"/>
                    <a:pt x="96" y="797"/>
                  </a:cubicBezTo>
                  <a:cubicBezTo>
                    <a:pt x="118" y="797"/>
                    <a:pt x="140" y="789"/>
                    <a:pt x="154" y="771"/>
                  </a:cubicBezTo>
                  <a:cubicBezTo>
                    <a:pt x="344" y="566"/>
                    <a:pt x="535" y="361"/>
                    <a:pt x="721" y="149"/>
                  </a:cubicBezTo>
                  <a:cubicBezTo>
                    <a:pt x="754" y="113"/>
                    <a:pt x="754" y="61"/>
                    <a:pt x="721" y="25"/>
                  </a:cubicBezTo>
                  <a:cubicBezTo>
                    <a:pt x="702" y="9"/>
                    <a:pt x="677" y="0"/>
                    <a:pt x="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63"/>
            <p:cNvSpPr/>
            <p:nvPr/>
          </p:nvSpPr>
          <p:spPr>
            <a:xfrm>
              <a:off x="5716726" y="662214"/>
              <a:ext cx="58375" cy="57096"/>
            </a:xfrm>
            <a:custGeom>
              <a:avLst/>
              <a:gdLst/>
              <a:ahLst/>
              <a:cxnLst/>
              <a:rect l="l" t="t" r="r" b="b"/>
              <a:pathLst>
                <a:path w="776" h="759" extrusionOk="0">
                  <a:moveTo>
                    <a:pt x="96" y="0"/>
                  </a:moveTo>
                  <a:cubicBezTo>
                    <a:pt x="73" y="0"/>
                    <a:pt x="50" y="8"/>
                    <a:pt x="33" y="25"/>
                  </a:cubicBezTo>
                  <a:cubicBezTo>
                    <a:pt x="0" y="58"/>
                    <a:pt x="0" y="112"/>
                    <a:pt x="33" y="149"/>
                  </a:cubicBezTo>
                  <a:lnTo>
                    <a:pt x="618" y="734"/>
                  </a:lnTo>
                  <a:cubicBezTo>
                    <a:pt x="635" y="751"/>
                    <a:pt x="658" y="759"/>
                    <a:pt x="681" y="759"/>
                  </a:cubicBezTo>
                  <a:cubicBezTo>
                    <a:pt x="703" y="759"/>
                    <a:pt x="726" y="751"/>
                    <a:pt x="743" y="734"/>
                  </a:cubicBezTo>
                  <a:cubicBezTo>
                    <a:pt x="776" y="701"/>
                    <a:pt x="776" y="643"/>
                    <a:pt x="743" y="610"/>
                  </a:cubicBezTo>
                  <a:lnTo>
                    <a:pt x="158" y="25"/>
                  </a:lnTo>
                  <a:cubicBezTo>
                    <a:pt x="141" y="8"/>
                    <a:pt x="118" y="0"/>
                    <a:pt x="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63"/>
            <p:cNvSpPr/>
            <p:nvPr/>
          </p:nvSpPr>
          <p:spPr>
            <a:xfrm>
              <a:off x="5900200" y="627760"/>
              <a:ext cx="197315" cy="130139"/>
            </a:xfrm>
            <a:custGeom>
              <a:avLst/>
              <a:gdLst/>
              <a:ahLst/>
              <a:cxnLst/>
              <a:rect l="l" t="t" r="r" b="b"/>
              <a:pathLst>
                <a:path w="2623" h="1730" extrusionOk="0">
                  <a:moveTo>
                    <a:pt x="0" y="0"/>
                  </a:moveTo>
                  <a:cubicBezTo>
                    <a:pt x="0" y="954"/>
                    <a:pt x="589" y="1730"/>
                    <a:pt x="1310" y="1730"/>
                  </a:cubicBezTo>
                  <a:cubicBezTo>
                    <a:pt x="2034" y="1730"/>
                    <a:pt x="2622" y="954"/>
                    <a:pt x="2622" y="0"/>
                  </a:cubicBezTo>
                  <a:lnTo>
                    <a:pt x="2451" y="0"/>
                  </a:lnTo>
                  <a:cubicBezTo>
                    <a:pt x="2451" y="856"/>
                    <a:pt x="1939" y="1558"/>
                    <a:pt x="1310" y="1558"/>
                  </a:cubicBezTo>
                  <a:cubicBezTo>
                    <a:pt x="684" y="1558"/>
                    <a:pt x="172" y="856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63"/>
            <p:cNvSpPr/>
            <p:nvPr/>
          </p:nvSpPr>
          <p:spPr>
            <a:xfrm>
              <a:off x="5915020" y="720138"/>
              <a:ext cx="31745" cy="34754"/>
            </a:xfrm>
            <a:custGeom>
              <a:avLst/>
              <a:gdLst/>
              <a:ahLst/>
              <a:cxnLst/>
              <a:rect l="l" t="t" r="r" b="b"/>
              <a:pathLst>
                <a:path w="422" h="462" extrusionOk="0">
                  <a:moveTo>
                    <a:pt x="286" y="1"/>
                  </a:moveTo>
                  <a:lnTo>
                    <a:pt x="1" y="352"/>
                  </a:lnTo>
                  <a:lnTo>
                    <a:pt x="136" y="461"/>
                  </a:lnTo>
                  <a:lnTo>
                    <a:pt x="421" y="11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63"/>
            <p:cNvSpPr/>
            <p:nvPr/>
          </p:nvSpPr>
          <p:spPr>
            <a:xfrm>
              <a:off x="5992051" y="751507"/>
              <a:ext cx="13315" cy="30316"/>
            </a:xfrm>
            <a:custGeom>
              <a:avLst/>
              <a:gdLst/>
              <a:ahLst/>
              <a:cxnLst/>
              <a:rect l="l" t="t" r="r" b="b"/>
              <a:pathLst>
                <a:path w="177" h="403" extrusionOk="0">
                  <a:moveTo>
                    <a:pt x="1" y="1"/>
                  </a:moveTo>
                  <a:lnTo>
                    <a:pt x="1" y="403"/>
                  </a:lnTo>
                  <a:lnTo>
                    <a:pt x="176" y="403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3"/>
            <p:cNvSpPr/>
            <p:nvPr/>
          </p:nvSpPr>
          <p:spPr>
            <a:xfrm>
              <a:off x="6050426" y="720740"/>
              <a:ext cx="33851" cy="35281"/>
            </a:xfrm>
            <a:custGeom>
              <a:avLst/>
              <a:gdLst/>
              <a:ahLst/>
              <a:cxnLst/>
              <a:rect l="l" t="t" r="r" b="b"/>
              <a:pathLst>
                <a:path w="450" h="469" extrusionOk="0">
                  <a:moveTo>
                    <a:pt x="132" y="0"/>
                  </a:moveTo>
                  <a:lnTo>
                    <a:pt x="0" y="117"/>
                  </a:lnTo>
                  <a:lnTo>
                    <a:pt x="322" y="468"/>
                  </a:lnTo>
                  <a:lnTo>
                    <a:pt x="450" y="35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3"/>
            <p:cNvSpPr/>
            <p:nvPr/>
          </p:nvSpPr>
          <p:spPr>
            <a:xfrm>
              <a:off x="5899674" y="524551"/>
              <a:ext cx="184076" cy="62512"/>
            </a:xfrm>
            <a:custGeom>
              <a:avLst/>
              <a:gdLst/>
              <a:ahLst/>
              <a:cxnLst/>
              <a:rect l="l" t="t" r="r" b="b"/>
              <a:pathLst>
                <a:path w="2447" h="831" extrusionOk="0">
                  <a:moveTo>
                    <a:pt x="2351" y="1"/>
                  </a:moveTo>
                  <a:cubicBezTo>
                    <a:pt x="1514" y="560"/>
                    <a:pt x="776" y="654"/>
                    <a:pt x="369" y="654"/>
                  </a:cubicBezTo>
                  <a:cubicBezTo>
                    <a:pt x="162" y="654"/>
                    <a:pt x="40" y="630"/>
                    <a:pt x="37" y="630"/>
                  </a:cubicBezTo>
                  <a:lnTo>
                    <a:pt x="0" y="798"/>
                  </a:lnTo>
                  <a:cubicBezTo>
                    <a:pt x="15" y="805"/>
                    <a:pt x="154" y="831"/>
                    <a:pt x="377" y="831"/>
                  </a:cubicBezTo>
                  <a:cubicBezTo>
                    <a:pt x="805" y="831"/>
                    <a:pt x="1569" y="725"/>
                    <a:pt x="2447" y="140"/>
                  </a:cubicBez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3"/>
            <p:cNvSpPr/>
            <p:nvPr/>
          </p:nvSpPr>
          <p:spPr>
            <a:xfrm>
              <a:off x="6255039" y="627760"/>
              <a:ext cx="197315" cy="130139"/>
            </a:xfrm>
            <a:custGeom>
              <a:avLst/>
              <a:gdLst/>
              <a:ahLst/>
              <a:cxnLst/>
              <a:rect l="l" t="t" r="r" b="b"/>
              <a:pathLst>
                <a:path w="2623" h="1730" extrusionOk="0">
                  <a:moveTo>
                    <a:pt x="1" y="0"/>
                  </a:moveTo>
                  <a:cubicBezTo>
                    <a:pt x="1" y="954"/>
                    <a:pt x="589" y="1730"/>
                    <a:pt x="1310" y="1730"/>
                  </a:cubicBezTo>
                  <a:cubicBezTo>
                    <a:pt x="2034" y="1730"/>
                    <a:pt x="2623" y="954"/>
                    <a:pt x="2623" y="0"/>
                  </a:cubicBezTo>
                  <a:lnTo>
                    <a:pt x="2447" y="0"/>
                  </a:lnTo>
                  <a:cubicBezTo>
                    <a:pt x="2447" y="856"/>
                    <a:pt x="1939" y="1558"/>
                    <a:pt x="1310" y="1558"/>
                  </a:cubicBezTo>
                  <a:cubicBezTo>
                    <a:pt x="685" y="1558"/>
                    <a:pt x="173" y="856"/>
                    <a:pt x="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3"/>
            <p:cNvSpPr/>
            <p:nvPr/>
          </p:nvSpPr>
          <p:spPr>
            <a:xfrm>
              <a:off x="6405790" y="720740"/>
              <a:ext cx="31745" cy="34679"/>
            </a:xfrm>
            <a:custGeom>
              <a:avLst/>
              <a:gdLst/>
              <a:ahLst/>
              <a:cxnLst/>
              <a:rect l="l" t="t" r="r" b="b"/>
              <a:pathLst>
                <a:path w="422" h="461" extrusionOk="0">
                  <a:moveTo>
                    <a:pt x="136" y="0"/>
                  </a:moveTo>
                  <a:lnTo>
                    <a:pt x="1" y="110"/>
                  </a:lnTo>
                  <a:lnTo>
                    <a:pt x="286" y="461"/>
                  </a:lnTo>
                  <a:lnTo>
                    <a:pt x="421" y="351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63"/>
            <p:cNvSpPr/>
            <p:nvPr/>
          </p:nvSpPr>
          <p:spPr>
            <a:xfrm>
              <a:off x="6347190" y="751507"/>
              <a:ext cx="13014" cy="30316"/>
            </a:xfrm>
            <a:custGeom>
              <a:avLst/>
              <a:gdLst/>
              <a:ahLst/>
              <a:cxnLst/>
              <a:rect l="l" t="t" r="r" b="b"/>
              <a:pathLst>
                <a:path w="173" h="403" extrusionOk="0">
                  <a:moveTo>
                    <a:pt x="1" y="1"/>
                  </a:moveTo>
                  <a:lnTo>
                    <a:pt x="1" y="403"/>
                  </a:lnTo>
                  <a:lnTo>
                    <a:pt x="173" y="403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63"/>
            <p:cNvSpPr/>
            <p:nvPr/>
          </p:nvSpPr>
          <p:spPr>
            <a:xfrm>
              <a:off x="6267977" y="720439"/>
              <a:ext cx="33926" cy="35281"/>
            </a:xfrm>
            <a:custGeom>
              <a:avLst/>
              <a:gdLst/>
              <a:ahLst/>
              <a:cxnLst/>
              <a:rect l="l" t="t" r="r" b="b"/>
              <a:pathLst>
                <a:path w="451" h="469" extrusionOk="0">
                  <a:moveTo>
                    <a:pt x="322" y="0"/>
                  </a:moveTo>
                  <a:lnTo>
                    <a:pt x="1" y="351"/>
                  </a:lnTo>
                  <a:lnTo>
                    <a:pt x="132" y="468"/>
                  </a:lnTo>
                  <a:lnTo>
                    <a:pt x="450" y="11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63"/>
            <p:cNvSpPr/>
            <p:nvPr/>
          </p:nvSpPr>
          <p:spPr>
            <a:xfrm>
              <a:off x="6033876" y="846668"/>
              <a:ext cx="272390" cy="136759"/>
            </a:xfrm>
            <a:custGeom>
              <a:avLst/>
              <a:gdLst/>
              <a:ahLst/>
              <a:cxnLst/>
              <a:rect l="l" t="t" r="r" b="b"/>
              <a:pathLst>
                <a:path w="3621" h="1818" extrusionOk="0">
                  <a:moveTo>
                    <a:pt x="1814" y="1"/>
                  </a:moveTo>
                  <a:cubicBezTo>
                    <a:pt x="1588" y="1"/>
                    <a:pt x="1354" y="37"/>
                    <a:pt x="1134" y="107"/>
                  </a:cubicBezTo>
                  <a:cubicBezTo>
                    <a:pt x="831" y="198"/>
                    <a:pt x="520" y="363"/>
                    <a:pt x="355" y="655"/>
                  </a:cubicBezTo>
                  <a:cubicBezTo>
                    <a:pt x="1" y="1303"/>
                    <a:pt x="392" y="1734"/>
                    <a:pt x="831" y="1807"/>
                  </a:cubicBezTo>
                  <a:cubicBezTo>
                    <a:pt x="874" y="1814"/>
                    <a:pt x="915" y="1817"/>
                    <a:pt x="953" y="1817"/>
                  </a:cubicBezTo>
                  <a:cubicBezTo>
                    <a:pt x="1139" y="1817"/>
                    <a:pt x="1283" y="1744"/>
                    <a:pt x="1452" y="1650"/>
                  </a:cubicBezTo>
                  <a:cubicBezTo>
                    <a:pt x="1577" y="1582"/>
                    <a:pt x="1692" y="1549"/>
                    <a:pt x="1805" y="1549"/>
                  </a:cubicBezTo>
                  <a:cubicBezTo>
                    <a:pt x="1935" y="1549"/>
                    <a:pt x="2063" y="1592"/>
                    <a:pt x="2202" y="1672"/>
                  </a:cubicBezTo>
                  <a:cubicBezTo>
                    <a:pt x="2358" y="1760"/>
                    <a:pt x="2497" y="1818"/>
                    <a:pt x="2662" y="1818"/>
                  </a:cubicBezTo>
                  <a:cubicBezTo>
                    <a:pt x="2702" y="1818"/>
                    <a:pt x="2744" y="1814"/>
                    <a:pt x="2787" y="1807"/>
                  </a:cubicBezTo>
                  <a:cubicBezTo>
                    <a:pt x="3226" y="1734"/>
                    <a:pt x="3621" y="1303"/>
                    <a:pt x="3263" y="655"/>
                  </a:cubicBezTo>
                  <a:cubicBezTo>
                    <a:pt x="3109" y="366"/>
                    <a:pt x="2791" y="202"/>
                    <a:pt x="2495" y="107"/>
                  </a:cubicBezTo>
                  <a:cubicBezTo>
                    <a:pt x="2275" y="37"/>
                    <a:pt x="2045" y="1"/>
                    <a:pt x="1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63"/>
            <p:cNvSpPr/>
            <p:nvPr/>
          </p:nvSpPr>
          <p:spPr>
            <a:xfrm>
              <a:off x="6105415" y="896241"/>
              <a:ext cx="129914" cy="140896"/>
            </a:xfrm>
            <a:custGeom>
              <a:avLst/>
              <a:gdLst/>
              <a:ahLst/>
              <a:cxnLst/>
              <a:rect l="l" t="t" r="r" b="b"/>
              <a:pathLst>
                <a:path w="1727" h="1873" extrusionOk="0">
                  <a:moveTo>
                    <a:pt x="863" y="0"/>
                  </a:moveTo>
                  <a:cubicBezTo>
                    <a:pt x="388" y="0"/>
                    <a:pt x="0" y="417"/>
                    <a:pt x="0" y="936"/>
                  </a:cubicBezTo>
                  <a:cubicBezTo>
                    <a:pt x="0" y="1455"/>
                    <a:pt x="388" y="1872"/>
                    <a:pt x="863" y="1872"/>
                  </a:cubicBezTo>
                  <a:cubicBezTo>
                    <a:pt x="1339" y="1872"/>
                    <a:pt x="1726" y="1455"/>
                    <a:pt x="1726" y="936"/>
                  </a:cubicBezTo>
                  <a:cubicBezTo>
                    <a:pt x="1726" y="417"/>
                    <a:pt x="1339" y="0"/>
                    <a:pt x="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63"/>
            <p:cNvSpPr/>
            <p:nvPr/>
          </p:nvSpPr>
          <p:spPr>
            <a:xfrm>
              <a:off x="5994307" y="1377085"/>
              <a:ext cx="92151" cy="27457"/>
            </a:xfrm>
            <a:custGeom>
              <a:avLst/>
              <a:gdLst/>
              <a:ahLst/>
              <a:cxnLst/>
              <a:rect l="l" t="t" r="r" b="b"/>
              <a:pathLst>
                <a:path w="1225" h="365" extrusionOk="0">
                  <a:moveTo>
                    <a:pt x="124" y="1"/>
                  </a:moveTo>
                  <a:cubicBezTo>
                    <a:pt x="31" y="1"/>
                    <a:pt x="1" y="144"/>
                    <a:pt x="102" y="168"/>
                  </a:cubicBezTo>
                  <a:cubicBezTo>
                    <a:pt x="424" y="230"/>
                    <a:pt x="753" y="300"/>
                    <a:pt x="1079" y="362"/>
                  </a:cubicBezTo>
                  <a:cubicBezTo>
                    <a:pt x="1086" y="364"/>
                    <a:pt x="1094" y="365"/>
                    <a:pt x="1101" y="365"/>
                  </a:cubicBezTo>
                  <a:cubicBezTo>
                    <a:pt x="1194" y="365"/>
                    <a:pt x="1225" y="214"/>
                    <a:pt x="1123" y="197"/>
                  </a:cubicBezTo>
                  <a:cubicBezTo>
                    <a:pt x="801" y="135"/>
                    <a:pt x="472" y="66"/>
                    <a:pt x="146" y="4"/>
                  </a:cubicBezTo>
                  <a:cubicBezTo>
                    <a:pt x="139" y="2"/>
                    <a:pt x="131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63"/>
            <p:cNvSpPr/>
            <p:nvPr/>
          </p:nvSpPr>
          <p:spPr>
            <a:xfrm>
              <a:off x="6252932" y="1377085"/>
              <a:ext cx="92376" cy="27457"/>
            </a:xfrm>
            <a:custGeom>
              <a:avLst/>
              <a:gdLst/>
              <a:ahLst/>
              <a:cxnLst/>
              <a:rect l="l" t="t" r="r" b="b"/>
              <a:pathLst>
                <a:path w="1228" h="365" extrusionOk="0">
                  <a:moveTo>
                    <a:pt x="1100" y="1"/>
                  </a:moveTo>
                  <a:cubicBezTo>
                    <a:pt x="1093" y="1"/>
                    <a:pt x="1086" y="2"/>
                    <a:pt x="1078" y="4"/>
                  </a:cubicBezTo>
                  <a:cubicBezTo>
                    <a:pt x="753" y="66"/>
                    <a:pt x="424" y="135"/>
                    <a:pt x="102" y="197"/>
                  </a:cubicBezTo>
                  <a:cubicBezTo>
                    <a:pt x="0" y="221"/>
                    <a:pt x="31" y="365"/>
                    <a:pt x="123" y="365"/>
                  </a:cubicBezTo>
                  <a:cubicBezTo>
                    <a:pt x="130" y="365"/>
                    <a:pt x="138" y="364"/>
                    <a:pt x="146" y="362"/>
                  </a:cubicBezTo>
                  <a:cubicBezTo>
                    <a:pt x="471" y="300"/>
                    <a:pt x="800" y="230"/>
                    <a:pt x="1126" y="168"/>
                  </a:cubicBezTo>
                  <a:cubicBezTo>
                    <a:pt x="1228" y="144"/>
                    <a:pt x="1191" y="1"/>
                    <a:pt x="1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63"/>
            <p:cNvSpPr/>
            <p:nvPr/>
          </p:nvSpPr>
          <p:spPr>
            <a:xfrm>
              <a:off x="5346541" y="1339397"/>
              <a:ext cx="1649383" cy="1069925"/>
            </a:xfrm>
            <a:custGeom>
              <a:avLst/>
              <a:gdLst/>
              <a:ahLst/>
              <a:cxnLst/>
              <a:rect l="l" t="t" r="r" b="b"/>
              <a:pathLst>
                <a:path w="21926" h="14223" extrusionOk="0">
                  <a:moveTo>
                    <a:pt x="7" y="7763"/>
                  </a:moveTo>
                  <a:cubicBezTo>
                    <a:pt x="7" y="7763"/>
                    <a:pt x="1" y="7823"/>
                    <a:pt x="1" y="7823"/>
                  </a:cubicBezTo>
                  <a:cubicBezTo>
                    <a:pt x="1" y="7823"/>
                    <a:pt x="3" y="7808"/>
                    <a:pt x="8" y="7763"/>
                  </a:cubicBezTo>
                  <a:lnTo>
                    <a:pt x="8" y="7763"/>
                  </a:lnTo>
                  <a:lnTo>
                    <a:pt x="7" y="7763"/>
                  </a:lnTo>
                  <a:close/>
                  <a:moveTo>
                    <a:pt x="6977" y="0"/>
                  </a:moveTo>
                  <a:lnTo>
                    <a:pt x="2969" y="1682"/>
                  </a:lnTo>
                  <a:cubicBezTo>
                    <a:pt x="2969" y="1682"/>
                    <a:pt x="552" y="2509"/>
                    <a:pt x="179" y="6136"/>
                  </a:cubicBezTo>
                  <a:cubicBezTo>
                    <a:pt x="65" y="7222"/>
                    <a:pt x="22" y="7628"/>
                    <a:pt x="8" y="7763"/>
                  </a:cubicBezTo>
                  <a:lnTo>
                    <a:pt x="8" y="7763"/>
                  </a:lnTo>
                  <a:lnTo>
                    <a:pt x="4534" y="8060"/>
                  </a:lnTo>
                  <a:cubicBezTo>
                    <a:pt x="4534" y="8060"/>
                    <a:pt x="3982" y="12491"/>
                    <a:pt x="5949" y="13395"/>
                  </a:cubicBezTo>
                  <a:cubicBezTo>
                    <a:pt x="7378" y="14049"/>
                    <a:pt x="9499" y="14223"/>
                    <a:pt x="11585" y="14223"/>
                  </a:cubicBezTo>
                  <a:cubicBezTo>
                    <a:pt x="13955" y="14223"/>
                    <a:pt x="16280" y="13998"/>
                    <a:pt x="17493" y="13998"/>
                  </a:cubicBezTo>
                  <a:cubicBezTo>
                    <a:pt x="21249" y="13998"/>
                    <a:pt x="21925" y="8615"/>
                    <a:pt x="21925" y="8615"/>
                  </a:cubicBezTo>
                  <a:lnTo>
                    <a:pt x="21680" y="6129"/>
                  </a:lnTo>
                  <a:cubicBezTo>
                    <a:pt x="21296" y="2509"/>
                    <a:pt x="18887" y="1678"/>
                    <a:pt x="18887" y="1678"/>
                  </a:cubicBezTo>
                  <a:lnTo>
                    <a:pt x="18868" y="1668"/>
                  </a:lnTo>
                  <a:cubicBezTo>
                    <a:pt x="18587" y="1550"/>
                    <a:pt x="14883" y="0"/>
                    <a:pt x="14882" y="0"/>
                  </a:cubicBezTo>
                  <a:lnTo>
                    <a:pt x="14882" y="0"/>
                  </a:lnTo>
                  <a:cubicBezTo>
                    <a:pt x="14882" y="0"/>
                    <a:pt x="14956" y="3075"/>
                    <a:pt x="13102" y="3075"/>
                  </a:cubicBezTo>
                  <a:lnTo>
                    <a:pt x="8757" y="3075"/>
                  </a:lnTo>
                  <a:cubicBezTo>
                    <a:pt x="6900" y="3075"/>
                    <a:pt x="6977" y="0"/>
                    <a:pt x="6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63"/>
            <p:cNvSpPr/>
            <p:nvPr/>
          </p:nvSpPr>
          <p:spPr>
            <a:xfrm>
              <a:off x="5423196" y="1424327"/>
              <a:ext cx="301276" cy="246888"/>
            </a:xfrm>
            <a:custGeom>
              <a:avLst/>
              <a:gdLst/>
              <a:ahLst/>
              <a:cxnLst/>
              <a:rect l="l" t="t" r="r" b="b"/>
              <a:pathLst>
                <a:path w="4005" h="3282" extrusionOk="0">
                  <a:moveTo>
                    <a:pt x="1708" y="769"/>
                  </a:moveTo>
                  <a:cubicBezTo>
                    <a:pt x="1975" y="769"/>
                    <a:pt x="2191" y="985"/>
                    <a:pt x="2191" y="1248"/>
                  </a:cubicBezTo>
                  <a:cubicBezTo>
                    <a:pt x="2191" y="1515"/>
                    <a:pt x="1975" y="1727"/>
                    <a:pt x="1708" y="1727"/>
                  </a:cubicBezTo>
                  <a:cubicBezTo>
                    <a:pt x="1445" y="1727"/>
                    <a:pt x="1229" y="1515"/>
                    <a:pt x="1229" y="1248"/>
                  </a:cubicBezTo>
                  <a:cubicBezTo>
                    <a:pt x="1229" y="988"/>
                    <a:pt x="1445" y="769"/>
                    <a:pt x="1708" y="769"/>
                  </a:cubicBezTo>
                  <a:close/>
                  <a:moveTo>
                    <a:pt x="3263" y="1"/>
                  </a:moveTo>
                  <a:lnTo>
                    <a:pt x="1953" y="553"/>
                  </a:lnTo>
                  <a:cubicBezTo>
                    <a:pt x="1953" y="553"/>
                    <a:pt x="831" y="937"/>
                    <a:pt x="1" y="2327"/>
                  </a:cubicBezTo>
                  <a:cubicBezTo>
                    <a:pt x="107" y="2469"/>
                    <a:pt x="243" y="2522"/>
                    <a:pt x="385" y="2522"/>
                  </a:cubicBezTo>
                  <a:cubicBezTo>
                    <a:pt x="774" y="2522"/>
                    <a:pt x="1207" y="2129"/>
                    <a:pt x="1207" y="2129"/>
                  </a:cubicBezTo>
                  <a:lnTo>
                    <a:pt x="1207" y="2129"/>
                  </a:lnTo>
                  <a:cubicBezTo>
                    <a:pt x="1207" y="2129"/>
                    <a:pt x="586" y="3281"/>
                    <a:pt x="1716" y="3281"/>
                  </a:cubicBezTo>
                  <a:cubicBezTo>
                    <a:pt x="2798" y="3281"/>
                    <a:pt x="2220" y="2129"/>
                    <a:pt x="2220" y="2129"/>
                  </a:cubicBezTo>
                  <a:lnTo>
                    <a:pt x="2220" y="2129"/>
                  </a:lnTo>
                  <a:cubicBezTo>
                    <a:pt x="2220" y="2129"/>
                    <a:pt x="2609" y="2570"/>
                    <a:pt x="3003" y="2570"/>
                  </a:cubicBezTo>
                  <a:cubicBezTo>
                    <a:pt x="3169" y="2570"/>
                    <a:pt x="3336" y="2492"/>
                    <a:pt x="3475" y="2268"/>
                  </a:cubicBezTo>
                  <a:cubicBezTo>
                    <a:pt x="4005" y="1409"/>
                    <a:pt x="2729" y="1252"/>
                    <a:pt x="2729" y="1252"/>
                  </a:cubicBezTo>
                  <a:cubicBezTo>
                    <a:pt x="2729" y="1252"/>
                    <a:pt x="3983" y="1039"/>
                    <a:pt x="3475" y="239"/>
                  </a:cubicBezTo>
                  <a:cubicBezTo>
                    <a:pt x="3405" y="133"/>
                    <a:pt x="3336" y="56"/>
                    <a:pt x="3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63"/>
            <p:cNvSpPr/>
            <p:nvPr/>
          </p:nvSpPr>
          <p:spPr>
            <a:xfrm>
              <a:off x="5407248" y="1810611"/>
              <a:ext cx="294957" cy="133976"/>
            </a:xfrm>
            <a:custGeom>
              <a:avLst/>
              <a:gdLst/>
              <a:ahLst/>
              <a:cxnLst/>
              <a:rect l="l" t="t" r="r" b="b"/>
              <a:pathLst>
                <a:path w="3921" h="1781" extrusionOk="0">
                  <a:moveTo>
                    <a:pt x="1928" y="0"/>
                  </a:moveTo>
                  <a:cubicBezTo>
                    <a:pt x="820" y="0"/>
                    <a:pt x="1419" y="1152"/>
                    <a:pt x="1419" y="1152"/>
                  </a:cubicBezTo>
                  <a:cubicBezTo>
                    <a:pt x="1419" y="1152"/>
                    <a:pt x="1055" y="687"/>
                    <a:pt x="660" y="687"/>
                  </a:cubicBezTo>
                  <a:cubicBezTo>
                    <a:pt x="492" y="687"/>
                    <a:pt x="318" y="771"/>
                    <a:pt x="165" y="1013"/>
                  </a:cubicBezTo>
                  <a:cubicBezTo>
                    <a:pt x="26" y="1236"/>
                    <a:pt x="1" y="1412"/>
                    <a:pt x="44" y="1547"/>
                  </a:cubicBezTo>
                  <a:lnTo>
                    <a:pt x="1621" y="1653"/>
                  </a:lnTo>
                  <a:cubicBezTo>
                    <a:pt x="1701" y="1587"/>
                    <a:pt x="1807" y="1547"/>
                    <a:pt x="1920" y="1547"/>
                  </a:cubicBezTo>
                  <a:cubicBezTo>
                    <a:pt x="2059" y="1547"/>
                    <a:pt x="2184" y="1602"/>
                    <a:pt x="2268" y="1693"/>
                  </a:cubicBezTo>
                  <a:lnTo>
                    <a:pt x="3566" y="1781"/>
                  </a:lnTo>
                  <a:cubicBezTo>
                    <a:pt x="3782" y="1627"/>
                    <a:pt x="3921" y="1382"/>
                    <a:pt x="3687" y="1013"/>
                  </a:cubicBezTo>
                  <a:cubicBezTo>
                    <a:pt x="3524" y="756"/>
                    <a:pt x="3345" y="666"/>
                    <a:pt x="3176" y="666"/>
                  </a:cubicBezTo>
                  <a:cubicBezTo>
                    <a:pt x="2781" y="666"/>
                    <a:pt x="2432" y="1152"/>
                    <a:pt x="2432" y="1152"/>
                  </a:cubicBezTo>
                  <a:cubicBezTo>
                    <a:pt x="2432" y="1152"/>
                    <a:pt x="3061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63"/>
            <p:cNvSpPr/>
            <p:nvPr/>
          </p:nvSpPr>
          <p:spPr>
            <a:xfrm>
              <a:off x="5732372" y="1607878"/>
              <a:ext cx="347239" cy="305338"/>
            </a:xfrm>
            <a:custGeom>
              <a:avLst/>
              <a:gdLst/>
              <a:ahLst/>
              <a:cxnLst/>
              <a:rect l="l" t="t" r="r" b="b"/>
              <a:pathLst>
                <a:path w="4616" h="4059" extrusionOk="0">
                  <a:moveTo>
                    <a:pt x="2316" y="1550"/>
                  </a:moveTo>
                  <a:cubicBezTo>
                    <a:pt x="2583" y="1550"/>
                    <a:pt x="2798" y="1766"/>
                    <a:pt x="2798" y="2030"/>
                  </a:cubicBezTo>
                  <a:cubicBezTo>
                    <a:pt x="2802" y="2296"/>
                    <a:pt x="2586" y="2512"/>
                    <a:pt x="2316" y="2512"/>
                  </a:cubicBezTo>
                  <a:cubicBezTo>
                    <a:pt x="2052" y="2512"/>
                    <a:pt x="1837" y="2296"/>
                    <a:pt x="1837" y="2030"/>
                  </a:cubicBezTo>
                  <a:cubicBezTo>
                    <a:pt x="1837" y="1766"/>
                    <a:pt x="2052" y="1550"/>
                    <a:pt x="2316" y="1550"/>
                  </a:cubicBezTo>
                  <a:close/>
                  <a:moveTo>
                    <a:pt x="2327" y="0"/>
                  </a:moveTo>
                  <a:cubicBezTo>
                    <a:pt x="1219" y="0"/>
                    <a:pt x="1818" y="1152"/>
                    <a:pt x="1818" y="1152"/>
                  </a:cubicBezTo>
                  <a:cubicBezTo>
                    <a:pt x="1818" y="1152"/>
                    <a:pt x="1455" y="688"/>
                    <a:pt x="1062" y="688"/>
                  </a:cubicBezTo>
                  <a:cubicBezTo>
                    <a:pt x="894" y="688"/>
                    <a:pt x="720" y="773"/>
                    <a:pt x="568" y="1017"/>
                  </a:cubicBezTo>
                  <a:cubicBezTo>
                    <a:pt x="1" y="1916"/>
                    <a:pt x="1310" y="2030"/>
                    <a:pt x="1310" y="2030"/>
                  </a:cubicBezTo>
                  <a:cubicBezTo>
                    <a:pt x="1310" y="2030"/>
                    <a:pt x="63" y="2209"/>
                    <a:pt x="568" y="3046"/>
                  </a:cubicBezTo>
                  <a:cubicBezTo>
                    <a:pt x="681" y="3234"/>
                    <a:pt x="834" y="3300"/>
                    <a:pt x="994" y="3300"/>
                  </a:cubicBezTo>
                  <a:cubicBezTo>
                    <a:pt x="1385" y="3300"/>
                    <a:pt x="1818" y="2907"/>
                    <a:pt x="1818" y="2907"/>
                  </a:cubicBezTo>
                  <a:lnTo>
                    <a:pt x="1818" y="2907"/>
                  </a:lnTo>
                  <a:cubicBezTo>
                    <a:pt x="1818" y="2907"/>
                    <a:pt x="1197" y="4059"/>
                    <a:pt x="2327" y="4059"/>
                  </a:cubicBezTo>
                  <a:cubicBezTo>
                    <a:pt x="3409" y="4059"/>
                    <a:pt x="2835" y="2907"/>
                    <a:pt x="2835" y="2907"/>
                  </a:cubicBezTo>
                  <a:lnTo>
                    <a:pt x="2835" y="2907"/>
                  </a:lnTo>
                  <a:cubicBezTo>
                    <a:pt x="2835" y="2907"/>
                    <a:pt x="3224" y="3348"/>
                    <a:pt x="3616" y="3348"/>
                  </a:cubicBezTo>
                  <a:cubicBezTo>
                    <a:pt x="3781" y="3348"/>
                    <a:pt x="3948" y="3270"/>
                    <a:pt x="4085" y="3046"/>
                  </a:cubicBezTo>
                  <a:cubicBezTo>
                    <a:pt x="4616" y="2187"/>
                    <a:pt x="3339" y="2030"/>
                    <a:pt x="3339" y="2030"/>
                  </a:cubicBezTo>
                  <a:cubicBezTo>
                    <a:pt x="3339" y="2030"/>
                    <a:pt x="4594" y="1814"/>
                    <a:pt x="4085" y="1017"/>
                  </a:cubicBezTo>
                  <a:cubicBezTo>
                    <a:pt x="3922" y="759"/>
                    <a:pt x="3744" y="668"/>
                    <a:pt x="3574" y="668"/>
                  </a:cubicBezTo>
                  <a:cubicBezTo>
                    <a:pt x="3181" y="668"/>
                    <a:pt x="2835" y="1152"/>
                    <a:pt x="2835" y="1152"/>
                  </a:cubicBezTo>
                  <a:cubicBezTo>
                    <a:pt x="2835" y="1152"/>
                    <a:pt x="3460" y="0"/>
                    <a:pt x="2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63"/>
            <p:cNvSpPr/>
            <p:nvPr/>
          </p:nvSpPr>
          <p:spPr>
            <a:xfrm>
              <a:off x="5965647" y="1927437"/>
              <a:ext cx="345584" cy="170159"/>
            </a:xfrm>
            <a:custGeom>
              <a:avLst/>
              <a:gdLst/>
              <a:ahLst/>
              <a:cxnLst/>
              <a:rect l="l" t="t" r="r" b="b"/>
              <a:pathLst>
                <a:path w="4594" h="2262" extrusionOk="0">
                  <a:moveTo>
                    <a:pt x="2329" y="1"/>
                  </a:moveTo>
                  <a:cubicBezTo>
                    <a:pt x="1266" y="1"/>
                    <a:pt x="1836" y="1142"/>
                    <a:pt x="1836" y="1142"/>
                  </a:cubicBezTo>
                  <a:cubicBezTo>
                    <a:pt x="1836" y="1142"/>
                    <a:pt x="1474" y="667"/>
                    <a:pt x="1078" y="667"/>
                  </a:cubicBezTo>
                  <a:cubicBezTo>
                    <a:pt x="912" y="667"/>
                    <a:pt x="740" y="750"/>
                    <a:pt x="586" y="985"/>
                  </a:cubicBezTo>
                  <a:cubicBezTo>
                    <a:pt x="1" y="1873"/>
                    <a:pt x="1314" y="2005"/>
                    <a:pt x="1314" y="2005"/>
                  </a:cubicBezTo>
                  <a:cubicBezTo>
                    <a:pt x="1314" y="2005"/>
                    <a:pt x="981" y="2049"/>
                    <a:pt x="725" y="2206"/>
                  </a:cubicBezTo>
                  <a:lnTo>
                    <a:pt x="1884" y="2224"/>
                  </a:lnTo>
                  <a:cubicBezTo>
                    <a:pt x="1855" y="2162"/>
                    <a:pt x="1840" y="2089"/>
                    <a:pt x="1840" y="2016"/>
                  </a:cubicBezTo>
                  <a:cubicBezTo>
                    <a:pt x="1844" y="1751"/>
                    <a:pt x="2059" y="1544"/>
                    <a:pt x="2320" y="1544"/>
                  </a:cubicBezTo>
                  <a:cubicBezTo>
                    <a:pt x="2322" y="1544"/>
                    <a:pt x="2324" y="1544"/>
                    <a:pt x="2326" y="1544"/>
                  </a:cubicBezTo>
                  <a:cubicBezTo>
                    <a:pt x="2593" y="1548"/>
                    <a:pt x="2802" y="1767"/>
                    <a:pt x="2798" y="2034"/>
                  </a:cubicBezTo>
                  <a:cubicBezTo>
                    <a:pt x="2798" y="2111"/>
                    <a:pt x="2780" y="2181"/>
                    <a:pt x="2747" y="2243"/>
                  </a:cubicBezTo>
                  <a:lnTo>
                    <a:pt x="3950" y="2261"/>
                  </a:lnTo>
                  <a:cubicBezTo>
                    <a:pt x="3694" y="2093"/>
                    <a:pt x="3343" y="2042"/>
                    <a:pt x="3343" y="2042"/>
                  </a:cubicBezTo>
                  <a:cubicBezTo>
                    <a:pt x="3343" y="2042"/>
                    <a:pt x="4594" y="1851"/>
                    <a:pt x="4100" y="1040"/>
                  </a:cubicBezTo>
                  <a:cubicBezTo>
                    <a:pt x="3940" y="777"/>
                    <a:pt x="3761" y="686"/>
                    <a:pt x="3590" y="686"/>
                  </a:cubicBezTo>
                  <a:cubicBezTo>
                    <a:pt x="3200" y="686"/>
                    <a:pt x="2849" y="1157"/>
                    <a:pt x="2849" y="1157"/>
                  </a:cubicBezTo>
                  <a:cubicBezTo>
                    <a:pt x="2849" y="1157"/>
                    <a:pt x="3493" y="12"/>
                    <a:pt x="2359" y="1"/>
                  </a:cubicBezTo>
                  <a:cubicBezTo>
                    <a:pt x="2349" y="1"/>
                    <a:pt x="2339" y="1"/>
                    <a:pt x="2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63"/>
            <p:cNvSpPr/>
            <p:nvPr/>
          </p:nvSpPr>
          <p:spPr>
            <a:xfrm>
              <a:off x="6204186" y="1607878"/>
              <a:ext cx="346938" cy="305338"/>
            </a:xfrm>
            <a:custGeom>
              <a:avLst/>
              <a:gdLst/>
              <a:ahLst/>
              <a:cxnLst/>
              <a:rect l="l" t="t" r="r" b="b"/>
              <a:pathLst>
                <a:path w="4612" h="4059" extrusionOk="0">
                  <a:moveTo>
                    <a:pt x="2315" y="1550"/>
                  </a:moveTo>
                  <a:cubicBezTo>
                    <a:pt x="2582" y="1550"/>
                    <a:pt x="2798" y="1766"/>
                    <a:pt x="2798" y="2030"/>
                  </a:cubicBezTo>
                  <a:cubicBezTo>
                    <a:pt x="2801" y="2296"/>
                    <a:pt x="2582" y="2512"/>
                    <a:pt x="2315" y="2512"/>
                  </a:cubicBezTo>
                  <a:cubicBezTo>
                    <a:pt x="2052" y="2512"/>
                    <a:pt x="1836" y="2296"/>
                    <a:pt x="1836" y="2030"/>
                  </a:cubicBezTo>
                  <a:cubicBezTo>
                    <a:pt x="1836" y="1766"/>
                    <a:pt x="2052" y="1550"/>
                    <a:pt x="2315" y="1550"/>
                  </a:cubicBezTo>
                  <a:close/>
                  <a:moveTo>
                    <a:pt x="2326" y="0"/>
                  </a:moveTo>
                  <a:cubicBezTo>
                    <a:pt x="1218" y="0"/>
                    <a:pt x="1818" y="1152"/>
                    <a:pt x="1818" y="1152"/>
                  </a:cubicBezTo>
                  <a:cubicBezTo>
                    <a:pt x="1818" y="1152"/>
                    <a:pt x="1456" y="689"/>
                    <a:pt x="1063" y="689"/>
                  </a:cubicBezTo>
                  <a:cubicBezTo>
                    <a:pt x="894" y="689"/>
                    <a:pt x="721" y="774"/>
                    <a:pt x="567" y="1017"/>
                  </a:cubicBezTo>
                  <a:cubicBezTo>
                    <a:pt x="0" y="1916"/>
                    <a:pt x="1309" y="2030"/>
                    <a:pt x="1309" y="2030"/>
                  </a:cubicBezTo>
                  <a:cubicBezTo>
                    <a:pt x="1309" y="2030"/>
                    <a:pt x="62" y="2209"/>
                    <a:pt x="567" y="3046"/>
                  </a:cubicBezTo>
                  <a:cubicBezTo>
                    <a:pt x="680" y="3234"/>
                    <a:pt x="833" y="3300"/>
                    <a:pt x="994" y="3300"/>
                  </a:cubicBezTo>
                  <a:cubicBezTo>
                    <a:pt x="1384" y="3300"/>
                    <a:pt x="1817" y="2907"/>
                    <a:pt x="1818" y="2907"/>
                  </a:cubicBezTo>
                  <a:lnTo>
                    <a:pt x="1818" y="2907"/>
                  </a:lnTo>
                  <a:cubicBezTo>
                    <a:pt x="1817" y="2907"/>
                    <a:pt x="1196" y="4059"/>
                    <a:pt x="2326" y="4059"/>
                  </a:cubicBezTo>
                  <a:cubicBezTo>
                    <a:pt x="3408" y="4059"/>
                    <a:pt x="2834" y="2907"/>
                    <a:pt x="2834" y="2907"/>
                  </a:cubicBezTo>
                  <a:lnTo>
                    <a:pt x="2834" y="2907"/>
                  </a:lnTo>
                  <a:cubicBezTo>
                    <a:pt x="2834" y="2907"/>
                    <a:pt x="3223" y="3348"/>
                    <a:pt x="3615" y="3348"/>
                  </a:cubicBezTo>
                  <a:cubicBezTo>
                    <a:pt x="3781" y="3348"/>
                    <a:pt x="3947" y="3270"/>
                    <a:pt x="4085" y="3046"/>
                  </a:cubicBezTo>
                  <a:cubicBezTo>
                    <a:pt x="4611" y="2190"/>
                    <a:pt x="3339" y="2030"/>
                    <a:pt x="3339" y="2030"/>
                  </a:cubicBezTo>
                  <a:cubicBezTo>
                    <a:pt x="3339" y="2030"/>
                    <a:pt x="4593" y="1817"/>
                    <a:pt x="4085" y="1017"/>
                  </a:cubicBezTo>
                  <a:cubicBezTo>
                    <a:pt x="3923" y="759"/>
                    <a:pt x="3745" y="668"/>
                    <a:pt x="3575" y="668"/>
                  </a:cubicBezTo>
                  <a:cubicBezTo>
                    <a:pt x="3182" y="668"/>
                    <a:pt x="2834" y="1152"/>
                    <a:pt x="2834" y="1152"/>
                  </a:cubicBezTo>
                  <a:cubicBezTo>
                    <a:pt x="2834" y="1152"/>
                    <a:pt x="3460" y="0"/>
                    <a:pt x="2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63"/>
            <p:cNvSpPr/>
            <p:nvPr/>
          </p:nvSpPr>
          <p:spPr>
            <a:xfrm>
              <a:off x="6519381" y="1381448"/>
              <a:ext cx="318352" cy="237184"/>
            </a:xfrm>
            <a:custGeom>
              <a:avLst/>
              <a:gdLst/>
              <a:ahLst/>
              <a:cxnLst/>
              <a:rect l="l" t="t" r="r" b="b"/>
              <a:pathLst>
                <a:path w="4232" h="3153" extrusionOk="0">
                  <a:moveTo>
                    <a:pt x="644" y="1"/>
                  </a:moveTo>
                  <a:cubicBezTo>
                    <a:pt x="615" y="30"/>
                    <a:pt x="593" y="63"/>
                    <a:pt x="568" y="103"/>
                  </a:cubicBezTo>
                  <a:cubicBezTo>
                    <a:pt x="1" y="1013"/>
                    <a:pt x="1310" y="1123"/>
                    <a:pt x="1310" y="1123"/>
                  </a:cubicBezTo>
                  <a:cubicBezTo>
                    <a:pt x="1310" y="1123"/>
                    <a:pt x="63" y="1302"/>
                    <a:pt x="568" y="2140"/>
                  </a:cubicBezTo>
                  <a:cubicBezTo>
                    <a:pt x="681" y="2327"/>
                    <a:pt x="834" y="2394"/>
                    <a:pt x="994" y="2394"/>
                  </a:cubicBezTo>
                  <a:cubicBezTo>
                    <a:pt x="1385" y="2394"/>
                    <a:pt x="1818" y="2001"/>
                    <a:pt x="1818" y="2001"/>
                  </a:cubicBezTo>
                  <a:lnTo>
                    <a:pt x="1818" y="2001"/>
                  </a:lnTo>
                  <a:cubicBezTo>
                    <a:pt x="1818" y="2001"/>
                    <a:pt x="1197" y="3153"/>
                    <a:pt x="2327" y="3153"/>
                  </a:cubicBezTo>
                  <a:cubicBezTo>
                    <a:pt x="3409" y="3153"/>
                    <a:pt x="2835" y="2001"/>
                    <a:pt x="2835" y="2001"/>
                  </a:cubicBezTo>
                  <a:lnTo>
                    <a:pt x="2835" y="2001"/>
                  </a:lnTo>
                  <a:cubicBezTo>
                    <a:pt x="2835" y="2001"/>
                    <a:pt x="3224" y="2442"/>
                    <a:pt x="3616" y="2442"/>
                  </a:cubicBezTo>
                  <a:cubicBezTo>
                    <a:pt x="3781" y="2442"/>
                    <a:pt x="3948" y="2363"/>
                    <a:pt x="4085" y="2140"/>
                  </a:cubicBezTo>
                  <a:cubicBezTo>
                    <a:pt x="4199" y="1950"/>
                    <a:pt x="4232" y="1800"/>
                    <a:pt x="4210" y="1672"/>
                  </a:cubicBezTo>
                  <a:cubicBezTo>
                    <a:pt x="3701" y="1255"/>
                    <a:pt x="3299" y="1116"/>
                    <a:pt x="3299" y="1116"/>
                  </a:cubicBezTo>
                  <a:cubicBezTo>
                    <a:pt x="3299" y="1116"/>
                    <a:pt x="3296" y="1109"/>
                    <a:pt x="3281" y="1105"/>
                  </a:cubicBezTo>
                  <a:cubicBezTo>
                    <a:pt x="3222" y="1083"/>
                    <a:pt x="3021" y="995"/>
                    <a:pt x="2740" y="878"/>
                  </a:cubicBezTo>
                  <a:lnTo>
                    <a:pt x="2740" y="878"/>
                  </a:lnTo>
                  <a:cubicBezTo>
                    <a:pt x="2780" y="951"/>
                    <a:pt x="2802" y="1032"/>
                    <a:pt x="2802" y="1119"/>
                  </a:cubicBezTo>
                  <a:cubicBezTo>
                    <a:pt x="2802" y="1383"/>
                    <a:pt x="2586" y="1599"/>
                    <a:pt x="2323" y="1599"/>
                  </a:cubicBezTo>
                  <a:cubicBezTo>
                    <a:pt x="2056" y="1599"/>
                    <a:pt x="1844" y="1383"/>
                    <a:pt x="1844" y="1119"/>
                  </a:cubicBezTo>
                  <a:cubicBezTo>
                    <a:pt x="1844" y="893"/>
                    <a:pt x="1997" y="706"/>
                    <a:pt x="2202" y="651"/>
                  </a:cubicBezTo>
                  <a:cubicBezTo>
                    <a:pt x="1723" y="450"/>
                    <a:pt x="1153" y="213"/>
                    <a:pt x="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63"/>
            <p:cNvSpPr/>
            <p:nvPr/>
          </p:nvSpPr>
          <p:spPr>
            <a:xfrm>
              <a:off x="6624772" y="1765325"/>
              <a:ext cx="344756" cy="185881"/>
            </a:xfrm>
            <a:custGeom>
              <a:avLst/>
              <a:gdLst/>
              <a:ahLst/>
              <a:cxnLst/>
              <a:rect l="l" t="t" r="r" b="b"/>
              <a:pathLst>
                <a:path w="4583" h="2471" extrusionOk="0">
                  <a:moveTo>
                    <a:pt x="2308" y="1"/>
                  </a:moveTo>
                  <a:cubicBezTo>
                    <a:pt x="2286" y="1"/>
                    <a:pt x="2262" y="1"/>
                    <a:pt x="2238" y="2"/>
                  </a:cubicBezTo>
                  <a:cubicBezTo>
                    <a:pt x="1130" y="50"/>
                    <a:pt x="1781" y="1172"/>
                    <a:pt x="1781" y="1172"/>
                  </a:cubicBezTo>
                  <a:cubicBezTo>
                    <a:pt x="1781" y="1172"/>
                    <a:pt x="1411" y="742"/>
                    <a:pt x="1025" y="742"/>
                  </a:cubicBezTo>
                  <a:cubicBezTo>
                    <a:pt x="850" y="742"/>
                    <a:pt x="672" y="830"/>
                    <a:pt x="523" y="1088"/>
                  </a:cubicBezTo>
                  <a:cubicBezTo>
                    <a:pt x="0" y="2028"/>
                    <a:pt x="1320" y="2083"/>
                    <a:pt x="1320" y="2083"/>
                  </a:cubicBezTo>
                  <a:cubicBezTo>
                    <a:pt x="1320" y="2083"/>
                    <a:pt x="798" y="2182"/>
                    <a:pt x="578" y="2471"/>
                  </a:cubicBezTo>
                  <a:lnTo>
                    <a:pt x="2019" y="2405"/>
                  </a:lnTo>
                  <a:cubicBezTo>
                    <a:pt x="1917" y="2324"/>
                    <a:pt x="1851" y="2200"/>
                    <a:pt x="1843" y="2054"/>
                  </a:cubicBezTo>
                  <a:cubicBezTo>
                    <a:pt x="1829" y="1790"/>
                    <a:pt x="2037" y="1564"/>
                    <a:pt x="2300" y="1553"/>
                  </a:cubicBezTo>
                  <a:cubicBezTo>
                    <a:pt x="2309" y="1552"/>
                    <a:pt x="2318" y="1552"/>
                    <a:pt x="2327" y="1552"/>
                  </a:cubicBezTo>
                  <a:cubicBezTo>
                    <a:pt x="2582" y="1552"/>
                    <a:pt x="2791" y="1752"/>
                    <a:pt x="2805" y="2010"/>
                  </a:cubicBezTo>
                  <a:cubicBezTo>
                    <a:pt x="2809" y="2149"/>
                    <a:pt x="2754" y="2277"/>
                    <a:pt x="2659" y="2372"/>
                  </a:cubicBezTo>
                  <a:lnTo>
                    <a:pt x="4136" y="2310"/>
                  </a:lnTo>
                  <a:cubicBezTo>
                    <a:pt x="3898" y="2032"/>
                    <a:pt x="3343" y="1984"/>
                    <a:pt x="3343" y="1984"/>
                  </a:cubicBezTo>
                  <a:cubicBezTo>
                    <a:pt x="3343" y="1984"/>
                    <a:pt x="4582" y="1714"/>
                    <a:pt x="4037" y="938"/>
                  </a:cubicBezTo>
                  <a:cubicBezTo>
                    <a:pt x="3872" y="700"/>
                    <a:pt x="3698" y="615"/>
                    <a:pt x="3534" y="615"/>
                  </a:cubicBezTo>
                  <a:cubicBezTo>
                    <a:pt x="3132" y="615"/>
                    <a:pt x="2794" y="1129"/>
                    <a:pt x="2794" y="1129"/>
                  </a:cubicBezTo>
                  <a:cubicBezTo>
                    <a:pt x="2794" y="1129"/>
                    <a:pt x="3344" y="1"/>
                    <a:pt x="2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63"/>
            <p:cNvSpPr/>
            <p:nvPr/>
          </p:nvSpPr>
          <p:spPr>
            <a:xfrm>
              <a:off x="6570008" y="1628790"/>
              <a:ext cx="27081" cy="326251"/>
            </a:xfrm>
            <a:custGeom>
              <a:avLst/>
              <a:gdLst/>
              <a:ahLst/>
              <a:cxnLst/>
              <a:rect l="l" t="t" r="r" b="b"/>
              <a:pathLst>
                <a:path w="360" h="4337" extrusionOk="0">
                  <a:moveTo>
                    <a:pt x="86" y="0"/>
                  </a:moveTo>
                  <a:cubicBezTo>
                    <a:pt x="42" y="0"/>
                    <a:pt x="1" y="28"/>
                    <a:pt x="4" y="84"/>
                  </a:cubicBezTo>
                  <a:cubicBezTo>
                    <a:pt x="45" y="1163"/>
                    <a:pt x="88" y="2245"/>
                    <a:pt x="132" y="3324"/>
                  </a:cubicBezTo>
                  <a:cubicBezTo>
                    <a:pt x="136" y="3470"/>
                    <a:pt x="147" y="3624"/>
                    <a:pt x="151" y="3770"/>
                  </a:cubicBezTo>
                  <a:cubicBezTo>
                    <a:pt x="154" y="3847"/>
                    <a:pt x="154" y="3920"/>
                    <a:pt x="158" y="3997"/>
                  </a:cubicBezTo>
                  <a:cubicBezTo>
                    <a:pt x="165" y="4063"/>
                    <a:pt x="180" y="4147"/>
                    <a:pt x="151" y="4209"/>
                  </a:cubicBezTo>
                  <a:cubicBezTo>
                    <a:pt x="113" y="4274"/>
                    <a:pt x="172" y="4336"/>
                    <a:pt x="231" y="4336"/>
                  </a:cubicBezTo>
                  <a:cubicBezTo>
                    <a:pt x="257" y="4336"/>
                    <a:pt x="283" y="4324"/>
                    <a:pt x="301" y="4293"/>
                  </a:cubicBezTo>
                  <a:cubicBezTo>
                    <a:pt x="359" y="4183"/>
                    <a:pt x="337" y="4055"/>
                    <a:pt x="333" y="3942"/>
                  </a:cubicBezTo>
                  <a:cubicBezTo>
                    <a:pt x="326" y="3807"/>
                    <a:pt x="322" y="3664"/>
                    <a:pt x="315" y="3525"/>
                  </a:cubicBezTo>
                  <a:cubicBezTo>
                    <a:pt x="304" y="3247"/>
                    <a:pt x="293" y="2973"/>
                    <a:pt x="282" y="2695"/>
                  </a:cubicBezTo>
                  <a:cubicBezTo>
                    <a:pt x="260" y="2143"/>
                    <a:pt x="238" y="1583"/>
                    <a:pt x="220" y="1031"/>
                  </a:cubicBezTo>
                  <a:cubicBezTo>
                    <a:pt x="205" y="713"/>
                    <a:pt x="195" y="399"/>
                    <a:pt x="184" y="84"/>
                  </a:cubicBezTo>
                  <a:cubicBezTo>
                    <a:pt x="178" y="29"/>
                    <a:pt x="131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63"/>
            <p:cNvSpPr/>
            <p:nvPr/>
          </p:nvSpPr>
          <p:spPr>
            <a:xfrm>
              <a:off x="5676555" y="1633003"/>
              <a:ext cx="45210" cy="368151"/>
            </a:xfrm>
            <a:custGeom>
              <a:avLst/>
              <a:gdLst/>
              <a:ahLst/>
              <a:cxnLst/>
              <a:rect l="l" t="t" r="r" b="b"/>
              <a:pathLst>
                <a:path w="601" h="4894" extrusionOk="0">
                  <a:moveTo>
                    <a:pt x="516" y="1"/>
                  </a:moveTo>
                  <a:cubicBezTo>
                    <a:pt x="472" y="1"/>
                    <a:pt x="427" y="28"/>
                    <a:pt x="421" y="83"/>
                  </a:cubicBezTo>
                  <a:cubicBezTo>
                    <a:pt x="311" y="1308"/>
                    <a:pt x="202" y="2537"/>
                    <a:pt x="96" y="3762"/>
                  </a:cubicBezTo>
                  <a:cubicBezTo>
                    <a:pt x="66" y="4109"/>
                    <a:pt x="33" y="4456"/>
                    <a:pt x="4" y="4811"/>
                  </a:cubicBezTo>
                  <a:cubicBezTo>
                    <a:pt x="1" y="4866"/>
                    <a:pt x="42" y="4893"/>
                    <a:pt x="85" y="4893"/>
                  </a:cubicBezTo>
                  <a:cubicBezTo>
                    <a:pt x="129" y="4893"/>
                    <a:pt x="174" y="4866"/>
                    <a:pt x="180" y="4811"/>
                  </a:cubicBezTo>
                  <a:cubicBezTo>
                    <a:pt x="289" y="3586"/>
                    <a:pt x="399" y="2354"/>
                    <a:pt x="505" y="1129"/>
                  </a:cubicBezTo>
                  <a:cubicBezTo>
                    <a:pt x="534" y="781"/>
                    <a:pt x="567" y="434"/>
                    <a:pt x="597" y="83"/>
                  </a:cubicBezTo>
                  <a:cubicBezTo>
                    <a:pt x="600" y="28"/>
                    <a:pt x="559" y="1"/>
                    <a:pt x="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63"/>
            <p:cNvSpPr/>
            <p:nvPr/>
          </p:nvSpPr>
          <p:spPr>
            <a:xfrm>
              <a:off x="5794810" y="1385736"/>
              <a:ext cx="45210" cy="28585"/>
            </a:xfrm>
            <a:custGeom>
              <a:avLst/>
              <a:gdLst/>
              <a:ahLst/>
              <a:cxnLst/>
              <a:rect l="l" t="t" r="r" b="b"/>
              <a:pathLst>
                <a:path w="601" h="380" extrusionOk="0">
                  <a:moveTo>
                    <a:pt x="503" y="0"/>
                  </a:moveTo>
                  <a:cubicBezTo>
                    <a:pt x="488" y="0"/>
                    <a:pt x="472" y="5"/>
                    <a:pt x="458" y="17"/>
                  </a:cubicBezTo>
                  <a:cubicBezTo>
                    <a:pt x="400" y="61"/>
                    <a:pt x="334" y="97"/>
                    <a:pt x="272" y="134"/>
                  </a:cubicBezTo>
                  <a:cubicBezTo>
                    <a:pt x="239" y="152"/>
                    <a:pt x="206" y="167"/>
                    <a:pt x="169" y="181"/>
                  </a:cubicBezTo>
                  <a:cubicBezTo>
                    <a:pt x="166" y="181"/>
                    <a:pt x="162" y="185"/>
                    <a:pt x="155" y="185"/>
                  </a:cubicBezTo>
                  <a:cubicBezTo>
                    <a:pt x="147" y="189"/>
                    <a:pt x="140" y="192"/>
                    <a:pt x="129" y="192"/>
                  </a:cubicBezTo>
                  <a:cubicBezTo>
                    <a:pt x="111" y="203"/>
                    <a:pt x="92" y="207"/>
                    <a:pt x="74" y="210"/>
                  </a:cubicBezTo>
                  <a:cubicBezTo>
                    <a:pt x="34" y="225"/>
                    <a:pt x="1" y="273"/>
                    <a:pt x="16" y="317"/>
                  </a:cubicBezTo>
                  <a:cubicBezTo>
                    <a:pt x="25" y="349"/>
                    <a:pt x="58" y="380"/>
                    <a:pt x="94" y="380"/>
                  </a:cubicBezTo>
                  <a:cubicBezTo>
                    <a:pt x="102" y="380"/>
                    <a:pt x="110" y="378"/>
                    <a:pt x="118" y="375"/>
                  </a:cubicBezTo>
                  <a:cubicBezTo>
                    <a:pt x="272" y="320"/>
                    <a:pt x="411" y="254"/>
                    <a:pt x="538" y="156"/>
                  </a:cubicBezTo>
                  <a:cubicBezTo>
                    <a:pt x="575" y="130"/>
                    <a:pt x="601" y="79"/>
                    <a:pt x="571" y="39"/>
                  </a:cubicBezTo>
                  <a:cubicBezTo>
                    <a:pt x="559" y="17"/>
                    <a:pt x="532" y="0"/>
                    <a:pt x="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63"/>
            <p:cNvSpPr/>
            <p:nvPr/>
          </p:nvSpPr>
          <p:spPr>
            <a:xfrm>
              <a:off x="5810231" y="1448700"/>
              <a:ext cx="42427" cy="28886"/>
            </a:xfrm>
            <a:custGeom>
              <a:avLst/>
              <a:gdLst/>
              <a:ahLst/>
              <a:cxnLst/>
              <a:rect l="l" t="t" r="r" b="b"/>
              <a:pathLst>
                <a:path w="564" h="384" extrusionOk="0">
                  <a:moveTo>
                    <a:pt x="468" y="1"/>
                  </a:moveTo>
                  <a:cubicBezTo>
                    <a:pt x="454" y="1"/>
                    <a:pt x="441" y="5"/>
                    <a:pt x="429" y="13"/>
                  </a:cubicBezTo>
                  <a:cubicBezTo>
                    <a:pt x="374" y="57"/>
                    <a:pt x="312" y="97"/>
                    <a:pt x="253" y="130"/>
                  </a:cubicBezTo>
                  <a:cubicBezTo>
                    <a:pt x="220" y="149"/>
                    <a:pt x="191" y="160"/>
                    <a:pt x="162" y="178"/>
                  </a:cubicBezTo>
                  <a:cubicBezTo>
                    <a:pt x="149" y="187"/>
                    <a:pt x="134" y="191"/>
                    <a:pt x="119" y="199"/>
                  </a:cubicBezTo>
                  <a:lnTo>
                    <a:pt x="119" y="199"/>
                  </a:lnTo>
                  <a:cubicBezTo>
                    <a:pt x="118" y="199"/>
                    <a:pt x="106" y="205"/>
                    <a:pt x="103" y="207"/>
                  </a:cubicBezTo>
                  <a:cubicBezTo>
                    <a:pt x="92" y="211"/>
                    <a:pt x="85" y="211"/>
                    <a:pt x="81" y="215"/>
                  </a:cubicBezTo>
                  <a:cubicBezTo>
                    <a:pt x="37" y="229"/>
                    <a:pt x="1" y="273"/>
                    <a:pt x="19" y="321"/>
                  </a:cubicBezTo>
                  <a:cubicBezTo>
                    <a:pt x="31" y="353"/>
                    <a:pt x="65" y="384"/>
                    <a:pt x="101" y="384"/>
                  </a:cubicBezTo>
                  <a:cubicBezTo>
                    <a:pt x="109" y="384"/>
                    <a:pt x="117" y="382"/>
                    <a:pt x="125" y="379"/>
                  </a:cubicBezTo>
                  <a:cubicBezTo>
                    <a:pt x="268" y="324"/>
                    <a:pt x="399" y="255"/>
                    <a:pt x="520" y="163"/>
                  </a:cubicBezTo>
                  <a:cubicBezTo>
                    <a:pt x="538" y="152"/>
                    <a:pt x="549" y="138"/>
                    <a:pt x="560" y="116"/>
                  </a:cubicBezTo>
                  <a:cubicBezTo>
                    <a:pt x="564" y="90"/>
                    <a:pt x="564" y="65"/>
                    <a:pt x="549" y="46"/>
                  </a:cubicBezTo>
                  <a:cubicBezTo>
                    <a:pt x="531" y="21"/>
                    <a:pt x="499" y="1"/>
                    <a:pt x="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63"/>
            <p:cNvSpPr/>
            <p:nvPr/>
          </p:nvSpPr>
          <p:spPr>
            <a:xfrm>
              <a:off x="5827006" y="1511288"/>
              <a:ext cx="44684" cy="34980"/>
            </a:xfrm>
            <a:custGeom>
              <a:avLst/>
              <a:gdLst/>
              <a:ahLst/>
              <a:cxnLst/>
              <a:rect l="l" t="t" r="r" b="b"/>
              <a:pathLst>
                <a:path w="594" h="465" extrusionOk="0">
                  <a:moveTo>
                    <a:pt x="297" y="148"/>
                  </a:moveTo>
                  <a:lnTo>
                    <a:pt x="297" y="148"/>
                  </a:lnTo>
                  <a:cubicBezTo>
                    <a:pt x="296" y="148"/>
                    <a:pt x="293" y="149"/>
                    <a:pt x="290" y="150"/>
                  </a:cubicBezTo>
                  <a:cubicBezTo>
                    <a:pt x="295" y="149"/>
                    <a:pt x="297" y="148"/>
                    <a:pt x="297" y="148"/>
                  </a:cubicBezTo>
                  <a:close/>
                  <a:moveTo>
                    <a:pt x="503" y="0"/>
                  </a:moveTo>
                  <a:cubicBezTo>
                    <a:pt x="483" y="0"/>
                    <a:pt x="462" y="8"/>
                    <a:pt x="443" y="22"/>
                  </a:cubicBezTo>
                  <a:cubicBezTo>
                    <a:pt x="414" y="52"/>
                    <a:pt x="381" y="77"/>
                    <a:pt x="352" y="107"/>
                  </a:cubicBezTo>
                  <a:cubicBezTo>
                    <a:pt x="337" y="121"/>
                    <a:pt x="319" y="132"/>
                    <a:pt x="304" y="143"/>
                  </a:cubicBezTo>
                  <a:cubicBezTo>
                    <a:pt x="301" y="147"/>
                    <a:pt x="297" y="150"/>
                    <a:pt x="290" y="150"/>
                  </a:cubicBezTo>
                  <a:cubicBezTo>
                    <a:pt x="282" y="158"/>
                    <a:pt x="271" y="165"/>
                    <a:pt x="264" y="169"/>
                  </a:cubicBezTo>
                  <a:cubicBezTo>
                    <a:pt x="198" y="220"/>
                    <a:pt x="132" y="260"/>
                    <a:pt x="56" y="304"/>
                  </a:cubicBezTo>
                  <a:cubicBezTo>
                    <a:pt x="15" y="326"/>
                    <a:pt x="1" y="381"/>
                    <a:pt x="26" y="421"/>
                  </a:cubicBezTo>
                  <a:cubicBezTo>
                    <a:pt x="44" y="449"/>
                    <a:pt x="73" y="464"/>
                    <a:pt x="103" y="464"/>
                  </a:cubicBezTo>
                  <a:cubicBezTo>
                    <a:pt x="117" y="464"/>
                    <a:pt x="131" y="461"/>
                    <a:pt x="143" y="454"/>
                  </a:cubicBezTo>
                  <a:cubicBezTo>
                    <a:pt x="297" y="366"/>
                    <a:pt x="432" y="267"/>
                    <a:pt x="560" y="147"/>
                  </a:cubicBezTo>
                  <a:cubicBezTo>
                    <a:pt x="593" y="114"/>
                    <a:pt x="593" y="55"/>
                    <a:pt x="560" y="22"/>
                  </a:cubicBezTo>
                  <a:cubicBezTo>
                    <a:pt x="544" y="8"/>
                    <a:pt x="524" y="0"/>
                    <a:pt x="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63"/>
            <p:cNvSpPr/>
            <p:nvPr/>
          </p:nvSpPr>
          <p:spPr>
            <a:xfrm>
              <a:off x="5863039" y="1569964"/>
              <a:ext cx="43856" cy="41524"/>
            </a:xfrm>
            <a:custGeom>
              <a:avLst/>
              <a:gdLst/>
              <a:ahLst/>
              <a:cxnLst/>
              <a:rect l="l" t="t" r="r" b="b"/>
              <a:pathLst>
                <a:path w="583" h="552" extrusionOk="0">
                  <a:moveTo>
                    <a:pt x="491" y="0"/>
                  </a:moveTo>
                  <a:cubicBezTo>
                    <a:pt x="469" y="0"/>
                    <a:pt x="447" y="9"/>
                    <a:pt x="429" y="25"/>
                  </a:cubicBezTo>
                  <a:cubicBezTo>
                    <a:pt x="297" y="153"/>
                    <a:pt x="162" y="277"/>
                    <a:pt x="30" y="405"/>
                  </a:cubicBezTo>
                  <a:cubicBezTo>
                    <a:pt x="1" y="438"/>
                    <a:pt x="1" y="497"/>
                    <a:pt x="30" y="530"/>
                  </a:cubicBezTo>
                  <a:cubicBezTo>
                    <a:pt x="48" y="544"/>
                    <a:pt x="70" y="552"/>
                    <a:pt x="92" y="552"/>
                  </a:cubicBezTo>
                  <a:cubicBezTo>
                    <a:pt x="114" y="552"/>
                    <a:pt x="136" y="544"/>
                    <a:pt x="154" y="530"/>
                  </a:cubicBezTo>
                  <a:cubicBezTo>
                    <a:pt x="286" y="402"/>
                    <a:pt x="421" y="277"/>
                    <a:pt x="553" y="149"/>
                  </a:cubicBezTo>
                  <a:cubicBezTo>
                    <a:pt x="582" y="116"/>
                    <a:pt x="582" y="58"/>
                    <a:pt x="553" y="25"/>
                  </a:cubicBezTo>
                  <a:cubicBezTo>
                    <a:pt x="535" y="9"/>
                    <a:pt x="513" y="0"/>
                    <a:pt x="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63"/>
            <p:cNvSpPr/>
            <p:nvPr/>
          </p:nvSpPr>
          <p:spPr>
            <a:xfrm>
              <a:off x="5946389" y="1609006"/>
              <a:ext cx="29789" cy="50025"/>
            </a:xfrm>
            <a:custGeom>
              <a:avLst/>
              <a:gdLst/>
              <a:ahLst/>
              <a:cxnLst/>
              <a:rect l="l" t="t" r="r" b="b"/>
              <a:pathLst>
                <a:path w="396" h="665" extrusionOk="0">
                  <a:moveTo>
                    <a:pt x="296" y="1"/>
                  </a:moveTo>
                  <a:cubicBezTo>
                    <a:pt x="257" y="1"/>
                    <a:pt x="228" y="25"/>
                    <a:pt x="213" y="65"/>
                  </a:cubicBezTo>
                  <a:lnTo>
                    <a:pt x="19" y="559"/>
                  </a:lnTo>
                  <a:cubicBezTo>
                    <a:pt x="1" y="599"/>
                    <a:pt x="37" y="654"/>
                    <a:pt x="81" y="662"/>
                  </a:cubicBezTo>
                  <a:cubicBezTo>
                    <a:pt x="89" y="663"/>
                    <a:pt x="97" y="664"/>
                    <a:pt x="105" y="664"/>
                  </a:cubicBezTo>
                  <a:cubicBezTo>
                    <a:pt x="141" y="664"/>
                    <a:pt x="168" y="642"/>
                    <a:pt x="184" y="603"/>
                  </a:cubicBezTo>
                  <a:lnTo>
                    <a:pt x="377" y="109"/>
                  </a:lnTo>
                  <a:cubicBezTo>
                    <a:pt x="396" y="69"/>
                    <a:pt x="359" y="14"/>
                    <a:pt x="319" y="3"/>
                  </a:cubicBezTo>
                  <a:cubicBezTo>
                    <a:pt x="311" y="2"/>
                    <a:pt x="303" y="1"/>
                    <a:pt x="2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63"/>
            <p:cNvSpPr/>
            <p:nvPr/>
          </p:nvSpPr>
          <p:spPr>
            <a:xfrm>
              <a:off x="6047116" y="1611112"/>
              <a:ext cx="13240" cy="56494"/>
            </a:xfrm>
            <a:custGeom>
              <a:avLst/>
              <a:gdLst/>
              <a:ahLst/>
              <a:cxnLst/>
              <a:rect l="l" t="t" r="r" b="b"/>
              <a:pathLst>
                <a:path w="176" h="751" extrusionOk="0">
                  <a:moveTo>
                    <a:pt x="88" y="1"/>
                  </a:moveTo>
                  <a:cubicBezTo>
                    <a:pt x="40" y="5"/>
                    <a:pt x="0" y="41"/>
                    <a:pt x="0" y="85"/>
                  </a:cubicBezTo>
                  <a:lnTo>
                    <a:pt x="0" y="663"/>
                  </a:lnTo>
                  <a:cubicBezTo>
                    <a:pt x="0" y="707"/>
                    <a:pt x="44" y="751"/>
                    <a:pt x="88" y="751"/>
                  </a:cubicBezTo>
                  <a:cubicBezTo>
                    <a:pt x="136" y="751"/>
                    <a:pt x="176" y="714"/>
                    <a:pt x="176" y="663"/>
                  </a:cubicBezTo>
                  <a:lnTo>
                    <a:pt x="176" y="85"/>
                  </a:lnTo>
                  <a:cubicBezTo>
                    <a:pt x="176" y="41"/>
                    <a:pt x="136" y="1"/>
                    <a:pt x="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63"/>
            <p:cNvSpPr/>
            <p:nvPr/>
          </p:nvSpPr>
          <p:spPr>
            <a:xfrm>
              <a:off x="6150250" y="1611413"/>
              <a:ext cx="14895" cy="49874"/>
            </a:xfrm>
            <a:custGeom>
              <a:avLst/>
              <a:gdLst/>
              <a:ahLst/>
              <a:cxnLst/>
              <a:rect l="l" t="t" r="r" b="b"/>
              <a:pathLst>
                <a:path w="198" h="663" extrusionOk="0">
                  <a:moveTo>
                    <a:pt x="92" y="1"/>
                  </a:moveTo>
                  <a:cubicBezTo>
                    <a:pt x="48" y="1"/>
                    <a:pt x="0" y="37"/>
                    <a:pt x="8" y="88"/>
                  </a:cubicBezTo>
                  <a:cubicBezTo>
                    <a:pt x="11" y="253"/>
                    <a:pt x="22" y="410"/>
                    <a:pt x="26" y="575"/>
                  </a:cubicBezTo>
                  <a:cubicBezTo>
                    <a:pt x="26" y="622"/>
                    <a:pt x="63" y="662"/>
                    <a:pt x="110" y="662"/>
                  </a:cubicBezTo>
                  <a:cubicBezTo>
                    <a:pt x="158" y="662"/>
                    <a:pt x="198" y="626"/>
                    <a:pt x="198" y="575"/>
                  </a:cubicBezTo>
                  <a:cubicBezTo>
                    <a:pt x="194" y="410"/>
                    <a:pt x="183" y="253"/>
                    <a:pt x="180" y="88"/>
                  </a:cubicBezTo>
                  <a:cubicBezTo>
                    <a:pt x="180" y="41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63"/>
            <p:cNvSpPr/>
            <p:nvPr/>
          </p:nvSpPr>
          <p:spPr>
            <a:xfrm>
              <a:off x="6234728" y="1613369"/>
              <a:ext cx="15421" cy="54463"/>
            </a:xfrm>
            <a:custGeom>
              <a:avLst/>
              <a:gdLst/>
              <a:ahLst/>
              <a:cxnLst/>
              <a:rect l="l" t="t" r="r" b="b"/>
              <a:pathLst>
                <a:path w="205" h="724" extrusionOk="0">
                  <a:moveTo>
                    <a:pt x="95" y="0"/>
                  </a:moveTo>
                  <a:cubicBezTo>
                    <a:pt x="51" y="0"/>
                    <a:pt x="18" y="37"/>
                    <a:pt x="15" y="88"/>
                  </a:cubicBezTo>
                  <a:cubicBezTo>
                    <a:pt x="0" y="282"/>
                    <a:pt x="4" y="468"/>
                    <a:pt x="29" y="658"/>
                  </a:cubicBezTo>
                  <a:cubicBezTo>
                    <a:pt x="36" y="699"/>
                    <a:pt x="78" y="723"/>
                    <a:pt x="116" y="723"/>
                  </a:cubicBezTo>
                  <a:cubicBezTo>
                    <a:pt x="123" y="723"/>
                    <a:pt x="129" y="722"/>
                    <a:pt x="135" y="721"/>
                  </a:cubicBezTo>
                  <a:cubicBezTo>
                    <a:pt x="187" y="706"/>
                    <a:pt x="205" y="658"/>
                    <a:pt x="198" y="614"/>
                  </a:cubicBezTo>
                  <a:cubicBezTo>
                    <a:pt x="172" y="446"/>
                    <a:pt x="168" y="263"/>
                    <a:pt x="183" y="88"/>
                  </a:cubicBezTo>
                  <a:cubicBezTo>
                    <a:pt x="187" y="44"/>
                    <a:pt x="143" y="0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63"/>
            <p:cNvSpPr/>
            <p:nvPr/>
          </p:nvSpPr>
          <p:spPr>
            <a:xfrm>
              <a:off x="6324622" y="1607276"/>
              <a:ext cx="27608" cy="55667"/>
            </a:xfrm>
            <a:custGeom>
              <a:avLst/>
              <a:gdLst/>
              <a:ahLst/>
              <a:cxnLst/>
              <a:rect l="l" t="t" r="r" b="b"/>
              <a:pathLst>
                <a:path w="367" h="740" extrusionOk="0">
                  <a:moveTo>
                    <a:pt x="99" y="1"/>
                  </a:moveTo>
                  <a:cubicBezTo>
                    <a:pt x="91" y="1"/>
                    <a:pt x="82" y="2"/>
                    <a:pt x="74" y="4"/>
                  </a:cubicBezTo>
                  <a:cubicBezTo>
                    <a:pt x="34" y="15"/>
                    <a:pt x="1" y="63"/>
                    <a:pt x="15" y="110"/>
                  </a:cubicBezTo>
                  <a:cubicBezTo>
                    <a:pt x="74" y="297"/>
                    <a:pt x="129" y="491"/>
                    <a:pt x="191" y="677"/>
                  </a:cubicBezTo>
                  <a:cubicBezTo>
                    <a:pt x="200" y="713"/>
                    <a:pt x="234" y="740"/>
                    <a:pt x="270" y="740"/>
                  </a:cubicBezTo>
                  <a:cubicBezTo>
                    <a:pt x="278" y="740"/>
                    <a:pt x="286" y="738"/>
                    <a:pt x="293" y="736"/>
                  </a:cubicBezTo>
                  <a:cubicBezTo>
                    <a:pt x="341" y="721"/>
                    <a:pt x="367" y="677"/>
                    <a:pt x="356" y="630"/>
                  </a:cubicBezTo>
                  <a:cubicBezTo>
                    <a:pt x="293" y="443"/>
                    <a:pt x="239" y="253"/>
                    <a:pt x="180" y="63"/>
                  </a:cubicBezTo>
                  <a:cubicBezTo>
                    <a:pt x="168" y="27"/>
                    <a:pt x="136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63"/>
            <p:cNvSpPr/>
            <p:nvPr/>
          </p:nvSpPr>
          <p:spPr>
            <a:xfrm>
              <a:off x="6403910" y="1598098"/>
              <a:ext cx="37688" cy="47918"/>
            </a:xfrm>
            <a:custGeom>
              <a:avLst/>
              <a:gdLst/>
              <a:ahLst/>
              <a:cxnLst/>
              <a:rect l="l" t="t" r="r" b="b"/>
              <a:pathLst>
                <a:path w="501" h="637" extrusionOk="0">
                  <a:moveTo>
                    <a:pt x="83" y="0"/>
                  </a:moveTo>
                  <a:cubicBezTo>
                    <a:pt x="63" y="0"/>
                    <a:pt x="42" y="7"/>
                    <a:pt x="26" y="24"/>
                  </a:cubicBezTo>
                  <a:cubicBezTo>
                    <a:pt x="7" y="57"/>
                    <a:pt x="0" y="112"/>
                    <a:pt x="37" y="145"/>
                  </a:cubicBezTo>
                  <a:cubicBezTo>
                    <a:pt x="73" y="174"/>
                    <a:pt x="102" y="203"/>
                    <a:pt x="132" y="240"/>
                  </a:cubicBezTo>
                  <a:cubicBezTo>
                    <a:pt x="146" y="258"/>
                    <a:pt x="161" y="276"/>
                    <a:pt x="179" y="291"/>
                  </a:cubicBezTo>
                  <a:cubicBezTo>
                    <a:pt x="176" y="286"/>
                    <a:pt x="174" y="285"/>
                    <a:pt x="174" y="285"/>
                  </a:cubicBezTo>
                  <a:lnTo>
                    <a:pt x="174" y="285"/>
                  </a:lnTo>
                  <a:cubicBezTo>
                    <a:pt x="175" y="285"/>
                    <a:pt x="180" y="292"/>
                    <a:pt x="183" y="295"/>
                  </a:cubicBezTo>
                  <a:cubicBezTo>
                    <a:pt x="187" y="298"/>
                    <a:pt x="190" y="306"/>
                    <a:pt x="190" y="309"/>
                  </a:cubicBezTo>
                  <a:cubicBezTo>
                    <a:pt x="197" y="317"/>
                    <a:pt x="205" y="327"/>
                    <a:pt x="208" y="335"/>
                  </a:cubicBezTo>
                  <a:cubicBezTo>
                    <a:pt x="238" y="371"/>
                    <a:pt x="260" y="415"/>
                    <a:pt x="278" y="455"/>
                  </a:cubicBezTo>
                  <a:cubicBezTo>
                    <a:pt x="282" y="463"/>
                    <a:pt x="285" y="474"/>
                    <a:pt x="293" y="488"/>
                  </a:cubicBezTo>
                  <a:cubicBezTo>
                    <a:pt x="293" y="492"/>
                    <a:pt x="296" y="496"/>
                    <a:pt x="296" y="499"/>
                  </a:cubicBezTo>
                  <a:cubicBezTo>
                    <a:pt x="300" y="507"/>
                    <a:pt x="300" y="509"/>
                    <a:pt x="300" y="509"/>
                  </a:cubicBezTo>
                  <a:cubicBezTo>
                    <a:pt x="300" y="509"/>
                    <a:pt x="297" y="503"/>
                    <a:pt x="296" y="503"/>
                  </a:cubicBezTo>
                  <a:lnTo>
                    <a:pt x="296" y="503"/>
                  </a:lnTo>
                  <a:cubicBezTo>
                    <a:pt x="295" y="503"/>
                    <a:pt x="295" y="504"/>
                    <a:pt x="296" y="507"/>
                  </a:cubicBezTo>
                  <a:cubicBezTo>
                    <a:pt x="307" y="529"/>
                    <a:pt x="314" y="551"/>
                    <a:pt x="318" y="572"/>
                  </a:cubicBezTo>
                  <a:cubicBezTo>
                    <a:pt x="331" y="610"/>
                    <a:pt x="367" y="637"/>
                    <a:pt x="405" y="637"/>
                  </a:cubicBezTo>
                  <a:cubicBezTo>
                    <a:pt x="412" y="637"/>
                    <a:pt x="418" y="636"/>
                    <a:pt x="424" y="635"/>
                  </a:cubicBezTo>
                  <a:cubicBezTo>
                    <a:pt x="464" y="620"/>
                    <a:pt x="501" y="572"/>
                    <a:pt x="483" y="529"/>
                  </a:cubicBezTo>
                  <a:cubicBezTo>
                    <a:pt x="421" y="335"/>
                    <a:pt x="307" y="159"/>
                    <a:pt x="150" y="24"/>
                  </a:cubicBezTo>
                  <a:cubicBezTo>
                    <a:pt x="132" y="10"/>
                    <a:pt x="108" y="0"/>
                    <a:pt x="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63"/>
            <p:cNvSpPr/>
            <p:nvPr/>
          </p:nvSpPr>
          <p:spPr>
            <a:xfrm>
              <a:off x="6455891" y="1549277"/>
              <a:ext cx="46263" cy="23395"/>
            </a:xfrm>
            <a:custGeom>
              <a:avLst/>
              <a:gdLst/>
              <a:ahLst/>
              <a:cxnLst/>
              <a:rect l="l" t="t" r="r" b="b"/>
              <a:pathLst>
                <a:path w="615" h="311" extrusionOk="0">
                  <a:moveTo>
                    <a:pt x="92" y="0"/>
                  </a:moveTo>
                  <a:cubicBezTo>
                    <a:pt x="55" y="0"/>
                    <a:pt x="14" y="29"/>
                    <a:pt x="7" y="62"/>
                  </a:cubicBezTo>
                  <a:cubicBezTo>
                    <a:pt x="0" y="110"/>
                    <a:pt x="22" y="154"/>
                    <a:pt x="66" y="168"/>
                  </a:cubicBezTo>
                  <a:cubicBezTo>
                    <a:pt x="212" y="212"/>
                    <a:pt x="355" y="260"/>
                    <a:pt x="501" y="307"/>
                  </a:cubicBezTo>
                  <a:cubicBezTo>
                    <a:pt x="508" y="310"/>
                    <a:pt x="515" y="311"/>
                    <a:pt x="522" y="311"/>
                  </a:cubicBezTo>
                  <a:cubicBezTo>
                    <a:pt x="558" y="311"/>
                    <a:pt x="598" y="282"/>
                    <a:pt x="607" y="249"/>
                  </a:cubicBezTo>
                  <a:cubicBezTo>
                    <a:pt x="614" y="205"/>
                    <a:pt x="593" y="157"/>
                    <a:pt x="549" y="146"/>
                  </a:cubicBezTo>
                  <a:cubicBezTo>
                    <a:pt x="402" y="99"/>
                    <a:pt x="260" y="55"/>
                    <a:pt x="114" y="4"/>
                  </a:cubicBezTo>
                  <a:cubicBezTo>
                    <a:pt x="107" y="1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63"/>
            <p:cNvSpPr/>
            <p:nvPr/>
          </p:nvSpPr>
          <p:spPr>
            <a:xfrm>
              <a:off x="6486131" y="1474577"/>
              <a:ext cx="48445" cy="21966"/>
            </a:xfrm>
            <a:custGeom>
              <a:avLst/>
              <a:gdLst/>
              <a:ahLst/>
              <a:cxnLst/>
              <a:rect l="l" t="t" r="r" b="b"/>
              <a:pathLst>
                <a:path w="644" h="292" extrusionOk="0">
                  <a:moveTo>
                    <a:pt x="94" y="1"/>
                  </a:moveTo>
                  <a:cubicBezTo>
                    <a:pt x="59" y="1"/>
                    <a:pt x="20" y="31"/>
                    <a:pt x="11" y="64"/>
                  </a:cubicBezTo>
                  <a:cubicBezTo>
                    <a:pt x="0" y="119"/>
                    <a:pt x="26" y="156"/>
                    <a:pt x="74" y="174"/>
                  </a:cubicBezTo>
                  <a:cubicBezTo>
                    <a:pt x="227" y="236"/>
                    <a:pt x="388" y="273"/>
                    <a:pt x="556" y="291"/>
                  </a:cubicBezTo>
                  <a:cubicBezTo>
                    <a:pt x="558" y="291"/>
                    <a:pt x="560" y="291"/>
                    <a:pt x="562" y="291"/>
                  </a:cubicBezTo>
                  <a:cubicBezTo>
                    <a:pt x="607" y="291"/>
                    <a:pt x="644" y="249"/>
                    <a:pt x="644" y="203"/>
                  </a:cubicBezTo>
                  <a:cubicBezTo>
                    <a:pt x="640" y="156"/>
                    <a:pt x="607" y="123"/>
                    <a:pt x="556" y="119"/>
                  </a:cubicBezTo>
                  <a:cubicBezTo>
                    <a:pt x="553" y="119"/>
                    <a:pt x="520" y="112"/>
                    <a:pt x="538" y="112"/>
                  </a:cubicBezTo>
                  <a:cubicBezTo>
                    <a:pt x="531" y="112"/>
                    <a:pt x="520" y="108"/>
                    <a:pt x="512" y="108"/>
                  </a:cubicBezTo>
                  <a:cubicBezTo>
                    <a:pt x="494" y="105"/>
                    <a:pt x="468" y="105"/>
                    <a:pt x="450" y="101"/>
                  </a:cubicBezTo>
                  <a:cubicBezTo>
                    <a:pt x="414" y="90"/>
                    <a:pt x="377" y="86"/>
                    <a:pt x="340" y="79"/>
                  </a:cubicBezTo>
                  <a:cubicBezTo>
                    <a:pt x="264" y="57"/>
                    <a:pt x="191" y="31"/>
                    <a:pt x="117" y="6"/>
                  </a:cubicBezTo>
                  <a:cubicBezTo>
                    <a:pt x="110" y="2"/>
                    <a:pt x="102" y="1"/>
                    <a:pt x="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63"/>
            <p:cNvSpPr/>
            <p:nvPr/>
          </p:nvSpPr>
          <p:spPr>
            <a:xfrm>
              <a:off x="6501552" y="1394913"/>
              <a:ext cx="48445" cy="25652"/>
            </a:xfrm>
            <a:custGeom>
              <a:avLst/>
              <a:gdLst/>
              <a:ahLst/>
              <a:cxnLst/>
              <a:rect l="l" t="t" r="r" b="b"/>
              <a:pathLst>
                <a:path w="644" h="341" extrusionOk="0">
                  <a:moveTo>
                    <a:pt x="93" y="1"/>
                  </a:moveTo>
                  <a:cubicBezTo>
                    <a:pt x="56" y="1"/>
                    <a:pt x="17" y="29"/>
                    <a:pt x="7" y="63"/>
                  </a:cubicBezTo>
                  <a:cubicBezTo>
                    <a:pt x="0" y="107"/>
                    <a:pt x="22" y="151"/>
                    <a:pt x="70" y="169"/>
                  </a:cubicBezTo>
                  <a:cubicBezTo>
                    <a:pt x="223" y="224"/>
                    <a:pt x="373" y="282"/>
                    <a:pt x="530" y="337"/>
                  </a:cubicBezTo>
                  <a:cubicBezTo>
                    <a:pt x="537" y="340"/>
                    <a:pt x="544" y="341"/>
                    <a:pt x="551" y="341"/>
                  </a:cubicBezTo>
                  <a:cubicBezTo>
                    <a:pt x="588" y="341"/>
                    <a:pt x="627" y="312"/>
                    <a:pt x="636" y="279"/>
                  </a:cubicBezTo>
                  <a:cubicBezTo>
                    <a:pt x="644" y="227"/>
                    <a:pt x="622" y="187"/>
                    <a:pt x="574" y="173"/>
                  </a:cubicBezTo>
                  <a:cubicBezTo>
                    <a:pt x="421" y="118"/>
                    <a:pt x="271" y="59"/>
                    <a:pt x="114" y="4"/>
                  </a:cubicBezTo>
                  <a:cubicBezTo>
                    <a:pt x="107" y="2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63"/>
            <p:cNvSpPr/>
            <p:nvPr/>
          </p:nvSpPr>
          <p:spPr>
            <a:xfrm>
              <a:off x="5747718" y="1897497"/>
              <a:ext cx="261482" cy="70110"/>
            </a:xfrm>
            <a:custGeom>
              <a:avLst/>
              <a:gdLst/>
              <a:ahLst/>
              <a:cxnLst/>
              <a:rect l="l" t="t" r="r" b="b"/>
              <a:pathLst>
                <a:path w="3476" h="932" extrusionOk="0">
                  <a:moveTo>
                    <a:pt x="126" y="0"/>
                  </a:moveTo>
                  <a:cubicBezTo>
                    <a:pt x="61" y="0"/>
                    <a:pt x="1" y="88"/>
                    <a:pt x="60" y="150"/>
                  </a:cubicBezTo>
                  <a:cubicBezTo>
                    <a:pt x="408" y="516"/>
                    <a:pt x="857" y="776"/>
                    <a:pt x="1351" y="878"/>
                  </a:cubicBezTo>
                  <a:cubicBezTo>
                    <a:pt x="1524" y="914"/>
                    <a:pt x="1699" y="932"/>
                    <a:pt x="1875" y="932"/>
                  </a:cubicBezTo>
                  <a:cubicBezTo>
                    <a:pt x="2164" y="932"/>
                    <a:pt x="2453" y="884"/>
                    <a:pt x="2726" y="790"/>
                  </a:cubicBezTo>
                  <a:cubicBezTo>
                    <a:pt x="2978" y="703"/>
                    <a:pt x="3216" y="582"/>
                    <a:pt x="3421" y="421"/>
                  </a:cubicBezTo>
                  <a:cubicBezTo>
                    <a:pt x="3457" y="392"/>
                    <a:pt x="3476" y="348"/>
                    <a:pt x="3454" y="300"/>
                  </a:cubicBezTo>
                  <a:cubicBezTo>
                    <a:pt x="3436" y="276"/>
                    <a:pt x="3404" y="258"/>
                    <a:pt x="3373" y="258"/>
                  </a:cubicBezTo>
                  <a:cubicBezTo>
                    <a:pt x="3359" y="258"/>
                    <a:pt x="3345" y="262"/>
                    <a:pt x="3333" y="271"/>
                  </a:cubicBezTo>
                  <a:cubicBezTo>
                    <a:pt x="2917" y="591"/>
                    <a:pt x="2394" y="758"/>
                    <a:pt x="1871" y="758"/>
                  </a:cubicBezTo>
                  <a:cubicBezTo>
                    <a:pt x="1520" y="758"/>
                    <a:pt x="1169" y="683"/>
                    <a:pt x="850" y="527"/>
                  </a:cubicBezTo>
                  <a:cubicBezTo>
                    <a:pt x="598" y="403"/>
                    <a:pt x="375" y="227"/>
                    <a:pt x="181" y="26"/>
                  </a:cubicBezTo>
                  <a:cubicBezTo>
                    <a:pt x="164" y="8"/>
                    <a:pt x="145" y="0"/>
                    <a:pt x="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63"/>
            <p:cNvSpPr/>
            <p:nvPr/>
          </p:nvSpPr>
          <p:spPr>
            <a:xfrm>
              <a:off x="6272115" y="1897497"/>
              <a:ext cx="261482" cy="70034"/>
            </a:xfrm>
            <a:custGeom>
              <a:avLst/>
              <a:gdLst/>
              <a:ahLst/>
              <a:cxnLst/>
              <a:rect l="l" t="t" r="r" b="b"/>
              <a:pathLst>
                <a:path w="3476" h="931" extrusionOk="0">
                  <a:moveTo>
                    <a:pt x="3353" y="0"/>
                  </a:moveTo>
                  <a:cubicBezTo>
                    <a:pt x="3334" y="0"/>
                    <a:pt x="3314" y="8"/>
                    <a:pt x="3295" y="26"/>
                  </a:cubicBezTo>
                  <a:cubicBezTo>
                    <a:pt x="2966" y="374"/>
                    <a:pt x="2549" y="611"/>
                    <a:pt x="2085" y="706"/>
                  </a:cubicBezTo>
                  <a:cubicBezTo>
                    <a:pt x="1926" y="739"/>
                    <a:pt x="1763" y="755"/>
                    <a:pt x="1600" y="755"/>
                  </a:cubicBezTo>
                  <a:cubicBezTo>
                    <a:pt x="1325" y="755"/>
                    <a:pt x="1050" y="709"/>
                    <a:pt x="790" y="622"/>
                  </a:cubicBezTo>
                  <a:cubicBezTo>
                    <a:pt x="556" y="538"/>
                    <a:pt x="341" y="421"/>
                    <a:pt x="147" y="268"/>
                  </a:cubicBezTo>
                  <a:cubicBezTo>
                    <a:pt x="136" y="260"/>
                    <a:pt x="123" y="256"/>
                    <a:pt x="109" y="256"/>
                  </a:cubicBezTo>
                  <a:cubicBezTo>
                    <a:pt x="78" y="256"/>
                    <a:pt x="44" y="275"/>
                    <a:pt x="26" y="300"/>
                  </a:cubicBezTo>
                  <a:cubicBezTo>
                    <a:pt x="0" y="348"/>
                    <a:pt x="22" y="392"/>
                    <a:pt x="59" y="421"/>
                  </a:cubicBezTo>
                  <a:cubicBezTo>
                    <a:pt x="498" y="758"/>
                    <a:pt x="1049" y="931"/>
                    <a:pt x="1600" y="931"/>
                  </a:cubicBezTo>
                  <a:cubicBezTo>
                    <a:pt x="1981" y="931"/>
                    <a:pt x="2363" y="848"/>
                    <a:pt x="2706" y="681"/>
                  </a:cubicBezTo>
                  <a:cubicBezTo>
                    <a:pt x="2977" y="549"/>
                    <a:pt x="3218" y="366"/>
                    <a:pt x="3419" y="150"/>
                  </a:cubicBezTo>
                  <a:cubicBezTo>
                    <a:pt x="3476" y="88"/>
                    <a:pt x="3419" y="0"/>
                    <a:pt x="3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63"/>
            <p:cNvSpPr/>
            <p:nvPr/>
          </p:nvSpPr>
          <p:spPr>
            <a:xfrm>
              <a:off x="5395287" y="1641278"/>
              <a:ext cx="59127" cy="218754"/>
            </a:xfrm>
            <a:custGeom>
              <a:avLst/>
              <a:gdLst/>
              <a:ahLst/>
              <a:cxnLst/>
              <a:rect l="l" t="t" r="r" b="b"/>
              <a:pathLst>
                <a:path w="786" h="2908" extrusionOk="0">
                  <a:moveTo>
                    <a:pt x="679" y="1"/>
                  </a:moveTo>
                  <a:cubicBezTo>
                    <a:pt x="644" y="1"/>
                    <a:pt x="609" y="19"/>
                    <a:pt x="595" y="61"/>
                  </a:cubicBezTo>
                  <a:cubicBezTo>
                    <a:pt x="277" y="953"/>
                    <a:pt x="79" y="1885"/>
                    <a:pt x="6" y="2825"/>
                  </a:cubicBezTo>
                  <a:cubicBezTo>
                    <a:pt x="1" y="2880"/>
                    <a:pt x="42" y="2907"/>
                    <a:pt x="85" y="2907"/>
                  </a:cubicBezTo>
                  <a:cubicBezTo>
                    <a:pt x="129" y="2907"/>
                    <a:pt x="174" y="2880"/>
                    <a:pt x="178" y="2825"/>
                  </a:cubicBezTo>
                  <a:cubicBezTo>
                    <a:pt x="251" y="1896"/>
                    <a:pt x="448" y="982"/>
                    <a:pt x="763" y="105"/>
                  </a:cubicBezTo>
                  <a:cubicBezTo>
                    <a:pt x="785" y="43"/>
                    <a:pt x="732" y="1"/>
                    <a:pt x="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63"/>
            <p:cNvSpPr/>
            <p:nvPr/>
          </p:nvSpPr>
          <p:spPr>
            <a:xfrm>
              <a:off x="6758748" y="1515500"/>
              <a:ext cx="154587" cy="204236"/>
            </a:xfrm>
            <a:custGeom>
              <a:avLst/>
              <a:gdLst/>
              <a:ahLst/>
              <a:cxnLst/>
              <a:rect l="l" t="t" r="r" b="b"/>
              <a:pathLst>
                <a:path w="2055" h="2715" extrusionOk="0">
                  <a:moveTo>
                    <a:pt x="122" y="0"/>
                  </a:moveTo>
                  <a:cubicBezTo>
                    <a:pt x="50" y="0"/>
                    <a:pt x="0" y="111"/>
                    <a:pt x="77" y="160"/>
                  </a:cubicBezTo>
                  <a:cubicBezTo>
                    <a:pt x="768" y="599"/>
                    <a:pt x="1317" y="1246"/>
                    <a:pt x="1649" y="1996"/>
                  </a:cubicBezTo>
                  <a:cubicBezTo>
                    <a:pt x="1741" y="2208"/>
                    <a:pt x="1818" y="2427"/>
                    <a:pt x="1872" y="2650"/>
                  </a:cubicBezTo>
                  <a:cubicBezTo>
                    <a:pt x="1884" y="2695"/>
                    <a:pt x="1918" y="2714"/>
                    <a:pt x="1952" y="2714"/>
                  </a:cubicBezTo>
                  <a:cubicBezTo>
                    <a:pt x="2003" y="2714"/>
                    <a:pt x="2054" y="2672"/>
                    <a:pt x="2037" y="2607"/>
                  </a:cubicBezTo>
                  <a:cubicBezTo>
                    <a:pt x="1829" y="1777"/>
                    <a:pt x="1372" y="1023"/>
                    <a:pt x="739" y="453"/>
                  </a:cubicBezTo>
                  <a:cubicBezTo>
                    <a:pt x="563" y="292"/>
                    <a:pt x="370" y="146"/>
                    <a:pt x="165" y="14"/>
                  </a:cubicBezTo>
                  <a:cubicBezTo>
                    <a:pt x="150" y="5"/>
                    <a:pt x="135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63"/>
            <p:cNvSpPr/>
            <p:nvPr/>
          </p:nvSpPr>
          <p:spPr>
            <a:xfrm>
              <a:off x="5681520" y="705017"/>
              <a:ext cx="128560" cy="114267"/>
            </a:xfrm>
            <a:custGeom>
              <a:avLst/>
              <a:gdLst/>
              <a:ahLst/>
              <a:cxnLst/>
              <a:rect l="l" t="t" r="r" b="b"/>
              <a:pathLst>
                <a:path w="1709" h="1519" extrusionOk="0">
                  <a:moveTo>
                    <a:pt x="852" y="582"/>
                  </a:moveTo>
                  <a:cubicBezTo>
                    <a:pt x="947" y="582"/>
                    <a:pt x="1032" y="662"/>
                    <a:pt x="1032" y="758"/>
                  </a:cubicBezTo>
                  <a:cubicBezTo>
                    <a:pt x="1032" y="860"/>
                    <a:pt x="955" y="937"/>
                    <a:pt x="852" y="937"/>
                  </a:cubicBezTo>
                  <a:cubicBezTo>
                    <a:pt x="754" y="937"/>
                    <a:pt x="677" y="856"/>
                    <a:pt x="677" y="758"/>
                  </a:cubicBezTo>
                  <a:cubicBezTo>
                    <a:pt x="677" y="659"/>
                    <a:pt x="757" y="582"/>
                    <a:pt x="852" y="582"/>
                  </a:cubicBezTo>
                  <a:close/>
                  <a:moveTo>
                    <a:pt x="863" y="1"/>
                  </a:moveTo>
                  <a:cubicBezTo>
                    <a:pt x="450" y="1"/>
                    <a:pt x="677" y="428"/>
                    <a:pt x="677" y="428"/>
                  </a:cubicBezTo>
                  <a:cubicBezTo>
                    <a:pt x="677" y="428"/>
                    <a:pt x="543" y="257"/>
                    <a:pt x="397" y="257"/>
                  </a:cubicBezTo>
                  <a:cubicBezTo>
                    <a:pt x="333" y="257"/>
                    <a:pt x="267" y="289"/>
                    <a:pt x="209" y="381"/>
                  </a:cubicBezTo>
                  <a:cubicBezTo>
                    <a:pt x="0" y="717"/>
                    <a:pt x="487" y="758"/>
                    <a:pt x="487" y="758"/>
                  </a:cubicBezTo>
                  <a:cubicBezTo>
                    <a:pt x="487" y="758"/>
                    <a:pt x="22" y="827"/>
                    <a:pt x="209" y="1138"/>
                  </a:cubicBezTo>
                  <a:cubicBezTo>
                    <a:pt x="252" y="1208"/>
                    <a:pt x="309" y="1233"/>
                    <a:pt x="369" y="1233"/>
                  </a:cubicBezTo>
                  <a:cubicBezTo>
                    <a:pt x="516" y="1233"/>
                    <a:pt x="677" y="1087"/>
                    <a:pt x="677" y="1087"/>
                  </a:cubicBezTo>
                  <a:lnTo>
                    <a:pt x="677" y="1087"/>
                  </a:lnTo>
                  <a:cubicBezTo>
                    <a:pt x="677" y="1087"/>
                    <a:pt x="443" y="1518"/>
                    <a:pt x="863" y="1518"/>
                  </a:cubicBezTo>
                  <a:cubicBezTo>
                    <a:pt x="1266" y="1518"/>
                    <a:pt x="1050" y="1087"/>
                    <a:pt x="1050" y="1087"/>
                  </a:cubicBezTo>
                  <a:lnTo>
                    <a:pt x="1050" y="1087"/>
                  </a:lnTo>
                  <a:cubicBezTo>
                    <a:pt x="1050" y="1087"/>
                    <a:pt x="1194" y="1253"/>
                    <a:pt x="1341" y="1253"/>
                  </a:cubicBezTo>
                  <a:cubicBezTo>
                    <a:pt x="1403" y="1253"/>
                    <a:pt x="1466" y="1223"/>
                    <a:pt x="1518" y="1138"/>
                  </a:cubicBezTo>
                  <a:cubicBezTo>
                    <a:pt x="1708" y="820"/>
                    <a:pt x="1236" y="758"/>
                    <a:pt x="1236" y="758"/>
                  </a:cubicBezTo>
                  <a:cubicBezTo>
                    <a:pt x="1236" y="758"/>
                    <a:pt x="1704" y="681"/>
                    <a:pt x="1518" y="381"/>
                  </a:cubicBezTo>
                  <a:cubicBezTo>
                    <a:pt x="1457" y="283"/>
                    <a:pt x="1390" y="249"/>
                    <a:pt x="1326" y="249"/>
                  </a:cubicBezTo>
                  <a:cubicBezTo>
                    <a:pt x="1179" y="249"/>
                    <a:pt x="1050" y="428"/>
                    <a:pt x="1050" y="428"/>
                  </a:cubicBezTo>
                  <a:cubicBezTo>
                    <a:pt x="1050" y="428"/>
                    <a:pt x="1284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63"/>
            <p:cNvSpPr/>
            <p:nvPr/>
          </p:nvSpPr>
          <p:spPr>
            <a:xfrm>
              <a:off x="6524120" y="705017"/>
              <a:ext cx="129086" cy="114267"/>
            </a:xfrm>
            <a:custGeom>
              <a:avLst/>
              <a:gdLst/>
              <a:ahLst/>
              <a:cxnLst/>
              <a:rect l="l" t="t" r="r" b="b"/>
              <a:pathLst>
                <a:path w="1716" h="1519" extrusionOk="0">
                  <a:moveTo>
                    <a:pt x="859" y="582"/>
                  </a:moveTo>
                  <a:cubicBezTo>
                    <a:pt x="954" y="582"/>
                    <a:pt x="1039" y="662"/>
                    <a:pt x="1039" y="758"/>
                  </a:cubicBezTo>
                  <a:cubicBezTo>
                    <a:pt x="1039" y="860"/>
                    <a:pt x="958" y="937"/>
                    <a:pt x="859" y="937"/>
                  </a:cubicBezTo>
                  <a:cubicBezTo>
                    <a:pt x="761" y="937"/>
                    <a:pt x="684" y="856"/>
                    <a:pt x="684" y="758"/>
                  </a:cubicBezTo>
                  <a:cubicBezTo>
                    <a:pt x="684" y="659"/>
                    <a:pt x="764" y="582"/>
                    <a:pt x="859" y="582"/>
                  </a:cubicBezTo>
                  <a:close/>
                  <a:moveTo>
                    <a:pt x="867" y="1"/>
                  </a:moveTo>
                  <a:cubicBezTo>
                    <a:pt x="453" y="1"/>
                    <a:pt x="677" y="428"/>
                    <a:pt x="677" y="428"/>
                  </a:cubicBezTo>
                  <a:cubicBezTo>
                    <a:pt x="677" y="428"/>
                    <a:pt x="543" y="257"/>
                    <a:pt x="397" y="257"/>
                  </a:cubicBezTo>
                  <a:cubicBezTo>
                    <a:pt x="335" y="257"/>
                    <a:pt x="270" y="289"/>
                    <a:pt x="212" y="381"/>
                  </a:cubicBezTo>
                  <a:cubicBezTo>
                    <a:pt x="0" y="717"/>
                    <a:pt x="490" y="758"/>
                    <a:pt x="490" y="758"/>
                  </a:cubicBezTo>
                  <a:cubicBezTo>
                    <a:pt x="490" y="758"/>
                    <a:pt x="26" y="827"/>
                    <a:pt x="212" y="1138"/>
                  </a:cubicBezTo>
                  <a:cubicBezTo>
                    <a:pt x="255" y="1208"/>
                    <a:pt x="312" y="1233"/>
                    <a:pt x="372" y="1233"/>
                  </a:cubicBezTo>
                  <a:cubicBezTo>
                    <a:pt x="517" y="1233"/>
                    <a:pt x="676" y="1087"/>
                    <a:pt x="677" y="1087"/>
                  </a:cubicBezTo>
                  <a:lnTo>
                    <a:pt x="677" y="1087"/>
                  </a:lnTo>
                  <a:cubicBezTo>
                    <a:pt x="676" y="1087"/>
                    <a:pt x="443" y="1518"/>
                    <a:pt x="867" y="1518"/>
                  </a:cubicBezTo>
                  <a:cubicBezTo>
                    <a:pt x="1269" y="1518"/>
                    <a:pt x="1053" y="1087"/>
                    <a:pt x="1053" y="1087"/>
                  </a:cubicBezTo>
                  <a:lnTo>
                    <a:pt x="1053" y="1087"/>
                  </a:lnTo>
                  <a:cubicBezTo>
                    <a:pt x="1053" y="1087"/>
                    <a:pt x="1198" y="1253"/>
                    <a:pt x="1343" y="1253"/>
                  </a:cubicBezTo>
                  <a:cubicBezTo>
                    <a:pt x="1405" y="1253"/>
                    <a:pt x="1466" y="1223"/>
                    <a:pt x="1518" y="1138"/>
                  </a:cubicBezTo>
                  <a:cubicBezTo>
                    <a:pt x="1715" y="820"/>
                    <a:pt x="1240" y="758"/>
                    <a:pt x="1240" y="758"/>
                  </a:cubicBezTo>
                  <a:cubicBezTo>
                    <a:pt x="1240" y="758"/>
                    <a:pt x="1704" y="681"/>
                    <a:pt x="1518" y="381"/>
                  </a:cubicBezTo>
                  <a:cubicBezTo>
                    <a:pt x="1457" y="283"/>
                    <a:pt x="1390" y="249"/>
                    <a:pt x="1326" y="249"/>
                  </a:cubicBezTo>
                  <a:cubicBezTo>
                    <a:pt x="1181" y="249"/>
                    <a:pt x="1053" y="428"/>
                    <a:pt x="1053" y="428"/>
                  </a:cubicBezTo>
                  <a:cubicBezTo>
                    <a:pt x="1053" y="428"/>
                    <a:pt x="1287" y="1"/>
                    <a:pt x="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63"/>
            <p:cNvSpPr/>
            <p:nvPr/>
          </p:nvSpPr>
          <p:spPr>
            <a:xfrm>
              <a:off x="5090925" y="3823353"/>
              <a:ext cx="1010121" cy="1049238"/>
            </a:xfrm>
            <a:custGeom>
              <a:avLst/>
              <a:gdLst/>
              <a:ahLst/>
              <a:cxnLst/>
              <a:rect l="l" t="t" r="r" b="b"/>
              <a:pathLst>
                <a:path w="13428" h="13948" extrusionOk="0">
                  <a:moveTo>
                    <a:pt x="6008" y="0"/>
                  </a:moveTo>
                  <a:lnTo>
                    <a:pt x="5493" y="5753"/>
                  </a:lnTo>
                  <a:cubicBezTo>
                    <a:pt x="5464" y="6082"/>
                    <a:pt x="5368" y="6396"/>
                    <a:pt x="5222" y="6685"/>
                  </a:cubicBezTo>
                  <a:cubicBezTo>
                    <a:pt x="5076" y="6970"/>
                    <a:pt x="4875" y="7234"/>
                    <a:pt x="4622" y="7446"/>
                  </a:cubicBezTo>
                  <a:cubicBezTo>
                    <a:pt x="4165" y="7837"/>
                    <a:pt x="3540" y="8261"/>
                    <a:pt x="2798" y="8451"/>
                  </a:cubicBezTo>
                  <a:cubicBezTo>
                    <a:pt x="2443" y="8543"/>
                    <a:pt x="2030" y="8678"/>
                    <a:pt x="1620" y="8872"/>
                  </a:cubicBezTo>
                  <a:cubicBezTo>
                    <a:pt x="666" y="9329"/>
                    <a:pt x="194" y="10152"/>
                    <a:pt x="121" y="11007"/>
                  </a:cubicBezTo>
                  <a:cubicBezTo>
                    <a:pt x="0" y="12437"/>
                    <a:pt x="1017" y="13947"/>
                    <a:pt x="2790" y="13947"/>
                  </a:cubicBezTo>
                  <a:lnTo>
                    <a:pt x="10824" y="13947"/>
                  </a:lnTo>
                  <a:cubicBezTo>
                    <a:pt x="11333" y="13947"/>
                    <a:pt x="12064" y="13947"/>
                    <a:pt x="12609" y="13443"/>
                  </a:cubicBezTo>
                  <a:cubicBezTo>
                    <a:pt x="12916" y="13161"/>
                    <a:pt x="13110" y="12594"/>
                    <a:pt x="13154" y="12152"/>
                  </a:cubicBezTo>
                  <a:lnTo>
                    <a:pt x="12985" y="6623"/>
                  </a:lnTo>
                  <a:lnTo>
                    <a:pt x="13428" y="425"/>
                  </a:lnTo>
                  <a:lnTo>
                    <a:pt x="60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63"/>
            <p:cNvSpPr/>
            <p:nvPr/>
          </p:nvSpPr>
          <p:spPr>
            <a:xfrm>
              <a:off x="5533552" y="3917686"/>
              <a:ext cx="561178" cy="48520"/>
            </a:xfrm>
            <a:custGeom>
              <a:avLst/>
              <a:gdLst/>
              <a:ahLst/>
              <a:cxnLst/>
              <a:rect l="l" t="t" r="r" b="b"/>
              <a:pathLst>
                <a:path w="7460" h="645" extrusionOk="0">
                  <a:moveTo>
                    <a:pt x="15" y="1"/>
                  </a:moveTo>
                  <a:lnTo>
                    <a:pt x="0" y="173"/>
                  </a:lnTo>
                  <a:cubicBezTo>
                    <a:pt x="808" y="246"/>
                    <a:pt x="1624" y="312"/>
                    <a:pt x="2432" y="370"/>
                  </a:cubicBezTo>
                  <a:cubicBezTo>
                    <a:pt x="3617" y="458"/>
                    <a:pt x="4801" y="524"/>
                    <a:pt x="5982" y="578"/>
                  </a:cubicBezTo>
                  <a:cubicBezTo>
                    <a:pt x="5990" y="524"/>
                    <a:pt x="5990" y="498"/>
                    <a:pt x="5993" y="494"/>
                  </a:cubicBezTo>
                  <a:lnTo>
                    <a:pt x="6165" y="505"/>
                  </a:lnTo>
                  <a:cubicBezTo>
                    <a:pt x="6165" y="513"/>
                    <a:pt x="6162" y="538"/>
                    <a:pt x="6162" y="589"/>
                  </a:cubicBezTo>
                  <a:cubicBezTo>
                    <a:pt x="6275" y="593"/>
                    <a:pt x="6396" y="604"/>
                    <a:pt x="6509" y="608"/>
                  </a:cubicBezTo>
                  <a:cubicBezTo>
                    <a:pt x="6820" y="622"/>
                    <a:pt x="7131" y="633"/>
                    <a:pt x="7445" y="644"/>
                  </a:cubicBezTo>
                  <a:lnTo>
                    <a:pt x="7460" y="469"/>
                  </a:lnTo>
                  <a:cubicBezTo>
                    <a:pt x="6542" y="440"/>
                    <a:pt x="5628" y="392"/>
                    <a:pt x="4717" y="341"/>
                  </a:cubicBezTo>
                  <a:cubicBezTo>
                    <a:pt x="3361" y="264"/>
                    <a:pt x="2004" y="169"/>
                    <a:pt x="651" y="52"/>
                  </a:cubicBezTo>
                  <a:cubicBezTo>
                    <a:pt x="439" y="34"/>
                    <a:pt x="230" y="15"/>
                    <a:pt x="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63"/>
            <p:cNvSpPr/>
            <p:nvPr/>
          </p:nvSpPr>
          <p:spPr>
            <a:xfrm>
              <a:off x="5101607" y="4574633"/>
              <a:ext cx="974690" cy="139843"/>
            </a:xfrm>
            <a:custGeom>
              <a:avLst/>
              <a:gdLst/>
              <a:ahLst/>
              <a:cxnLst/>
              <a:rect l="l" t="t" r="r" b="b"/>
              <a:pathLst>
                <a:path w="12957" h="1859" extrusionOk="0">
                  <a:moveTo>
                    <a:pt x="12950" y="0"/>
                  </a:moveTo>
                  <a:cubicBezTo>
                    <a:pt x="12518" y="62"/>
                    <a:pt x="12087" y="165"/>
                    <a:pt x="11662" y="282"/>
                  </a:cubicBezTo>
                  <a:cubicBezTo>
                    <a:pt x="11662" y="329"/>
                    <a:pt x="11666" y="362"/>
                    <a:pt x="11666" y="399"/>
                  </a:cubicBezTo>
                  <a:lnTo>
                    <a:pt x="11494" y="413"/>
                  </a:lnTo>
                  <a:cubicBezTo>
                    <a:pt x="11494" y="391"/>
                    <a:pt x="11487" y="366"/>
                    <a:pt x="11487" y="340"/>
                  </a:cubicBezTo>
                  <a:cubicBezTo>
                    <a:pt x="11319" y="384"/>
                    <a:pt x="11154" y="435"/>
                    <a:pt x="10986" y="483"/>
                  </a:cubicBezTo>
                  <a:cubicBezTo>
                    <a:pt x="10090" y="739"/>
                    <a:pt x="9179" y="947"/>
                    <a:pt x="8262" y="1115"/>
                  </a:cubicBezTo>
                  <a:cubicBezTo>
                    <a:pt x="7340" y="1287"/>
                    <a:pt x="6415" y="1408"/>
                    <a:pt x="5486" y="1499"/>
                  </a:cubicBezTo>
                  <a:cubicBezTo>
                    <a:pt x="4554" y="1591"/>
                    <a:pt x="3621" y="1642"/>
                    <a:pt x="2689" y="1671"/>
                  </a:cubicBezTo>
                  <a:cubicBezTo>
                    <a:pt x="2241" y="1682"/>
                    <a:pt x="1793" y="1688"/>
                    <a:pt x="1345" y="1688"/>
                  </a:cubicBezTo>
                  <a:cubicBezTo>
                    <a:pt x="897" y="1688"/>
                    <a:pt x="449" y="1682"/>
                    <a:pt x="1" y="1671"/>
                  </a:cubicBezTo>
                  <a:lnTo>
                    <a:pt x="1" y="1671"/>
                  </a:lnTo>
                  <a:cubicBezTo>
                    <a:pt x="8" y="1730"/>
                    <a:pt x="19" y="1785"/>
                    <a:pt x="34" y="1843"/>
                  </a:cubicBezTo>
                  <a:cubicBezTo>
                    <a:pt x="456" y="1853"/>
                    <a:pt x="876" y="1859"/>
                    <a:pt x="1296" y="1859"/>
                  </a:cubicBezTo>
                  <a:cubicBezTo>
                    <a:pt x="1640" y="1859"/>
                    <a:pt x="1984" y="1855"/>
                    <a:pt x="2330" y="1847"/>
                  </a:cubicBezTo>
                  <a:cubicBezTo>
                    <a:pt x="3270" y="1828"/>
                    <a:pt x="4203" y="1785"/>
                    <a:pt x="5135" y="1700"/>
                  </a:cubicBezTo>
                  <a:cubicBezTo>
                    <a:pt x="6064" y="1620"/>
                    <a:pt x="6989" y="1507"/>
                    <a:pt x="7907" y="1349"/>
                  </a:cubicBezTo>
                  <a:cubicBezTo>
                    <a:pt x="8828" y="1196"/>
                    <a:pt x="9743" y="998"/>
                    <a:pt x="10642" y="750"/>
                  </a:cubicBezTo>
                  <a:cubicBezTo>
                    <a:pt x="11406" y="545"/>
                    <a:pt x="12167" y="289"/>
                    <a:pt x="12957" y="176"/>
                  </a:cubicBezTo>
                  <a:lnTo>
                    <a:pt x="12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63"/>
            <p:cNvSpPr/>
            <p:nvPr/>
          </p:nvSpPr>
          <p:spPr>
            <a:xfrm>
              <a:off x="5134105" y="4657682"/>
              <a:ext cx="944450" cy="140144"/>
            </a:xfrm>
            <a:custGeom>
              <a:avLst/>
              <a:gdLst/>
              <a:ahLst/>
              <a:cxnLst/>
              <a:rect l="l" t="t" r="r" b="b"/>
              <a:pathLst>
                <a:path w="12555" h="1863" extrusionOk="0">
                  <a:moveTo>
                    <a:pt x="12550" y="0"/>
                  </a:moveTo>
                  <a:cubicBezTo>
                    <a:pt x="11874" y="92"/>
                    <a:pt x="11216" y="286"/>
                    <a:pt x="10561" y="476"/>
                  </a:cubicBezTo>
                  <a:cubicBezTo>
                    <a:pt x="9658" y="739"/>
                    <a:pt x="8751" y="951"/>
                    <a:pt x="7833" y="1119"/>
                  </a:cubicBezTo>
                  <a:cubicBezTo>
                    <a:pt x="6915" y="1288"/>
                    <a:pt x="5987" y="1412"/>
                    <a:pt x="5058" y="1503"/>
                  </a:cubicBezTo>
                  <a:cubicBezTo>
                    <a:pt x="4125" y="1595"/>
                    <a:pt x="3193" y="1646"/>
                    <a:pt x="2260" y="1672"/>
                  </a:cubicBezTo>
                  <a:cubicBezTo>
                    <a:pt x="1819" y="1684"/>
                    <a:pt x="1378" y="1690"/>
                    <a:pt x="936" y="1690"/>
                  </a:cubicBezTo>
                  <a:cubicBezTo>
                    <a:pt x="624" y="1690"/>
                    <a:pt x="312" y="1687"/>
                    <a:pt x="0" y="1682"/>
                  </a:cubicBezTo>
                  <a:lnTo>
                    <a:pt x="0" y="1682"/>
                  </a:lnTo>
                  <a:cubicBezTo>
                    <a:pt x="41" y="1741"/>
                    <a:pt x="81" y="1800"/>
                    <a:pt x="121" y="1854"/>
                  </a:cubicBezTo>
                  <a:cubicBezTo>
                    <a:pt x="398" y="1859"/>
                    <a:pt x="674" y="1862"/>
                    <a:pt x="949" y="1862"/>
                  </a:cubicBezTo>
                  <a:cubicBezTo>
                    <a:pt x="1266" y="1862"/>
                    <a:pt x="1583" y="1859"/>
                    <a:pt x="1898" y="1851"/>
                  </a:cubicBezTo>
                  <a:cubicBezTo>
                    <a:pt x="2838" y="1832"/>
                    <a:pt x="3771" y="1785"/>
                    <a:pt x="4703" y="1704"/>
                  </a:cubicBezTo>
                  <a:cubicBezTo>
                    <a:pt x="5632" y="1620"/>
                    <a:pt x="6557" y="1507"/>
                    <a:pt x="7475" y="1353"/>
                  </a:cubicBezTo>
                  <a:cubicBezTo>
                    <a:pt x="8396" y="1196"/>
                    <a:pt x="9311" y="999"/>
                    <a:pt x="10210" y="754"/>
                  </a:cubicBezTo>
                  <a:cubicBezTo>
                    <a:pt x="10989" y="542"/>
                    <a:pt x="11757" y="282"/>
                    <a:pt x="12554" y="172"/>
                  </a:cubicBezTo>
                  <a:lnTo>
                    <a:pt x="125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63"/>
            <p:cNvSpPr/>
            <p:nvPr/>
          </p:nvSpPr>
          <p:spPr>
            <a:xfrm>
              <a:off x="5254616" y="4740506"/>
              <a:ext cx="825293" cy="131794"/>
            </a:xfrm>
            <a:custGeom>
              <a:avLst/>
              <a:gdLst/>
              <a:ahLst/>
              <a:cxnLst/>
              <a:rect l="l" t="t" r="r" b="b"/>
              <a:pathLst>
                <a:path w="10971" h="1752" extrusionOk="0">
                  <a:moveTo>
                    <a:pt x="10970" y="0"/>
                  </a:moveTo>
                  <a:lnTo>
                    <a:pt x="10970" y="0"/>
                  </a:lnTo>
                  <a:cubicBezTo>
                    <a:pt x="10287" y="91"/>
                    <a:pt x="9617" y="289"/>
                    <a:pt x="8955" y="475"/>
                  </a:cubicBezTo>
                  <a:cubicBezTo>
                    <a:pt x="8056" y="739"/>
                    <a:pt x="7149" y="951"/>
                    <a:pt x="6231" y="1119"/>
                  </a:cubicBezTo>
                  <a:cubicBezTo>
                    <a:pt x="5313" y="1287"/>
                    <a:pt x="4385" y="1412"/>
                    <a:pt x="3456" y="1503"/>
                  </a:cubicBezTo>
                  <a:cubicBezTo>
                    <a:pt x="2523" y="1594"/>
                    <a:pt x="1591" y="1646"/>
                    <a:pt x="658" y="1671"/>
                  </a:cubicBezTo>
                  <a:lnTo>
                    <a:pt x="0" y="1686"/>
                  </a:lnTo>
                  <a:cubicBezTo>
                    <a:pt x="194" y="1726"/>
                    <a:pt x="399" y="1752"/>
                    <a:pt x="614" y="1752"/>
                  </a:cubicBezTo>
                  <a:lnTo>
                    <a:pt x="2560" y="1752"/>
                  </a:lnTo>
                  <a:cubicBezTo>
                    <a:pt x="2739" y="1737"/>
                    <a:pt x="2922" y="1722"/>
                    <a:pt x="3101" y="1708"/>
                  </a:cubicBezTo>
                  <a:cubicBezTo>
                    <a:pt x="4030" y="1627"/>
                    <a:pt x="4955" y="1514"/>
                    <a:pt x="5876" y="1357"/>
                  </a:cubicBezTo>
                  <a:cubicBezTo>
                    <a:pt x="6794" y="1203"/>
                    <a:pt x="7709" y="1006"/>
                    <a:pt x="8608" y="757"/>
                  </a:cubicBezTo>
                  <a:cubicBezTo>
                    <a:pt x="9380" y="549"/>
                    <a:pt x="10148" y="289"/>
                    <a:pt x="10945" y="179"/>
                  </a:cubicBezTo>
                  <a:cubicBezTo>
                    <a:pt x="10959" y="117"/>
                    <a:pt x="10967" y="59"/>
                    <a:pt x="10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63"/>
            <p:cNvSpPr/>
            <p:nvPr/>
          </p:nvSpPr>
          <p:spPr>
            <a:xfrm>
              <a:off x="5499098" y="4272000"/>
              <a:ext cx="156618" cy="35581"/>
            </a:xfrm>
            <a:custGeom>
              <a:avLst/>
              <a:gdLst/>
              <a:ahLst/>
              <a:cxnLst/>
              <a:rect l="l" t="t" r="r" b="b"/>
              <a:pathLst>
                <a:path w="2082" h="473" extrusionOk="0">
                  <a:moveTo>
                    <a:pt x="38" y="1"/>
                  </a:moveTo>
                  <a:cubicBezTo>
                    <a:pt x="30" y="63"/>
                    <a:pt x="16" y="118"/>
                    <a:pt x="1" y="172"/>
                  </a:cubicBezTo>
                  <a:cubicBezTo>
                    <a:pt x="681" y="216"/>
                    <a:pt x="1365" y="322"/>
                    <a:pt x="2030" y="472"/>
                  </a:cubicBezTo>
                  <a:cubicBezTo>
                    <a:pt x="2041" y="414"/>
                    <a:pt x="2052" y="359"/>
                    <a:pt x="2082" y="308"/>
                  </a:cubicBezTo>
                  <a:cubicBezTo>
                    <a:pt x="1409" y="154"/>
                    <a:pt x="725" y="48"/>
                    <a:pt x="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63"/>
            <p:cNvSpPr/>
            <p:nvPr/>
          </p:nvSpPr>
          <p:spPr>
            <a:xfrm>
              <a:off x="5519484" y="4073403"/>
              <a:ext cx="161583" cy="20687"/>
            </a:xfrm>
            <a:custGeom>
              <a:avLst/>
              <a:gdLst/>
              <a:ahLst/>
              <a:cxnLst/>
              <a:rect l="l" t="t" r="r" b="b"/>
              <a:pathLst>
                <a:path w="2148" h="275" extrusionOk="0">
                  <a:moveTo>
                    <a:pt x="12" y="0"/>
                  </a:moveTo>
                  <a:lnTo>
                    <a:pt x="1" y="172"/>
                  </a:lnTo>
                  <a:cubicBezTo>
                    <a:pt x="703" y="183"/>
                    <a:pt x="1408" y="216"/>
                    <a:pt x="2110" y="275"/>
                  </a:cubicBezTo>
                  <a:cubicBezTo>
                    <a:pt x="2110" y="209"/>
                    <a:pt x="2125" y="154"/>
                    <a:pt x="2147" y="106"/>
                  </a:cubicBezTo>
                  <a:cubicBezTo>
                    <a:pt x="2140" y="99"/>
                    <a:pt x="2129" y="99"/>
                    <a:pt x="2121" y="99"/>
                  </a:cubicBezTo>
                  <a:cubicBezTo>
                    <a:pt x="1419" y="41"/>
                    <a:pt x="717" y="4"/>
                    <a:pt x="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63"/>
            <p:cNvSpPr/>
            <p:nvPr/>
          </p:nvSpPr>
          <p:spPr>
            <a:xfrm>
              <a:off x="5379716" y="4416433"/>
              <a:ext cx="182195" cy="84553"/>
            </a:xfrm>
            <a:custGeom>
              <a:avLst/>
              <a:gdLst/>
              <a:ahLst/>
              <a:cxnLst/>
              <a:rect l="l" t="t" r="r" b="b"/>
              <a:pathLst>
                <a:path w="2422" h="1124" extrusionOk="0">
                  <a:moveTo>
                    <a:pt x="195" y="0"/>
                  </a:moveTo>
                  <a:cubicBezTo>
                    <a:pt x="129" y="44"/>
                    <a:pt x="67" y="85"/>
                    <a:pt x="1" y="121"/>
                  </a:cubicBezTo>
                  <a:cubicBezTo>
                    <a:pt x="250" y="187"/>
                    <a:pt x="491" y="286"/>
                    <a:pt x="718" y="377"/>
                  </a:cubicBezTo>
                  <a:cubicBezTo>
                    <a:pt x="1259" y="593"/>
                    <a:pt x="1785" y="838"/>
                    <a:pt x="2297" y="1112"/>
                  </a:cubicBezTo>
                  <a:cubicBezTo>
                    <a:pt x="2305" y="1116"/>
                    <a:pt x="2319" y="1123"/>
                    <a:pt x="2330" y="1123"/>
                  </a:cubicBezTo>
                  <a:cubicBezTo>
                    <a:pt x="2352" y="1075"/>
                    <a:pt x="2381" y="1035"/>
                    <a:pt x="2422" y="999"/>
                  </a:cubicBezTo>
                  <a:cubicBezTo>
                    <a:pt x="2414" y="984"/>
                    <a:pt x="2403" y="969"/>
                    <a:pt x="2381" y="962"/>
                  </a:cubicBezTo>
                  <a:cubicBezTo>
                    <a:pt x="1968" y="743"/>
                    <a:pt x="1548" y="534"/>
                    <a:pt x="1113" y="351"/>
                  </a:cubicBezTo>
                  <a:cubicBezTo>
                    <a:pt x="809" y="223"/>
                    <a:pt x="509" y="95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63"/>
            <p:cNvSpPr/>
            <p:nvPr/>
          </p:nvSpPr>
          <p:spPr>
            <a:xfrm>
              <a:off x="5950301" y="3961167"/>
              <a:ext cx="45962" cy="639112"/>
            </a:xfrm>
            <a:custGeom>
              <a:avLst/>
              <a:gdLst/>
              <a:ahLst/>
              <a:cxnLst/>
              <a:rect l="l" t="t" r="r" b="b"/>
              <a:pathLst>
                <a:path w="611" h="8496" extrusionOk="0">
                  <a:moveTo>
                    <a:pt x="439" y="0"/>
                  </a:moveTo>
                  <a:cubicBezTo>
                    <a:pt x="384" y="732"/>
                    <a:pt x="0" y="5840"/>
                    <a:pt x="205" y="8495"/>
                  </a:cubicBezTo>
                  <a:cubicBezTo>
                    <a:pt x="260" y="8480"/>
                    <a:pt x="322" y="8462"/>
                    <a:pt x="373" y="8448"/>
                  </a:cubicBezTo>
                  <a:cubicBezTo>
                    <a:pt x="176" y="5793"/>
                    <a:pt x="556" y="714"/>
                    <a:pt x="611" y="11"/>
                  </a:cubicBezTo>
                  <a:cubicBezTo>
                    <a:pt x="552" y="8"/>
                    <a:pt x="497" y="8"/>
                    <a:pt x="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63"/>
            <p:cNvSpPr/>
            <p:nvPr/>
          </p:nvSpPr>
          <p:spPr>
            <a:xfrm>
              <a:off x="5983249" y="3954848"/>
              <a:ext cx="13841" cy="7222"/>
            </a:xfrm>
            <a:custGeom>
              <a:avLst/>
              <a:gdLst/>
              <a:ahLst/>
              <a:cxnLst/>
              <a:rect l="l" t="t" r="r" b="b"/>
              <a:pathLst>
                <a:path w="184" h="96" extrusionOk="0">
                  <a:moveTo>
                    <a:pt x="12" y="0"/>
                  </a:moveTo>
                  <a:cubicBezTo>
                    <a:pt x="12" y="4"/>
                    <a:pt x="4" y="37"/>
                    <a:pt x="1" y="84"/>
                  </a:cubicBezTo>
                  <a:cubicBezTo>
                    <a:pt x="59" y="92"/>
                    <a:pt x="114" y="92"/>
                    <a:pt x="176" y="95"/>
                  </a:cubicBezTo>
                  <a:cubicBezTo>
                    <a:pt x="180" y="44"/>
                    <a:pt x="184" y="19"/>
                    <a:pt x="184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63"/>
            <p:cNvSpPr/>
            <p:nvPr/>
          </p:nvSpPr>
          <p:spPr>
            <a:xfrm>
              <a:off x="5966248" y="4596599"/>
              <a:ext cx="13240" cy="9177"/>
            </a:xfrm>
            <a:custGeom>
              <a:avLst/>
              <a:gdLst/>
              <a:ahLst/>
              <a:cxnLst/>
              <a:rect l="l" t="t" r="r" b="b"/>
              <a:pathLst>
                <a:path w="176" h="122" extrusionOk="0">
                  <a:moveTo>
                    <a:pt x="168" y="1"/>
                  </a:moveTo>
                  <a:cubicBezTo>
                    <a:pt x="113" y="15"/>
                    <a:pt x="55" y="33"/>
                    <a:pt x="0" y="48"/>
                  </a:cubicBezTo>
                  <a:cubicBezTo>
                    <a:pt x="0" y="70"/>
                    <a:pt x="0" y="99"/>
                    <a:pt x="4" y="121"/>
                  </a:cubicBezTo>
                  <a:lnTo>
                    <a:pt x="176" y="107"/>
                  </a:lnTo>
                  <a:cubicBezTo>
                    <a:pt x="172" y="74"/>
                    <a:pt x="172" y="37"/>
                    <a:pt x="16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3"/>
            <p:cNvSpPr/>
            <p:nvPr/>
          </p:nvSpPr>
          <p:spPr>
            <a:xfrm>
              <a:off x="5550327" y="4480225"/>
              <a:ext cx="77030" cy="77106"/>
            </a:xfrm>
            <a:custGeom>
              <a:avLst/>
              <a:gdLst/>
              <a:ahLst/>
              <a:cxnLst/>
              <a:rect l="l" t="t" r="r" b="b"/>
              <a:pathLst>
                <a:path w="1024" h="1025" extrusionOk="0">
                  <a:moveTo>
                    <a:pt x="512" y="173"/>
                  </a:moveTo>
                  <a:cubicBezTo>
                    <a:pt x="702" y="173"/>
                    <a:pt x="852" y="323"/>
                    <a:pt x="852" y="513"/>
                  </a:cubicBezTo>
                  <a:cubicBezTo>
                    <a:pt x="852" y="699"/>
                    <a:pt x="702" y="849"/>
                    <a:pt x="512" y="849"/>
                  </a:cubicBezTo>
                  <a:cubicBezTo>
                    <a:pt x="326" y="849"/>
                    <a:pt x="176" y="699"/>
                    <a:pt x="176" y="513"/>
                  </a:cubicBezTo>
                  <a:cubicBezTo>
                    <a:pt x="176" y="323"/>
                    <a:pt x="326" y="173"/>
                    <a:pt x="512" y="173"/>
                  </a:cubicBezTo>
                  <a:close/>
                  <a:moveTo>
                    <a:pt x="512" y="1"/>
                  </a:moveTo>
                  <a:cubicBezTo>
                    <a:pt x="369" y="1"/>
                    <a:pt x="245" y="59"/>
                    <a:pt x="154" y="151"/>
                  </a:cubicBezTo>
                  <a:cubicBezTo>
                    <a:pt x="175" y="203"/>
                    <a:pt x="129" y="276"/>
                    <a:pt x="71" y="276"/>
                  </a:cubicBezTo>
                  <a:cubicBezTo>
                    <a:pt x="68" y="276"/>
                    <a:pt x="65" y="275"/>
                    <a:pt x="62" y="275"/>
                  </a:cubicBezTo>
                  <a:cubicBezTo>
                    <a:pt x="22" y="341"/>
                    <a:pt x="0" y="425"/>
                    <a:pt x="0" y="513"/>
                  </a:cubicBezTo>
                  <a:cubicBezTo>
                    <a:pt x="0" y="794"/>
                    <a:pt x="230" y="1025"/>
                    <a:pt x="512" y="1025"/>
                  </a:cubicBezTo>
                  <a:cubicBezTo>
                    <a:pt x="797" y="1025"/>
                    <a:pt x="1024" y="794"/>
                    <a:pt x="1024" y="513"/>
                  </a:cubicBezTo>
                  <a:cubicBezTo>
                    <a:pt x="1024" y="227"/>
                    <a:pt x="79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3"/>
            <p:cNvSpPr/>
            <p:nvPr/>
          </p:nvSpPr>
          <p:spPr>
            <a:xfrm>
              <a:off x="5554991" y="4491509"/>
              <a:ext cx="8500" cy="9478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92" y="1"/>
                  </a:moveTo>
                  <a:lnTo>
                    <a:pt x="92" y="1"/>
                  </a:lnTo>
                  <a:cubicBezTo>
                    <a:pt x="51" y="37"/>
                    <a:pt x="26" y="77"/>
                    <a:pt x="0" y="125"/>
                  </a:cubicBezTo>
                  <a:cubicBezTo>
                    <a:pt x="3" y="125"/>
                    <a:pt x="6" y="126"/>
                    <a:pt x="9" y="126"/>
                  </a:cubicBezTo>
                  <a:cubicBezTo>
                    <a:pt x="67" y="126"/>
                    <a:pt x="113" y="53"/>
                    <a:pt x="9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3"/>
            <p:cNvSpPr/>
            <p:nvPr/>
          </p:nvSpPr>
          <p:spPr>
            <a:xfrm>
              <a:off x="5651505" y="4273354"/>
              <a:ext cx="77106" cy="77106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513" y="176"/>
                  </a:moveTo>
                  <a:cubicBezTo>
                    <a:pt x="699" y="176"/>
                    <a:pt x="849" y="326"/>
                    <a:pt x="849" y="513"/>
                  </a:cubicBezTo>
                  <a:cubicBezTo>
                    <a:pt x="849" y="703"/>
                    <a:pt x="699" y="853"/>
                    <a:pt x="513" y="853"/>
                  </a:cubicBezTo>
                  <a:cubicBezTo>
                    <a:pt x="323" y="853"/>
                    <a:pt x="173" y="703"/>
                    <a:pt x="173" y="513"/>
                  </a:cubicBezTo>
                  <a:cubicBezTo>
                    <a:pt x="173" y="326"/>
                    <a:pt x="323" y="176"/>
                    <a:pt x="513" y="176"/>
                  </a:cubicBezTo>
                  <a:close/>
                  <a:moveTo>
                    <a:pt x="513" y="1"/>
                  </a:moveTo>
                  <a:cubicBezTo>
                    <a:pt x="312" y="1"/>
                    <a:pt x="136" y="122"/>
                    <a:pt x="56" y="290"/>
                  </a:cubicBezTo>
                  <a:lnTo>
                    <a:pt x="110" y="304"/>
                  </a:lnTo>
                  <a:cubicBezTo>
                    <a:pt x="212" y="325"/>
                    <a:pt x="179" y="472"/>
                    <a:pt x="85" y="472"/>
                  </a:cubicBezTo>
                  <a:cubicBezTo>
                    <a:pt x="78" y="472"/>
                    <a:pt x="71" y="471"/>
                    <a:pt x="63" y="469"/>
                  </a:cubicBezTo>
                  <a:cubicBezTo>
                    <a:pt x="45" y="465"/>
                    <a:pt x="23" y="458"/>
                    <a:pt x="4" y="454"/>
                  </a:cubicBezTo>
                  <a:cubicBezTo>
                    <a:pt x="4" y="473"/>
                    <a:pt x="1" y="491"/>
                    <a:pt x="1" y="513"/>
                  </a:cubicBezTo>
                  <a:cubicBezTo>
                    <a:pt x="1" y="798"/>
                    <a:pt x="228" y="1025"/>
                    <a:pt x="513" y="1025"/>
                  </a:cubicBezTo>
                  <a:cubicBezTo>
                    <a:pt x="794" y="1025"/>
                    <a:pt x="1025" y="798"/>
                    <a:pt x="1025" y="513"/>
                  </a:cubicBezTo>
                  <a:cubicBezTo>
                    <a:pt x="1025" y="231"/>
                    <a:pt x="794" y="1"/>
                    <a:pt x="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3"/>
            <p:cNvSpPr/>
            <p:nvPr/>
          </p:nvSpPr>
          <p:spPr>
            <a:xfrm>
              <a:off x="5651806" y="4295094"/>
              <a:ext cx="15722" cy="13766"/>
            </a:xfrm>
            <a:custGeom>
              <a:avLst/>
              <a:gdLst/>
              <a:ahLst/>
              <a:cxnLst/>
              <a:rect l="l" t="t" r="r" b="b"/>
              <a:pathLst>
                <a:path w="209" h="183" extrusionOk="0">
                  <a:moveTo>
                    <a:pt x="52" y="1"/>
                  </a:moveTo>
                  <a:cubicBezTo>
                    <a:pt x="22" y="52"/>
                    <a:pt x="11" y="107"/>
                    <a:pt x="0" y="165"/>
                  </a:cubicBezTo>
                  <a:cubicBezTo>
                    <a:pt x="22" y="169"/>
                    <a:pt x="41" y="176"/>
                    <a:pt x="59" y="180"/>
                  </a:cubicBezTo>
                  <a:cubicBezTo>
                    <a:pt x="67" y="182"/>
                    <a:pt x="74" y="183"/>
                    <a:pt x="81" y="183"/>
                  </a:cubicBezTo>
                  <a:cubicBezTo>
                    <a:pt x="175" y="183"/>
                    <a:pt x="208" y="36"/>
                    <a:pt x="106" y="15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3"/>
            <p:cNvSpPr/>
            <p:nvPr/>
          </p:nvSpPr>
          <p:spPr>
            <a:xfrm>
              <a:off x="5677909" y="4057456"/>
              <a:ext cx="77106" cy="77106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513" y="176"/>
                  </a:moveTo>
                  <a:cubicBezTo>
                    <a:pt x="699" y="176"/>
                    <a:pt x="849" y="326"/>
                    <a:pt x="849" y="512"/>
                  </a:cubicBezTo>
                  <a:cubicBezTo>
                    <a:pt x="849" y="702"/>
                    <a:pt x="699" y="852"/>
                    <a:pt x="513" y="852"/>
                  </a:cubicBezTo>
                  <a:cubicBezTo>
                    <a:pt x="326" y="852"/>
                    <a:pt x="176" y="702"/>
                    <a:pt x="176" y="512"/>
                  </a:cubicBezTo>
                  <a:cubicBezTo>
                    <a:pt x="176" y="326"/>
                    <a:pt x="326" y="176"/>
                    <a:pt x="513" y="176"/>
                  </a:cubicBezTo>
                  <a:close/>
                  <a:moveTo>
                    <a:pt x="513" y="0"/>
                  </a:moveTo>
                  <a:cubicBezTo>
                    <a:pt x="301" y="0"/>
                    <a:pt x="118" y="128"/>
                    <a:pt x="41" y="318"/>
                  </a:cubicBezTo>
                  <a:cubicBezTo>
                    <a:pt x="123" y="347"/>
                    <a:pt x="115" y="483"/>
                    <a:pt x="23" y="483"/>
                  </a:cubicBezTo>
                  <a:cubicBezTo>
                    <a:pt x="20" y="483"/>
                    <a:pt x="18" y="483"/>
                    <a:pt x="15" y="483"/>
                  </a:cubicBezTo>
                  <a:lnTo>
                    <a:pt x="1" y="483"/>
                  </a:lnTo>
                  <a:lnTo>
                    <a:pt x="1" y="512"/>
                  </a:lnTo>
                  <a:cubicBezTo>
                    <a:pt x="1" y="798"/>
                    <a:pt x="231" y="1024"/>
                    <a:pt x="513" y="1024"/>
                  </a:cubicBezTo>
                  <a:cubicBezTo>
                    <a:pt x="794" y="1024"/>
                    <a:pt x="1025" y="798"/>
                    <a:pt x="1025" y="512"/>
                  </a:cubicBezTo>
                  <a:cubicBezTo>
                    <a:pt x="1025" y="231"/>
                    <a:pt x="794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3"/>
            <p:cNvSpPr/>
            <p:nvPr/>
          </p:nvSpPr>
          <p:spPr>
            <a:xfrm>
              <a:off x="5678210" y="4081377"/>
              <a:ext cx="9027" cy="12487"/>
            </a:xfrm>
            <a:custGeom>
              <a:avLst/>
              <a:gdLst/>
              <a:ahLst/>
              <a:cxnLst/>
              <a:rect l="l" t="t" r="r" b="b"/>
              <a:pathLst>
                <a:path w="120" h="166" extrusionOk="0">
                  <a:moveTo>
                    <a:pt x="37" y="0"/>
                  </a:moveTo>
                  <a:cubicBezTo>
                    <a:pt x="15" y="48"/>
                    <a:pt x="0" y="103"/>
                    <a:pt x="0" y="165"/>
                  </a:cubicBezTo>
                  <a:lnTo>
                    <a:pt x="11" y="165"/>
                  </a:lnTo>
                  <a:cubicBezTo>
                    <a:pt x="14" y="165"/>
                    <a:pt x="16" y="165"/>
                    <a:pt x="19" y="165"/>
                  </a:cubicBezTo>
                  <a:cubicBezTo>
                    <a:pt x="111" y="165"/>
                    <a:pt x="119" y="29"/>
                    <a:pt x="3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3"/>
            <p:cNvSpPr/>
            <p:nvPr/>
          </p:nvSpPr>
          <p:spPr>
            <a:xfrm>
              <a:off x="5575076" y="3863824"/>
              <a:ext cx="14368" cy="14594"/>
            </a:xfrm>
            <a:custGeom>
              <a:avLst/>
              <a:gdLst/>
              <a:ahLst/>
              <a:cxnLst/>
              <a:rect l="l" t="t" r="r" b="b"/>
              <a:pathLst>
                <a:path w="191" h="194" extrusionOk="0">
                  <a:moveTo>
                    <a:pt x="88" y="0"/>
                  </a:moveTo>
                  <a:cubicBezTo>
                    <a:pt x="73" y="0"/>
                    <a:pt x="66" y="0"/>
                    <a:pt x="55" y="11"/>
                  </a:cubicBezTo>
                  <a:cubicBezTo>
                    <a:pt x="48" y="15"/>
                    <a:pt x="37" y="18"/>
                    <a:pt x="29" y="29"/>
                  </a:cubicBezTo>
                  <a:cubicBezTo>
                    <a:pt x="22" y="33"/>
                    <a:pt x="18" y="44"/>
                    <a:pt x="15" y="48"/>
                  </a:cubicBezTo>
                  <a:cubicBezTo>
                    <a:pt x="8" y="62"/>
                    <a:pt x="0" y="73"/>
                    <a:pt x="0" y="91"/>
                  </a:cubicBezTo>
                  <a:cubicBezTo>
                    <a:pt x="0" y="102"/>
                    <a:pt x="0" y="106"/>
                    <a:pt x="8" y="117"/>
                  </a:cubicBezTo>
                  <a:cubicBezTo>
                    <a:pt x="11" y="128"/>
                    <a:pt x="18" y="143"/>
                    <a:pt x="29" y="154"/>
                  </a:cubicBezTo>
                  <a:lnTo>
                    <a:pt x="44" y="165"/>
                  </a:lnTo>
                  <a:cubicBezTo>
                    <a:pt x="51" y="176"/>
                    <a:pt x="59" y="179"/>
                    <a:pt x="70" y="187"/>
                  </a:cubicBezTo>
                  <a:cubicBezTo>
                    <a:pt x="81" y="190"/>
                    <a:pt x="92" y="194"/>
                    <a:pt x="103" y="194"/>
                  </a:cubicBezTo>
                  <a:cubicBezTo>
                    <a:pt x="110" y="194"/>
                    <a:pt x="121" y="194"/>
                    <a:pt x="136" y="187"/>
                  </a:cubicBezTo>
                  <a:cubicBezTo>
                    <a:pt x="143" y="179"/>
                    <a:pt x="150" y="176"/>
                    <a:pt x="161" y="165"/>
                  </a:cubicBezTo>
                  <a:cubicBezTo>
                    <a:pt x="165" y="161"/>
                    <a:pt x="172" y="154"/>
                    <a:pt x="176" y="146"/>
                  </a:cubicBezTo>
                  <a:cubicBezTo>
                    <a:pt x="183" y="135"/>
                    <a:pt x="190" y="121"/>
                    <a:pt x="190" y="102"/>
                  </a:cubicBezTo>
                  <a:cubicBezTo>
                    <a:pt x="190" y="95"/>
                    <a:pt x="190" y="88"/>
                    <a:pt x="183" y="80"/>
                  </a:cubicBezTo>
                  <a:cubicBezTo>
                    <a:pt x="179" y="66"/>
                    <a:pt x="172" y="51"/>
                    <a:pt x="161" y="44"/>
                  </a:cubicBezTo>
                  <a:lnTo>
                    <a:pt x="146" y="29"/>
                  </a:lnTo>
                  <a:cubicBezTo>
                    <a:pt x="139" y="18"/>
                    <a:pt x="128" y="15"/>
                    <a:pt x="121" y="11"/>
                  </a:cubicBezTo>
                  <a:cubicBezTo>
                    <a:pt x="110" y="7"/>
                    <a:pt x="99" y="0"/>
                    <a:pt x="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3"/>
            <p:cNvSpPr/>
            <p:nvPr/>
          </p:nvSpPr>
          <p:spPr>
            <a:xfrm>
              <a:off x="5657297" y="3869316"/>
              <a:ext cx="16550" cy="13240"/>
            </a:xfrm>
            <a:custGeom>
              <a:avLst/>
              <a:gdLst/>
              <a:ahLst/>
              <a:cxnLst/>
              <a:rect l="l" t="t" r="r" b="b"/>
              <a:pathLst>
                <a:path w="220" h="176" extrusionOk="0">
                  <a:moveTo>
                    <a:pt x="110" y="0"/>
                  </a:moveTo>
                  <a:cubicBezTo>
                    <a:pt x="1" y="7"/>
                    <a:pt x="1" y="176"/>
                    <a:pt x="110" y="176"/>
                  </a:cubicBezTo>
                  <a:cubicBezTo>
                    <a:pt x="220" y="176"/>
                    <a:pt x="220" y="0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3"/>
            <p:cNvSpPr/>
            <p:nvPr/>
          </p:nvSpPr>
          <p:spPr>
            <a:xfrm>
              <a:off x="5745086" y="3877290"/>
              <a:ext cx="14067" cy="13240"/>
            </a:xfrm>
            <a:custGeom>
              <a:avLst/>
              <a:gdLst/>
              <a:ahLst/>
              <a:cxnLst/>
              <a:rect l="l" t="t" r="r" b="b"/>
              <a:pathLst>
                <a:path w="187" h="176" extrusionOk="0">
                  <a:moveTo>
                    <a:pt x="84" y="0"/>
                  </a:moveTo>
                  <a:cubicBezTo>
                    <a:pt x="73" y="0"/>
                    <a:pt x="62" y="0"/>
                    <a:pt x="55" y="11"/>
                  </a:cubicBezTo>
                  <a:cubicBezTo>
                    <a:pt x="44" y="15"/>
                    <a:pt x="37" y="18"/>
                    <a:pt x="26" y="29"/>
                  </a:cubicBezTo>
                  <a:cubicBezTo>
                    <a:pt x="18" y="37"/>
                    <a:pt x="11" y="48"/>
                    <a:pt x="7" y="55"/>
                  </a:cubicBezTo>
                  <a:cubicBezTo>
                    <a:pt x="4" y="66"/>
                    <a:pt x="0" y="77"/>
                    <a:pt x="0" y="88"/>
                  </a:cubicBezTo>
                  <a:cubicBezTo>
                    <a:pt x="0" y="95"/>
                    <a:pt x="0" y="103"/>
                    <a:pt x="4" y="110"/>
                  </a:cubicBezTo>
                  <a:cubicBezTo>
                    <a:pt x="15" y="121"/>
                    <a:pt x="18" y="135"/>
                    <a:pt x="26" y="146"/>
                  </a:cubicBezTo>
                  <a:cubicBezTo>
                    <a:pt x="33" y="150"/>
                    <a:pt x="40" y="157"/>
                    <a:pt x="44" y="161"/>
                  </a:cubicBezTo>
                  <a:cubicBezTo>
                    <a:pt x="59" y="168"/>
                    <a:pt x="73" y="176"/>
                    <a:pt x="92" y="176"/>
                  </a:cubicBezTo>
                  <a:lnTo>
                    <a:pt x="99" y="176"/>
                  </a:lnTo>
                  <a:cubicBezTo>
                    <a:pt x="113" y="176"/>
                    <a:pt x="124" y="176"/>
                    <a:pt x="132" y="165"/>
                  </a:cubicBezTo>
                  <a:cubicBezTo>
                    <a:pt x="139" y="161"/>
                    <a:pt x="150" y="157"/>
                    <a:pt x="161" y="146"/>
                  </a:cubicBezTo>
                  <a:cubicBezTo>
                    <a:pt x="168" y="139"/>
                    <a:pt x="172" y="128"/>
                    <a:pt x="176" y="121"/>
                  </a:cubicBezTo>
                  <a:cubicBezTo>
                    <a:pt x="183" y="110"/>
                    <a:pt x="187" y="99"/>
                    <a:pt x="187" y="88"/>
                  </a:cubicBezTo>
                  <a:cubicBezTo>
                    <a:pt x="187" y="81"/>
                    <a:pt x="187" y="73"/>
                    <a:pt x="183" y="66"/>
                  </a:cubicBezTo>
                  <a:cubicBezTo>
                    <a:pt x="176" y="51"/>
                    <a:pt x="168" y="37"/>
                    <a:pt x="157" y="29"/>
                  </a:cubicBezTo>
                  <a:cubicBezTo>
                    <a:pt x="154" y="26"/>
                    <a:pt x="146" y="18"/>
                    <a:pt x="139" y="15"/>
                  </a:cubicBezTo>
                  <a:cubicBezTo>
                    <a:pt x="128" y="8"/>
                    <a:pt x="113" y="0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3"/>
            <p:cNvSpPr/>
            <p:nvPr/>
          </p:nvSpPr>
          <p:spPr>
            <a:xfrm>
              <a:off x="5823170" y="3882480"/>
              <a:ext cx="14368" cy="13315"/>
            </a:xfrm>
            <a:custGeom>
              <a:avLst/>
              <a:gdLst/>
              <a:ahLst/>
              <a:cxnLst/>
              <a:rect l="l" t="t" r="r" b="b"/>
              <a:pathLst>
                <a:path w="191" h="177" extrusionOk="0">
                  <a:moveTo>
                    <a:pt x="85" y="1"/>
                  </a:moveTo>
                  <a:cubicBezTo>
                    <a:pt x="70" y="1"/>
                    <a:pt x="63" y="1"/>
                    <a:pt x="52" y="8"/>
                  </a:cubicBezTo>
                  <a:cubicBezTo>
                    <a:pt x="44" y="15"/>
                    <a:pt x="37" y="19"/>
                    <a:pt x="26" y="30"/>
                  </a:cubicBezTo>
                  <a:cubicBezTo>
                    <a:pt x="15" y="37"/>
                    <a:pt x="12" y="48"/>
                    <a:pt x="8" y="56"/>
                  </a:cubicBezTo>
                  <a:cubicBezTo>
                    <a:pt x="4" y="63"/>
                    <a:pt x="1" y="77"/>
                    <a:pt x="1" y="88"/>
                  </a:cubicBezTo>
                  <a:cubicBezTo>
                    <a:pt x="1" y="96"/>
                    <a:pt x="1" y="99"/>
                    <a:pt x="4" y="110"/>
                  </a:cubicBezTo>
                  <a:cubicBezTo>
                    <a:pt x="8" y="125"/>
                    <a:pt x="12" y="140"/>
                    <a:pt x="26" y="147"/>
                  </a:cubicBezTo>
                  <a:cubicBezTo>
                    <a:pt x="30" y="151"/>
                    <a:pt x="41" y="154"/>
                    <a:pt x="44" y="162"/>
                  </a:cubicBezTo>
                  <a:cubicBezTo>
                    <a:pt x="59" y="169"/>
                    <a:pt x="74" y="176"/>
                    <a:pt x="92" y="176"/>
                  </a:cubicBezTo>
                  <a:lnTo>
                    <a:pt x="103" y="176"/>
                  </a:lnTo>
                  <a:cubicBezTo>
                    <a:pt x="118" y="176"/>
                    <a:pt x="129" y="176"/>
                    <a:pt x="136" y="165"/>
                  </a:cubicBezTo>
                  <a:cubicBezTo>
                    <a:pt x="143" y="162"/>
                    <a:pt x="154" y="158"/>
                    <a:pt x="165" y="147"/>
                  </a:cubicBezTo>
                  <a:cubicBezTo>
                    <a:pt x="172" y="140"/>
                    <a:pt x="176" y="129"/>
                    <a:pt x="183" y="121"/>
                  </a:cubicBezTo>
                  <a:cubicBezTo>
                    <a:pt x="187" y="110"/>
                    <a:pt x="191" y="96"/>
                    <a:pt x="191" y="88"/>
                  </a:cubicBezTo>
                  <a:cubicBezTo>
                    <a:pt x="191" y="77"/>
                    <a:pt x="191" y="74"/>
                    <a:pt x="187" y="66"/>
                  </a:cubicBezTo>
                  <a:cubicBezTo>
                    <a:pt x="180" y="52"/>
                    <a:pt x="172" y="37"/>
                    <a:pt x="161" y="30"/>
                  </a:cubicBezTo>
                  <a:cubicBezTo>
                    <a:pt x="158" y="23"/>
                    <a:pt x="151" y="19"/>
                    <a:pt x="143" y="15"/>
                  </a:cubicBezTo>
                  <a:cubicBezTo>
                    <a:pt x="132" y="4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3"/>
            <p:cNvSpPr/>
            <p:nvPr/>
          </p:nvSpPr>
          <p:spPr>
            <a:xfrm>
              <a:off x="5903811" y="3884963"/>
              <a:ext cx="15722" cy="15195"/>
            </a:xfrm>
            <a:custGeom>
              <a:avLst/>
              <a:gdLst/>
              <a:ahLst/>
              <a:cxnLst/>
              <a:rect l="l" t="t" r="r" b="b"/>
              <a:pathLst>
                <a:path w="209" h="202" extrusionOk="0">
                  <a:moveTo>
                    <a:pt x="117" y="1"/>
                  </a:moveTo>
                  <a:cubicBezTo>
                    <a:pt x="106" y="1"/>
                    <a:pt x="102" y="1"/>
                    <a:pt x="91" y="4"/>
                  </a:cubicBezTo>
                  <a:cubicBezTo>
                    <a:pt x="80" y="8"/>
                    <a:pt x="66" y="19"/>
                    <a:pt x="55" y="26"/>
                  </a:cubicBezTo>
                  <a:lnTo>
                    <a:pt x="29" y="55"/>
                  </a:lnTo>
                  <a:cubicBezTo>
                    <a:pt x="18" y="63"/>
                    <a:pt x="15" y="74"/>
                    <a:pt x="11" y="81"/>
                  </a:cubicBezTo>
                  <a:cubicBezTo>
                    <a:pt x="7" y="92"/>
                    <a:pt x="0" y="107"/>
                    <a:pt x="0" y="114"/>
                  </a:cubicBezTo>
                  <a:cubicBezTo>
                    <a:pt x="0" y="129"/>
                    <a:pt x="0" y="136"/>
                    <a:pt x="11" y="147"/>
                  </a:cubicBezTo>
                  <a:cubicBezTo>
                    <a:pt x="15" y="154"/>
                    <a:pt x="26" y="165"/>
                    <a:pt x="29" y="172"/>
                  </a:cubicBezTo>
                  <a:cubicBezTo>
                    <a:pt x="33" y="180"/>
                    <a:pt x="44" y="183"/>
                    <a:pt x="48" y="187"/>
                  </a:cubicBezTo>
                  <a:cubicBezTo>
                    <a:pt x="62" y="198"/>
                    <a:pt x="73" y="202"/>
                    <a:pt x="91" y="202"/>
                  </a:cubicBezTo>
                  <a:cubicBezTo>
                    <a:pt x="102" y="202"/>
                    <a:pt x="106" y="202"/>
                    <a:pt x="117" y="198"/>
                  </a:cubicBezTo>
                  <a:cubicBezTo>
                    <a:pt x="128" y="191"/>
                    <a:pt x="143" y="183"/>
                    <a:pt x="154" y="172"/>
                  </a:cubicBezTo>
                  <a:lnTo>
                    <a:pt x="179" y="147"/>
                  </a:lnTo>
                  <a:cubicBezTo>
                    <a:pt x="190" y="136"/>
                    <a:pt x="194" y="129"/>
                    <a:pt x="197" y="118"/>
                  </a:cubicBezTo>
                  <a:cubicBezTo>
                    <a:pt x="201" y="110"/>
                    <a:pt x="208" y="96"/>
                    <a:pt x="208" y="88"/>
                  </a:cubicBezTo>
                  <a:cubicBezTo>
                    <a:pt x="208" y="74"/>
                    <a:pt x="208" y="63"/>
                    <a:pt x="197" y="55"/>
                  </a:cubicBezTo>
                  <a:cubicBezTo>
                    <a:pt x="194" y="44"/>
                    <a:pt x="190" y="37"/>
                    <a:pt x="179" y="26"/>
                  </a:cubicBezTo>
                  <a:cubicBezTo>
                    <a:pt x="176" y="23"/>
                    <a:pt x="165" y="19"/>
                    <a:pt x="161" y="15"/>
                  </a:cubicBezTo>
                  <a:cubicBezTo>
                    <a:pt x="146" y="4"/>
                    <a:pt x="135" y="1"/>
                    <a:pt x="1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3"/>
            <p:cNvSpPr/>
            <p:nvPr/>
          </p:nvSpPr>
          <p:spPr>
            <a:xfrm>
              <a:off x="6010782" y="3890755"/>
              <a:ext cx="16550" cy="13240"/>
            </a:xfrm>
            <a:custGeom>
              <a:avLst/>
              <a:gdLst/>
              <a:ahLst/>
              <a:cxnLst/>
              <a:rect l="l" t="t" r="r" b="b"/>
              <a:pathLst>
                <a:path w="220" h="176" extrusionOk="0">
                  <a:moveTo>
                    <a:pt x="110" y="0"/>
                  </a:moveTo>
                  <a:cubicBezTo>
                    <a:pt x="1" y="4"/>
                    <a:pt x="1" y="176"/>
                    <a:pt x="110" y="176"/>
                  </a:cubicBezTo>
                  <a:cubicBezTo>
                    <a:pt x="220" y="176"/>
                    <a:pt x="220" y="0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3"/>
            <p:cNvSpPr/>
            <p:nvPr/>
          </p:nvSpPr>
          <p:spPr>
            <a:xfrm>
              <a:off x="6228409" y="3823353"/>
              <a:ext cx="1010422" cy="1049238"/>
            </a:xfrm>
            <a:custGeom>
              <a:avLst/>
              <a:gdLst/>
              <a:ahLst/>
              <a:cxnLst/>
              <a:rect l="l" t="t" r="r" b="b"/>
              <a:pathLst>
                <a:path w="13432" h="13948" extrusionOk="0">
                  <a:moveTo>
                    <a:pt x="7420" y="0"/>
                  </a:moveTo>
                  <a:lnTo>
                    <a:pt x="0" y="425"/>
                  </a:lnTo>
                  <a:lnTo>
                    <a:pt x="446" y="6623"/>
                  </a:lnTo>
                  <a:lnTo>
                    <a:pt x="282" y="12152"/>
                  </a:lnTo>
                  <a:cubicBezTo>
                    <a:pt x="322" y="12594"/>
                    <a:pt x="516" y="13161"/>
                    <a:pt x="823" y="13443"/>
                  </a:cubicBezTo>
                  <a:cubicBezTo>
                    <a:pt x="1368" y="13947"/>
                    <a:pt x="2099" y="13947"/>
                    <a:pt x="2607" y="13947"/>
                  </a:cubicBezTo>
                  <a:lnTo>
                    <a:pt x="10641" y="13947"/>
                  </a:lnTo>
                  <a:cubicBezTo>
                    <a:pt x="12415" y="13947"/>
                    <a:pt x="13431" y="12437"/>
                    <a:pt x="13311" y="11007"/>
                  </a:cubicBezTo>
                  <a:cubicBezTo>
                    <a:pt x="13237" y="10152"/>
                    <a:pt x="12766" y="9329"/>
                    <a:pt x="11811" y="8872"/>
                  </a:cubicBezTo>
                  <a:cubicBezTo>
                    <a:pt x="11402" y="8678"/>
                    <a:pt x="10989" y="8543"/>
                    <a:pt x="10634" y="8451"/>
                  </a:cubicBezTo>
                  <a:cubicBezTo>
                    <a:pt x="9892" y="8261"/>
                    <a:pt x="9266" y="7837"/>
                    <a:pt x="8809" y="7446"/>
                  </a:cubicBezTo>
                  <a:cubicBezTo>
                    <a:pt x="8557" y="7234"/>
                    <a:pt x="8356" y="6970"/>
                    <a:pt x="8209" y="6685"/>
                  </a:cubicBezTo>
                  <a:cubicBezTo>
                    <a:pt x="8063" y="6396"/>
                    <a:pt x="7968" y="6082"/>
                    <a:pt x="7939" y="5753"/>
                  </a:cubicBezTo>
                  <a:lnTo>
                    <a:pt x="7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3"/>
            <p:cNvSpPr/>
            <p:nvPr/>
          </p:nvSpPr>
          <p:spPr>
            <a:xfrm>
              <a:off x="6236082" y="3917686"/>
              <a:ext cx="560426" cy="48520"/>
            </a:xfrm>
            <a:custGeom>
              <a:avLst/>
              <a:gdLst/>
              <a:ahLst/>
              <a:cxnLst/>
              <a:rect l="l" t="t" r="r" b="b"/>
              <a:pathLst>
                <a:path w="7450" h="645" extrusionOk="0">
                  <a:moveTo>
                    <a:pt x="7435" y="1"/>
                  </a:moveTo>
                  <a:cubicBezTo>
                    <a:pt x="6630" y="74"/>
                    <a:pt x="5826" y="136"/>
                    <a:pt x="5017" y="195"/>
                  </a:cubicBezTo>
                  <a:cubicBezTo>
                    <a:pt x="3661" y="293"/>
                    <a:pt x="2304" y="374"/>
                    <a:pt x="944" y="432"/>
                  </a:cubicBezTo>
                  <a:cubicBezTo>
                    <a:pt x="629" y="447"/>
                    <a:pt x="315" y="461"/>
                    <a:pt x="0" y="469"/>
                  </a:cubicBezTo>
                  <a:lnTo>
                    <a:pt x="11" y="644"/>
                  </a:lnTo>
                  <a:cubicBezTo>
                    <a:pt x="443" y="630"/>
                    <a:pt x="867" y="611"/>
                    <a:pt x="1299" y="589"/>
                  </a:cubicBezTo>
                  <a:cubicBezTo>
                    <a:pt x="1288" y="538"/>
                    <a:pt x="1284" y="513"/>
                    <a:pt x="1284" y="505"/>
                  </a:cubicBezTo>
                  <a:lnTo>
                    <a:pt x="1459" y="494"/>
                  </a:lnTo>
                  <a:cubicBezTo>
                    <a:pt x="1459" y="498"/>
                    <a:pt x="1463" y="531"/>
                    <a:pt x="1467" y="578"/>
                  </a:cubicBezTo>
                  <a:cubicBezTo>
                    <a:pt x="1887" y="560"/>
                    <a:pt x="2311" y="538"/>
                    <a:pt x="2732" y="516"/>
                  </a:cubicBezTo>
                  <a:cubicBezTo>
                    <a:pt x="4089" y="440"/>
                    <a:pt x="5449" y="341"/>
                    <a:pt x="6802" y="227"/>
                  </a:cubicBezTo>
                  <a:cubicBezTo>
                    <a:pt x="7014" y="209"/>
                    <a:pt x="7233" y="191"/>
                    <a:pt x="7449" y="169"/>
                  </a:cubicBezTo>
                  <a:lnTo>
                    <a:pt x="74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3"/>
            <p:cNvSpPr/>
            <p:nvPr/>
          </p:nvSpPr>
          <p:spPr>
            <a:xfrm>
              <a:off x="6253384" y="4575686"/>
              <a:ext cx="974690" cy="138865"/>
            </a:xfrm>
            <a:custGeom>
              <a:avLst/>
              <a:gdLst/>
              <a:ahLst/>
              <a:cxnLst/>
              <a:rect l="l" t="t" r="r" b="b"/>
              <a:pathLst>
                <a:path w="12957" h="1846" extrusionOk="0">
                  <a:moveTo>
                    <a:pt x="8" y="1"/>
                  </a:moveTo>
                  <a:lnTo>
                    <a:pt x="1" y="176"/>
                  </a:lnTo>
                  <a:cubicBezTo>
                    <a:pt x="670" y="271"/>
                    <a:pt x="1325" y="469"/>
                    <a:pt x="1972" y="652"/>
                  </a:cubicBezTo>
                  <a:cubicBezTo>
                    <a:pt x="2875" y="908"/>
                    <a:pt x="3782" y="1116"/>
                    <a:pt x="4703" y="1281"/>
                  </a:cubicBezTo>
                  <a:cubicBezTo>
                    <a:pt x="5621" y="1445"/>
                    <a:pt x="6543" y="1569"/>
                    <a:pt x="7472" y="1661"/>
                  </a:cubicBezTo>
                  <a:cubicBezTo>
                    <a:pt x="8404" y="1752"/>
                    <a:pt x="9336" y="1803"/>
                    <a:pt x="10269" y="1829"/>
                  </a:cubicBezTo>
                  <a:cubicBezTo>
                    <a:pt x="10732" y="1841"/>
                    <a:pt x="11194" y="1846"/>
                    <a:pt x="11657" y="1846"/>
                  </a:cubicBezTo>
                  <a:cubicBezTo>
                    <a:pt x="12079" y="1846"/>
                    <a:pt x="12501" y="1841"/>
                    <a:pt x="12924" y="1833"/>
                  </a:cubicBezTo>
                  <a:cubicBezTo>
                    <a:pt x="12938" y="1774"/>
                    <a:pt x="12949" y="1719"/>
                    <a:pt x="12957" y="1661"/>
                  </a:cubicBezTo>
                  <a:lnTo>
                    <a:pt x="12957" y="1661"/>
                  </a:lnTo>
                  <a:cubicBezTo>
                    <a:pt x="12531" y="1671"/>
                    <a:pt x="12104" y="1677"/>
                    <a:pt x="11677" y="1677"/>
                  </a:cubicBezTo>
                  <a:cubicBezTo>
                    <a:pt x="11327" y="1677"/>
                    <a:pt x="10977" y="1673"/>
                    <a:pt x="10627" y="1664"/>
                  </a:cubicBezTo>
                  <a:cubicBezTo>
                    <a:pt x="9688" y="1646"/>
                    <a:pt x="8755" y="1599"/>
                    <a:pt x="7823" y="1518"/>
                  </a:cubicBezTo>
                  <a:cubicBezTo>
                    <a:pt x="6890" y="1434"/>
                    <a:pt x="5965" y="1321"/>
                    <a:pt x="5043" y="1167"/>
                  </a:cubicBezTo>
                  <a:cubicBezTo>
                    <a:pt x="4126" y="1010"/>
                    <a:pt x="3211" y="809"/>
                    <a:pt x="2312" y="564"/>
                  </a:cubicBezTo>
                  <a:cubicBezTo>
                    <a:pt x="2027" y="487"/>
                    <a:pt x="1749" y="403"/>
                    <a:pt x="1463" y="326"/>
                  </a:cubicBezTo>
                  <a:cubicBezTo>
                    <a:pt x="1463" y="348"/>
                    <a:pt x="1460" y="377"/>
                    <a:pt x="1460" y="399"/>
                  </a:cubicBezTo>
                  <a:lnTo>
                    <a:pt x="1288" y="385"/>
                  </a:lnTo>
                  <a:cubicBezTo>
                    <a:pt x="1292" y="352"/>
                    <a:pt x="1292" y="315"/>
                    <a:pt x="1295" y="279"/>
                  </a:cubicBezTo>
                  <a:cubicBezTo>
                    <a:pt x="871" y="165"/>
                    <a:pt x="447" y="59"/>
                    <a:pt x="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3"/>
            <p:cNvSpPr/>
            <p:nvPr/>
          </p:nvSpPr>
          <p:spPr>
            <a:xfrm>
              <a:off x="6251729" y="4658209"/>
              <a:ext cx="944751" cy="139392"/>
            </a:xfrm>
            <a:custGeom>
              <a:avLst/>
              <a:gdLst/>
              <a:ahLst/>
              <a:cxnLst/>
              <a:rect l="l" t="t" r="r" b="b"/>
              <a:pathLst>
                <a:path w="12559" h="1853" extrusionOk="0">
                  <a:moveTo>
                    <a:pt x="8" y="1"/>
                  </a:moveTo>
                  <a:lnTo>
                    <a:pt x="1" y="176"/>
                  </a:lnTo>
                  <a:cubicBezTo>
                    <a:pt x="681" y="268"/>
                    <a:pt x="1347" y="472"/>
                    <a:pt x="2005" y="659"/>
                  </a:cubicBezTo>
                  <a:cubicBezTo>
                    <a:pt x="2897" y="911"/>
                    <a:pt x="3804" y="1120"/>
                    <a:pt x="4725" y="1284"/>
                  </a:cubicBezTo>
                  <a:cubicBezTo>
                    <a:pt x="5643" y="1449"/>
                    <a:pt x="6565" y="1573"/>
                    <a:pt x="7494" y="1665"/>
                  </a:cubicBezTo>
                  <a:cubicBezTo>
                    <a:pt x="8426" y="1756"/>
                    <a:pt x="9358" y="1807"/>
                    <a:pt x="10291" y="1833"/>
                  </a:cubicBezTo>
                  <a:cubicBezTo>
                    <a:pt x="10775" y="1845"/>
                    <a:pt x="11260" y="1853"/>
                    <a:pt x="11744" y="1853"/>
                  </a:cubicBezTo>
                  <a:cubicBezTo>
                    <a:pt x="11973" y="1853"/>
                    <a:pt x="12202" y="1851"/>
                    <a:pt x="12430" y="1847"/>
                  </a:cubicBezTo>
                  <a:cubicBezTo>
                    <a:pt x="12478" y="1793"/>
                    <a:pt x="12518" y="1734"/>
                    <a:pt x="12558" y="1675"/>
                  </a:cubicBezTo>
                  <a:lnTo>
                    <a:pt x="12558" y="1675"/>
                  </a:lnTo>
                  <a:cubicBezTo>
                    <a:pt x="12240" y="1679"/>
                    <a:pt x="11923" y="1681"/>
                    <a:pt x="11606" y="1681"/>
                  </a:cubicBezTo>
                  <a:cubicBezTo>
                    <a:pt x="11288" y="1681"/>
                    <a:pt x="10971" y="1679"/>
                    <a:pt x="10653" y="1675"/>
                  </a:cubicBezTo>
                  <a:cubicBezTo>
                    <a:pt x="9717" y="1657"/>
                    <a:pt x="8784" y="1610"/>
                    <a:pt x="7852" y="1529"/>
                  </a:cubicBezTo>
                  <a:cubicBezTo>
                    <a:pt x="6919" y="1445"/>
                    <a:pt x="5991" y="1332"/>
                    <a:pt x="5073" y="1175"/>
                  </a:cubicBezTo>
                  <a:cubicBezTo>
                    <a:pt x="4151" y="1021"/>
                    <a:pt x="3237" y="820"/>
                    <a:pt x="2337" y="571"/>
                  </a:cubicBezTo>
                  <a:cubicBezTo>
                    <a:pt x="1566" y="363"/>
                    <a:pt x="798" y="110"/>
                    <a:pt x="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3"/>
            <p:cNvSpPr/>
            <p:nvPr/>
          </p:nvSpPr>
          <p:spPr>
            <a:xfrm>
              <a:off x="6249848" y="4740732"/>
              <a:ext cx="825594" cy="131042"/>
            </a:xfrm>
            <a:custGeom>
              <a:avLst/>
              <a:gdLst/>
              <a:ahLst/>
              <a:cxnLst/>
              <a:rect l="l" t="t" r="r" b="b"/>
              <a:pathLst>
                <a:path w="10975" h="1742" extrusionOk="0">
                  <a:moveTo>
                    <a:pt x="0" y="1"/>
                  </a:moveTo>
                  <a:lnTo>
                    <a:pt x="26" y="180"/>
                  </a:lnTo>
                  <a:cubicBezTo>
                    <a:pt x="702" y="275"/>
                    <a:pt x="1368" y="476"/>
                    <a:pt x="2019" y="659"/>
                  </a:cubicBezTo>
                  <a:cubicBezTo>
                    <a:pt x="2915" y="915"/>
                    <a:pt x="3825" y="1127"/>
                    <a:pt x="4743" y="1292"/>
                  </a:cubicBezTo>
                  <a:cubicBezTo>
                    <a:pt x="5665" y="1456"/>
                    <a:pt x="6586" y="1577"/>
                    <a:pt x="7515" y="1668"/>
                  </a:cubicBezTo>
                  <a:cubicBezTo>
                    <a:pt x="7811" y="1697"/>
                    <a:pt x="8115" y="1719"/>
                    <a:pt x="8411" y="1741"/>
                  </a:cubicBezTo>
                  <a:lnTo>
                    <a:pt x="10356" y="1741"/>
                  </a:lnTo>
                  <a:cubicBezTo>
                    <a:pt x="10572" y="1741"/>
                    <a:pt x="10777" y="1719"/>
                    <a:pt x="10974" y="1679"/>
                  </a:cubicBezTo>
                  <a:cubicBezTo>
                    <a:pt x="10875" y="1679"/>
                    <a:pt x="10773" y="1679"/>
                    <a:pt x="10674" y="1676"/>
                  </a:cubicBezTo>
                  <a:cubicBezTo>
                    <a:pt x="9735" y="1661"/>
                    <a:pt x="8802" y="1610"/>
                    <a:pt x="7870" y="1533"/>
                  </a:cubicBezTo>
                  <a:cubicBezTo>
                    <a:pt x="6937" y="1449"/>
                    <a:pt x="6012" y="1335"/>
                    <a:pt x="5090" y="1182"/>
                  </a:cubicBezTo>
                  <a:cubicBezTo>
                    <a:pt x="4173" y="1025"/>
                    <a:pt x="3258" y="823"/>
                    <a:pt x="2359" y="578"/>
                  </a:cubicBezTo>
                  <a:cubicBezTo>
                    <a:pt x="1580" y="363"/>
                    <a:pt x="805" y="10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63"/>
            <p:cNvSpPr/>
            <p:nvPr/>
          </p:nvSpPr>
          <p:spPr>
            <a:xfrm>
              <a:off x="6673969" y="4272000"/>
              <a:ext cx="156618" cy="35581"/>
            </a:xfrm>
            <a:custGeom>
              <a:avLst/>
              <a:gdLst/>
              <a:ahLst/>
              <a:cxnLst/>
              <a:rect l="l" t="t" r="r" b="b"/>
              <a:pathLst>
                <a:path w="2082" h="473" extrusionOk="0">
                  <a:moveTo>
                    <a:pt x="2045" y="1"/>
                  </a:moveTo>
                  <a:cubicBezTo>
                    <a:pt x="1358" y="52"/>
                    <a:pt x="674" y="154"/>
                    <a:pt x="1" y="308"/>
                  </a:cubicBezTo>
                  <a:cubicBezTo>
                    <a:pt x="30" y="359"/>
                    <a:pt x="45" y="414"/>
                    <a:pt x="52" y="472"/>
                  </a:cubicBezTo>
                  <a:cubicBezTo>
                    <a:pt x="721" y="319"/>
                    <a:pt x="1401" y="216"/>
                    <a:pt x="2082" y="172"/>
                  </a:cubicBezTo>
                  <a:cubicBezTo>
                    <a:pt x="2067" y="118"/>
                    <a:pt x="2052" y="55"/>
                    <a:pt x="2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3"/>
            <p:cNvSpPr/>
            <p:nvPr/>
          </p:nvSpPr>
          <p:spPr>
            <a:xfrm>
              <a:off x="6648693" y="4073103"/>
              <a:ext cx="161583" cy="20762"/>
            </a:xfrm>
            <a:custGeom>
              <a:avLst/>
              <a:gdLst/>
              <a:ahLst/>
              <a:cxnLst/>
              <a:rect l="l" t="t" r="r" b="b"/>
              <a:pathLst>
                <a:path w="2148" h="276" extrusionOk="0">
                  <a:moveTo>
                    <a:pt x="2136" y="1"/>
                  </a:moveTo>
                  <a:cubicBezTo>
                    <a:pt x="1430" y="8"/>
                    <a:pt x="728" y="41"/>
                    <a:pt x="26" y="100"/>
                  </a:cubicBezTo>
                  <a:cubicBezTo>
                    <a:pt x="19" y="103"/>
                    <a:pt x="8" y="103"/>
                    <a:pt x="1" y="110"/>
                  </a:cubicBezTo>
                  <a:cubicBezTo>
                    <a:pt x="22" y="158"/>
                    <a:pt x="37" y="213"/>
                    <a:pt x="37" y="275"/>
                  </a:cubicBezTo>
                  <a:cubicBezTo>
                    <a:pt x="739" y="213"/>
                    <a:pt x="1445" y="176"/>
                    <a:pt x="2147" y="173"/>
                  </a:cubicBezTo>
                  <a:lnTo>
                    <a:pt x="21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3"/>
            <p:cNvSpPr/>
            <p:nvPr/>
          </p:nvSpPr>
          <p:spPr>
            <a:xfrm>
              <a:off x="6767775" y="4416960"/>
              <a:ext cx="182195" cy="84026"/>
            </a:xfrm>
            <a:custGeom>
              <a:avLst/>
              <a:gdLst/>
              <a:ahLst/>
              <a:cxnLst/>
              <a:rect l="l" t="t" r="r" b="b"/>
              <a:pathLst>
                <a:path w="2422" h="1117" extrusionOk="0">
                  <a:moveTo>
                    <a:pt x="2228" y="1"/>
                  </a:moveTo>
                  <a:cubicBezTo>
                    <a:pt x="2173" y="19"/>
                    <a:pt x="2115" y="37"/>
                    <a:pt x="2060" y="56"/>
                  </a:cubicBezTo>
                  <a:cubicBezTo>
                    <a:pt x="1617" y="209"/>
                    <a:pt x="1182" y="396"/>
                    <a:pt x="751" y="597"/>
                  </a:cubicBezTo>
                  <a:cubicBezTo>
                    <a:pt x="509" y="714"/>
                    <a:pt x="272" y="831"/>
                    <a:pt x="37" y="955"/>
                  </a:cubicBezTo>
                  <a:cubicBezTo>
                    <a:pt x="19" y="962"/>
                    <a:pt x="12" y="977"/>
                    <a:pt x="1" y="992"/>
                  </a:cubicBezTo>
                  <a:cubicBezTo>
                    <a:pt x="37" y="1028"/>
                    <a:pt x="67" y="1068"/>
                    <a:pt x="92" y="1116"/>
                  </a:cubicBezTo>
                  <a:cubicBezTo>
                    <a:pt x="103" y="1116"/>
                    <a:pt x="118" y="1109"/>
                    <a:pt x="125" y="1105"/>
                  </a:cubicBezTo>
                  <a:cubicBezTo>
                    <a:pt x="637" y="831"/>
                    <a:pt x="1164" y="589"/>
                    <a:pt x="1701" y="374"/>
                  </a:cubicBezTo>
                  <a:cubicBezTo>
                    <a:pt x="1935" y="282"/>
                    <a:pt x="2173" y="187"/>
                    <a:pt x="2422" y="118"/>
                  </a:cubicBezTo>
                  <a:cubicBezTo>
                    <a:pt x="2356" y="81"/>
                    <a:pt x="2294" y="41"/>
                    <a:pt x="2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3"/>
            <p:cNvSpPr/>
            <p:nvPr/>
          </p:nvSpPr>
          <p:spPr>
            <a:xfrm>
              <a:off x="6332897" y="3961167"/>
              <a:ext cx="46564" cy="639112"/>
            </a:xfrm>
            <a:custGeom>
              <a:avLst/>
              <a:gdLst/>
              <a:ahLst/>
              <a:cxnLst/>
              <a:rect l="l" t="t" r="r" b="b"/>
              <a:pathLst>
                <a:path w="619" h="8496" extrusionOk="0">
                  <a:moveTo>
                    <a:pt x="176" y="0"/>
                  </a:moveTo>
                  <a:cubicBezTo>
                    <a:pt x="118" y="8"/>
                    <a:pt x="63" y="8"/>
                    <a:pt x="1" y="11"/>
                  </a:cubicBezTo>
                  <a:cubicBezTo>
                    <a:pt x="55" y="714"/>
                    <a:pt x="439" y="5793"/>
                    <a:pt x="238" y="8448"/>
                  </a:cubicBezTo>
                  <a:cubicBezTo>
                    <a:pt x="293" y="8462"/>
                    <a:pt x="355" y="8480"/>
                    <a:pt x="406" y="8495"/>
                  </a:cubicBezTo>
                  <a:cubicBezTo>
                    <a:pt x="619" y="5840"/>
                    <a:pt x="235" y="732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3"/>
            <p:cNvSpPr/>
            <p:nvPr/>
          </p:nvSpPr>
          <p:spPr>
            <a:xfrm>
              <a:off x="6332596" y="3954848"/>
              <a:ext cx="13616" cy="7222"/>
            </a:xfrm>
            <a:custGeom>
              <a:avLst/>
              <a:gdLst/>
              <a:ahLst/>
              <a:cxnLst/>
              <a:rect l="l" t="t" r="r" b="b"/>
              <a:pathLst>
                <a:path w="181" h="96" extrusionOk="0">
                  <a:moveTo>
                    <a:pt x="176" y="0"/>
                  </a:moveTo>
                  <a:lnTo>
                    <a:pt x="1" y="11"/>
                  </a:lnTo>
                  <a:cubicBezTo>
                    <a:pt x="1" y="19"/>
                    <a:pt x="5" y="44"/>
                    <a:pt x="5" y="95"/>
                  </a:cubicBezTo>
                  <a:cubicBezTo>
                    <a:pt x="67" y="92"/>
                    <a:pt x="122" y="92"/>
                    <a:pt x="180" y="84"/>
                  </a:cubicBezTo>
                  <a:cubicBezTo>
                    <a:pt x="176" y="30"/>
                    <a:pt x="176" y="4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3"/>
            <p:cNvSpPr/>
            <p:nvPr/>
          </p:nvSpPr>
          <p:spPr>
            <a:xfrm>
              <a:off x="6350500" y="4596599"/>
              <a:ext cx="13540" cy="9177"/>
            </a:xfrm>
            <a:custGeom>
              <a:avLst/>
              <a:gdLst/>
              <a:ahLst/>
              <a:cxnLst/>
              <a:rect l="l" t="t" r="r" b="b"/>
              <a:pathLst>
                <a:path w="180" h="122" extrusionOk="0">
                  <a:moveTo>
                    <a:pt x="12" y="1"/>
                  </a:moveTo>
                  <a:cubicBezTo>
                    <a:pt x="4" y="37"/>
                    <a:pt x="1" y="70"/>
                    <a:pt x="1" y="107"/>
                  </a:cubicBezTo>
                  <a:lnTo>
                    <a:pt x="176" y="121"/>
                  </a:lnTo>
                  <a:cubicBezTo>
                    <a:pt x="176" y="99"/>
                    <a:pt x="180" y="74"/>
                    <a:pt x="180" y="48"/>
                  </a:cubicBezTo>
                  <a:cubicBezTo>
                    <a:pt x="125" y="33"/>
                    <a:pt x="66" y="15"/>
                    <a:pt x="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3"/>
            <p:cNvSpPr/>
            <p:nvPr/>
          </p:nvSpPr>
          <p:spPr>
            <a:xfrm>
              <a:off x="6702329" y="4480225"/>
              <a:ext cx="77106" cy="76805"/>
            </a:xfrm>
            <a:custGeom>
              <a:avLst/>
              <a:gdLst/>
              <a:ahLst/>
              <a:cxnLst/>
              <a:rect l="l" t="t" r="r" b="b"/>
              <a:pathLst>
                <a:path w="1025" h="1021" extrusionOk="0">
                  <a:moveTo>
                    <a:pt x="513" y="169"/>
                  </a:moveTo>
                  <a:cubicBezTo>
                    <a:pt x="699" y="169"/>
                    <a:pt x="849" y="319"/>
                    <a:pt x="849" y="505"/>
                  </a:cubicBezTo>
                  <a:cubicBezTo>
                    <a:pt x="849" y="696"/>
                    <a:pt x="699" y="845"/>
                    <a:pt x="513" y="845"/>
                  </a:cubicBezTo>
                  <a:cubicBezTo>
                    <a:pt x="326" y="845"/>
                    <a:pt x="172" y="696"/>
                    <a:pt x="172" y="505"/>
                  </a:cubicBezTo>
                  <a:cubicBezTo>
                    <a:pt x="172" y="319"/>
                    <a:pt x="326" y="169"/>
                    <a:pt x="513" y="169"/>
                  </a:cubicBezTo>
                  <a:close/>
                  <a:moveTo>
                    <a:pt x="513" y="1"/>
                  </a:moveTo>
                  <a:cubicBezTo>
                    <a:pt x="227" y="1"/>
                    <a:pt x="1" y="227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794" y="1021"/>
                    <a:pt x="1024" y="794"/>
                    <a:pt x="1024" y="509"/>
                  </a:cubicBezTo>
                  <a:cubicBezTo>
                    <a:pt x="1024" y="425"/>
                    <a:pt x="1003" y="345"/>
                    <a:pt x="966" y="279"/>
                  </a:cubicBezTo>
                  <a:cubicBezTo>
                    <a:pt x="964" y="279"/>
                    <a:pt x="963" y="279"/>
                    <a:pt x="961" y="279"/>
                  </a:cubicBezTo>
                  <a:cubicBezTo>
                    <a:pt x="898" y="279"/>
                    <a:pt x="850" y="204"/>
                    <a:pt x="875" y="151"/>
                  </a:cubicBezTo>
                  <a:cubicBezTo>
                    <a:pt x="783" y="59"/>
                    <a:pt x="655" y="1"/>
                    <a:pt x="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3"/>
            <p:cNvSpPr/>
            <p:nvPr/>
          </p:nvSpPr>
          <p:spPr>
            <a:xfrm>
              <a:off x="6766271" y="4491509"/>
              <a:ext cx="8726" cy="9478"/>
            </a:xfrm>
            <a:custGeom>
              <a:avLst/>
              <a:gdLst/>
              <a:ahLst/>
              <a:cxnLst/>
              <a:rect l="l" t="t" r="r" b="b"/>
              <a:pathLst>
                <a:path w="116" h="126" extrusionOk="0">
                  <a:moveTo>
                    <a:pt x="25" y="1"/>
                  </a:moveTo>
                  <a:cubicBezTo>
                    <a:pt x="0" y="53"/>
                    <a:pt x="46" y="126"/>
                    <a:pt x="107" y="126"/>
                  </a:cubicBezTo>
                  <a:cubicBezTo>
                    <a:pt x="110" y="126"/>
                    <a:pt x="113" y="125"/>
                    <a:pt x="116" y="125"/>
                  </a:cubicBezTo>
                  <a:cubicBezTo>
                    <a:pt x="90" y="77"/>
                    <a:pt x="61" y="37"/>
                    <a:pt x="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3"/>
            <p:cNvSpPr/>
            <p:nvPr/>
          </p:nvSpPr>
          <p:spPr>
            <a:xfrm>
              <a:off x="6601076" y="4273354"/>
              <a:ext cx="77106" cy="77106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513" y="176"/>
                  </a:moveTo>
                  <a:cubicBezTo>
                    <a:pt x="699" y="176"/>
                    <a:pt x="853" y="326"/>
                    <a:pt x="853" y="513"/>
                  </a:cubicBezTo>
                  <a:cubicBezTo>
                    <a:pt x="853" y="703"/>
                    <a:pt x="703" y="853"/>
                    <a:pt x="513" y="853"/>
                  </a:cubicBezTo>
                  <a:cubicBezTo>
                    <a:pt x="326" y="853"/>
                    <a:pt x="176" y="703"/>
                    <a:pt x="176" y="513"/>
                  </a:cubicBezTo>
                  <a:cubicBezTo>
                    <a:pt x="176" y="326"/>
                    <a:pt x="326" y="176"/>
                    <a:pt x="513" y="176"/>
                  </a:cubicBezTo>
                  <a:close/>
                  <a:moveTo>
                    <a:pt x="513" y="1"/>
                  </a:moveTo>
                  <a:cubicBezTo>
                    <a:pt x="231" y="1"/>
                    <a:pt x="1" y="231"/>
                    <a:pt x="1" y="513"/>
                  </a:cubicBezTo>
                  <a:cubicBezTo>
                    <a:pt x="1" y="798"/>
                    <a:pt x="231" y="1025"/>
                    <a:pt x="513" y="1025"/>
                  </a:cubicBezTo>
                  <a:cubicBezTo>
                    <a:pt x="798" y="1025"/>
                    <a:pt x="1025" y="798"/>
                    <a:pt x="1025" y="513"/>
                  </a:cubicBezTo>
                  <a:cubicBezTo>
                    <a:pt x="1025" y="495"/>
                    <a:pt x="1025" y="473"/>
                    <a:pt x="1021" y="454"/>
                  </a:cubicBezTo>
                  <a:cubicBezTo>
                    <a:pt x="1003" y="458"/>
                    <a:pt x="981" y="462"/>
                    <a:pt x="963" y="469"/>
                  </a:cubicBezTo>
                  <a:cubicBezTo>
                    <a:pt x="955" y="471"/>
                    <a:pt x="948" y="472"/>
                    <a:pt x="940" y="472"/>
                  </a:cubicBezTo>
                  <a:cubicBezTo>
                    <a:pt x="847" y="472"/>
                    <a:pt x="813" y="325"/>
                    <a:pt x="915" y="304"/>
                  </a:cubicBezTo>
                  <a:lnTo>
                    <a:pt x="970" y="290"/>
                  </a:lnTo>
                  <a:cubicBezTo>
                    <a:pt x="890" y="122"/>
                    <a:pt x="714" y="1"/>
                    <a:pt x="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3"/>
            <p:cNvSpPr/>
            <p:nvPr/>
          </p:nvSpPr>
          <p:spPr>
            <a:xfrm>
              <a:off x="6662234" y="4295094"/>
              <a:ext cx="15722" cy="13766"/>
            </a:xfrm>
            <a:custGeom>
              <a:avLst/>
              <a:gdLst/>
              <a:ahLst/>
              <a:cxnLst/>
              <a:rect l="l" t="t" r="r" b="b"/>
              <a:pathLst>
                <a:path w="209" h="183" extrusionOk="0">
                  <a:moveTo>
                    <a:pt x="157" y="1"/>
                  </a:moveTo>
                  <a:lnTo>
                    <a:pt x="102" y="15"/>
                  </a:lnTo>
                  <a:cubicBezTo>
                    <a:pt x="0" y="39"/>
                    <a:pt x="34" y="183"/>
                    <a:pt x="127" y="183"/>
                  </a:cubicBezTo>
                  <a:cubicBezTo>
                    <a:pt x="134" y="183"/>
                    <a:pt x="142" y="182"/>
                    <a:pt x="150" y="180"/>
                  </a:cubicBezTo>
                  <a:cubicBezTo>
                    <a:pt x="168" y="176"/>
                    <a:pt x="190" y="169"/>
                    <a:pt x="208" y="165"/>
                  </a:cubicBezTo>
                  <a:cubicBezTo>
                    <a:pt x="204" y="107"/>
                    <a:pt x="186" y="52"/>
                    <a:pt x="1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3"/>
            <p:cNvSpPr/>
            <p:nvPr/>
          </p:nvSpPr>
          <p:spPr>
            <a:xfrm>
              <a:off x="6574672" y="4057456"/>
              <a:ext cx="77106" cy="77106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513" y="176"/>
                  </a:moveTo>
                  <a:cubicBezTo>
                    <a:pt x="699" y="176"/>
                    <a:pt x="849" y="326"/>
                    <a:pt x="849" y="512"/>
                  </a:cubicBezTo>
                  <a:cubicBezTo>
                    <a:pt x="849" y="702"/>
                    <a:pt x="699" y="852"/>
                    <a:pt x="513" y="852"/>
                  </a:cubicBezTo>
                  <a:cubicBezTo>
                    <a:pt x="326" y="852"/>
                    <a:pt x="176" y="702"/>
                    <a:pt x="176" y="512"/>
                  </a:cubicBezTo>
                  <a:cubicBezTo>
                    <a:pt x="176" y="326"/>
                    <a:pt x="326" y="176"/>
                    <a:pt x="513" y="176"/>
                  </a:cubicBezTo>
                  <a:close/>
                  <a:moveTo>
                    <a:pt x="513" y="0"/>
                  </a:moveTo>
                  <a:cubicBezTo>
                    <a:pt x="231" y="0"/>
                    <a:pt x="1" y="231"/>
                    <a:pt x="1" y="512"/>
                  </a:cubicBezTo>
                  <a:cubicBezTo>
                    <a:pt x="1" y="798"/>
                    <a:pt x="231" y="1024"/>
                    <a:pt x="513" y="1024"/>
                  </a:cubicBezTo>
                  <a:cubicBezTo>
                    <a:pt x="798" y="1024"/>
                    <a:pt x="1025" y="798"/>
                    <a:pt x="1025" y="512"/>
                  </a:cubicBezTo>
                  <a:lnTo>
                    <a:pt x="1025" y="483"/>
                  </a:lnTo>
                  <a:lnTo>
                    <a:pt x="1010" y="483"/>
                  </a:lnTo>
                  <a:cubicBezTo>
                    <a:pt x="1008" y="483"/>
                    <a:pt x="1005" y="483"/>
                    <a:pt x="1003" y="483"/>
                  </a:cubicBezTo>
                  <a:cubicBezTo>
                    <a:pt x="911" y="483"/>
                    <a:pt x="903" y="347"/>
                    <a:pt x="985" y="318"/>
                  </a:cubicBezTo>
                  <a:cubicBezTo>
                    <a:pt x="908" y="136"/>
                    <a:pt x="725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3"/>
            <p:cNvSpPr/>
            <p:nvPr/>
          </p:nvSpPr>
          <p:spPr>
            <a:xfrm>
              <a:off x="6642525" y="4081377"/>
              <a:ext cx="9253" cy="12487"/>
            </a:xfrm>
            <a:custGeom>
              <a:avLst/>
              <a:gdLst/>
              <a:ahLst/>
              <a:cxnLst/>
              <a:rect l="l" t="t" r="r" b="b"/>
              <a:pathLst>
                <a:path w="123" h="166" extrusionOk="0">
                  <a:moveTo>
                    <a:pt x="86" y="0"/>
                  </a:moveTo>
                  <a:cubicBezTo>
                    <a:pt x="1" y="29"/>
                    <a:pt x="9" y="165"/>
                    <a:pt x="101" y="165"/>
                  </a:cubicBezTo>
                  <a:cubicBezTo>
                    <a:pt x="103" y="165"/>
                    <a:pt x="106" y="165"/>
                    <a:pt x="108" y="165"/>
                  </a:cubicBezTo>
                  <a:lnTo>
                    <a:pt x="123" y="165"/>
                  </a:lnTo>
                  <a:cubicBezTo>
                    <a:pt x="119" y="103"/>
                    <a:pt x="104" y="48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3"/>
            <p:cNvSpPr/>
            <p:nvPr/>
          </p:nvSpPr>
          <p:spPr>
            <a:xfrm>
              <a:off x="6740544" y="3864577"/>
              <a:ext cx="14443" cy="14142"/>
            </a:xfrm>
            <a:custGeom>
              <a:avLst/>
              <a:gdLst/>
              <a:ahLst/>
              <a:cxnLst/>
              <a:rect l="l" t="t" r="r" b="b"/>
              <a:pathLst>
                <a:path w="192" h="188" extrusionOk="0">
                  <a:moveTo>
                    <a:pt x="100" y="1"/>
                  </a:moveTo>
                  <a:cubicBezTo>
                    <a:pt x="92" y="1"/>
                    <a:pt x="85" y="1"/>
                    <a:pt x="78" y="5"/>
                  </a:cubicBezTo>
                  <a:cubicBezTo>
                    <a:pt x="63" y="12"/>
                    <a:pt x="48" y="19"/>
                    <a:pt x="41" y="30"/>
                  </a:cubicBezTo>
                  <a:lnTo>
                    <a:pt x="26" y="41"/>
                  </a:lnTo>
                  <a:cubicBezTo>
                    <a:pt x="19" y="52"/>
                    <a:pt x="12" y="59"/>
                    <a:pt x="8" y="70"/>
                  </a:cubicBezTo>
                  <a:cubicBezTo>
                    <a:pt x="5" y="78"/>
                    <a:pt x="1" y="92"/>
                    <a:pt x="1" y="103"/>
                  </a:cubicBezTo>
                  <a:cubicBezTo>
                    <a:pt x="1" y="114"/>
                    <a:pt x="1" y="125"/>
                    <a:pt x="8" y="133"/>
                  </a:cubicBezTo>
                  <a:cubicBezTo>
                    <a:pt x="12" y="144"/>
                    <a:pt x="16" y="151"/>
                    <a:pt x="26" y="162"/>
                  </a:cubicBezTo>
                  <a:cubicBezTo>
                    <a:pt x="30" y="166"/>
                    <a:pt x="41" y="169"/>
                    <a:pt x="45" y="177"/>
                  </a:cubicBezTo>
                  <a:cubicBezTo>
                    <a:pt x="59" y="184"/>
                    <a:pt x="74" y="187"/>
                    <a:pt x="92" y="187"/>
                  </a:cubicBezTo>
                  <a:cubicBezTo>
                    <a:pt x="100" y="187"/>
                    <a:pt x="103" y="187"/>
                    <a:pt x="114" y="184"/>
                  </a:cubicBezTo>
                  <a:cubicBezTo>
                    <a:pt x="129" y="180"/>
                    <a:pt x="140" y="169"/>
                    <a:pt x="151" y="162"/>
                  </a:cubicBezTo>
                  <a:lnTo>
                    <a:pt x="165" y="147"/>
                  </a:lnTo>
                  <a:cubicBezTo>
                    <a:pt x="173" y="140"/>
                    <a:pt x="176" y="129"/>
                    <a:pt x="184" y="122"/>
                  </a:cubicBezTo>
                  <a:cubicBezTo>
                    <a:pt x="187" y="111"/>
                    <a:pt x="191" y="96"/>
                    <a:pt x="191" y="89"/>
                  </a:cubicBezTo>
                  <a:cubicBezTo>
                    <a:pt x="191" y="74"/>
                    <a:pt x="191" y="67"/>
                    <a:pt x="184" y="56"/>
                  </a:cubicBezTo>
                  <a:cubicBezTo>
                    <a:pt x="176" y="49"/>
                    <a:pt x="173" y="38"/>
                    <a:pt x="165" y="30"/>
                  </a:cubicBezTo>
                  <a:cubicBezTo>
                    <a:pt x="158" y="23"/>
                    <a:pt x="151" y="19"/>
                    <a:pt x="147" y="16"/>
                  </a:cubicBezTo>
                  <a:cubicBezTo>
                    <a:pt x="133" y="5"/>
                    <a:pt x="118" y="1"/>
                    <a:pt x="1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3"/>
            <p:cNvSpPr/>
            <p:nvPr/>
          </p:nvSpPr>
          <p:spPr>
            <a:xfrm>
              <a:off x="6655840" y="3869316"/>
              <a:ext cx="16549" cy="13240"/>
            </a:xfrm>
            <a:custGeom>
              <a:avLst/>
              <a:gdLst/>
              <a:ahLst/>
              <a:cxnLst/>
              <a:rect l="l" t="t" r="r" b="b"/>
              <a:pathLst>
                <a:path w="220" h="176" extrusionOk="0">
                  <a:moveTo>
                    <a:pt x="110" y="0"/>
                  </a:moveTo>
                  <a:cubicBezTo>
                    <a:pt x="1" y="7"/>
                    <a:pt x="1" y="176"/>
                    <a:pt x="110" y="176"/>
                  </a:cubicBezTo>
                  <a:cubicBezTo>
                    <a:pt x="220" y="176"/>
                    <a:pt x="220" y="0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3"/>
            <p:cNvSpPr/>
            <p:nvPr/>
          </p:nvSpPr>
          <p:spPr>
            <a:xfrm>
              <a:off x="6570609" y="3877290"/>
              <a:ext cx="14067" cy="13240"/>
            </a:xfrm>
            <a:custGeom>
              <a:avLst/>
              <a:gdLst/>
              <a:ahLst/>
              <a:cxnLst/>
              <a:rect l="l" t="t" r="r" b="b"/>
              <a:pathLst>
                <a:path w="187" h="176" extrusionOk="0">
                  <a:moveTo>
                    <a:pt x="88" y="0"/>
                  </a:moveTo>
                  <a:cubicBezTo>
                    <a:pt x="73" y="0"/>
                    <a:pt x="62" y="0"/>
                    <a:pt x="55" y="11"/>
                  </a:cubicBezTo>
                  <a:cubicBezTo>
                    <a:pt x="44" y="15"/>
                    <a:pt x="37" y="18"/>
                    <a:pt x="26" y="29"/>
                  </a:cubicBezTo>
                  <a:cubicBezTo>
                    <a:pt x="18" y="37"/>
                    <a:pt x="15" y="48"/>
                    <a:pt x="7" y="55"/>
                  </a:cubicBezTo>
                  <a:cubicBezTo>
                    <a:pt x="4" y="66"/>
                    <a:pt x="0" y="77"/>
                    <a:pt x="0" y="88"/>
                  </a:cubicBezTo>
                  <a:cubicBezTo>
                    <a:pt x="0" y="95"/>
                    <a:pt x="0" y="103"/>
                    <a:pt x="4" y="110"/>
                  </a:cubicBezTo>
                  <a:cubicBezTo>
                    <a:pt x="11" y="121"/>
                    <a:pt x="18" y="135"/>
                    <a:pt x="29" y="146"/>
                  </a:cubicBezTo>
                  <a:cubicBezTo>
                    <a:pt x="33" y="150"/>
                    <a:pt x="40" y="157"/>
                    <a:pt x="44" y="161"/>
                  </a:cubicBezTo>
                  <a:cubicBezTo>
                    <a:pt x="59" y="168"/>
                    <a:pt x="73" y="176"/>
                    <a:pt x="91" y="176"/>
                  </a:cubicBezTo>
                  <a:lnTo>
                    <a:pt x="99" y="176"/>
                  </a:lnTo>
                  <a:cubicBezTo>
                    <a:pt x="113" y="176"/>
                    <a:pt x="124" y="176"/>
                    <a:pt x="132" y="165"/>
                  </a:cubicBezTo>
                  <a:cubicBezTo>
                    <a:pt x="143" y="161"/>
                    <a:pt x="150" y="157"/>
                    <a:pt x="161" y="146"/>
                  </a:cubicBezTo>
                  <a:cubicBezTo>
                    <a:pt x="168" y="139"/>
                    <a:pt x="172" y="128"/>
                    <a:pt x="179" y="121"/>
                  </a:cubicBezTo>
                  <a:cubicBezTo>
                    <a:pt x="183" y="110"/>
                    <a:pt x="187" y="99"/>
                    <a:pt x="187" y="88"/>
                  </a:cubicBezTo>
                  <a:cubicBezTo>
                    <a:pt x="187" y="81"/>
                    <a:pt x="187" y="73"/>
                    <a:pt x="183" y="66"/>
                  </a:cubicBezTo>
                  <a:cubicBezTo>
                    <a:pt x="179" y="51"/>
                    <a:pt x="168" y="37"/>
                    <a:pt x="161" y="29"/>
                  </a:cubicBezTo>
                  <a:cubicBezTo>
                    <a:pt x="154" y="26"/>
                    <a:pt x="146" y="18"/>
                    <a:pt x="143" y="15"/>
                  </a:cubicBezTo>
                  <a:cubicBezTo>
                    <a:pt x="128" y="8"/>
                    <a:pt x="113" y="0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3"/>
            <p:cNvSpPr/>
            <p:nvPr/>
          </p:nvSpPr>
          <p:spPr>
            <a:xfrm>
              <a:off x="6492450" y="3882480"/>
              <a:ext cx="14669" cy="13315"/>
            </a:xfrm>
            <a:custGeom>
              <a:avLst/>
              <a:gdLst/>
              <a:ahLst/>
              <a:cxnLst/>
              <a:rect l="l" t="t" r="r" b="b"/>
              <a:pathLst>
                <a:path w="195" h="177" extrusionOk="0">
                  <a:moveTo>
                    <a:pt x="88" y="1"/>
                  </a:moveTo>
                  <a:cubicBezTo>
                    <a:pt x="74" y="1"/>
                    <a:pt x="66" y="1"/>
                    <a:pt x="55" y="8"/>
                  </a:cubicBezTo>
                  <a:cubicBezTo>
                    <a:pt x="48" y="15"/>
                    <a:pt x="37" y="19"/>
                    <a:pt x="30" y="30"/>
                  </a:cubicBezTo>
                  <a:cubicBezTo>
                    <a:pt x="19" y="37"/>
                    <a:pt x="15" y="48"/>
                    <a:pt x="11" y="56"/>
                  </a:cubicBezTo>
                  <a:cubicBezTo>
                    <a:pt x="4" y="63"/>
                    <a:pt x="0" y="77"/>
                    <a:pt x="0" y="88"/>
                  </a:cubicBezTo>
                  <a:cubicBezTo>
                    <a:pt x="0" y="96"/>
                    <a:pt x="0" y="99"/>
                    <a:pt x="8" y="110"/>
                  </a:cubicBezTo>
                  <a:cubicBezTo>
                    <a:pt x="11" y="125"/>
                    <a:pt x="15" y="140"/>
                    <a:pt x="30" y="147"/>
                  </a:cubicBezTo>
                  <a:cubicBezTo>
                    <a:pt x="33" y="151"/>
                    <a:pt x="44" y="154"/>
                    <a:pt x="48" y="162"/>
                  </a:cubicBezTo>
                  <a:cubicBezTo>
                    <a:pt x="63" y="169"/>
                    <a:pt x="74" y="176"/>
                    <a:pt x="92" y="176"/>
                  </a:cubicBezTo>
                  <a:lnTo>
                    <a:pt x="107" y="176"/>
                  </a:lnTo>
                  <a:cubicBezTo>
                    <a:pt x="121" y="176"/>
                    <a:pt x="128" y="176"/>
                    <a:pt x="139" y="165"/>
                  </a:cubicBezTo>
                  <a:cubicBezTo>
                    <a:pt x="147" y="162"/>
                    <a:pt x="158" y="158"/>
                    <a:pt x="165" y="147"/>
                  </a:cubicBezTo>
                  <a:cubicBezTo>
                    <a:pt x="176" y="140"/>
                    <a:pt x="180" y="129"/>
                    <a:pt x="183" y="121"/>
                  </a:cubicBezTo>
                  <a:cubicBezTo>
                    <a:pt x="191" y="110"/>
                    <a:pt x="194" y="96"/>
                    <a:pt x="194" y="88"/>
                  </a:cubicBezTo>
                  <a:cubicBezTo>
                    <a:pt x="194" y="77"/>
                    <a:pt x="194" y="74"/>
                    <a:pt x="187" y="66"/>
                  </a:cubicBezTo>
                  <a:cubicBezTo>
                    <a:pt x="183" y="52"/>
                    <a:pt x="176" y="37"/>
                    <a:pt x="165" y="30"/>
                  </a:cubicBezTo>
                  <a:cubicBezTo>
                    <a:pt x="161" y="23"/>
                    <a:pt x="150" y="19"/>
                    <a:pt x="147" y="15"/>
                  </a:cubicBezTo>
                  <a:cubicBezTo>
                    <a:pt x="132" y="4"/>
                    <a:pt x="121" y="1"/>
                    <a:pt x="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3"/>
            <p:cNvSpPr/>
            <p:nvPr/>
          </p:nvSpPr>
          <p:spPr>
            <a:xfrm>
              <a:off x="6410454" y="3884662"/>
              <a:ext cx="15195" cy="15496"/>
            </a:xfrm>
            <a:custGeom>
              <a:avLst/>
              <a:gdLst/>
              <a:ahLst/>
              <a:cxnLst/>
              <a:rect l="l" t="t" r="r" b="b"/>
              <a:pathLst>
                <a:path w="202" h="206" extrusionOk="0">
                  <a:moveTo>
                    <a:pt x="85" y="1"/>
                  </a:moveTo>
                  <a:cubicBezTo>
                    <a:pt x="74" y="1"/>
                    <a:pt x="63" y="1"/>
                    <a:pt x="56" y="8"/>
                  </a:cubicBezTo>
                  <a:cubicBezTo>
                    <a:pt x="45" y="12"/>
                    <a:pt x="37" y="16"/>
                    <a:pt x="26" y="27"/>
                  </a:cubicBezTo>
                  <a:cubicBezTo>
                    <a:pt x="23" y="30"/>
                    <a:pt x="19" y="41"/>
                    <a:pt x="12" y="45"/>
                  </a:cubicBezTo>
                  <a:cubicBezTo>
                    <a:pt x="4" y="59"/>
                    <a:pt x="1" y="70"/>
                    <a:pt x="1" y="92"/>
                  </a:cubicBezTo>
                  <a:cubicBezTo>
                    <a:pt x="1" y="100"/>
                    <a:pt x="1" y="103"/>
                    <a:pt x="4" y="114"/>
                  </a:cubicBezTo>
                  <a:cubicBezTo>
                    <a:pt x="8" y="122"/>
                    <a:pt x="15" y="136"/>
                    <a:pt x="26" y="151"/>
                  </a:cubicBezTo>
                  <a:lnTo>
                    <a:pt x="56" y="176"/>
                  </a:lnTo>
                  <a:cubicBezTo>
                    <a:pt x="63" y="187"/>
                    <a:pt x="74" y="191"/>
                    <a:pt x="81" y="195"/>
                  </a:cubicBezTo>
                  <a:cubicBezTo>
                    <a:pt x="92" y="202"/>
                    <a:pt x="103" y="206"/>
                    <a:pt x="114" y="206"/>
                  </a:cubicBezTo>
                  <a:cubicBezTo>
                    <a:pt x="129" y="206"/>
                    <a:pt x="136" y="206"/>
                    <a:pt x="147" y="195"/>
                  </a:cubicBezTo>
                  <a:cubicBezTo>
                    <a:pt x="154" y="191"/>
                    <a:pt x="165" y="187"/>
                    <a:pt x="173" y="176"/>
                  </a:cubicBezTo>
                  <a:cubicBezTo>
                    <a:pt x="176" y="173"/>
                    <a:pt x="184" y="162"/>
                    <a:pt x="187" y="158"/>
                  </a:cubicBezTo>
                  <a:cubicBezTo>
                    <a:pt x="195" y="144"/>
                    <a:pt x="202" y="133"/>
                    <a:pt x="202" y="114"/>
                  </a:cubicBezTo>
                  <a:cubicBezTo>
                    <a:pt x="202" y="103"/>
                    <a:pt x="202" y="100"/>
                    <a:pt x="195" y="92"/>
                  </a:cubicBezTo>
                  <a:cubicBezTo>
                    <a:pt x="191" y="78"/>
                    <a:pt x="184" y="63"/>
                    <a:pt x="173" y="52"/>
                  </a:cubicBezTo>
                  <a:lnTo>
                    <a:pt x="147" y="27"/>
                  </a:lnTo>
                  <a:cubicBezTo>
                    <a:pt x="136" y="19"/>
                    <a:pt x="129" y="12"/>
                    <a:pt x="118" y="8"/>
                  </a:cubicBezTo>
                  <a:cubicBezTo>
                    <a:pt x="110" y="5"/>
                    <a:pt x="96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3"/>
            <p:cNvSpPr/>
            <p:nvPr/>
          </p:nvSpPr>
          <p:spPr>
            <a:xfrm>
              <a:off x="6302356" y="3891056"/>
              <a:ext cx="16625" cy="13240"/>
            </a:xfrm>
            <a:custGeom>
              <a:avLst/>
              <a:gdLst/>
              <a:ahLst/>
              <a:cxnLst/>
              <a:rect l="l" t="t" r="r" b="b"/>
              <a:pathLst>
                <a:path w="221" h="176" extrusionOk="0">
                  <a:moveTo>
                    <a:pt x="110" y="0"/>
                  </a:moveTo>
                  <a:cubicBezTo>
                    <a:pt x="1" y="0"/>
                    <a:pt x="1" y="176"/>
                    <a:pt x="110" y="176"/>
                  </a:cubicBezTo>
                  <a:cubicBezTo>
                    <a:pt x="220" y="172"/>
                    <a:pt x="220" y="0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3"/>
            <p:cNvSpPr/>
            <p:nvPr/>
          </p:nvSpPr>
          <p:spPr>
            <a:xfrm>
              <a:off x="5644359" y="1"/>
              <a:ext cx="1133415" cy="697110"/>
            </a:xfrm>
            <a:custGeom>
              <a:avLst/>
              <a:gdLst/>
              <a:ahLst/>
              <a:cxnLst/>
              <a:rect l="l" t="t" r="r" b="b"/>
              <a:pathLst>
                <a:path w="15067" h="9267" extrusionOk="0">
                  <a:moveTo>
                    <a:pt x="5547" y="1"/>
                  </a:moveTo>
                  <a:cubicBezTo>
                    <a:pt x="3744" y="1"/>
                    <a:pt x="1771" y="1146"/>
                    <a:pt x="1021" y="3072"/>
                  </a:cubicBezTo>
                  <a:cubicBezTo>
                    <a:pt x="1" y="5701"/>
                    <a:pt x="1149" y="8188"/>
                    <a:pt x="1149" y="8188"/>
                  </a:cubicBezTo>
                  <a:cubicBezTo>
                    <a:pt x="1650" y="8188"/>
                    <a:pt x="2052" y="8597"/>
                    <a:pt x="2052" y="8597"/>
                  </a:cubicBezTo>
                  <a:cubicBezTo>
                    <a:pt x="2052" y="8597"/>
                    <a:pt x="1979" y="9267"/>
                    <a:pt x="2272" y="9267"/>
                  </a:cubicBezTo>
                  <a:cubicBezTo>
                    <a:pt x="2564" y="9267"/>
                    <a:pt x="2590" y="8641"/>
                    <a:pt x="2590" y="8641"/>
                  </a:cubicBezTo>
                  <a:cubicBezTo>
                    <a:pt x="2590" y="8641"/>
                    <a:pt x="2718" y="6597"/>
                    <a:pt x="3668" y="5485"/>
                  </a:cubicBezTo>
                  <a:cubicBezTo>
                    <a:pt x="4577" y="4430"/>
                    <a:pt x="6261" y="4407"/>
                    <a:pt x="6408" y="4407"/>
                  </a:cubicBezTo>
                  <a:cubicBezTo>
                    <a:pt x="6415" y="4407"/>
                    <a:pt x="6418" y="4407"/>
                    <a:pt x="6418" y="4407"/>
                  </a:cubicBezTo>
                  <a:cubicBezTo>
                    <a:pt x="6418" y="4407"/>
                    <a:pt x="7084" y="6257"/>
                    <a:pt x="8349" y="7281"/>
                  </a:cubicBezTo>
                  <a:cubicBezTo>
                    <a:pt x="9100" y="7889"/>
                    <a:pt x="10049" y="8013"/>
                    <a:pt x="10699" y="8013"/>
                  </a:cubicBezTo>
                  <a:cubicBezTo>
                    <a:pt x="11147" y="8013"/>
                    <a:pt x="11454" y="7954"/>
                    <a:pt x="11454" y="7954"/>
                  </a:cubicBezTo>
                  <a:cubicBezTo>
                    <a:pt x="11454" y="7954"/>
                    <a:pt x="11598" y="9267"/>
                    <a:pt x="11902" y="9267"/>
                  </a:cubicBezTo>
                  <a:cubicBezTo>
                    <a:pt x="11904" y="9267"/>
                    <a:pt x="11905" y="9267"/>
                    <a:pt x="11907" y="9267"/>
                  </a:cubicBezTo>
                  <a:cubicBezTo>
                    <a:pt x="12211" y="9252"/>
                    <a:pt x="12273" y="8349"/>
                    <a:pt x="12273" y="8349"/>
                  </a:cubicBezTo>
                  <a:cubicBezTo>
                    <a:pt x="12273" y="8349"/>
                    <a:pt x="12453" y="8198"/>
                    <a:pt x="12722" y="8198"/>
                  </a:cubicBezTo>
                  <a:cubicBezTo>
                    <a:pt x="12890" y="8198"/>
                    <a:pt x="13093" y="8256"/>
                    <a:pt x="13308" y="8447"/>
                  </a:cubicBezTo>
                  <a:cubicBezTo>
                    <a:pt x="13308" y="8447"/>
                    <a:pt x="15067" y="4644"/>
                    <a:pt x="12880" y="1715"/>
                  </a:cubicBezTo>
                  <a:cubicBezTo>
                    <a:pt x="11924" y="436"/>
                    <a:pt x="10600" y="107"/>
                    <a:pt x="9490" y="107"/>
                  </a:cubicBezTo>
                  <a:cubicBezTo>
                    <a:pt x="8317" y="107"/>
                    <a:pt x="7384" y="476"/>
                    <a:pt x="7384" y="476"/>
                  </a:cubicBezTo>
                  <a:cubicBezTo>
                    <a:pt x="6839" y="153"/>
                    <a:pt x="6204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3"/>
            <p:cNvSpPr/>
            <p:nvPr/>
          </p:nvSpPr>
          <p:spPr>
            <a:xfrm>
              <a:off x="5812638" y="143005"/>
              <a:ext cx="711478" cy="375975"/>
            </a:xfrm>
            <a:custGeom>
              <a:avLst/>
              <a:gdLst/>
              <a:ahLst/>
              <a:cxnLst/>
              <a:rect l="l" t="t" r="r" b="b"/>
              <a:pathLst>
                <a:path w="9458" h="4998" extrusionOk="0">
                  <a:moveTo>
                    <a:pt x="4814" y="1"/>
                  </a:moveTo>
                  <a:cubicBezTo>
                    <a:pt x="3395" y="89"/>
                    <a:pt x="2017" y="641"/>
                    <a:pt x="916" y="1540"/>
                  </a:cubicBezTo>
                  <a:cubicBezTo>
                    <a:pt x="605" y="1796"/>
                    <a:pt x="316" y="2082"/>
                    <a:pt x="56" y="2389"/>
                  </a:cubicBezTo>
                  <a:cubicBezTo>
                    <a:pt x="0" y="2451"/>
                    <a:pt x="61" y="2539"/>
                    <a:pt x="126" y="2539"/>
                  </a:cubicBezTo>
                  <a:cubicBezTo>
                    <a:pt x="145" y="2539"/>
                    <a:pt x="164" y="2531"/>
                    <a:pt x="181" y="2513"/>
                  </a:cubicBezTo>
                  <a:cubicBezTo>
                    <a:pt x="1080" y="1449"/>
                    <a:pt x="2309" y="692"/>
                    <a:pt x="3658" y="352"/>
                  </a:cubicBezTo>
                  <a:cubicBezTo>
                    <a:pt x="4020" y="262"/>
                    <a:pt x="4388" y="204"/>
                    <a:pt x="4756" y="180"/>
                  </a:cubicBezTo>
                  <a:lnTo>
                    <a:pt x="4756" y="180"/>
                  </a:lnTo>
                  <a:cubicBezTo>
                    <a:pt x="5080" y="1180"/>
                    <a:pt x="5290" y="2231"/>
                    <a:pt x="5790" y="3164"/>
                  </a:cubicBezTo>
                  <a:cubicBezTo>
                    <a:pt x="6233" y="3990"/>
                    <a:pt x="6928" y="4722"/>
                    <a:pt x="7875" y="4937"/>
                  </a:cubicBezTo>
                  <a:cubicBezTo>
                    <a:pt x="8049" y="4977"/>
                    <a:pt x="8229" y="4998"/>
                    <a:pt x="8408" y="4998"/>
                  </a:cubicBezTo>
                  <a:cubicBezTo>
                    <a:pt x="8743" y="4998"/>
                    <a:pt x="9076" y="4925"/>
                    <a:pt x="9374" y="4766"/>
                  </a:cubicBezTo>
                  <a:cubicBezTo>
                    <a:pt x="9458" y="4722"/>
                    <a:pt x="9407" y="4607"/>
                    <a:pt x="9329" y="4607"/>
                  </a:cubicBezTo>
                  <a:cubicBezTo>
                    <a:pt x="9316" y="4607"/>
                    <a:pt x="9301" y="4611"/>
                    <a:pt x="9286" y="4619"/>
                  </a:cubicBezTo>
                  <a:cubicBezTo>
                    <a:pt x="9012" y="4766"/>
                    <a:pt x="8714" y="4831"/>
                    <a:pt x="8414" y="4831"/>
                  </a:cubicBezTo>
                  <a:cubicBezTo>
                    <a:pt x="7837" y="4831"/>
                    <a:pt x="7254" y="4590"/>
                    <a:pt x="6821" y="4217"/>
                  </a:cubicBezTo>
                  <a:cubicBezTo>
                    <a:pt x="6094" y="3595"/>
                    <a:pt x="5703" y="2689"/>
                    <a:pt x="5417" y="1800"/>
                  </a:cubicBezTo>
                  <a:cubicBezTo>
                    <a:pt x="5234" y="1222"/>
                    <a:pt x="5088" y="637"/>
                    <a:pt x="4898" y="67"/>
                  </a:cubicBezTo>
                  <a:cubicBezTo>
                    <a:pt x="4887" y="30"/>
                    <a:pt x="4851" y="1"/>
                    <a:pt x="4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3"/>
            <p:cNvSpPr/>
            <p:nvPr/>
          </p:nvSpPr>
          <p:spPr>
            <a:xfrm>
              <a:off x="5888992" y="64018"/>
              <a:ext cx="296838" cy="88916"/>
            </a:xfrm>
            <a:custGeom>
              <a:avLst/>
              <a:gdLst/>
              <a:ahLst/>
              <a:cxnLst/>
              <a:rect l="l" t="t" r="r" b="b"/>
              <a:pathLst>
                <a:path w="3946" h="1182" extrusionOk="0">
                  <a:moveTo>
                    <a:pt x="3602" y="1"/>
                  </a:moveTo>
                  <a:cubicBezTo>
                    <a:pt x="2656" y="1"/>
                    <a:pt x="1713" y="206"/>
                    <a:pt x="848" y="601"/>
                  </a:cubicBezTo>
                  <a:cubicBezTo>
                    <a:pt x="581" y="722"/>
                    <a:pt x="325" y="861"/>
                    <a:pt x="80" y="1014"/>
                  </a:cubicBezTo>
                  <a:cubicBezTo>
                    <a:pt x="0" y="1069"/>
                    <a:pt x="47" y="1181"/>
                    <a:pt x="122" y="1181"/>
                  </a:cubicBezTo>
                  <a:cubicBezTo>
                    <a:pt x="136" y="1181"/>
                    <a:pt x="152" y="1177"/>
                    <a:pt x="168" y="1168"/>
                  </a:cubicBezTo>
                  <a:cubicBezTo>
                    <a:pt x="1016" y="630"/>
                    <a:pt x="1985" y="298"/>
                    <a:pt x="2987" y="202"/>
                  </a:cubicBezTo>
                  <a:cubicBezTo>
                    <a:pt x="3175" y="183"/>
                    <a:pt x="3364" y="175"/>
                    <a:pt x="3553" y="175"/>
                  </a:cubicBezTo>
                  <a:cubicBezTo>
                    <a:pt x="3647" y="175"/>
                    <a:pt x="3742" y="177"/>
                    <a:pt x="3836" y="181"/>
                  </a:cubicBezTo>
                  <a:cubicBezTo>
                    <a:pt x="3837" y="181"/>
                    <a:pt x="3838" y="181"/>
                    <a:pt x="3839" y="181"/>
                  </a:cubicBezTo>
                  <a:cubicBezTo>
                    <a:pt x="3945" y="181"/>
                    <a:pt x="3944" y="9"/>
                    <a:pt x="3836" y="5"/>
                  </a:cubicBezTo>
                  <a:cubicBezTo>
                    <a:pt x="3758" y="2"/>
                    <a:pt x="3680" y="1"/>
                    <a:pt x="3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3"/>
            <p:cNvSpPr/>
            <p:nvPr/>
          </p:nvSpPr>
          <p:spPr>
            <a:xfrm>
              <a:off x="6241573" y="78161"/>
              <a:ext cx="153459" cy="291346"/>
            </a:xfrm>
            <a:custGeom>
              <a:avLst/>
              <a:gdLst/>
              <a:ahLst/>
              <a:cxnLst/>
              <a:rect l="l" t="t" r="r" b="b"/>
              <a:pathLst>
                <a:path w="2040" h="3873" extrusionOk="0">
                  <a:moveTo>
                    <a:pt x="88" y="1"/>
                  </a:moveTo>
                  <a:cubicBezTo>
                    <a:pt x="80" y="1"/>
                    <a:pt x="73" y="2"/>
                    <a:pt x="66" y="3"/>
                  </a:cubicBezTo>
                  <a:cubicBezTo>
                    <a:pt x="19" y="14"/>
                    <a:pt x="1" y="58"/>
                    <a:pt x="4" y="106"/>
                  </a:cubicBezTo>
                  <a:cubicBezTo>
                    <a:pt x="88" y="709"/>
                    <a:pt x="238" y="1309"/>
                    <a:pt x="447" y="1879"/>
                  </a:cubicBezTo>
                  <a:cubicBezTo>
                    <a:pt x="553" y="2161"/>
                    <a:pt x="677" y="2443"/>
                    <a:pt x="812" y="2717"/>
                  </a:cubicBezTo>
                  <a:cubicBezTo>
                    <a:pt x="929" y="2947"/>
                    <a:pt x="1057" y="3174"/>
                    <a:pt x="1218" y="3379"/>
                  </a:cubicBezTo>
                  <a:cubicBezTo>
                    <a:pt x="1397" y="3598"/>
                    <a:pt x="1620" y="3781"/>
                    <a:pt x="1895" y="3869"/>
                  </a:cubicBezTo>
                  <a:cubicBezTo>
                    <a:pt x="1903" y="3871"/>
                    <a:pt x="1912" y="3872"/>
                    <a:pt x="1919" y="3872"/>
                  </a:cubicBezTo>
                  <a:cubicBezTo>
                    <a:pt x="2007" y="3872"/>
                    <a:pt x="2040" y="3731"/>
                    <a:pt x="1942" y="3704"/>
                  </a:cubicBezTo>
                  <a:cubicBezTo>
                    <a:pt x="1463" y="3551"/>
                    <a:pt x="1189" y="3075"/>
                    <a:pt x="977" y="2655"/>
                  </a:cubicBezTo>
                  <a:cubicBezTo>
                    <a:pt x="717" y="2139"/>
                    <a:pt x="512" y="1601"/>
                    <a:pt x="366" y="1038"/>
                  </a:cubicBezTo>
                  <a:cubicBezTo>
                    <a:pt x="282" y="717"/>
                    <a:pt x="220" y="395"/>
                    <a:pt x="172" y="66"/>
                  </a:cubicBezTo>
                  <a:cubicBezTo>
                    <a:pt x="169" y="25"/>
                    <a:pt x="127" y="1"/>
                    <a:pt x="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3"/>
            <p:cNvSpPr/>
            <p:nvPr/>
          </p:nvSpPr>
          <p:spPr>
            <a:xfrm>
              <a:off x="6479211" y="347394"/>
              <a:ext cx="141197" cy="49649"/>
            </a:xfrm>
            <a:custGeom>
              <a:avLst/>
              <a:gdLst/>
              <a:ahLst/>
              <a:cxnLst/>
              <a:rect l="l" t="t" r="r" b="b"/>
              <a:pathLst>
                <a:path w="1877" h="660" extrusionOk="0">
                  <a:moveTo>
                    <a:pt x="1757" y="1"/>
                  </a:moveTo>
                  <a:cubicBezTo>
                    <a:pt x="1743" y="1"/>
                    <a:pt x="1728" y="5"/>
                    <a:pt x="1712" y="15"/>
                  </a:cubicBezTo>
                  <a:cubicBezTo>
                    <a:pt x="1233" y="319"/>
                    <a:pt x="681" y="483"/>
                    <a:pt x="114" y="483"/>
                  </a:cubicBezTo>
                  <a:cubicBezTo>
                    <a:pt x="1" y="483"/>
                    <a:pt x="1" y="659"/>
                    <a:pt x="107" y="659"/>
                  </a:cubicBezTo>
                  <a:cubicBezTo>
                    <a:pt x="707" y="655"/>
                    <a:pt x="1292" y="483"/>
                    <a:pt x="1800" y="165"/>
                  </a:cubicBezTo>
                  <a:cubicBezTo>
                    <a:pt x="1877" y="116"/>
                    <a:pt x="1830" y="1"/>
                    <a:pt x="1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3"/>
            <p:cNvSpPr/>
            <p:nvPr/>
          </p:nvSpPr>
          <p:spPr>
            <a:xfrm>
              <a:off x="6340871" y="51832"/>
              <a:ext cx="250800" cy="230715"/>
            </a:xfrm>
            <a:custGeom>
              <a:avLst/>
              <a:gdLst/>
              <a:ahLst/>
              <a:cxnLst/>
              <a:rect l="l" t="t" r="r" b="b"/>
              <a:pathLst>
                <a:path w="3334" h="3067" extrusionOk="0">
                  <a:moveTo>
                    <a:pt x="103" y="0"/>
                  </a:moveTo>
                  <a:cubicBezTo>
                    <a:pt x="55" y="0"/>
                    <a:pt x="1" y="43"/>
                    <a:pt x="12" y="108"/>
                  </a:cubicBezTo>
                  <a:cubicBezTo>
                    <a:pt x="132" y="811"/>
                    <a:pt x="363" y="1520"/>
                    <a:pt x="725" y="2134"/>
                  </a:cubicBezTo>
                  <a:cubicBezTo>
                    <a:pt x="889" y="2412"/>
                    <a:pt x="1098" y="2668"/>
                    <a:pt x="1383" y="2836"/>
                  </a:cubicBezTo>
                  <a:cubicBezTo>
                    <a:pt x="1639" y="2986"/>
                    <a:pt x="1939" y="3059"/>
                    <a:pt x="2235" y="3067"/>
                  </a:cubicBezTo>
                  <a:cubicBezTo>
                    <a:pt x="2242" y="3067"/>
                    <a:pt x="2249" y="3067"/>
                    <a:pt x="2257" y="3067"/>
                  </a:cubicBezTo>
                  <a:cubicBezTo>
                    <a:pt x="2597" y="3067"/>
                    <a:pt x="2936" y="2983"/>
                    <a:pt x="3248" y="2836"/>
                  </a:cubicBezTo>
                  <a:cubicBezTo>
                    <a:pt x="3334" y="2798"/>
                    <a:pt x="3279" y="2677"/>
                    <a:pt x="3198" y="2677"/>
                  </a:cubicBezTo>
                  <a:cubicBezTo>
                    <a:pt x="3186" y="2677"/>
                    <a:pt x="3173" y="2680"/>
                    <a:pt x="3160" y="2687"/>
                  </a:cubicBezTo>
                  <a:cubicBezTo>
                    <a:pt x="2886" y="2815"/>
                    <a:pt x="2574" y="2891"/>
                    <a:pt x="2265" y="2891"/>
                  </a:cubicBezTo>
                  <a:cubicBezTo>
                    <a:pt x="2000" y="2891"/>
                    <a:pt x="1738" y="2835"/>
                    <a:pt x="1504" y="2708"/>
                  </a:cubicBezTo>
                  <a:cubicBezTo>
                    <a:pt x="1240" y="2562"/>
                    <a:pt x="1043" y="2335"/>
                    <a:pt x="889" y="2079"/>
                  </a:cubicBezTo>
                  <a:cubicBezTo>
                    <a:pt x="717" y="1798"/>
                    <a:pt x="586" y="1498"/>
                    <a:pt x="472" y="1191"/>
                  </a:cubicBezTo>
                  <a:cubicBezTo>
                    <a:pt x="341" y="825"/>
                    <a:pt x="238" y="445"/>
                    <a:pt x="169" y="68"/>
                  </a:cubicBezTo>
                  <a:cubicBezTo>
                    <a:pt x="166" y="21"/>
                    <a:pt x="136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3"/>
            <p:cNvSpPr/>
            <p:nvPr/>
          </p:nvSpPr>
          <p:spPr>
            <a:xfrm>
              <a:off x="6446864" y="80568"/>
              <a:ext cx="102682" cy="103585"/>
            </a:xfrm>
            <a:custGeom>
              <a:avLst/>
              <a:gdLst/>
              <a:ahLst/>
              <a:cxnLst/>
              <a:rect l="l" t="t" r="r" b="b"/>
              <a:pathLst>
                <a:path w="1365" h="1377" extrusionOk="0">
                  <a:moveTo>
                    <a:pt x="106" y="1"/>
                  </a:moveTo>
                  <a:cubicBezTo>
                    <a:pt x="54" y="1"/>
                    <a:pt x="0" y="44"/>
                    <a:pt x="18" y="110"/>
                  </a:cubicBezTo>
                  <a:cubicBezTo>
                    <a:pt x="168" y="703"/>
                    <a:pt x="639" y="1193"/>
                    <a:pt x="1224" y="1372"/>
                  </a:cubicBezTo>
                  <a:cubicBezTo>
                    <a:pt x="1234" y="1375"/>
                    <a:pt x="1243" y="1376"/>
                    <a:pt x="1252" y="1376"/>
                  </a:cubicBezTo>
                  <a:cubicBezTo>
                    <a:pt x="1337" y="1376"/>
                    <a:pt x="1365" y="1237"/>
                    <a:pt x="1268" y="1207"/>
                  </a:cubicBezTo>
                  <a:cubicBezTo>
                    <a:pt x="738" y="1047"/>
                    <a:pt x="318" y="604"/>
                    <a:pt x="182" y="63"/>
                  </a:cubicBezTo>
                  <a:cubicBezTo>
                    <a:pt x="172" y="19"/>
                    <a:pt x="140" y="1"/>
                    <a:pt x="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3"/>
            <p:cNvSpPr/>
            <p:nvPr/>
          </p:nvSpPr>
          <p:spPr>
            <a:xfrm>
              <a:off x="6593929" y="456246"/>
              <a:ext cx="60857" cy="44383"/>
            </a:xfrm>
            <a:custGeom>
              <a:avLst/>
              <a:gdLst/>
              <a:ahLst/>
              <a:cxnLst/>
              <a:rect l="l" t="t" r="r" b="b"/>
              <a:pathLst>
                <a:path w="809" h="590" extrusionOk="0">
                  <a:moveTo>
                    <a:pt x="718" y="0"/>
                  </a:moveTo>
                  <a:cubicBezTo>
                    <a:pt x="695" y="0"/>
                    <a:pt x="672" y="10"/>
                    <a:pt x="652" y="24"/>
                  </a:cubicBezTo>
                  <a:cubicBezTo>
                    <a:pt x="462" y="177"/>
                    <a:pt x="260" y="309"/>
                    <a:pt x="56" y="426"/>
                  </a:cubicBezTo>
                  <a:cubicBezTo>
                    <a:pt x="15" y="452"/>
                    <a:pt x="1" y="506"/>
                    <a:pt x="23" y="547"/>
                  </a:cubicBezTo>
                  <a:cubicBezTo>
                    <a:pt x="38" y="574"/>
                    <a:pt x="70" y="590"/>
                    <a:pt x="102" y="590"/>
                  </a:cubicBezTo>
                  <a:cubicBezTo>
                    <a:pt x="116" y="590"/>
                    <a:pt x="131" y="587"/>
                    <a:pt x="143" y="580"/>
                  </a:cubicBezTo>
                  <a:cubicBezTo>
                    <a:pt x="367" y="455"/>
                    <a:pt x="579" y="309"/>
                    <a:pt x="772" y="148"/>
                  </a:cubicBezTo>
                  <a:cubicBezTo>
                    <a:pt x="809" y="123"/>
                    <a:pt x="805" y="57"/>
                    <a:pt x="772" y="24"/>
                  </a:cubicBezTo>
                  <a:cubicBezTo>
                    <a:pt x="756" y="7"/>
                    <a:pt x="737" y="0"/>
                    <a:pt x="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3"/>
            <p:cNvSpPr/>
            <p:nvPr/>
          </p:nvSpPr>
          <p:spPr>
            <a:xfrm>
              <a:off x="5777508" y="194535"/>
              <a:ext cx="58149" cy="63791"/>
            </a:xfrm>
            <a:custGeom>
              <a:avLst/>
              <a:gdLst/>
              <a:ahLst/>
              <a:cxnLst/>
              <a:rect l="l" t="t" r="r" b="b"/>
              <a:pathLst>
                <a:path w="773" h="848" extrusionOk="0">
                  <a:moveTo>
                    <a:pt x="650" y="0"/>
                  </a:moveTo>
                  <a:cubicBezTo>
                    <a:pt x="631" y="0"/>
                    <a:pt x="611" y="8"/>
                    <a:pt x="593" y="25"/>
                  </a:cubicBezTo>
                  <a:cubicBezTo>
                    <a:pt x="385" y="241"/>
                    <a:pt x="198" y="475"/>
                    <a:pt x="30" y="716"/>
                  </a:cubicBezTo>
                  <a:cubicBezTo>
                    <a:pt x="1" y="753"/>
                    <a:pt x="19" y="811"/>
                    <a:pt x="63" y="833"/>
                  </a:cubicBezTo>
                  <a:cubicBezTo>
                    <a:pt x="76" y="843"/>
                    <a:pt x="91" y="848"/>
                    <a:pt x="105" y="848"/>
                  </a:cubicBezTo>
                  <a:cubicBezTo>
                    <a:pt x="134" y="848"/>
                    <a:pt x="163" y="830"/>
                    <a:pt x="180" y="800"/>
                  </a:cubicBezTo>
                  <a:cubicBezTo>
                    <a:pt x="341" y="570"/>
                    <a:pt x="523" y="351"/>
                    <a:pt x="714" y="142"/>
                  </a:cubicBezTo>
                  <a:cubicBezTo>
                    <a:pt x="773" y="83"/>
                    <a:pt x="715" y="0"/>
                    <a:pt x="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3"/>
            <p:cNvSpPr/>
            <p:nvPr/>
          </p:nvSpPr>
          <p:spPr>
            <a:xfrm>
              <a:off x="5997843" y="259380"/>
              <a:ext cx="49047" cy="30541"/>
            </a:xfrm>
            <a:custGeom>
              <a:avLst/>
              <a:gdLst/>
              <a:ahLst/>
              <a:cxnLst/>
              <a:rect l="l" t="t" r="r" b="b"/>
              <a:pathLst>
                <a:path w="652" h="406" extrusionOk="0">
                  <a:moveTo>
                    <a:pt x="552" y="1"/>
                  </a:moveTo>
                  <a:cubicBezTo>
                    <a:pt x="545" y="1"/>
                    <a:pt x="538" y="2"/>
                    <a:pt x="531" y="4"/>
                  </a:cubicBezTo>
                  <a:cubicBezTo>
                    <a:pt x="359" y="59"/>
                    <a:pt x="205" y="143"/>
                    <a:pt x="59" y="242"/>
                  </a:cubicBezTo>
                  <a:cubicBezTo>
                    <a:pt x="23" y="271"/>
                    <a:pt x="1" y="319"/>
                    <a:pt x="26" y="363"/>
                  </a:cubicBezTo>
                  <a:cubicBezTo>
                    <a:pt x="41" y="387"/>
                    <a:pt x="71" y="405"/>
                    <a:pt x="102" y="405"/>
                  </a:cubicBezTo>
                  <a:cubicBezTo>
                    <a:pt x="117" y="405"/>
                    <a:pt x="133" y="401"/>
                    <a:pt x="147" y="392"/>
                  </a:cubicBezTo>
                  <a:cubicBezTo>
                    <a:pt x="213" y="344"/>
                    <a:pt x="282" y="300"/>
                    <a:pt x="359" y="264"/>
                  </a:cubicBezTo>
                  <a:cubicBezTo>
                    <a:pt x="396" y="246"/>
                    <a:pt x="432" y="227"/>
                    <a:pt x="469" y="216"/>
                  </a:cubicBezTo>
                  <a:lnTo>
                    <a:pt x="469" y="216"/>
                  </a:lnTo>
                  <a:cubicBezTo>
                    <a:pt x="467" y="218"/>
                    <a:pt x="466" y="218"/>
                    <a:pt x="466" y="218"/>
                  </a:cubicBezTo>
                  <a:cubicBezTo>
                    <a:pt x="467" y="218"/>
                    <a:pt x="484" y="209"/>
                    <a:pt x="487" y="209"/>
                  </a:cubicBezTo>
                  <a:cubicBezTo>
                    <a:pt x="498" y="205"/>
                    <a:pt x="505" y="202"/>
                    <a:pt x="520" y="198"/>
                  </a:cubicBezTo>
                  <a:cubicBezTo>
                    <a:pt x="538" y="187"/>
                    <a:pt x="560" y="183"/>
                    <a:pt x="578" y="173"/>
                  </a:cubicBezTo>
                  <a:cubicBezTo>
                    <a:pt x="619" y="162"/>
                    <a:pt x="652" y="114"/>
                    <a:pt x="641" y="70"/>
                  </a:cubicBezTo>
                  <a:cubicBezTo>
                    <a:pt x="625" y="30"/>
                    <a:pt x="589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3"/>
            <p:cNvSpPr/>
            <p:nvPr/>
          </p:nvSpPr>
          <p:spPr>
            <a:xfrm>
              <a:off x="5790973" y="383653"/>
              <a:ext cx="76203" cy="177381"/>
            </a:xfrm>
            <a:custGeom>
              <a:avLst/>
              <a:gdLst/>
              <a:ahLst/>
              <a:cxnLst/>
              <a:rect l="l" t="t" r="r" b="b"/>
              <a:pathLst>
                <a:path w="1013" h="2358" extrusionOk="0">
                  <a:moveTo>
                    <a:pt x="894" y="1"/>
                  </a:moveTo>
                  <a:cubicBezTo>
                    <a:pt x="875" y="1"/>
                    <a:pt x="855" y="10"/>
                    <a:pt x="838" y="31"/>
                  </a:cubicBezTo>
                  <a:cubicBezTo>
                    <a:pt x="319" y="660"/>
                    <a:pt x="15" y="1457"/>
                    <a:pt x="1" y="2272"/>
                  </a:cubicBezTo>
                  <a:cubicBezTo>
                    <a:pt x="1" y="2329"/>
                    <a:pt x="43" y="2357"/>
                    <a:pt x="86" y="2357"/>
                  </a:cubicBezTo>
                  <a:cubicBezTo>
                    <a:pt x="129" y="2357"/>
                    <a:pt x="173" y="2329"/>
                    <a:pt x="176" y="2272"/>
                  </a:cubicBezTo>
                  <a:cubicBezTo>
                    <a:pt x="191" y="1501"/>
                    <a:pt x="469" y="747"/>
                    <a:pt x="962" y="151"/>
                  </a:cubicBezTo>
                  <a:cubicBezTo>
                    <a:pt x="1012" y="88"/>
                    <a:pt x="955" y="1"/>
                    <a:pt x="8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3"/>
            <p:cNvSpPr/>
            <p:nvPr/>
          </p:nvSpPr>
          <p:spPr>
            <a:xfrm>
              <a:off x="5744258" y="373873"/>
              <a:ext cx="26705" cy="90496"/>
            </a:xfrm>
            <a:custGeom>
              <a:avLst/>
              <a:gdLst/>
              <a:ahLst/>
              <a:cxnLst/>
              <a:rect l="l" t="t" r="r" b="b"/>
              <a:pathLst>
                <a:path w="355" h="1203" extrusionOk="0">
                  <a:moveTo>
                    <a:pt x="252" y="0"/>
                  </a:moveTo>
                  <a:cubicBezTo>
                    <a:pt x="218" y="0"/>
                    <a:pt x="182" y="18"/>
                    <a:pt x="165" y="58"/>
                  </a:cubicBezTo>
                  <a:cubicBezTo>
                    <a:pt x="44" y="398"/>
                    <a:pt x="0" y="760"/>
                    <a:pt x="48" y="1115"/>
                  </a:cubicBezTo>
                  <a:cubicBezTo>
                    <a:pt x="51" y="1163"/>
                    <a:pt x="84" y="1203"/>
                    <a:pt x="132" y="1203"/>
                  </a:cubicBezTo>
                  <a:cubicBezTo>
                    <a:pt x="176" y="1203"/>
                    <a:pt x="223" y="1163"/>
                    <a:pt x="220" y="1115"/>
                  </a:cubicBezTo>
                  <a:cubicBezTo>
                    <a:pt x="179" y="771"/>
                    <a:pt x="216" y="431"/>
                    <a:pt x="333" y="106"/>
                  </a:cubicBezTo>
                  <a:cubicBezTo>
                    <a:pt x="355" y="42"/>
                    <a:pt x="305" y="0"/>
                    <a:pt x="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3"/>
            <p:cNvSpPr/>
            <p:nvPr/>
          </p:nvSpPr>
          <p:spPr>
            <a:xfrm>
              <a:off x="5228437" y="1939022"/>
              <a:ext cx="1804573" cy="607517"/>
            </a:xfrm>
            <a:custGeom>
              <a:avLst/>
              <a:gdLst/>
              <a:ahLst/>
              <a:cxnLst/>
              <a:rect l="l" t="t" r="r" b="b"/>
              <a:pathLst>
                <a:path w="23989" h="8076" extrusionOk="0">
                  <a:moveTo>
                    <a:pt x="23426" y="1"/>
                  </a:moveTo>
                  <a:lnTo>
                    <a:pt x="18113" y="206"/>
                  </a:lnTo>
                  <a:cubicBezTo>
                    <a:pt x="18070" y="1912"/>
                    <a:pt x="18126" y="2245"/>
                    <a:pt x="18160" y="2300"/>
                  </a:cubicBezTo>
                  <a:lnTo>
                    <a:pt x="18160" y="2300"/>
                  </a:lnTo>
                  <a:cubicBezTo>
                    <a:pt x="15228" y="2136"/>
                    <a:pt x="7450" y="2030"/>
                    <a:pt x="7450" y="2030"/>
                  </a:cubicBezTo>
                  <a:cubicBezTo>
                    <a:pt x="7274" y="1632"/>
                    <a:pt x="7168" y="1262"/>
                    <a:pt x="6894" y="926"/>
                  </a:cubicBezTo>
                  <a:cubicBezTo>
                    <a:pt x="6696" y="677"/>
                    <a:pt x="6565" y="462"/>
                    <a:pt x="6263" y="462"/>
                  </a:cubicBezTo>
                  <a:cubicBezTo>
                    <a:pt x="6219" y="462"/>
                    <a:pt x="6171" y="466"/>
                    <a:pt x="6118" y="476"/>
                  </a:cubicBezTo>
                  <a:cubicBezTo>
                    <a:pt x="6031" y="494"/>
                    <a:pt x="5669" y="600"/>
                    <a:pt x="5647" y="743"/>
                  </a:cubicBezTo>
                  <a:cubicBezTo>
                    <a:pt x="5577" y="1186"/>
                    <a:pt x="5632" y="1281"/>
                    <a:pt x="5793" y="1676"/>
                  </a:cubicBezTo>
                  <a:cubicBezTo>
                    <a:pt x="5819" y="1738"/>
                    <a:pt x="5870" y="2078"/>
                    <a:pt x="5892" y="2140"/>
                  </a:cubicBezTo>
                  <a:cubicBezTo>
                    <a:pt x="5892" y="2140"/>
                    <a:pt x="4410" y="2595"/>
                    <a:pt x="3437" y="2595"/>
                  </a:cubicBezTo>
                  <a:cubicBezTo>
                    <a:pt x="3346" y="2595"/>
                    <a:pt x="3259" y="2591"/>
                    <a:pt x="3178" y="2582"/>
                  </a:cubicBezTo>
                  <a:cubicBezTo>
                    <a:pt x="2426" y="2504"/>
                    <a:pt x="1645" y="1932"/>
                    <a:pt x="1101" y="1932"/>
                  </a:cubicBezTo>
                  <a:cubicBezTo>
                    <a:pt x="962" y="1932"/>
                    <a:pt x="839" y="1968"/>
                    <a:pt x="736" y="2059"/>
                  </a:cubicBezTo>
                  <a:cubicBezTo>
                    <a:pt x="272" y="2460"/>
                    <a:pt x="662" y="3006"/>
                    <a:pt x="1110" y="3269"/>
                  </a:cubicBezTo>
                  <a:lnTo>
                    <a:pt x="1110" y="3269"/>
                  </a:lnTo>
                  <a:cubicBezTo>
                    <a:pt x="1017" y="3230"/>
                    <a:pt x="894" y="3191"/>
                    <a:pt x="767" y="3191"/>
                  </a:cubicBezTo>
                  <a:cubicBezTo>
                    <a:pt x="596" y="3191"/>
                    <a:pt x="419" y="3263"/>
                    <a:pt x="312" y="3504"/>
                  </a:cubicBezTo>
                  <a:cubicBezTo>
                    <a:pt x="59" y="4072"/>
                    <a:pt x="660" y="4495"/>
                    <a:pt x="1097" y="4690"/>
                  </a:cubicBezTo>
                  <a:lnTo>
                    <a:pt x="1097" y="4690"/>
                  </a:lnTo>
                  <a:cubicBezTo>
                    <a:pt x="1026" y="4663"/>
                    <a:pt x="898" y="4622"/>
                    <a:pt x="759" y="4622"/>
                  </a:cubicBezTo>
                  <a:cubicBezTo>
                    <a:pt x="575" y="4622"/>
                    <a:pt x="371" y="4693"/>
                    <a:pt x="253" y="4959"/>
                  </a:cubicBezTo>
                  <a:cubicBezTo>
                    <a:pt x="1" y="5533"/>
                    <a:pt x="728" y="5881"/>
                    <a:pt x="1112" y="6027"/>
                  </a:cubicBezTo>
                  <a:cubicBezTo>
                    <a:pt x="1112" y="6027"/>
                    <a:pt x="1106" y="6027"/>
                    <a:pt x="1094" y="6027"/>
                  </a:cubicBezTo>
                  <a:cubicBezTo>
                    <a:pt x="1010" y="6027"/>
                    <a:pt x="670" y="6052"/>
                    <a:pt x="542" y="6451"/>
                  </a:cubicBezTo>
                  <a:cubicBezTo>
                    <a:pt x="396" y="6908"/>
                    <a:pt x="1302" y="7625"/>
                    <a:pt x="3467" y="7808"/>
                  </a:cubicBezTo>
                  <a:cubicBezTo>
                    <a:pt x="3910" y="7845"/>
                    <a:pt x="4324" y="7859"/>
                    <a:pt x="4702" y="7859"/>
                  </a:cubicBezTo>
                  <a:cubicBezTo>
                    <a:pt x="6168" y="7859"/>
                    <a:pt x="7095" y="7640"/>
                    <a:pt x="7095" y="7640"/>
                  </a:cubicBezTo>
                  <a:cubicBezTo>
                    <a:pt x="7095" y="7640"/>
                    <a:pt x="15626" y="8013"/>
                    <a:pt x="19063" y="8075"/>
                  </a:cubicBezTo>
                  <a:cubicBezTo>
                    <a:pt x="19104" y="8076"/>
                    <a:pt x="19143" y="8076"/>
                    <a:pt x="19183" y="8076"/>
                  </a:cubicBezTo>
                  <a:cubicBezTo>
                    <a:pt x="22539" y="8076"/>
                    <a:pt x="23988" y="5636"/>
                    <a:pt x="23620" y="1921"/>
                  </a:cubicBezTo>
                  <a:cubicBezTo>
                    <a:pt x="23492" y="652"/>
                    <a:pt x="23426" y="1"/>
                    <a:pt x="23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3"/>
            <p:cNvSpPr/>
            <p:nvPr/>
          </p:nvSpPr>
          <p:spPr>
            <a:xfrm>
              <a:off x="5310132" y="2391279"/>
              <a:ext cx="188514" cy="54538"/>
            </a:xfrm>
            <a:custGeom>
              <a:avLst/>
              <a:gdLst/>
              <a:ahLst/>
              <a:cxnLst/>
              <a:rect l="l" t="t" r="r" b="b"/>
              <a:pathLst>
                <a:path w="2506" h="725" extrusionOk="0">
                  <a:moveTo>
                    <a:pt x="59" y="0"/>
                  </a:moveTo>
                  <a:lnTo>
                    <a:pt x="1" y="158"/>
                  </a:lnTo>
                  <a:cubicBezTo>
                    <a:pt x="59" y="183"/>
                    <a:pt x="1489" y="724"/>
                    <a:pt x="2451" y="724"/>
                  </a:cubicBezTo>
                  <a:lnTo>
                    <a:pt x="2506" y="724"/>
                  </a:lnTo>
                  <a:lnTo>
                    <a:pt x="2498" y="553"/>
                  </a:lnTo>
                  <a:cubicBezTo>
                    <a:pt x="2478" y="553"/>
                    <a:pt x="2458" y="553"/>
                    <a:pt x="2437" y="553"/>
                  </a:cubicBezTo>
                  <a:cubicBezTo>
                    <a:pt x="1515" y="553"/>
                    <a:pt x="74" y="4"/>
                    <a:pt x="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3"/>
            <p:cNvSpPr/>
            <p:nvPr/>
          </p:nvSpPr>
          <p:spPr>
            <a:xfrm>
              <a:off x="5312915" y="2292809"/>
              <a:ext cx="185731" cy="60556"/>
            </a:xfrm>
            <a:custGeom>
              <a:avLst/>
              <a:gdLst/>
              <a:ahLst/>
              <a:cxnLst/>
              <a:rect l="l" t="t" r="r" b="b"/>
              <a:pathLst>
                <a:path w="2469" h="805" extrusionOk="0">
                  <a:moveTo>
                    <a:pt x="66" y="0"/>
                  </a:moveTo>
                  <a:lnTo>
                    <a:pt x="0" y="161"/>
                  </a:lnTo>
                  <a:cubicBezTo>
                    <a:pt x="59" y="183"/>
                    <a:pt x="1394" y="761"/>
                    <a:pt x="2461" y="805"/>
                  </a:cubicBezTo>
                  <a:lnTo>
                    <a:pt x="2469" y="633"/>
                  </a:lnTo>
                  <a:cubicBezTo>
                    <a:pt x="1434" y="593"/>
                    <a:pt x="81" y="8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3"/>
            <p:cNvSpPr/>
            <p:nvPr/>
          </p:nvSpPr>
          <p:spPr>
            <a:xfrm>
              <a:off x="5321190" y="2190201"/>
              <a:ext cx="183549" cy="65220"/>
            </a:xfrm>
            <a:custGeom>
              <a:avLst/>
              <a:gdLst/>
              <a:ahLst/>
              <a:cxnLst/>
              <a:rect l="l" t="t" r="r" b="b"/>
              <a:pathLst>
                <a:path w="2440" h="867" extrusionOk="0">
                  <a:moveTo>
                    <a:pt x="80" y="0"/>
                  </a:moveTo>
                  <a:lnTo>
                    <a:pt x="0" y="150"/>
                  </a:lnTo>
                  <a:cubicBezTo>
                    <a:pt x="48" y="176"/>
                    <a:pt x="1273" y="845"/>
                    <a:pt x="2435" y="867"/>
                  </a:cubicBezTo>
                  <a:lnTo>
                    <a:pt x="2439" y="695"/>
                  </a:lnTo>
                  <a:cubicBezTo>
                    <a:pt x="1320" y="670"/>
                    <a:pt x="95" y="4"/>
                    <a:pt x="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3"/>
            <p:cNvSpPr/>
            <p:nvPr/>
          </p:nvSpPr>
          <p:spPr>
            <a:xfrm>
              <a:off x="5234531" y="1968209"/>
              <a:ext cx="1753194" cy="585100"/>
            </a:xfrm>
            <a:custGeom>
              <a:avLst/>
              <a:gdLst/>
              <a:ahLst/>
              <a:cxnLst/>
              <a:rect l="l" t="t" r="r" b="b"/>
              <a:pathLst>
                <a:path w="23306" h="7778" extrusionOk="0">
                  <a:moveTo>
                    <a:pt x="5727" y="1712"/>
                  </a:moveTo>
                  <a:cubicBezTo>
                    <a:pt x="5732" y="1719"/>
                    <a:pt x="5731" y="1721"/>
                    <a:pt x="5729" y="1721"/>
                  </a:cubicBezTo>
                  <a:cubicBezTo>
                    <a:pt x="5725" y="1721"/>
                    <a:pt x="5718" y="1715"/>
                    <a:pt x="5727" y="1715"/>
                  </a:cubicBezTo>
                  <a:cubicBezTo>
                    <a:pt x="5723" y="1715"/>
                    <a:pt x="5724" y="1714"/>
                    <a:pt x="5727" y="1712"/>
                  </a:cubicBezTo>
                  <a:close/>
                  <a:moveTo>
                    <a:pt x="5967" y="1"/>
                  </a:moveTo>
                  <a:cubicBezTo>
                    <a:pt x="5805" y="1"/>
                    <a:pt x="5652" y="51"/>
                    <a:pt x="5551" y="183"/>
                  </a:cubicBezTo>
                  <a:cubicBezTo>
                    <a:pt x="5368" y="425"/>
                    <a:pt x="5460" y="787"/>
                    <a:pt x="5533" y="1054"/>
                  </a:cubicBezTo>
                  <a:cubicBezTo>
                    <a:pt x="5577" y="1203"/>
                    <a:pt x="5632" y="1353"/>
                    <a:pt x="5675" y="1503"/>
                  </a:cubicBezTo>
                  <a:cubicBezTo>
                    <a:pt x="5694" y="1558"/>
                    <a:pt x="5708" y="1609"/>
                    <a:pt x="5723" y="1664"/>
                  </a:cubicBezTo>
                  <a:cubicBezTo>
                    <a:pt x="5725" y="1675"/>
                    <a:pt x="5725" y="1685"/>
                    <a:pt x="5725" y="1694"/>
                  </a:cubicBezTo>
                  <a:lnTo>
                    <a:pt x="5725" y="1694"/>
                  </a:lnTo>
                  <a:cubicBezTo>
                    <a:pt x="5677" y="1716"/>
                    <a:pt x="5598" y="1761"/>
                    <a:pt x="5588" y="1767"/>
                  </a:cubicBezTo>
                  <a:cubicBezTo>
                    <a:pt x="5441" y="1832"/>
                    <a:pt x="5288" y="1887"/>
                    <a:pt x="5131" y="1935"/>
                  </a:cubicBezTo>
                  <a:cubicBezTo>
                    <a:pt x="4651" y="2084"/>
                    <a:pt x="4153" y="2152"/>
                    <a:pt x="3654" y="2152"/>
                  </a:cubicBezTo>
                  <a:cubicBezTo>
                    <a:pt x="3616" y="2152"/>
                    <a:pt x="3578" y="2151"/>
                    <a:pt x="3540" y="2151"/>
                  </a:cubicBezTo>
                  <a:cubicBezTo>
                    <a:pt x="3225" y="2140"/>
                    <a:pt x="2918" y="2103"/>
                    <a:pt x="2618" y="2004"/>
                  </a:cubicBezTo>
                  <a:cubicBezTo>
                    <a:pt x="2344" y="1913"/>
                    <a:pt x="2084" y="1792"/>
                    <a:pt x="1821" y="1682"/>
                  </a:cubicBezTo>
                  <a:cubicBezTo>
                    <a:pt x="1580" y="1582"/>
                    <a:pt x="1292" y="1467"/>
                    <a:pt x="1025" y="1467"/>
                  </a:cubicBezTo>
                  <a:cubicBezTo>
                    <a:pt x="818" y="1467"/>
                    <a:pt x="624" y="1536"/>
                    <a:pt x="476" y="1734"/>
                  </a:cubicBezTo>
                  <a:cubicBezTo>
                    <a:pt x="222" y="2074"/>
                    <a:pt x="391" y="2447"/>
                    <a:pt x="665" y="2718"/>
                  </a:cubicBezTo>
                  <a:lnTo>
                    <a:pt x="665" y="2718"/>
                  </a:lnTo>
                  <a:cubicBezTo>
                    <a:pt x="566" y="2720"/>
                    <a:pt x="469" y="2743"/>
                    <a:pt x="384" y="2794"/>
                  </a:cubicBezTo>
                  <a:cubicBezTo>
                    <a:pt x="187" y="2911"/>
                    <a:pt x="73" y="3163"/>
                    <a:pt x="73" y="3387"/>
                  </a:cubicBezTo>
                  <a:cubicBezTo>
                    <a:pt x="73" y="3621"/>
                    <a:pt x="201" y="3825"/>
                    <a:pt x="366" y="3986"/>
                  </a:cubicBezTo>
                  <a:cubicBezTo>
                    <a:pt x="427" y="4046"/>
                    <a:pt x="494" y="4101"/>
                    <a:pt x="563" y="4151"/>
                  </a:cubicBezTo>
                  <a:lnTo>
                    <a:pt x="563" y="4151"/>
                  </a:lnTo>
                  <a:cubicBezTo>
                    <a:pt x="462" y="4166"/>
                    <a:pt x="365" y="4201"/>
                    <a:pt x="282" y="4264"/>
                  </a:cubicBezTo>
                  <a:cubicBezTo>
                    <a:pt x="110" y="4403"/>
                    <a:pt x="0" y="4644"/>
                    <a:pt x="26" y="4864"/>
                  </a:cubicBezTo>
                  <a:cubicBezTo>
                    <a:pt x="55" y="5080"/>
                    <a:pt x="194" y="5248"/>
                    <a:pt x="359" y="5376"/>
                  </a:cubicBezTo>
                  <a:cubicBezTo>
                    <a:pt x="473" y="5464"/>
                    <a:pt x="599" y="5537"/>
                    <a:pt x="729" y="5601"/>
                  </a:cubicBezTo>
                  <a:lnTo>
                    <a:pt x="729" y="5601"/>
                  </a:lnTo>
                  <a:cubicBezTo>
                    <a:pt x="473" y="5721"/>
                    <a:pt x="277" y="6007"/>
                    <a:pt x="359" y="6286"/>
                  </a:cubicBezTo>
                  <a:cubicBezTo>
                    <a:pt x="476" y="6667"/>
                    <a:pt x="925" y="6897"/>
                    <a:pt x="1262" y="7040"/>
                  </a:cubicBezTo>
                  <a:cubicBezTo>
                    <a:pt x="1993" y="7350"/>
                    <a:pt x="2801" y="7460"/>
                    <a:pt x="3591" y="7515"/>
                  </a:cubicBezTo>
                  <a:cubicBezTo>
                    <a:pt x="3933" y="7538"/>
                    <a:pt x="4276" y="7550"/>
                    <a:pt x="4618" y="7550"/>
                  </a:cubicBezTo>
                  <a:cubicBezTo>
                    <a:pt x="5100" y="7550"/>
                    <a:pt x="5581" y="7526"/>
                    <a:pt x="6059" y="7475"/>
                  </a:cubicBezTo>
                  <a:cubicBezTo>
                    <a:pt x="6297" y="7445"/>
                    <a:pt x="6535" y="7416"/>
                    <a:pt x="6769" y="7372"/>
                  </a:cubicBezTo>
                  <a:cubicBezTo>
                    <a:pt x="6849" y="7361"/>
                    <a:pt x="6937" y="7332"/>
                    <a:pt x="7021" y="7325"/>
                  </a:cubicBezTo>
                  <a:lnTo>
                    <a:pt x="7021" y="7325"/>
                  </a:lnTo>
                  <a:cubicBezTo>
                    <a:pt x="6994" y="7328"/>
                    <a:pt x="7004" y="7329"/>
                    <a:pt x="7022" y="7329"/>
                  </a:cubicBezTo>
                  <a:cubicBezTo>
                    <a:pt x="7041" y="7329"/>
                    <a:pt x="7069" y="7328"/>
                    <a:pt x="7076" y="7328"/>
                  </a:cubicBezTo>
                  <a:cubicBezTo>
                    <a:pt x="7149" y="7332"/>
                    <a:pt x="7222" y="7332"/>
                    <a:pt x="7295" y="7336"/>
                  </a:cubicBezTo>
                  <a:cubicBezTo>
                    <a:pt x="7957" y="7361"/>
                    <a:pt x="8619" y="7387"/>
                    <a:pt x="9288" y="7409"/>
                  </a:cubicBezTo>
                  <a:cubicBezTo>
                    <a:pt x="10287" y="7445"/>
                    <a:pt x="11289" y="7489"/>
                    <a:pt x="12294" y="7526"/>
                  </a:cubicBezTo>
                  <a:cubicBezTo>
                    <a:pt x="13296" y="7563"/>
                    <a:pt x="14298" y="7603"/>
                    <a:pt x="15296" y="7639"/>
                  </a:cubicBezTo>
                  <a:cubicBezTo>
                    <a:pt x="15955" y="7661"/>
                    <a:pt x="16620" y="7690"/>
                    <a:pt x="17278" y="7712"/>
                  </a:cubicBezTo>
                  <a:cubicBezTo>
                    <a:pt x="17520" y="7720"/>
                    <a:pt x="17761" y="7749"/>
                    <a:pt x="18002" y="7764"/>
                  </a:cubicBezTo>
                  <a:cubicBezTo>
                    <a:pt x="18172" y="7773"/>
                    <a:pt x="18342" y="7777"/>
                    <a:pt x="18512" y="7777"/>
                  </a:cubicBezTo>
                  <a:cubicBezTo>
                    <a:pt x="19177" y="7777"/>
                    <a:pt x="19845" y="7706"/>
                    <a:pt x="20485" y="7537"/>
                  </a:cubicBezTo>
                  <a:cubicBezTo>
                    <a:pt x="21484" y="7277"/>
                    <a:pt x="22434" y="6743"/>
                    <a:pt x="22957" y="5826"/>
                  </a:cubicBezTo>
                  <a:cubicBezTo>
                    <a:pt x="23100" y="5577"/>
                    <a:pt x="23206" y="5317"/>
                    <a:pt x="23279" y="5043"/>
                  </a:cubicBezTo>
                  <a:cubicBezTo>
                    <a:pt x="23305" y="4987"/>
                    <a:pt x="23258" y="4947"/>
                    <a:pt x="23209" y="4947"/>
                  </a:cubicBezTo>
                  <a:cubicBezTo>
                    <a:pt x="23175" y="4947"/>
                    <a:pt x="23141" y="4966"/>
                    <a:pt x="23129" y="5010"/>
                  </a:cubicBezTo>
                  <a:cubicBezTo>
                    <a:pt x="22983" y="5540"/>
                    <a:pt x="22709" y="6027"/>
                    <a:pt x="22314" y="6411"/>
                  </a:cubicBezTo>
                  <a:cubicBezTo>
                    <a:pt x="21955" y="6758"/>
                    <a:pt x="21513" y="7018"/>
                    <a:pt x="21048" y="7197"/>
                  </a:cubicBezTo>
                  <a:cubicBezTo>
                    <a:pt x="20257" y="7500"/>
                    <a:pt x="19398" y="7611"/>
                    <a:pt x="18556" y="7611"/>
                  </a:cubicBezTo>
                  <a:cubicBezTo>
                    <a:pt x="18515" y="7611"/>
                    <a:pt x="18474" y="7611"/>
                    <a:pt x="18434" y="7610"/>
                  </a:cubicBezTo>
                  <a:cubicBezTo>
                    <a:pt x="18123" y="7606"/>
                    <a:pt x="17812" y="7570"/>
                    <a:pt x="17501" y="7559"/>
                  </a:cubicBezTo>
                  <a:cubicBezTo>
                    <a:pt x="16993" y="7537"/>
                    <a:pt x="16485" y="7519"/>
                    <a:pt x="15980" y="7497"/>
                  </a:cubicBezTo>
                  <a:cubicBezTo>
                    <a:pt x="15059" y="7460"/>
                    <a:pt x="14137" y="7427"/>
                    <a:pt x="13219" y="7391"/>
                  </a:cubicBezTo>
                  <a:cubicBezTo>
                    <a:pt x="12206" y="7354"/>
                    <a:pt x="11193" y="7314"/>
                    <a:pt x="10184" y="7277"/>
                  </a:cubicBezTo>
                  <a:cubicBezTo>
                    <a:pt x="9391" y="7244"/>
                    <a:pt x="8597" y="7219"/>
                    <a:pt x="7807" y="7186"/>
                  </a:cubicBezTo>
                  <a:cubicBezTo>
                    <a:pt x="7592" y="7179"/>
                    <a:pt x="7376" y="7168"/>
                    <a:pt x="7156" y="7164"/>
                  </a:cubicBezTo>
                  <a:cubicBezTo>
                    <a:pt x="7129" y="7163"/>
                    <a:pt x="7104" y="7162"/>
                    <a:pt x="7080" y="7162"/>
                  </a:cubicBezTo>
                  <a:cubicBezTo>
                    <a:pt x="7026" y="7162"/>
                    <a:pt x="6976" y="7166"/>
                    <a:pt x="6915" y="7179"/>
                  </a:cubicBezTo>
                  <a:cubicBezTo>
                    <a:pt x="6476" y="7270"/>
                    <a:pt x="6026" y="7314"/>
                    <a:pt x="5580" y="7347"/>
                  </a:cubicBezTo>
                  <a:cubicBezTo>
                    <a:pt x="5248" y="7369"/>
                    <a:pt x="4914" y="7381"/>
                    <a:pt x="4579" y="7381"/>
                  </a:cubicBezTo>
                  <a:cubicBezTo>
                    <a:pt x="4030" y="7381"/>
                    <a:pt x="3480" y="7349"/>
                    <a:pt x="2937" y="7281"/>
                  </a:cubicBezTo>
                  <a:cubicBezTo>
                    <a:pt x="2275" y="7200"/>
                    <a:pt x="1565" y="7058"/>
                    <a:pt x="991" y="6710"/>
                  </a:cubicBezTo>
                  <a:cubicBezTo>
                    <a:pt x="841" y="6619"/>
                    <a:pt x="684" y="6509"/>
                    <a:pt x="589" y="6359"/>
                  </a:cubicBezTo>
                  <a:cubicBezTo>
                    <a:pt x="505" y="6228"/>
                    <a:pt x="505" y="6122"/>
                    <a:pt x="574" y="5983"/>
                  </a:cubicBezTo>
                  <a:cubicBezTo>
                    <a:pt x="654" y="5834"/>
                    <a:pt x="814" y="5722"/>
                    <a:pt x="992" y="5722"/>
                  </a:cubicBezTo>
                  <a:cubicBezTo>
                    <a:pt x="1003" y="5722"/>
                    <a:pt x="1013" y="5722"/>
                    <a:pt x="1024" y="5723"/>
                  </a:cubicBezTo>
                  <a:cubicBezTo>
                    <a:pt x="1028" y="5724"/>
                    <a:pt x="1031" y="5724"/>
                    <a:pt x="1035" y="5724"/>
                  </a:cubicBezTo>
                  <a:cubicBezTo>
                    <a:pt x="1127" y="5724"/>
                    <a:pt x="1131" y="5587"/>
                    <a:pt x="1046" y="5555"/>
                  </a:cubicBezTo>
                  <a:cubicBezTo>
                    <a:pt x="702" y="5423"/>
                    <a:pt x="73" y="5138"/>
                    <a:pt x="223" y="4670"/>
                  </a:cubicBezTo>
                  <a:cubicBezTo>
                    <a:pt x="293" y="4455"/>
                    <a:pt x="461" y="4325"/>
                    <a:pt x="678" y="4325"/>
                  </a:cubicBezTo>
                  <a:cubicBezTo>
                    <a:pt x="690" y="4325"/>
                    <a:pt x="701" y="4326"/>
                    <a:pt x="713" y="4326"/>
                  </a:cubicBezTo>
                  <a:cubicBezTo>
                    <a:pt x="801" y="4329"/>
                    <a:pt x="912" y="4357"/>
                    <a:pt x="989" y="4387"/>
                  </a:cubicBezTo>
                  <a:lnTo>
                    <a:pt x="989" y="4387"/>
                  </a:lnTo>
                  <a:cubicBezTo>
                    <a:pt x="995" y="4390"/>
                    <a:pt x="1002" y="4393"/>
                    <a:pt x="1009" y="4396"/>
                  </a:cubicBezTo>
                  <a:lnTo>
                    <a:pt x="1009" y="4396"/>
                  </a:lnTo>
                  <a:cubicBezTo>
                    <a:pt x="1014" y="4398"/>
                    <a:pt x="1019" y="4401"/>
                    <a:pt x="1024" y="4403"/>
                  </a:cubicBezTo>
                  <a:cubicBezTo>
                    <a:pt x="1024" y="4403"/>
                    <a:pt x="1024" y="4403"/>
                    <a:pt x="1024" y="4402"/>
                  </a:cubicBezTo>
                  <a:lnTo>
                    <a:pt x="1024" y="4402"/>
                  </a:lnTo>
                  <a:cubicBezTo>
                    <a:pt x="1028" y="4404"/>
                    <a:pt x="1031" y="4405"/>
                    <a:pt x="1035" y="4407"/>
                  </a:cubicBezTo>
                  <a:cubicBezTo>
                    <a:pt x="1045" y="4411"/>
                    <a:pt x="1054" y="4412"/>
                    <a:pt x="1063" y="4412"/>
                  </a:cubicBezTo>
                  <a:cubicBezTo>
                    <a:pt x="1139" y="4412"/>
                    <a:pt x="1183" y="4288"/>
                    <a:pt x="1104" y="4246"/>
                  </a:cubicBezTo>
                  <a:cubicBezTo>
                    <a:pt x="1070" y="4229"/>
                    <a:pt x="1034" y="4214"/>
                    <a:pt x="997" y="4201"/>
                  </a:cubicBezTo>
                  <a:lnTo>
                    <a:pt x="997" y="4201"/>
                  </a:lnTo>
                  <a:cubicBezTo>
                    <a:pt x="594" y="4014"/>
                    <a:pt x="81" y="3633"/>
                    <a:pt x="311" y="3145"/>
                  </a:cubicBezTo>
                  <a:cubicBezTo>
                    <a:pt x="394" y="2966"/>
                    <a:pt x="542" y="2898"/>
                    <a:pt x="704" y="2898"/>
                  </a:cubicBezTo>
                  <a:cubicBezTo>
                    <a:pt x="788" y="2898"/>
                    <a:pt x="875" y="2916"/>
                    <a:pt x="959" y="2948"/>
                  </a:cubicBezTo>
                  <a:lnTo>
                    <a:pt x="959" y="2948"/>
                  </a:lnTo>
                  <a:cubicBezTo>
                    <a:pt x="1016" y="2982"/>
                    <a:pt x="1072" y="3012"/>
                    <a:pt x="1126" y="3035"/>
                  </a:cubicBezTo>
                  <a:cubicBezTo>
                    <a:pt x="1141" y="3042"/>
                    <a:pt x="1156" y="3045"/>
                    <a:pt x="1169" y="3045"/>
                  </a:cubicBezTo>
                  <a:cubicBezTo>
                    <a:pt x="1246" y="3045"/>
                    <a:pt x="1292" y="2946"/>
                    <a:pt x="1222" y="2891"/>
                  </a:cubicBezTo>
                  <a:lnTo>
                    <a:pt x="1222" y="2891"/>
                  </a:lnTo>
                  <a:cubicBezTo>
                    <a:pt x="1223" y="2889"/>
                    <a:pt x="1224" y="2887"/>
                    <a:pt x="1225" y="2886"/>
                  </a:cubicBezTo>
                  <a:cubicBezTo>
                    <a:pt x="1210" y="2879"/>
                    <a:pt x="1194" y="2871"/>
                    <a:pt x="1178" y="2864"/>
                  </a:cubicBezTo>
                  <a:lnTo>
                    <a:pt x="1178" y="2864"/>
                  </a:lnTo>
                  <a:cubicBezTo>
                    <a:pt x="1155" y="2850"/>
                    <a:pt x="1131" y="2837"/>
                    <a:pt x="1106" y="2825"/>
                  </a:cubicBezTo>
                  <a:lnTo>
                    <a:pt x="1106" y="2825"/>
                  </a:lnTo>
                  <a:cubicBezTo>
                    <a:pt x="721" y="2602"/>
                    <a:pt x="271" y="2101"/>
                    <a:pt x="717" y="1734"/>
                  </a:cubicBezTo>
                  <a:cubicBezTo>
                    <a:pt x="808" y="1658"/>
                    <a:pt x="918" y="1632"/>
                    <a:pt x="1030" y="1632"/>
                  </a:cubicBezTo>
                  <a:cubicBezTo>
                    <a:pt x="1101" y="1632"/>
                    <a:pt x="1174" y="1643"/>
                    <a:pt x="1243" y="1657"/>
                  </a:cubicBezTo>
                  <a:cubicBezTo>
                    <a:pt x="1474" y="1712"/>
                    <a:pt x="1701" y="1807"/>
                    <a:pt x="1920" y="1902"/>
                  </a:cubicBezTo>
                  <a:cubicBezTo>
                    <a:pt x="2158" y="2004"/>
                    <a:pt x="2399" y="2110"/>
                    <a:pt x="2644" y="2187"/>
                  </a:cubicBezTo>
                  <a:cubicBezTo>
                    <a:pt x="2929" y="2275"/>
                    <a:pt x="3214" y="2304"/>
                    <a:pt x="3507" y="2315"/>
                  </a:cubicBezTo>
                  <a:cubicBezTo>
                    <a:pt x="3568" y="2317"/>
                    <a:pt x="3629" y="2318"/>
                    <a:pt x="3690" y="2318"/>
                  </a:cubicBezTo>
                  <a:cubicBezTo>
                    <a:pt x="4143" y="2318"/>
                    <a:pt x="4601" y="2259"/>
                    <a:pt x="5039" y="2140"/>
                  </a:cubicBezTo>
                  <a:cubicBezTo>
                    <a:pt x="5306" y="2066"/>
                    <a:pt x="5566" y="1975"/>
                    <a:pt x="5811" y="1851"/>
                  </a:cubicBezTo>
                  <a:cubicBezTo>
                    <a:pt x="5975" y="1770"/>
                    <a:pt x="5880" y="1565"/>
                    <a:pt x="5840" y="1426"/>
                  </a:cubicBezTo>
                  <a:cubicBezTo>
                    <a:pt x="5752" y="1149"/>
                    <a:pt x="5639" y="860"/>
                    <a:pt x="5628" y="563"/>
                  </a:cubicBezTo>
                  <a:cubicBezTo>
                    <a:pt x="5628" y="454"/>
                    <a:pt x="5643" y="322"/>
                    <a:pt x="5734" y="249"/>
                  </a:cubicBezTo>
                  <a:cubicBezTo>
                    <a:pt x="5800" y="195"/>
                    <a:pt x="5891" y="176"/>
                    <a:pt x="5981" y="176"/>
                  </a:cubicBezTo>
                  <a:cubicBezTo>
                    <a:pt x="6056" y="176"/>
                    <a:pt x="6130" y="189"/>
                    <a:pt x="6191" y="205"/>
                  </a:cubicBezTo>
                  <a:cubicBezTo>
                    <a:pt x="6586" y="311"/>
                    <a:pt x="6846" y="691"/>
                    <a:pt x="7017" y="1028"/>
                  </a:cubicBezTo>
                  <a:cubicBezTo>
                    <a:pt x="7124" y="1229"/>
                    <a:pt x="7215" y="1448"/>
                    <a:pt x="7277" y="1668"/>
                  </a:cubicBezTo>
                  <a:cubicBezTo>
                    <a:pt x="7287" y="1710"/>
                    <a:pt x="7320" y="1729"/>
                    <a:pt x="7355" y="1729"/>
                  </a:cubicBezTo>
                  <a:cubicBezTo>
                    <a:pt x="7406" y="1729"/>
                    <a:pt x="7459" y="1688"/>
                    <a:pt x="7442" y="1624"/>
                  </a:cubicBezTo>
                  <a:cubicBezTo>
                    <a:pt x="7295" y="1083"/>
                    <a:pt x="6992" y="457"/>
                    <a:pt x="6502" y="158"/>
                  </a:cubicBezTo>
                  <a:cubicBezTo>
                    <a:pt x="6361" y="70"/>
                    <a:pt x="6159" y="1"/>
                    <a:pt x="5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3"/>
            <p:cNvSpPr/>
            <p:nvPr/>
          </p:nvSpPr>
          <p:spPr>
            <a:xfrm>
              <a:off x="6595584" y="2105496"/>
              <a:ext cx="202581" cy="241848"/>
            </a:xfrm>
            <a:custGeom>
              <a:avLst/>
              <a:gdLst/>
              <a:ahLst/>
              <a:cxnLst/>
              <a:rect l="l" t="t" r="r" b="b"/>
              <a:pathLst>
                <a:path w="2693" h="3215" extrusionOk="0">
                  <a:moveTo>
                    <a:pt x="19" y="0"/>
                  </a:moveTo>
                  <a:lnTo>
                    <a:pt x="1" y="176"/>
                  </a:lnTo>
                  <a:cubicBezTo>
                    <a:pt x="100" y="183"/>
                    <a:pt x="2348" y="472"/>
                    <a:pt x="2520" y="3214"/>
                  </a:cubicBezTo>
                  <a:lnTo>
                    <a:pt x="2692" y="3200"/>
                  </a:lnTo>
                  <a:cubicBezTo>
                    <a:pt x="2509" y="311"/>
                    <a:pt x="41" y="4"/>
                    <a:pt x="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3" name="Google Shape;3553;p63"/>
          <p:cNvGrpSpPr/>
          <p:nvPr/>
        </p:nvGrpSpPr>
        <p:grpSpPr>
          <a:xfrm rot="-8999531">
            <a:off x="5655156" y="1675261"/>
            <a:ext cx="179117" cy="148083"/>
            <a:chOff x="554700" y="3251675"/>
            <a:chExt cx="142825" cy="118075"/>
          </a:xfrm>
        </p:grpSpPr>
        <p:sp>
          <p:nvSpPr>
            <p:cNvPr id="3554" name="Google Shape;3554;p63"/>
            <p:cNvSpPr/>
            <p:nvPr/>
          </p:nvSpPr>
          <p:spPr>
            <a:xfrm>
              <a:off x="554700" y="3281200"/>
              <a:ext cx="142825" cy="65225"/>
            </a:xfrm>
            <a:custGeom>
              <a:avLst/>
              <a:gdLst/>
              <a:ahLst/>
              <a:cxnLst/>
              <a:rect l="l" t="t" r="r" b="b"/>
              <a:pathLst>
                <a:path w="5713" h="2609" extrusionOk="0">
                  <a:moveTo>
                    <a:pt x="627" y="1"/>
                  </a:moveTo>
                  <a:cubicBezTo>
                    <a:pt x="435" y="1"/>
                    <a:pt x="251" y="88"/>
                    <a:pt x="147" y="269"/>
                  </a:cubicBezTo>
                  <a:cubicBezTo>
                    <a:pt x="0" y="514"/>
                    <a:pt x="73" y="906"/>
                    <a:pt x="348" y="1041"/>
                  </a:cubicBezTo>
                  <a:cubicBezTo>
                    <a:pt x="1803" y="1758"/>
                    <a:pt x="3346" y="2284"/>
                    <a:pt x="4941" y="2595"/>
                  </a:cubicBezTo>
                  <a:cubicBezTo>
                    <a:pt x="4985" y="2604"/>
                    <a:pt x="5031" y="2608"/>
                    <a:pt x="5075" y="2608"/>
                  </a:cubicBezTo>
                  <a:cubicBezTo>
                    <a:pt x="5327" y="2608"/>
                    <a:pt x="5561" y="2468"/>
                    <a:pt x="5635" y="2204"/>
                  </a:cubicBezTo>
                  <a:cubicBezTo>
                    <a:pt x="5712" y="1922"/>
                    <a:pt x="5544" y="1567"/>
                    <a:pt x="5240" y="1509"/>
                  </a:cubicBezTo>
                  <a:cubicBezTo>
                    <a:pt x="3741" y="1220"/>
                    <a:pt x="2289" y="741"/>
                    <a:pt x="918" y="68"/>
                  </a:cubicBezTo>
                  <a:cubicBezTo>
                    <a:pt x="825" y="24"/>
                    <a:pt x="725" y="1"/>
                    <a:pt x="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3"/>
            <p:cNvSpPr/>
            <p:nvPr/>
          </p:nvSpPr>
          <p:spPr>
            <a:xfrm>
              <a:off x="569975" y="3251675"/>
              <a:ext cx="76350" cy="118075"/>
            </a:xfrm>
            <a:custGeom>
              <a:avLst/>
              <a:gdLst/>
              <a:ahLst/>
              <a:cxnLst/>
              <a:rect l="l" t="t" r="r" b="b"/>
              <a:pathLst>
                <a:path w="3054" h="4723" extrusionOk="0">
                  <a:moveTo>
                    <a:pt x="2440" y="1"/>
                  </a:moveTo>
                  <a:cubicBezTo>
                    <a:pt x="2190" y="1"/>
                    <a:pt x="1958" y="153"/>
                    <a:pt x="1887" y="412"/>
                  </a:cubicBezTo>
                  <a:cubicBezTo>
                    <a:pt x="1540" y="1673"/>
                    <a:pt x="984" y="2803"/>
                    <a:pt x="179" y="3878"/>
                  </a:cubicBezTo>
                  <a:cubicBezTo>
                    <a:pt x="0" y="4116"/>
                    <a:pt x="132" y="4518"/>
                    <a:pt x="380" y="4650"/>
                  </a:cubicBezTo>
                  <a:cubicBezTo>
                    <a:pt x="476" y="4699"/>
                    <a:pt x="570" y="4722"/>
                    <a:pt x="661" y="4722"/>
                  </a:cubicBezTo>
                  <a:cubicBezTo>
                    <a:pt x="852" y="4722"/>
                    <a:pt x="1025" y="4620"/>
                    <a:pt x="1152" y="4449"/>
                  </a:cubicBezTo>
                  <a:cubicBezTo>
                    <a:pt x="1989" y="3334"/>
                    <a:pt x="2607" y="2057"/>
                    <a:pt x="2977" y="712"/>
                  </a:cubicBezTo>
                  <a:cubicBezTo>
                    <a:pt x="3053" y="430"/>
                    <a:pt x="2878" y="86"/>
                    <a:pt x="2582" y="17"/>
                  </a:cubicBezTo>
                  <a:cubicBezTo>
                    <a:pt x="2534" y="6"/>
                    <a:pt x="2487" y="1"/>
                    <a:pt x="2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6" name="Google Shape;3556;p63"/>
          <p:cNvGrpSpPr/>
          <p:nvPr/>
        </p:nvGrpSpPr>
        <p:grpSpPr>
          <a:xfrm rot="9899994">
            <a:off x="7575368" y="663549"/>
            <a:ext cx="497976" cy="678615"/>
            <a:chOff x="1514949" y="595162"/>
            <a:chExt cx="333385" cy="454319"/>
          </a:xfrm>
        </p:grpSpPr>
        <p:sp>
          <p:nvSpPr>
            <p:cNvPr id="3557" name="Google Shape;3557;p63"/>
            <p:cNvSpPr/>
            <p:nvPr/>
          </p:nvSpPr>
          <p:spPr>
            <a:xfrm>
              <a:off x="1573373" y="689635"/>
              <a:ext cx="274961" cy="346824"/>
            </a:xfrm>
            <a:custGeom>
              <a:avLst/>
              <a:gdLst/>
              <a:ahLst/>
              <a:cxnLst/>
              <a:rect l="l" t="t" r="r" b="b"/>
              <a:pathLst>
                <a:path w="4645" h="5859" extrusionOk="0">
                  <a:moveTo>
                    <a:pt x="1317" y="1"/>
                  </a:moveTo>
                  <a:lnTo>
                    <a:pt x="275" y="462"/>
                  </a:lnTo>
                  <a:lnTo>
                    <a:pt x="1054" y="2210"/>
                  </a:lnTo>
                  <a:cubicBezTo>
                    <a:pt x="180" y="2601"/>
                    <a:pt x="0" y="3738"/>
                    <a:pt x="395" y="4627"/>
                  </a:cubicBezTo>
                  <a:cubicBezTo>
                    <a:pt x="542" y="4949"/>
                    <a:pt x="757" y="5219"/>
                    <a:pt x="1021" y="5424"/>
                  </a:cubicBezTo>
                  <a:cubicBezTo>
                    <a:pt x="1382" y="5704"/>
                    <a:pt x="1830" y="5859"/>
                    <a:pt x="2290" y="5859"/>
                  </a:cubicBezTo>
                  <a:cubicBezTo>
                    <a:pt x="2570" y="5859"/>
                    <a:pt x="2855" y="5802"/>
                    <a:pt x="3127" y="5680"/>
                  </a:cubicBezTo>
                  <a:cubicBezTo>
                    <a:pt x="4176" y="5219"/>
                    <a:pt x="4644" y="3994"/>
                    <a:pt x="4184" y="2948"/>
                  </a:cubicBezTo>
                  <a:lnTo>
                    <a:pt x="4184" y="2948"/>
                  </a:lnTo>
                  <a:lnTo>
                    <a:pt x="3142" y="3409"/>
                  </a:lnTo>
                  <a:cubicBezTo>
                    <a:pt x="3346" y="3881"/>
                    <a:pt x="3138" y="4429"/>
                    <a:pt x="2666" y="4634"/>
                  </a:cubicBezTo>
                  <a:cubicBezTo>
                    <a:pt x="2543" y="4688"/>
                    <a:pt x="2414" y="4714"/>
                    <a:pt x="2287" y="4714"/>
                  </a:cubicBezTo>
                  <a:cubicBezTo>
                    <a:pt x="2080" y="4714"/>
                    <a:pt x="1880" y="4645"/>
                    <a:pt x="1719" y="4521"/>
                  </a:cubicBezTo>
                  <a:cubicBezTo>
                    <a:pt x="1602" y="4429"/>
                    <a:pt x="1500" y="4305"/>
                    <a:pt x="1438" y="4159"/>
                  </a:cubicBezTo>
                  <a:cubicBezTo>
                    <a:pt x="1244" y="3720"/>
                    <a:pt x="1416" y="3212"/>
                    <a:pt x="1821" y="2978"/>
                  </a:cubicBezTo>
                  <a:lnTo>
                    <a:pt x="2502" y="2678"/>
                  </a:lnTo>
                  <a:lnTo>
                    <a:pt x="2304" y="2232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3"/>
            <p:cNvSpPr/>
            <p:nvPr/>
          </p:nvSpPr>
          <p:spPr>
            <a:xfrm>
              <a:off x="1544605" y="595162"/>
              <a:ext cx="93114" cy="81867"/>
            </a:xfrm>
            <a:custGeom>
              <a:avLst/>
              <a:gdLst/>
              <a:ahLst/>
              <a:cxnLst/>
              <a:rect l="l" t="t" r="r" b="b"/>
              <a:pathLst>
                <a:path w="1573" h="1383" extrusionOk="0">
                  <a:moveTo>
                    <a:pt x="784" y="1"/>
                  </a:moveTo>
                  <a:cubicBezTo>
                    <a:pt x="690" y="1"/>
                    <a:pt x="595" y="20"/>
                    <a:pt x="505" y="61"/>
                  </a:cubicBezTo>
                  <a:cubicBezTo>
                    <a:pt x="157" y="215"/>
                    <a:pt x="0" y="621"/>
                    <a:pt x="154" y="968"/>
                  </a:cubicBezTo>
                  <a:cubicBezTo>
                    <a:pt x="270" y="1230"/>
                    <a:pt x="521" y="1382"/>
                    <a:pt x="785" y="1382"/>
                  </a:cubicBezTo>
                  <a:cubicBezTo>
                    <a:pt x="878" y="1382"/>
                    <a:pt x="973" y="1363"/>
                    <a:pt x="1064" y="1323"/>
                  </a:cubicBezTo>
                  <a:cubicBezTo>
                    <a:pt x="1412" y="1165"/>
                    <a:pt x="1572" y="760"/>
                    <a:pt x="1415" y="412"/>
                  </a:cubicBezTo>
                  <a:cubicBezTo>
                    <a:pt x="1302" y="156"/>
                    <a:pt x="1049" y="1"/>
                    <a:pt x="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3"/>
            <p:cNvSpPr/>
            <p:nvPr/>
          </p:nvSpPr>
          <p:spPr>
            <a:xfrm>
              <a:off x="1543954" y="702658"/>
              <a:ext cx="274961" cy="346824"/>
            </a:xfrm>
            <a:custGeom>
              <a:avLst/>
              <a:gdLst/>
              <a:ahLst/>
              <a:cxnLst/>
              <a:rect l="l" t="t" r="r" b="b"/>
              <a:pathLst>
                <a:path w="4645" h="5859" extrusionOk="0">
                  <a:moveTo>
                    <a:pt x="1317" y="0"/>
                  </a:moveTo>
                  <a:lnTo>
                    <a:pt x="274" y="461"/>
                  </a:lnTo>
                  <a:lnTo>
                    <a:pt x="1050" y="2209"/>
                  </a:lnTo>
                  <a:cubicBezTo>
                    <a:pt x="183" y="2600"/>
                    <a:pt x="0" y="3738"/>
                    <a:pt x="395" y="4626"/>
                  </a:cubicBezTo>
                  <a:cubicBezTo>
                    <a:pt x="541" y="4948"/>
                    <a:pt x="753" y="5219"/>
                    <a:pt x="1020" y="5423"/>
                  </a:cubicBezTo>
                  <a:cubicBezTo>
                    <a:pt x="1380" y="5703"/>
                    <a:pt x="1828" y="5858"/>
                    <a:pt x="2289" y="5858"/>
                  </a:cubicBezTo>
                  <a:cubicBezTo>
                    <a:pt x="2569" y="5858"/>
                    <a:pt x="2854" y="5801"/>
                    <a:pt x="3127" y="5679"/>
                  </a:cubicBezTo>
                  <a:cubicBezTo>
                    <a:pt x="4172" y="5219"/>
                    <a:pt x="4644" y="3994"/>
                    <a:pt x="4183" y="2948"/>
                  </a:cubicBezTo>
                  <a:lnTo>
                    <a:pt x="4183" y="2948"/>
                  </a:lnTo>
                  <a:lnTo>
                    <a:pt x="3141" y="3408"/>
                  </a:lnTo>
                  <a:cubicBezTo>
                    <a:pt x="3346" y="3880"/>
                    <a:pt x="3134" y="4429"/>
                    <a:pt x="2666" y="4633"/>
                  </a:cubicBezTo>
                  <a:cubicBezTo>
                    <a:pt x="2542" y="4688"/>
                    <a:pt x="2413" y="4713"/>
                    <a:pt x="2287" y="4713"/>
                  </a:cubicBezTo>
                  <a:cubicBezTo>
                    <a:pt x="2080" y="4713"/>
                    <a:pt x="1880" y="4645"/>
                    <a:pt x="1719" y="4520"/>
                  </a:cubicBezTo>
                  <a:cubicBezTo>
                    <a:pt x="1598" y="4429"/>
                    <a:pt x="1499" y="4304"/>
                    <a:pt x="1434" y="4158"/>
                  </a:cubicBezTo>
                  <a:cubicBezTo>
                    <a:pt x="1243" y="3719"/>
                    <a:pt x="1412" y="3211"/>
                    <a:pt x="1821" y="2977"/>
                  </a:cubicBezTo>
                  <a:lnTo>
                    <a:pt x="2501" y="2677"/>
                  </a:lnTo>
                  <a:lnTo>
                    <a:pt x="2304" y="2227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3"/>
            <p:cNvSpPr/>
            <p:nvPr/>
          </p:nvSpPr>
          <p:spPr>
            <a:xfrm>
              <a:off x="1514949" y="608185"/>
              <a:ext cx="93114" cy="81807"/>
            </a:xfrm>
            <a:custGeom>
              <a:avLst/>
              <a:gdLst/>
              <a:ahLst/>
              <a:cxnLst/>
              <a:rect l="l" t="t" r="r" b="b"/>
              <a:pathLst>
                <a:path w="1573" h="1382" extrusionOk="0">
                  <a:moveTo>
                    <a:pt x="787" y="0"/>
                  </a:moveTo>
                  <a:cubicBezTo>
                    <a:pt x="694" y="0"/>
                    <a:pt x="599" y="19"/>
                    <a:pt x="508" y="61"/>
                  </a:cubicBezTo>
                  <a:cubicBezTo>
                    <a:pt x="161" y="214"/>
                    <a:pt x="0" y="620"/>
                    <a:pt x="157" y="967"/>
                  </a:cubicBezTo>
                  <a:cubicBezTo>
                    <a:pt x="271" y="1229"/>
                    <a:pt x="524" y="1381"/>
                    <a:pt x="788" y="1381"/>
                  </a:cubicBezTo>
                  <a:cubicBezTo>
                    <a:pt x="882" y="1381"/>
                    <a:pt x="977" y="1362"/>
                    <a:pt x="1068" y="1322"/>
                  </a:cubicBezTo>
                  <a:cubicBezTo>
                    <a:pt x="1415" y="1165"/>
                    <a:pt x="1572" y="759"/>
                    <a:pt x="1419" y="412"/>
                  </a:cubicBezTo>
                  <a:cubicBezTo>
                    <a:pt x="1303" y="155"/>
                    <a:pt x="1051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1" name="Google Shape;3561;p63"/>
          <p:cNvGrpSpPr/>
          <p:nvPr/>
        </p:nvGrpSpPr>
        <p:grpSpPr>
          <a:xfrm rot="900006">
            <a:off x="5426340" y="2232440"/>
            <a:ext cx="497976" cy="678615"/>
            <a:chOff x="1514949" y="595162"/>
            <a:chExt cx="333385" cy="454319"/>
          </a:xfrm>
        </p:grpSpPr>
        <p:sp>
          <p:nvSpPr>
            <p:cNvPr id="3562" name="Google Shape;3562;p63"/>
            <p:cNvSpPr/>
            <p:nvPr/>
          </p:nvSpPr>
          <p:spPr>
            <a:xfrm>
              <a:off x="1573373" y="689635"/>
              <a:ext cx="274961" cy="346824"/>
            </a:xfrm>
            <a:custGeom>
              <a:avLst/>
              <a:gdLst/>
              <a:ahLst/>
              <a:cxnLst/>
              <a:rect l="l" t="t" r="r" b="b"/>
              <a:pathLst>
                <a:path w="4645" h="5859" extrusionOk="0">
                  <a:moveTo>
                    <a:pt x="1317" y="1"/>
                  </a:moveTo>
                  <a:lnTo>
                    <a:pt x="275" y="462"/>
                  </a:lnTo>
                  <a:lnTo>
                    <a:pt x="1054" y="2210"/>
                  </a:lnTo>
                  <a:cubicBezTo>
                    <a:pt x="180" y="2601"/>
                    <a:pt x="0" y="3738"/>
                    <a:pt x="395" y="4627"/>
                  </a:cubicBezTo>
                  <a:cubicBezTo>
                    <a:pt x="542" y="4949"/>
                    <a:pt x="757" y="5219"/>
                    <a:pt x="1021" y="5424"/>
                  </a:cubicBezTo>
                  <a:cubicBezTo>
                    <a:pt x="1382" y="5704"/>
                    <a:pt x="1830" y="5859"/>
                    <a:pt x="2290" y="5859"/>
                  </a:cubicBezTo>
                  <a:cubicBezTo>
                    <a:pt x="2570" y="5859"/>
                    <a:pt x="2855" y="5802"/>
                    <a:pt x="3127" y="5680"/>
                  </a:cubicBezTo>
                  <a:cubicBezTo>
                    <a:pt x="4176" y="5219"/>
                    <a:pt x="4644" y="3994"/>
                    <a:pt x="4184" y="2948"/>
                  </a:cubicBezTo>
                  <a:lnTo>
                    <a:pt x="4184" y="2948"/>
                  </a:lnTo>
                  <a:lnTo>
                    <a:pt x="3142" y="3409"/>
                  </a:lnTo>
                  <a:cubicBezTo>
                    <a:pt x="3346" y="3881"/>
                    <a:pt x="3138" y="4429"/>
                    <a:pt x="2666" y="4634"/>
                  </a:cubicBezTo>
                  <a:cubicBezTo>
                    <a:pt x="2543" y="4688"/>
                    <a:pt x="2414" y="4714"/>
                    <a:pt x="2287" y="4714"/>
                  </a:cubicBezTo>
                  <a:cubicBezTo>
                    <a:pt x="2080" y="4714"/>
                    <a:pt x="1880" y="4645"/>
                    <a:pt x="1719" y="4521"/>
                  </a:cubicBezTo>
                  <a:cubicBezTo>
                    <a:pt x="1602" y="4429"/>
                    <a:pt x="1500" y="4305"/>
                    <a:pt x="1438" y="4159"/>
                  </a:cubicBezTo>
                  <a:cubicBezTo>
                    <a:pt x="1244" y="3720"/>
                    <a:pt x="1416" y="3212"/>
                    <a:pt x="1821" y="2978"/>
                  </a:cubicBezTo>
                  <a:lnTo>
                    <a:pt x="2502" y="2678"/>
                  </a:lnTo>
                  <a:lnTo>
                    <a:pt x="2304" y="2232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3"/>
            <p:cNvSpPr/>
            <p:nvPr/>
          </p:nvSpPr>
          <p:spPr>
            <a:xfrm>
              <a:off x="1544605" y="595162"/>
              <a:ext cx="93114" cy="81867"/>
            </a:xfrm>
            <a:custGeom>
              <a:avLst/>
              <a:gdLst/>
              <a:ahLst/>
              <a:cxnLst/>
              <a:rect l="l" t="t" r="r" b="b"/>
              <a:pathLst>
                <a:path w="1573" h="1383" extrusionOk="0">
                  <a:moveTo>
                    <a:pt x="784" y="1"/>
                  </a:moveTo>
                  <a:cubicBezTo>
                    <a:pt x="690" y="1"/>
                    <a:pt x="595" y="20"/>
                    <a:pt x="505" y="61"/>
                  </a:cubicBezTo>
                  <a:cubicBezTo>
                    <a:pt x="157" y="215"/>
                    <a:pt x="0" y="621"/>
                    <a:pt x="154" y="968"/>
                  </a:cubicBezTo>
                  <a:cubicBezTo>
                    <a:pt x="270" y="1230"/>
                    <a:pt x="521" y="1382"/>
                    <a:pt x="785" y="1382"/>
                  </a:cubicBezTo>
                  <a:cubicBezTo>
                    <a:pt x="878" y="1382"/>
                    <a:pt x="973" y="1363"/>
                    <a:pt x="1064" y="1323"/>
                  </a:cubicBezTo>
                  <a:cubicBezTo>
                    <a:pt x="1412" y="1165"/>
                    <a:pt x="1572" y="760"/>
                    <a:pt x="1415" y="412"/>
                  </a:cubicBezTo>
                  <a:cubicBezTo>
                    <a:pt x="1302" y="156"/>
                    <a:pt x="1049" y="1"/>
                    <a:pt x="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3"/>
            <p:cNvSpPr/>
            <p:nvPr/>
          </p:nvSpPr>
          <p:spPr>
            <a:xfrm>
              <a:off x="1543954" y="702658"/>
              <a:ext cx="274961" cy="346824"/>
            </a:xfrm>
            <a:custGeom>
              <a:avLst/>
              <a:gdLst/>
              <a:ahLst/>
              <a:cxnLst/>
              <a:rect l="l" t="t" r="r" b="b"/>
              <a:pathLst>
                <a:path w="4645" h="5859" extrusionOk="0">
                  <a:moveTo>
                    <a:pt x="1317" y="0"/>
                  </a:moveTo>
                  <a:lnTo>
                    <a:pt x="274" y="461"/>
                  </a:lnTo>
                  <a:lnTo>
                    <a:pt x="1050" y="2209"/>
                  </a:lnTo>
                  <a:cubicBezTo>
                    <a:pt x="183" y="2600"/>
                    <a:pt x="0" y="3738"/>
                    <a:pt x="395" y="4626"/>
                  </a:cubicBezTo>
                  <a:cubicBezTo>
                    <a:pt x="541" y="4948"/>
                    <a:pt x="753" y="5219"/>
                    <a:pt x="1020" y="5423"/>
                  </a:cubicBezTo>
                  <a:cubicBezTo>
                    <a:pt x="1380" y="5703"/>
                    <a:pt x="1828" y="5858"/>
                    <a:pt x="2289" y="5858"/>
                  </a:cubicBezTo>
                  <a:cubicBezTo>
                    <a:pt x="2569" y="5858"/>
                    <a:pt x="2854" y="5801"/>
                    <a:pt x="3127" y="5679"/>
                  </a:cubicBezTo>
                  <a:cubicBezTo>
                    <a:pt x="4172" y="5219"/>
                    <a:pt x="4644" y="3994"/>
                    <a:pt x="4183" y="2948"/>
                  </a:cubicBezTo>
                  <a:lnTo>
                    <a:pt x="4183" y="2948"/>
                  </a:lnTo>
                  <a:lnTo>
                    <a:pt x="3141" y="3408"/>
                  </a:lnTo>
                  <a:cubicBezTo>
                    <a:pt x="3346" y="3880"/>
                    <a:pt x="3134" y="4429"/>
                    <a:pt x="2666" y="4633"/>
                  </a:cubicBezTo>
                  <a:cubicBezTo>
                    <a:pt x="2542" y="4688"/>
                    <a:pt x="2413" y="4713"/>
                    <a:pt x="2287" y="4713"/>
                  </a:cubicBezTo>
                  <a:cubicBezTo>
                    <a:pt x="2080" y="4713"/>
                    <a:pt x="1880" y="4645"/>
                    <a:pt x="1719" y="4520"/>
                  </a:cubicBezTo>
                  <a:cubicBezTo>
                    <a:pt x="1598" y="4429"/>
                    <a:pt x="1499" y="4304"/>
                    <a:pt x="1434" y="4158"/>
                  </a:cubicBezTo>
                  <a:cubicBezTo>
                    <a:pt x="1243" y="3719"/>
                    <a:pt x="1412" y="3211"/>
                    <a:pt x="1821" y="2977"/>
                  </a:cubicBezTo>
                  <a:lnTo>
                    <a:pt x="2501" y="2677"/>
                  </a:lnTo>
                  <a:lnTo>
                    <a:pt x="2304" y="2227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3"/>
            <p:cNvSpPr/>
            <p:nvPr/>
          </p:nvSpPr>
          <p:spPr>
            <a:xfrm>
              <a:off x="1514949" y="608185"/>
              <a:ext cx="93114" cy="81807"/>
            </a:xfrm>
            <a:custGeom>
              <a:avLst/>
              <a:gdLst/>
              <a:ahLst/>
              <a:cxnLst/>
              <a:rect l="l" t="t" r="r" b="b"/>
              <a:pathLst>
                <a:path w="1573" h="1382" extrusionOk="0">
                  <a:moveTo>
                    <a:pt x="787" y="0"/>
                  </a:moveTo>
                  <a:cubicBezTo>
                    <a:pt x="694" y="0"/>
                    <a:pt x="599" y="19"/>
                    <a:pt x="508" y="61"/>
                  </a:cubicBezTo>
                  <a:cubicBezTo>
                    <a:pt x="161" y="214"/>
                    <a:pt x="0" y="620"/>
                    <a:pt x="157" y="967"/>
                  </a:cubicBezTo>
                  <a:cubicBezTo>
                    <a:pt x="271" y="1229"/>
                    <a:pt x="524" y="1381"/>
                    <a:pt x="788" y="1381"/>
                  </a:cubicBezTo>
                  <a:cubicBezTo>
                    <a:pt x="882" y="1381"/>
                    <a:pt x="977" y="1362"/>
                    <a:pt x="1068" y="1322"/>
                  </a:cubicBezTo>
                  <a:cubicBezTo>
                    <a:pt x="1415" y="1165"/>
                    <a:pt x="1572" y="759"/>
                    <a:pt x="1419" y="412"/>
                  </a:cubicBezTo>
                  <a:cubicBezTo>
                    <a:pt x="1303" y="155"/>
                    <a:pt x="1051" y="0"/>
                    <a:pt x="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6" name="Google Shape;3566;p63"/>
          <p:cNvGrpSpPr/>
          <p:nvPr/>
        </p:nvGrpSpPr>
        <p:grpSpPr>
          <a:xfrm>
            <a:off x="5567288" y="716500"/>
            <a:ext cx="664204" cy="572693"/>
            <a:chOff x="167400" y="203050"/>
            <a:chExt cx="664204" cy="572693"/>
          </a:xfrm>
        </p:grpSpPr>
        <p:sp>
          <p:nvSpPr>
            <p:cNvPr id="3567" name="Google Shape;3567;p63"/>
            <p:cNvSpPr/>
            <p:nvPr/>
          </p:nvSpPr>
          <p:spPr>
            <a:xfrm>
              <a:off x="239207" y="236031"/>
              <a:ext cx="592397" cy="539712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6" y="1"/>
                  </a:moveTo>
                  <a:cubicBezTo>
                    <a:pt x="2719" y="1"/>
                    <a:pt x="1893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3" y="6148"/>
                    <a:pt x="2719" y="6464"/>
                    <a:pt x="3546" y="6464"/>
                  </a:cubicBezTo>
                  <a:cubicBezTo>
                    <a:pt x="4373" y="6464"/>
                    <a:pt x="5200" y="6148"/>
                    <a:pt x="5833" y="5518"/>
                  </a:cubicBezTo>
                  <a:cubicBezTo>
                    <a:pt x="7094" y="4256"/>
                    <a:pt x="7094" y="2208"/>
                    <a:pt x="5833" y="947"/>
                  </a:cubicBezTo>
                  <a:cubicBezTo>
                    <a:pt x="5200" y="316"/>
                    <a:pt x="4373" y="1"/>
                    <a:pt x="3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3"/>
            <p:cNvSpPr/>
            <p:nvPr/>
          </p:nvSpPr>
          <p:spPr>
            <a:xfrm>
              <a:off x="167400" y="203050"/>
              <a:ext cx="616861" cy="539879"/>
            </a:xfrm>
            <a:custGeom>
              <a:avLst/>
              <a:gdLst/>
              <a:ahLst/>
              <a:cxnLst/>
              <a:rect l="l" t="t" r="r" b="b"/>
              <a:pathLst>
                <a:path w="7388" h="6466" extrusionOk="0">
                  <a:moveTo>
                    <a:pt x="3699" y="1"/>
                  </a:moveTo>
                  <a:cubicBezTo>
                    <a:pt x="2548" y="1"/>
                    <a:pt x="1434" y="615"/>
                    <a:pt x="849" y="1696"/>
                  </a:cubicBezTo>
                  <a:cubicBezTo>
                    <a:pt x="1" y="3269"/>
                    <a:pt x="590" y="5229"/>
                    <a:pt x="2158" y="6077"/>
                  </a:cubicBezTo>
                  <a:cubicBezTo>
                    <a:pt x="2647" y="6341"/>
                    <a:pt x="3172" y="6466"/>
                    <a:pt x="3690" y="6466"/>
                  </a:cubicBezTo>
                  <a:cubicBezTo>
                    <a:pt x="4841" y="6466"/>
                    <a:pt x="5954" y="5850"/>
                    <a:pt x="6539" y="4768"/>
                  </a:cubicBezTo>
                  <a:cubicBezTo>
                    <a:pt x="7388" y="3196"/>
                    <a:pt x="6799" y="1236"/>
                    <a:pt x="5230" y="387"/>
                  </a:cubicBezTo>
                  <a:cubicBezTo>
                    <a:pt x="4742" y="125"/>
                    <a:pt x="4217" y="1"/>
                    <a:pt x="3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3"/>
            <p:cNvSpPr/>
            <p:nvPr/>
          </p:nvSpPr>
          <p:spPr>
            <a:xfrm>
              <a:off x="310679" y="370627"/>
              <a:ext cx="84914" cy="115056"/>
            </a:xfrm>
            <a:custGeom>
              <a:avLst/>
              <a:gdLst/>
              <a:ahLst/>
              <a:cxnLst/>
              <a:rect l="l" t="t" r="r" b="b"/>
              <a:pathLst>
                <a:path w="1017" h="1378" extrusionOk="0">
                  <a:moveTo>
                    <a:pt x="383" y="1"/>
                  </a:moveTo>
                  <a:cubicBezTo>
                    <a:pt x="358" y="1"/>
                    <a:pt x="334" y="4"/>
                    <a:pt x="311" y="11"/>
                  </a:cubicBezTo>
                  <a:cubicBezTo>
                    <a:pt x="91" y="73"/>
                    <a:pt x="0" y="432"/>
                    <a:pt x="110" y="805"/>
                  </a:cubicBezTo>
                  <a:cubicBezTo>
                    <a:pt x="205" y="1143"/>
                    <a:pt x="429" y="1377"/>
                    <a:pt x="636" y="1377"/>
                  </a:cubicBezTo>
                  <a:cubicBezTo>
                    <a:pt x="659" y="1377"/>
                    <a:pt x="683" y="1374"/>
                    <a:pt x="706" y="1368"/>
                  </a:cubicBezTo>
                  <a:cubicBezTo>
                    <a:pt x="925" y="1302"/>
                    <a:pt x="1017" y="947"/>
                    <a:pt x="907" y="571"/>
                  </a:cubicBezTo>
                  <a:cubicBezTo>
                    <a:pt x="812" y="238"/>
                    <a:pt x="586" y="1"/>
                    <a:pt x="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3"/>
            <p:cNvSpPr/>
            <p:nvPr/>
          </p:nvSpPr>
          <p:spPr>
            <a:xfrm>
              <a:off x="491365" y="318108"/>
              <a:ext cx="84998" cy="115307"/>
            </a:xfrm>
            <a:custGeom>
              <a:avLst/>
              <a:gdLst/>
              <a:ahLst/>
              <a:cxnLst/>
              <a:rect l="l" t="t" r="r" b="b"/>
              <a:pathLst>
                <a:path w="1018" h="1381" extrusionOk="0">
                  <a:moveTo>
                    <a:pt x="386" y="1"/>
                  </a:moveTo>
                  <a:cubicBezTo>
                    <a:pt x="362" y="1"/>
                    <a:pt x="339" y="4"/>
                    <a:pt x="315" y="11"/>
                  </a:cubicBezTo>
                  <a:cubicBezTo>
                    <a:pt x="92" y="77"/>
                    <a:pt x="1" y="432"/>
                    <a:pt x="114" y="808"/>
                  </a:cubicBezTo>
                  <a:cubicBezTo>
                    <a:pt x="206" y="1143"/>
                    <a:pt x="434" y="1381"/>
                    <a:pt x="638" y="1381"/>
                  </a:cubicBezTo>
                  <a:cubicBezTo>
                    <a:pt x="661" y="1381"/>
                    <a:pt x="684" y="1378"/>
                    <a:pt x="707" y="1372"/>
                  </a:cubicBezTo>
                  <a:cubicBezTo>
                    <a:pt x="926" y="1306"/>
                    <a:pt x="1017" y="951"/>
                    <a:pt x="908" y="574"/>
                  </a:cubicBezTo>
                  <a:cubicBezTo>
                    <a:pt x="810" y="241"/>
                    <a:pt x="589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3"/>
            <p:cNvSpPr/>
            <p:nvPr/>
          </p:nvSpPr>
          <p:spPr>
            <a:xfrm>
              <a:off x="357938" y="506892"/>
              <a:ext cx="295656" cy="139771"/>
            </a:xfrm>
            <a:custGeom>
              <a:avLst/>
              <a:gdLst/>
              <a:ahLst/>
              <a:cxnLst/>
              <a:rect l="l" t="t" r="r" b="b"/>
              <a:pathLst>
                <a:path w="3541" h="1674" extrusionOk="0">
                  <a:moveTo>
                    <a:pt x="2033" y="1"/>
                  </a:moveTo>
                  <a:cubicBezTo>
                    <a:pt x="1812" y="1"/>
                    <a:pt x="1588" y="36"/>
                    <a:pt x="1372" y="109"/>
                  </a:cubicBezTo>
                  <a:cubicBezTo>
                    <a:pt x="677" y="343"/>
                    <a:pt x="165" y="913"/>
                    <a:pt x="1" y="1626"/>
                  </a:cubicBezTo>
                  <a:lnTo>
                    <a:pt x="206" y="1674"/>
                  </a:lnTo>
                  <a:cubicBezTo>
                    <a:pt x="359" y="1030"/>
                    <a:pt x="816" y="518"/>
                    <a:pt x="1442" y="310"/>
                  </a:cubicBezTo>
                  <a:cubicBezTo>
                    <a:pt x="1636" y="244"/>
                    <a:pt x="1836" y="212"/>
                    <a:pt x="2036" y="212"/>
                  </a:cubicBezTo>
                  <a:cubicBezTo>
                    <a:pt x="2536" y="212"/>
                    <a:pt x="3029" y="412"/>
                    <a:pt x="3387" y="778"/>
                  </a:cubicBezTo>
                  <a:lnTo>
                    <a:pt x="3541" y="632"/>
                  </a:lnTo>
                  <a:cubicBezTo>
                    <a:pt x="3138" y="224"/>
                    <a:pt x="2591" y="1"/>
                    <a:pt x="2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2" name="Google Shape;3572;p63"/>
          <p:cNvGrpSpPr/>
          <p:nvPr/>
        </p:nvGrpSpPr>
        <p:grpSpPr>
          <a:xfrm>
            <a:off x="8371975" y="4281825"/>
            <a:ext cx="664204" cy="572693"/>
            <a:chOff x="167400" y="203050"/>
            <a:chExt cx="664204" cy="572693"/>
          </a:xfrm>
        </p:grpSpPr>
        <p:sp>
          <p:nvSpPr>
            <p:cNvPr id="3573" name="Google Shape;3573;p63"/>
            <p:cNvSpPr/>
            <p:nvPr/>
          </p:nvSpPr>
          <p:spPr>
            <a:xfrm>
              <a:off x="239207" y="236031"/>
              <a:ext cx="592397" cy="539712"/>
            </a:xfrm>
            <a:custGeom>
              <a:avLst/>
              <a:gdLst/>
              <a:ahLst/>
              <a:cxnLst/>
              <a:rect l="l" t="t" r="r" b="b"/>
              <a:pathLst>
                <a:path w="7095" h="6464" extrusionOk="0">
                  <a:moveTo>
                    <a:pt x="3546" y="1"/>
                  </a:moveTo>
                  <a:cubicBezTo>
                    <a:pt x="2719" y="1"/>
                    <a:pt x="1893" y="316"/>
                    <a:pt x="1262" y="947"/>
                  </a:cubicBezTo>
                  <a:cubicBezTo>
                    <a:pt x="0" y="2208"/>
                    <a:pt x="0" y="4256"/>
                    <a:pt x="1262" y="5518"/>
                  </a:cubicBezTo>
                  <a:cubicBezTo>
                    <a:pt x="1893" y="6148"/>
                    <a:pt x="2719" y="6464"/>
                    <a:pt x="3546" y="6464"/>
                  </a:cubicBezTo>
                  <a:cubicBezTo>
                    <a:pt x="4373" y="6464"/>
                    <a:pt x="5200" y="6148"/>
                    <a:pt x="5833" y="5518"/>
                  </a:cubicBezTo>
                  <a:cubicBezTo>
                    <a:pt x="7094" y="4256"/>
                    <a:pt x="7094" y="2208"/>
                    <a:pt x="5833" y="947"/>
                  </a:cubicBezTo>
                  <a:cubicBezTo>
                    <a:pt x="5200" y="316"/>
                    <a:pt x="4373" y="1"/>
                    <a:pt x="3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3"/>
            <p:cNvSpPr/>
            <p:nvPr/>
          </p:nvSpPr>
          <p:spPr>
            <a:xfrm>
              <a:off x="167400" y="203050"/>
              <a:ext cx="616861" cy="539879"/>
            </a:xfrm>
            <a:custGeom>
              <a:avLst/>
              <a:gdLst/>
              <a:ahLst/>
              <a:cxnLst/>
              <a:rect l="l" t="t" r="r" b="b"/>
              <a:pathLst>
                <a:path w="7388" h="6466" extrusionOk="0">
                  <a:moveTo>
                    <a:pt x="3699" y="1"/>
                  </a:moveTo>
                  <a:cubicBezTo>
                    <a:pt x="2548" y="1"/>
                    <a:pt x="1434" y="615"/>
                    <a:pt x="849" y="1696"/>
                  </a:cubicBezTo>
                  <a:cubicBezTo>
                    <a:pt x="1" y="3269"/>
                    <a:pt x="590" y="5229"/>
                    <a:pt x="2158" y="6077"/>
                  </a:cubicBezTo>
                  <a:cubicBezTo>
                    <a:pt x="2647" y="6341"/>
                    <a:pt x="3172" y="6466"/>
                    <a:pt x="3690" y="6466"/>
                  </a:cubicBezTo>
                  <a:cubicBezTo>
                    <a:pt x="4841" y="6466"/>
                    <a:pt x="5954" y="5850"/>
                    <a:pt x="6539" y="4768"/>
                  </a:cubicBezTo>
                  <a:cubicBezTo>
                    <a:pt x="7388" y="3196"/>
                    <a:pt x="6799" y="1236"/>
                    <a:pt x="5230" y="387"/>
                  </a:cubicBezTo>
                  <a:cubicBezTo>
                    <a:pt x="4742" y="125"/>
                    <a:pt x="4217" y="1"/>
                    <a:pt x="3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3"/>
            <p:cNvSpPr/>
            <p:nvPr/>
          </p:nvSpPr>
          <p:spPr>
            <a:xfrm>
              <a:off x="310679" y="370627"/>
              <a:ext cx="84914" cy="115056"/>
            </a:xfrm>
            <a:custGeom>
              <a:avLst/>
              <a:gdLst/>
              <a:ahLst/>
              <a:cxnLst/>
              <a:rect l="l" t="t" r="r" b="b"/>
              <a:pathLst>
                <a:path w="1017" h="1378" extrusionOk="0">
                  <a:moveTo>
                    <a:pt x="383" y="1"/>
                  </a:moveTo>
                  <a:cubicBezTo>
                    <a:pt x="358" y="1"/>
                    <a:pt x="334" y="4"/>
                    <a:pt x="311" y="11"/>
                  </a:cubicBezTo>
                  <a:cubicBezTo>
                    <a:pt x="91" y="73"/>
                    <a:pt x="0" y="432"/>
                    <a:pt x="110" y="805"/>
                  </a:cubicBezTo>
                  <a:cubicBezTo>
                    <a:pt x="205" y="1143"/>
                    <a:pt x="429" y="1377"/>
                    <a:pt x="636" y="1377"/>
                  </a:cubicBezTo>
                  <a:cubicBezTo>
                    <a:pt x="659" y="1377"/>
                    <a:pt x="683" y="1374"/>
                    <a:pt x="706" y="1368"/>
                  </a:cubicBezTo>
                  <a:cubicBezTo>
                    <a:pt x="925" y="1302"/>
                    <a:pt x="1017" y="947"/>
                    <a:pt x="907" y="571"/>
                  </a:cubicBezTo>
                  <a:cubicBezTo>
                    <a:pt x="812" y="238"/>
                    <a:pt x="586" y="1"/>
                    <a:pt x="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3"/>
            <p:cNvSpPr/>
            <p:nvPr/>
          </p:nvSpPr>
          <p:spPr>
            <a:xfrm>
              <a:off x="491365" y="318108"/>
              <a:ext cx="84998" cy="115307"/>
            </a:xfrm>
            <a:custGeom>
              <a:avLst/>
              <a:gdLst/>
              <a:ahLst/>
              <a:cxnLst/>
              <a:rect l="l" t="t" r="r" b="b"/>
              <a:pathLst>
                <a:path w="1018" h="1381" extrusionOk="0">
                  <a:moveTo>
                    <a:pt x="386" y="1"/>
                  </a:moveTo>
                  <a:cubicBezTo>
                    <a:pt x="362" y="1"/>
                    <a:pt x="339" y="4"/>
                    <a:pt x="315" y="11"/>
                  </a:cubicBezTo>
                  <a:cubicBezTo>
                    <a:pt x="92" y="77"/>
                    <a:pt x="1" y="432"/>
                    <a:pt x="114" y="808"/>
                  </a:cubicBezTo>
                  <a:cubicBezTo>
                    <a:pt x="206" y="1143"/>
                    <a:pt x="434" y="1381"/>
                    <a:pt x="638" y="1381"/>
                  </a:cubicBezTo>
                  <a:cubicBezTo>
                    <a:pt x="661" y="1381"/>
                    <a:pt x="684" y="1378"/>
                    <a:pt x="707" y="1372"/>
                  </a:cubicBezTo>
                  <a:cubicBezTo>
                    <a:pt x="926" y="1306"/>
                    <a:pt x="1017" y="951"/>
                    <a:pt x="908" y="574"/>
                  </a:cubicBezTo>
                  <a:cubicBezTo>
                    <a:pt x="810" y="241"/>
                    <a:pt x="589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3"/>
            <p:cNvSpPr/>
            <p:nvPr/>
          </p:nvSpPr>
          <p:spPr>
            <a:xfrm rot="10800000">
              <a:off x="357938" y="506892"/>
              <a:ext cx="295656" cy="139771"/>
            </a:xfrm>
            <a:custGeom>
              <a:avLst/>
              <a:gdLst/>
              <a:ahLst/>
              <a:cxnLst/>
              <a:rect l="l" t="t" r="r" b="b"/>
              <a:pathLst>
                <a:path w="3541" h="1674" extrusionOk="0">
                  <a:moveTo>
                    <a:pt x="2033" y="1"/>
                  </a:moveTo>
                  <a:cubicBezTo>
                    <a:pt x="1812" y="1"/>
                    <a:pt x="1588" y="36"/>
                    <a:pt x="1372" y="109"/>
                  </a:cubicBezTo>
                  <a:cubicBezTo>
                    <a:pt x="677" y="343"/>
                    <a:pt x="165" y="913"/>
                    <a:pt x="1" y="1626"/>
                  </a:cubicBezTo>
                  <a:lnTo>
                    <a:pt x="206" y="1674"/>
                  </a:lnTo>
                  <a:cubicBezTo>
                    <a:pt x="359" y="1030"/>
                    <a:pt x="816" y="518"/>
                    <a:pt x="1442" y="310"/>
                  </a:cubicBezTo>
                  <a:cubicBezTo>
                    <a:pt x="1636" y="244"/>
                    <a:pt x="1836" y="212"/>
                    <a:pt x="2036" y="212"/>
                  </a:cubicBezTo>
                  <a:cubicBezTo>
                    <a:pt x="2536" y="212"/>
                    <a:pt x="3029" y="412"/>
                    <a:pt x="3387" y="778"/>
                  </a:cubicBezTo>
                  <a:lnTo>
                    <a:pt x="3541" y="632"/>
                  </a:lnTo>
                  <a:cubicBezTo>
                    <a:pt x="3138" y="224"/>
                    <a:pt x="2591" y="1"/>
                    <a:pt x="2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polar Disorder Case Report by Slidesgo">
  <a:themeElements>
    <a:clrScheme name="Simple Light">
      <a:dk1>
        <a:srgbClr val="13349E"/>
      </a:dk1>
      <a:lt1>
        <a:srgbClr val="A2DAFD"/>
      </a:lt1>
      <a:dk2>
        <a:srgbClr val="FF3466"/>
      </a:dk2>
      <a:lt2>
        <a:srgbClr val="2D58DF"/>
      </a:lt2>
      <a:accent1>
        <a:srgbClr val="FFCD50"/>
      </a:accent1>
      <a:accent2>
        <a:srgbClr val="30302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0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306</Words>
  <Application>Microsoft Office PowerPoint</Application>
  <PresentationFormat>Slaidrāde ekrānā (16:9)</PresentationFormat>
  <Paragraphs>72</Paragraphs>
  <Slides>8</Slides>
  <Notes>7</Notes>
  <HiddenSlides>0</HiddenSlides>
  <MMClips>0</MMClips>
  <ScaleCrop>false</ScaleCrop>
  <HeadingPairs>
    <vt:vector size="6" baseType="variant">
      <vt:variant>
        <vt:lpstr>Lietotie fonti</vt:lpstr>
      </vt:variant>
      <vt:variant>
        <vt:i4>5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8</vt:i4>
      </vt:variant>
    </vt:vector>
  </HeadingPairs>
  <TitlesOfParts>
    <vt:vector size="14" baseType="lpstr">
      <vt:lpstr>Bebas Neue</vt:lpstr>
      <vt:lpstr>Arial</vt:lpstr>
      <vt:lpstr>Wingdings</vt:lpstr>
      <vt:lpstr>Heebo</vt:lpstr>
      <vt:lpstr>Archivo Black</vt:lpstr>
      <vt:lpstr>Bipolar Disorder Case Report by Slidesgo</vt:lpstr>
      <vt:lpstr>Personality temperament type</vt:lpstr>
      <vt:lpstr>Use Case</vt:lpstr>
      <vt:lpstr>Our team: </vt:lpstr>
      <vt:lpstr>Chalanges and Opoertunities</vt:lpstr>
      <vt:lpstr>www.app.diagrams.net</vt:lpstr>
      <vt:lpstr>DataBase diagramms</vt:lpstr>
      <vt:lpstr>Testing results &amp; improvements</vt:lpstr>
      <vt:lpstr>THANK YOU for your attentioon!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Temperament type</dc:title>
  <dc:creator>BaibaP</dc:creator>
  <cp:lastModifiedBy>Baiba</cp:lastModifiedBy>
  <cp:revision>18</cp:revision>
  <dcterms:modified xsi:type="dcterms:W3CDTF">2023-04-26T14:57:12Z</dcterms:modified>
</cp:coreProperties>
</file>