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F33C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381BA-8813-D0D9-D795-7D63E230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6A52F6-907E-2B4A-068A-D64F49474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CBC827-6C3D-E684-1979-78BA59E4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F1DDAA-0469-241F-D9B0-A2AA788D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E7D37B-6D47-DB2F-31D3-0D2B28F7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48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D4E33-7ADE-CB49-58A3-86F80EF2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9BCC8F7-2B19-54B4-CFF0-0B4CE81A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40832F-5F65-C883-B749-411ADFEB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D99060-C925-AE3D-908F-2D70981A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244CBD-FCF0-EECA-AC2C-DABDB27D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6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019F4A-2585-13B8-2C7F-AA47C1A25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D2015E-8020-7BA8-C020-C669F3A7B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D5B77A-F594-3A1C-2BA9-E60565E2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77580A-58ED-4128-5289-9B414468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44DFDD-7B9C-5131-7A15-C92F5CF1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422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4CD4-2E04-A6DF-8BE8-694BF142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BF95DE-3248-932E-4FEC-9754A224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EE28FE-6BD6-DE95-52D1-4E5A9971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AD5D5-B778-AFB4-7614-A7076522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9AE6F4-C852-74AC-68FB-D6231E9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1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E0E9-C206-AAE6-7E54-01780286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5F594E-4A1D-458A-13AA-077894D4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3544DA-354C-8507-CC9B-DDAD75BA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60F78F-0450-6879-A49E-40EA7C8C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D22338-426B-5914-1872-7659C700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E883D-5833-59A4-549F-AF915025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0D4799-F5CF-58E3-A9F2-4DFD224E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22AA8AD-2423-2FD2-24EF-342E63829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141220C-E564-6F82-C0BA-C1302479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9C0C2A-CC25-2348-8ABE-05492A3B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330690-BB98-BC45-2C90-D768DB01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2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33BC5-8D7A-3C18-1D66-71DDEC12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315C4E-750A-452D-86ED-8608893B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FAB9E57-4168-92F2-F240-E2B87304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5923D1C-C5CA-F558-1D6F-6F6B9FB5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DD9142D-0294-566E-1D5A-33C3CF196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01ECEDA-37C4-F39A-D931-48896163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B9CCFD-236B-CAEC-DA4C-B59B7FBD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593586F-2E42-6AFD-2AAA-461ECE0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944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3D695-9B5F-FDA4-C0BB-0E501AE5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2629FF9-0F49-9A74-E0CD-2CB17D20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5282FDF-32C3-918D-BF70-5621DE24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1D135B-912F-20F1-F4F4-D57C6E26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14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CF1C567-7C8E-064D-3BE0-F1B8E3B3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E616CC5-5B94-D321-6555-DA6790FD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EAA18F-B064-7BA1-B950-B236E33E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3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24ADA-5A74-85FB-E86F-C03940A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45D203-9F21-1E09-02EC-4B05E4C3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34312AD-388A-2335-13D0-A62A4A73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30E083-9C6B-84FE-A403-DEAB1B3C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4D208BC-7291-5F85-9EAB-4EE0D3E5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BCB1E9-B69D-385A-9D95-3AD611C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370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B665-33BF-EED2-505D-8FCA1F1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AC9A2DD-4923-356B-C519-2A7A669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1CD4B53-EE89-3F41-7F30-8F5B353B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BFE70F-85BC-C10B-9649-73C3F65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6716C5-103A-549E-2D4B-1660FDD5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EFD408-540B-76A8-5D0A-16138C30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3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A6D9953-F140-BD98-28F7-F948D6C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15F9E59-1A5B-5B15-F704-B5CF1F21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E05211-2C83-EC6F-E12A-3F5062234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347D-398A-4D36-848B-D0C9157AD6E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0A3AFD-6440-A88D-57BD-77C61626E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01F30F-2D9C-E52C-B803-7AB8E7B88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091F-F051-4091-A02C-B20FDC7816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70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You should ignore film ratings on IMDb and Rotten Tomatoes | WIRED UK">
            <a:extLst>
              <a:ext uri="{FF2B5EF4-FFF2-40B4-BE49-F238E27FC236}">
                <a16:creationId xmlns:a16="http://schemas.microsoft.com/office/drawing/2014/main" id="{8100C447-004B-E8BC-79F6-C071918C0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" b="17477"/>
          <a:stretch/>
        </p:blipFill>
        <p:spPr bwMode="auto">
          <a:xfrm>
            <a:off x="-305" y="1"/>
            <a:ext cx="12220012" cy="60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475ADB-F71C-5858-E332-B1D9872EFA94}"/>
              </a:ext>
            </a:extLst>
          </p:cNvPr>
          <p:cNvSpPr txBox="1"/>
          <p:nvPr/>
        </p:nvSpPr>
        <p:spPr>
          <a:xfrm>
            <a:off x="7194430" y="3415891"/>
            <a:ext cx="299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Aprendizagem Automática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EEE2F5-2A61-8BFD-E6F6-5A7CA8E74868}"/>
              </a:ext>
            </a:extLst>
          </p:cNvPr>
          <p:cNvSpPr txBox="1"/>
          <p:nvPr/>
        </p:nvSpPr>
        <p:spPr>
          <a:xfrm>
            <a:off x="5959718" y="2967335"/>
            <a:ext cx="575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Classificação de Críticas de Cinema do </a:t>
            </a:r>
            <a:r>
              <a:rPr lang="pt-PT" sz="2400" dirty="0" err="1"/>
              <a:t>IMDb</a:t>
            </a:r>
            <a:endParaRPr lang="pt-PT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2529E7-2091-2501-81CA-F2570F131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72" y="2576085"/>
            <a:ext cx="1640026" cy="16400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2FCB5FB-D00A-1F9F-473E-BB98503890DF}"/>
              </a:ext>
            </a:extLst>
          </p:cNvPr>
          <p:cNvSpPr txBox="1"/>
          <p:nvPr/>
        </p:nvSpPr>
        <p:spPr>
          <a:xfrm>
            <a:off x="7588101" y="5933891"/>
            <a:ext cx="249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Desenvolvido por: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A39275 - Ana Oliveira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D1D47B-32AB-E397-DA14-BC7180074D65}"/>
              </a:ext>
            </a:extLst>
          </p:cNvPr>
          <p:cNvSpPr txBox="1"/>
          <p:nvPr/>
        </p:nvSpPr>
        <p:spPr>
          <a:xfrm>
            <a:off x="2791072" y="5933892"/>
            <a:ext cx="288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Docente: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Gonçalo Marques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4818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DEEB7-E69D-71F0-3229-A4786D30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198EBD-3E2E-6574-DF8B-5CD29A3A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67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0BC2-92D5-134F-C590-CA1B297D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4B8632-57FA-A6B5-8E1D-A2901AF1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52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C3CE6-1501-8786-859B-8EF8C14A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932164-F4D0-AA81-CAD3-4E399B67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741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C3B2A-01EF-2C02-D051-7772336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FE6EC9-58FA-2009-CFBA-994DA6D7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2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F688-901B-0A17-74F5-E1FA5AF7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6BC12B-87F5-BB94-1474-1889D277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86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D4048-BF97-8932-0711-73EA5B9C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572B47-6494-832D-2BD4-486B1483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935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745D8-C0BD-79FD-4F93-23F81C0A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738725-C1CE-BC13-C539-AF3919FD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92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3E964-EF59-E351-5CA1-A0ED8542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CA48C2-7EB5-9B4A-42FC-911737AB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191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9D5F0-C5E1-FA94-8663-5AC15267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CB3821-C591-0511-030D-CB0B1678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18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D4D9D-4B6C-959C-D010-19575882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F209AD-464F-4088-CB98-21BF2036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277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D28E6A6-0BDE-7F36-B492-8FEB32A702F6}"/>
              </a:ext>
            </a:extLst>
          </p:cNvPr>
          <p:cNvGrpSpPr/>
          <p:nvPr/>
        </p:nvGrpSpPr>
        <p:grpSpPr>
          <a:xfrm>
            <a:off x="1763809" y="1336396"/>
            <a:ext cx="1603844" cy="707886"/>
            <a:chOff x="592676" y="1647644"/>
            <a:chExt cx="1603844" cy="70788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65FF9E4-8E0B-B7C4-41CF-2D2EE2CF6917}"/>
                </a:ext>
              </a:extLst>
            </p:cNvPr>
            <p:cNvSpPr txBox="1"/>
            <p:nvPr/>
          </p:nvSpPr>
          <p:spPr>
            <a:xfrm>
              <a:off x="592676" y="1647644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solidFill>
                    <a:srgbClr val="0070C0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F86C2B2-428B-2FD5-C64E-0CE95417A850}"/>
                </a:ext>
              </a:extLst>
            </p:cNvPr>
            <p:cNvSpPr txBox="1"/>
            <p:nvPr/>
          </p:nvSpPr>
          <p:spPr>
            <a:xfrm>
              <a:off x="1147835" y="1708030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latin typeface="Bookman Old Style" panose="02050604050505020204" pitchFamily="18" charset="0"/>
                </a:rPr>
                <a:t>Leitura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89E742E-416F-A96A-DE07-00D600C83788}"/>
              </a:ext>
            </a:extLst>
          </p:cNvPr>
          <p:cNvGrpSpPr/>
          <p:nvPr/>
        </p:nvGrpSpPr>
        <p:grpSpPr>
          <a:xfrm>
            <a:off x="817617" y="3057339"/>
            <a:ext cx="1748114" cy="707886"/>
            <a:chOff x="592676" y="3266535"/>
            <a:chExt cx="1748114" cy="70788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9E3D27F-A3DA-9F7E-05F1-8D9E0D1045E6}"/>
                </a:ext>
              </a:extLst>
            </p:cNvPr>
            <p:cNvSpPr txBox="1"/>
            <p:nvPr/>
          </p:nvSpPr>
          <p:spPr>
            <a:xfrm>
              <a:off x="592676" y="3266535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97F692D-7E84-9EE6-D9DD-B866019FE10B}"/>
                </a:ext>
              </a:extLst>
            </p:cNvPr>
            <p:cNvSpPr txBox="1"/>
            <p:nvPr/>
          </p:nvSpPr>
          <p:spPr>
            <a:xfrm>
              <a:off x="1147835" y="3326921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latin typeface="Bookman Old Style" panose="02050604050505020204" pitchFamily="18" charset="0"/>
                </a:rPr>
                <a:t>Limpeza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9C9D8BB-C2EB-4368-04D5-6FEC36A9EBFA}"/>
              </a:ext>
            </a:extLst>
          </p:cNvPr>
          <p:cNvGrpSpPr/>
          <p:nvPr/>
        </p:nvGrpSpPr>
        <p:grpSpPr>
          <a:xfrm>
            <a:off x="1171909" y="4838668"/>
            <a:ext cx="2549616" cy="707886"/>
            <a:chOff x="592676" y="4885426"/>
            <a:chExt cx="2549616" cy="707886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B68245-6843-426E-51F1-1061D9B465EA}"/>
                </a:ext>
              </a:extLst>
            </p:cNvPr>
            <p:cNvSpPr txBox="1"/>
            <p:nvPr/>
          </p:nvSpPr>
          <p:spPr>
            <a:xfrm>
              <a:off x="592676" y="488542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solidFill>
                    <a:srgbClr val="92D050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245242F-5787-2658-FB45-2F876CA2F6A5}"/>
                </a:ext>
              </a:extLst>
            </p:cNvPr>
            <p:cNvSpPr txBox="1"/>
            <p:nvPr/>
          </p:nvSpPr>
          <p:spPr>
            <a:xfrm>
              <a:off x="1147835" y="4945812"/>
              <a:ext cx="1994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latin typeface="Bookman Old Style" panose="02050604050505020204" pitchFamily="18" charset="0"/>
                </a:rPr>
                <a:t>Extração de </a:t>
              </a:r>
            </a:p>
            <a:p>
              <a:r>
                <a:rPr lang="pt-PT" b="1" dirty="0">
                  <a:latin typeface="Bookman Old Style" panose="02050604050505020204" pitchFamily="18" charset="0"/>
                </a:rPr>
                <a:t>Características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D8AF316-28EE-229D-0157-7F2A533A60B2}"/>
              </a:ext>
            </a:extLst>
          </p:cNvPr>
          <p:cNvGrpSpPr/>
          <p:nvPr/>
        </p:nvGrpSpPr>
        <p:grpSpPr>
          <a:xfrm>
            <a:off x="8510031" y="1394480"/>
            <a:ext cx="2268891" cy="707886"/>
            <a:chOff x="8408401" y="1648163"/>
            <a:chExt cx="2268891" cy="70788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9A46AD1-E7F0-4819-B8A6-AD148EDE8170}"/>
                </a:ext>
              </a:extLst>
            </p:cNvPr>
            <p:cNvSpPr txBox="1"/>
            <p:nvPr/>
          </p:nvSpPr>
          <p:spPr>
            <a:xfrm>
              <a:off x="10154392" y="1648163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solidFill>
                    <a:srgbClr val="FFC000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8B528CE-E78A-0360-5038-9E9B8B5901CF}"/>
                </a:ext>
              </a:extLst>
            </p:cNvPr>
            <p:cNvSpPr txBox="1"/>
            <p:nvPr/>
          </p:nvSpPr>
          <p:spPr>
            <a:xfrm>
              <a:off x="8408401" y="1708030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PT" b="1" dirty="0">
                  <a:latin typeface="Bookman Old Style" panose="02050604050505020204" pitchFamily="18" charset="0"/>
                </a:rPr>
                <a:t>Classificação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6D89B80-4E83-0F2B-3DD9-82FB6CE7A931}"/>
              </a:ext>
            </a:extLst>
          </p:cNvPr>
          <p:cNvGrpSpPr/>
          <p:nvPr/>
        </p:nvGrpSpPr>
        <p:grpSpPr>
          <a:xfrm>
            <a:off x="9260099" y="3117725"/>
            <a:ext cx="2023631" cy="707886"/>
            <a:chOff x="9674813" y="3266535"/>
            <a:chExt cx="1692378" cy="707886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FAFF0B2-C4DD-84DB-130F-FFAA8FEBC00C}"/>
                </a:ext>
              </a:extLst>
            </p:cNvPr>
            <p:cNvSpPr txBox="1"/>
            <p:nvPr/>
          </p:nvSpPr>
          <p:spPr>
            <a:xfrm>
              <a:off x="10929886" y="3266535"/>
              <a:ext cx="4373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solidFill>
                    <a:srgbClr val="FF33CC"/>
                  </a:solidFill>
                  <a:latin typeface="Bookman Old Style" panose="02050604050505020204" pitchFamily="18" charset="0"/>
                </a:rPr>
                <a:t>5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F328A7D-188B-98A6-D234-892BDE409B0D}"/>
                </a:ext>
              </a:extLst>
            </p:cNvPr>
            <p:cNvSpPr txBox="1"/>
            <p:nvPr/>
          </p:nvSpPr>
          <p:spPr>
            <a:xfrm>
              <a:off x="9674813" y="3328090"/>
              <a:ext cx="12550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PT" b="1" dirty="0">
                  <a:latin typeface="Bookman Old Style" panose="02050604050505020204" pitchFamily="18" charset="0"/>
                </a:rPr>
                <a:t>Análise de </a:t>
              </a:r>
            </a:p>
            <a:p>
              <a:pPr algn="r"/>
              <a:r>
                <a:rPr lang="pt-PT" b="1" dirty="0">
                  <a:latin typeface="Bookman Old Style" panose="02050604050505020204" pitchFamily="18" charset="0"/>
                </a:rPr>
                <a:t>Resultados</a:t>
              </a:r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4ACD3F3B-B49C-BDEB-8F0B-C7D36D96A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1821" y="1445806"/>
            <a:ext cx="5902190" cy="39309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6D13A4-5BA0-E20B-BBAF-4AFF1CF1AF47}"/>
              </a:ext>
            </a:extLst>
          </p:cNvPr>
          <p:cNvGrpSpPr/>
          <p:nvPr/>
        </p:nvGrpSpPr>
        <p:grpSpPr>
          <a:xfrm>
            <a:off x="8128762" y="4844793"/>
            <a:ext cx="2512547" cy="707886"/>
            <a:chOff x="8164745" y="1648163"/>
            <a:chExt cx="2512547" cy="707886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9508912-E214-8FC1-C9ED-98DE0582F95F}"/>
                </a:ext>
              </a:extLst>
            </p:cNvPr>
            <p:cNvSpPr txBox="1"/>
            <p:nvPr/>
          </p:nvSpPr>
          <p:spPr>
            <a:xfrm>
              <a:off x="10154392" y="1648163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>
                  <a:solidFill>
                    <a:srgbClr val="33CCCC"/>
                  </a:solidFill>
                  <a:latin typeface="Bookman Old Style" panose="02050604050505020204" pitchFamily="18" charset="0"/>
                </a:rPr>
                <a:t>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F72ECEA-76B1-B3E3-3F2C-C5E3374194EC}"/>
                </a:ext>
              </a:extLst>
            </p:cNvPr>
            <p:cNvSpPr txBox="1"/>
            <p:nvPr/>
          </p:nvSpPr>
          <p:spPr>
            <a:xfrm>
              <a:off x="8164745" y="1708030"/>
              <a:ext cx="1989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PT" b="1" dirty="0">
                  <a:latin typeface="Bookman Old Style" panose="02050604050505020204" pitchFamily="18" charset="0"/>
                </a:rPr>
                <a:t>Comparação</a:t>
              </a:r>
            </a:p>
            <a:p>
              <a:pPr algn="r"/>
              <a:r>
                <a:rPr lang="pt-PT" b="1" dirty="0">
                  <a:latin typeface="Bookman Old Style" panose="02050604050505020204" pitchFamily="18" charset="0"/>
                </a:rPr>
                <a:t>dos Resultados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8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BEB2-BE74-3A32-160B-B500F451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B496F7-F435-4717-7053-72C6FF62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530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072CB-DDB9-50F3-0389-7D30FAC5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58A55-3898-4558-557A-3A6543E9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4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53F60-7D3E-5A47-6319-14D08147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Limpeza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BC87A6-79DC-5FB7-8B48-202AF0EF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00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58E7-B778-35D8-8303-872B3CB2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Extração de Características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6A32DC-6C4F-38FD-6C31-C202E157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6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E7B0B-27F7-874F-A9F9-328CDD55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Classificação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08F68D-CA9D-323D-FFE0-2CA11056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47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0FEF-41FA-08FD-2F32-16DCAA5D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dos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55BD3F-620B-990A-63BD-CE01F584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43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2A740-53EB-6DDB-8CB9-F2929F48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dos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9AD5B4-5DB6-3795-C89B-FB698C21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43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DA7E9-8F81-3406-B07F-A950A349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15A322-43F2-017B-3866-145AFDA8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077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Ecrã Panorâmico</PresentationFormat>
  <Paragraphs>27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Tema do Office</vt:lpstr>
      <vt:lpstr>Apresentação do PowerPoint</vt:lpstr>
      <vt:lpstr>Apresentação do PowerPoint</vt:lpstr>
      <vt:lpstr>Leitura dos Dados</vt:lpstr>
      <vt:lpstr>Limpeza dos Dados</vt:lpstr>
      <vt:lpstr>Extração de Características</vt:lpstr>
      <vt:lpstr>Classificação</vt:lpstr>
      <vt:lpstr>Análise dos Resultados</vt:lpstr>
      <vt:lpstr>Comparação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Sofia Oliveira (P)</dc:creator>
  <cp:lastModifiedBy>Ana Sofia Oliveira (P)</cp:lastModifiedBy>
  <cp:revision>1</cp:revision>
  <dcterms:created xsi:type="dcterms:W3CDTF">2023-01-11T16:41:57Z</dcterms:created>
  <dcterms:modified xsi:type="dcterms:W3CDTF">2023-01-11T18:24:52Z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80d606-3385-4829-a27a-d391e7785643_Enabled">
    <vt:lpwstr>true</vt:lpwstr>
  </property>
  <property fmtid="{D5CDD505-2E9C-101B-9397-08002B2CF9AE}" pid="3" name="MSIP_Label_1680d606-3385-4829-a27a-d391e7785643_SetDate">
    <vt:lpwstr>2023-01-11T18:24:43Z</vt:lpwstr>
  </property>
  <property fmtid="{D5CDD505-2E9C-101B-9397-08002B2CF9AE}" pid="4" name="MSIP_Label_1680d606-3385-4829-a27a-d391e7785643_Method">
    <vt:lpwstr>Standard</vt:lpwstr>
  </property>
  <property fmtid="{D5CDD505-2E9C-101B-9397-08002B2CF9AE}" pid="5" name="MSIP_Label_1680d606-3385-4829-a27a-d391e7785643_Name">
    <vt:lpwstr>1680d606-3385-4829-a27a-d391e7785643</vt:lpwstr>
  </property>
  <property fmtid="{D5CDD505-2E9C-101B-9397-08002B2CF9AE}" pid="6" name="MSIP_Label_1680d606-3385-4829-a27a-d391e7785643_SiteId">
    <vt:lpwstr>b6f420c1-da14-4124-b666-fadafb6ebc04</vt:lpwstr>
  </property>
  <property fmtid="{D5CDD505-2E9C-101B-9397-08002B2CF9AE}" pid="7" name="MSIP_Label_1680d606-3385-4829-a27a-d391e7785643_ActionId">
    <vt:lpwstr>cecf4455-e34b-404b-b016-25301754cc87</vt:lpwstr>
  </property>
  <property fmtid="{D5CDD505-2E9C-101B-9397-08002B2CF9AE}" pid="8" name="MSIP_Label_1680d606-3385-4829-a27a-d391e7785643_ContentBits">
    <vt:lpwstr>0</vt:lpwstr>
  </property>
</Properties>
</file>