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56" r:id="rId4"/>
    <p:sldId id="257" r:id="rId5"/>
    <p:sldId id="258" r:id="rId6"/>
    <p:sldId id="259" r:id="rId7"/>
    <p:sldId id="262" r:id="rId8"/>
    <p:sldId id="263" r:id="rId9"/>
    <p:sldId id="269" r:id="rId10"/>
    <p:sldId id="270" r:id="rId11"/>
    <p:sldId id="271" r:id="rId12"/>
    <p:sldId id="272" r:id="rId13"/>
    <p:sldId id="273" r:id="rId14"/>
    <p:sldId id="265" r:id="rId15"/>
    <p:sldId id="264" r:id="rId16"/>
    <p:sldId id="274" r:id="rId17"/>
    <p:sldId id="276" r:id="rId1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56082"/>
    <a:srgbClr val="E9C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8C3D42-BA88-4360-A6A5-106FDD9916A7}" v="177" dt="2023-12-18T17:54:16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3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 Oliveira" userId="e55c0ff988a77191" providerId="LiveId" clId="{868C3D42-BA88-4360-A6A5-106FDD9916A7}"/>
    <pc:docChg chg="undo custSel modSld sldOrd">
      <pc:chgData name="Ana Oliveira" userId="e55c0ff988a77191" providerId="LiveId" clId="{868C3D42-BA88-4360-A6A5-106FDD9916A7}" dt="2023-12-19T20:52:57.399" v="413" actId="14100"/>
      <pc:docMkLst>
        <pc:docMk/>
      </pc:docMkLst>
      <pc:sldChg chg="addSp delSp modSp mod ord modTransition">
        <pc:chgData name="Ana Oliveira" userId="e55c0ff988a77191" providerId="LiveId" clId="{868C3D42-BA88-4360-A6A5-106FDD9916A7}" dt="2023-12-19T20:52:57.399" v="413" actId="14100"/>
        <pc:sldMkLst>
          <pc:docMk/>
          <pc:sldMk cId="3273324854" sldId="256"/>
        </pc:sldMkLst>
        <pc:spChg chg="del">
          <ac:chgData name="Ana Oliveira" userId="e55c0ff988a77191" providerId="LiveId" clId="{868C3D42-BA88-4360-A6A5-106FDD9916A7}" dt="2023-12-18T17:42:47.821" v="266" actId="478"/>
          <ac:spMkLst>
            <pc:docMk/>
            <pc:sldMk cId="3273324854" sldId="256"/>
            <ac:spMk id="2" creationId="{DB33874B-2CB7-5F47-5488-E26E65A1F2F9}"/>
          </ac:spMkLst>
        </pc:spChg>
        <pc:spChg chg="mod">
          <ac:chgData name="Ana Oliveira" userId="e55c0ff988a77191" providerId="LiveId" clId="{868C3D42-BA88-4360-A6A5-106FDD9916A7}" dt="2023-12-19T20:52:54.390" v="412" actId="14100"/>
          <ac:spMkLst>
            <pc:docMk/>
            <pc:sldMk cId="3273324854" sldId="256"/>
            <ac:spMk id="5" creationId="{EF8A44F1-4C7D-4078-E83E-8BCA85218498}"/>
          </ac:spMkLst>
        </pc:spChg>
        <pc:spChg chg="add del mod">
          <ac:chgData name="Ana Oliveira" userId="e55c0ff988a77191" providerId="LiveId" clId="{868C3D42-BA88-4360-A6A5-106FDD9916A7}" dt="2023-12-18T17:44:58.990" v="308" actId="478"/>
          <ac:spMkLst>
            <pc:docMk/>
            <pc:sldMk cId="3273324854" sldId="256"/>
            <ac:spMk id="16" creationId="{BF1B03A6-C0C0-058E-BF00-140FE8C6DB75}"/>
          </ac:spMkLst>
        </pc:spChg>
        <pc:spChg chg="add mod">
          <ac:chgData name="Ana Oliveira" userId="e55c0ff988a77191" providerId="LiveId" clId="{868C3D42-BA88-4360-A6A5-106FDD9916A7}" dt="2023-12-18T17:45:42.822" v="315" actId="1076"/>
          <ac:spMkLst>
            <pc:docMk/>
            <pc:sldMk cId="3273324854" sldId="256"/>
            <ac:spMk id="17" creationId="{79211639-8D83-9819-AAAA-02CEB7E3FE52}"/>
          </ac:spMkLst>
        </pc:spChg>
        <pc:picChg chg="add del mod">
          <ac:chgData name="Ana Oliveira" userId="e55c0ff988a77191" providerId="LiveId" clId="{868C3D42-BA88-4360-A6A5-106FDD9916A7}" dt="2023-12-18T17:45:11.392" v="312" actId="478"/>
          <ac:picMkLst>
            <pc:docMk/>
            <pc:sldMk cId="3273324854" sldId="256"/>
            <ac:picMk id="6" creationId="{723AC9D9-573C-D2EB-1330-157FB208E7E9}"/>
          </ac:picMkLst>
        </pc:picChg>
        <pc:picChg chg="mod">
          <ac:chgData name="Ana Oliveira" userId="e55c0ff988a77191" providerId="LiveId" clId="{868C3D42-BA88-4360-A6A5-106FDD9916A7}" dt="2023-12-19T20:52:57.399" v="413" actId="14100"/>
          <ac:picMkLst>
            <pc:docMk/>
            <pc:sldMk cId="3273324854" sldId="256"/>
            <ac:picMk id="7" creationId="{3BE5F15E-4365-342F-CEC8-770411025FC5}"/>
          </ac:picMkLst>
        </pc:picChg>
        <pc:picChg chg="add del mod">
          <ac:chgData name="Ana Oliveira" userId="e55c0ff988a77191" providerId="LiveId" clId="{868C3D42-BA88-4360-A6A5-106FDD9916A7}" dt="2023-12-18T17:45:11.392" v="312" actId="478"/>
          <ac:picMkLst>
            <pc:docMk/>
            <pc:sldMk cId="3273324854" sldId="256"/>
            <ac:picMk id="10" creationId="{4B870DAA-F7B8-0386-CAFD-B777E16EA4CC}"/>
          </ac:picMkLst>
        </pc:picChg>
        <pc:picChg chg="add del mod">
          <ac:chgData name="Ana Oliveira" userId="e55c0ff988a77191" providerId="LiveId" clId="{868C3D42-BA88-4360-A6A5-106FDD9916A7}" dt="2023-12-17T18:59:16.404" v="4" actId="478"/>
          <ac:picMkLst>
            <pc:docMk/>
            <pc:sldMk cId="3273324854" sldId="256"/>
            <ac:picMk id="10" creationId="{8F9662D4-1F58-8D13-2CCE-1444B09D2FD4}"/>
          </ac:picMkLst>
        </pc:picChg>
        <pc:picChg chg="add del mod">
          <ac:chgData name="Ana Oliveira" userId="e55c0ff988a77191" providerId="LiveId" clId="{868C3D42-BA88-4360-A6A5-106FDD9916A7}" dt="2023-12-18T17:45:11.392" v="312" actId="478"/>
          <ac:picMkLst>
            <pc:docMk/>
            <pc:sldMk cId="3273324854" sldId="256"/>
            <ac:picMk id="12" creationId="{A1BE2A20-49DC-842E-0FAC-60CD1864741E}"/>
          </ac:picMkLst>
        </pc:picChg>
        <pc:picChg chg="add del mod">
          <ac:chgData name="Ana Oliveira" userId="e55c0ff988a77191" providerId="LiveId" clId="{868C3D42-BA88-4360-A6A5-106FDD9916A7}" dt="2023-12-18T17:45:11.392" v="312" actId="478"/>
          <ac:picMkLst>
            <pc:docMk/>
            <pc:sldMk cId="3273324854" sldId="256"/>
            <ac:picMk id="14" creationId="{FAE33877-23E7-6231-AF1B-46467F765B82}"/>
          </ac:picMkLst>
        </pc:picChg>
      </pc:sldChg>
      <pc:sldChg chg="addSp delSp modSp mod modTransition">
        <pc:chgData name="Ana Oliveira" userId="e55c0ff988a77191" providerId="LiveId" clId="{868C3D42-BA88-4360-A6A5-106FDD9916A7}" dt="2023-12-18T17:48:56.601" v="357"/>
        <pc:sldMkLst>
          <pc:docMk/>
          <pc:sldMk cId="770425166" sldId="257"/>
        </pc:sldMkLst>
        <pc:spChg chg="add mod">
          <ac:chgData name="Ana Oliveira" userId="e55c0ff988a77191" providerId="LiveId" clId="{868C3D42-BA88-4360-A6A5-106FDD9916A7}" dt="2023-12-18T17:46:09.332" v="320" actId="1076"/>
          <ac:spMkLst>
            <pc:docMk/>
            <pc:sldMk cId="770425166" sldId="257"/>
            <ac:spMk id="3" creationId="{94ACCCFB-CD01-B3CB-CAC2-ADC83111A8A8}"/>
          </ac:spMkLst>
        </pc:spChg>
        <pc:spChg chg="add del">
          <ac:chgData name="Ana Oliveira" userId="e55c0ff988a77191" providerId="LiveId" clId="{868C3D42-BA88-4360-A6A5-106FDD9916A7}" dt="2023-12-18T17:45:53.558" v="316" actId="478"/>
          <ac:spMkLst>
            <pc:docMk/>
            <pc:sldMk cId="770425166" sldId="257"/>
            <ac:spMk id="5" creationId="{C1C59E0F-D351-9DB0-1854-E9C092D4C688}"/>
          </ac:spMkLst>
        </pc:spChg>
        <pc:picChg chg="add del mod">
          <ac:chgData name="Ana Oliveira" userId="e55c0ff988a77191" providerId="LiveId" clId="{868C3D42-BA88-4360-A6A5-106FDD9916A7}" dt="2023-12-18T17:44:47.711" v="301"/>
          <ac:picMkLst>
            <pc:docMk/>
            <pc:sldMk cId="770425166" sldId="257"/>
            <ac:picMk id="2" creationId="{2F1837F9-DE75-4275-1C7F-D49B4E9F5C55}"/>
          </ac:picMkLst>
        </pc:picChg>
      </pc:sldChg>
      <pc:sldChg chg="addSp delSp modSp mod modTransition">
        <pc:chgData name="Ana Oliveira" userId="e55c0ff988a77191" providerId="LiveId" clId="{868C3D42-BA88-4360-A6A5-106FDD9916A7}" dt="2023-12-19T20:46:21.167" v="384" actId="20577"/>
        <pc:sldMkLst>
          <pc:docMk/>
          <pc:sldMk cId="510947679" sldId="258"/>
        </pc:sldMkLst>
        <pc:spChg chg="add mod">
          <ac:chgData name="Ana Oliveira" userId="e55c0ff988a77191" providerId="LiveId" clId="{868C3D42-BA88-4360-A6A5-106FDD9916A7}" dt="2023-12-18T17:46:38.744" v="325" actId="1076"/>
          <ac:spMkLst>
            <pc:docMk/>
            <pc:sldMk cId="510947679" sldId="258"/>
            <ac:spMk id="3" creationId="{E0AB0303-2D7E-06CD-A060-572039BAD449}"/>
          </ac:spMkLst>
        </pc:spChg>
        <pc:spChg chg="add del">
          <ac:chgData name="Ana Oliveira" userId="e55c0ff988a77191" providerId="LiveId" clId="{868C3D42-BA88-4360-A6A5-106FDD9916A7}" dt="2023-12-18T17:46:18.403" v="321" actId="478"/>
          <ac:spMkLst>
            <pc:docMk/>
            <pc:sldMk cId="510947679" sldId="258"/>
            <ac:spMk id="5" creationId="{E03FD7CA-E9E2-64B8-4694-3F9EAE443753}"/>
          </ac:spMkLst>
        </pc:spChg>
        <pc:spChg chg="mod">
          <ac:chgData name="Ana Oliveira" userId="e55c0ff988a77191" providerId="LiveId" clId="{868C3D42-BA88-4360-A6A5-106FDD9916A7}" dt="2023-12-19T20:46:21.167" v="384" actId="20577"/>
          <ac:spMkLst>
            <pc:docMk/>
            <pc:sldMk cId="510947679" sldId="258"/>
            <ac:spMk id="9" creationId="{1017468F-102A-38B4-201D-E2B31969EE82}"/>
          </ac:spMkLst>
        </pc:spChg>
        <pc:picChg chg="add del mod">
          <ac:chgData name="Ana Oliveira" userId="e55c0ff988a77191" providerId="LiveId" clId="{868C3D42-BA88-4360-A6A5-106FDD9916A7}" dt="2023-12-18T17:44:46.584" v="296"/>
          <ac:picMkLst>
            <pc:docMk/>
            <pc:sldMk cId="510947679" sldId="258"/>
            <ac:picMk id="2" creationId="{30CE0FC4-861E-BF1F-D932-3B1F6F043A6A}"/>
          </ac:picMkLst>
        </pc:picChg>
      </pc:sldChg>
      <pc:sldChg chg="addSp delSp modSp mod ord modTransition modAnim">
        <pc:chgData name="Ana Oliveira" userId="e55c0ff988a77191" providerId="LiveId" clId="{868C3D42-BA88-4360-A6A5-106FDD9916A7}" dt="2023-12-18T17:52:00.668" v="368"/>
        <pc:sldMkLst>
          <pc:docMk/>
          <pc:sldMk cId="2428208321" sldId="259"/>
        </pc:sldMkLst>
        <pc:spChg chg="add mod">
          <ac:chgData name="Ana Oliveira" userId="e55c0ff988a77191" providerId="LiveId" clId="{868C3D42-BA88-4360-A6A5-106FDD9916A7}" dt="2023-12-18T17:47:16.433" v="332" actId="1076"/>
          <ac:spMkLst>
            <pc:docMk/>
            <pc:sldMk cId="2428208321" sldId="259"/>
            <ac:spMk id="3" creationId="{EEC319D8-DF5C-D549-1099-75BEFC2F2E45}"/>
          </ac:spMkLst>
        </pc:spChg>
        <pc:spChg chg="add del mod">
          <ac:chgData name="Ana Oliveira" userId="e55c0ff988a77191" providerId="LiveId" clId="{868C3D42-BA88-4360-A6A5-106FDD9916A7}" dt="2023-12-18T17:46:48.212" v="328" actId="478"/>
          <ac:spMkLst>
            <pc:docMk/>
            <pc:sldMk cId="2428208321" sldId="259"/>
            <ac:spMk id="5" creationId="{13C6BFFC-53B1-D65B-702E-1465396CB357}"/>
          </ac:spMkLst>
        </pc:spChg>
        <pc:spChg chg="mod">
          <ac:chgData name="Ana Oliveira" userId="e55c0ff988a77191" providerId="LiveId" clId="{868C3D42-BA88-4360-A6A5-106FDD9916A7}" dt="2023-12-17T19:13:09.360" v="190" actId="404"/>
          <ac:spMkLst>
            <pc:docMk/>
            <pc:sldMk cId="2428208321" sldId="259"/>
            <ac:spMk id="13" creationId="{B63C644F-D353-A3C9-91D9-5772652F2F6A}"/>
          </ac:spMkLst>
        </pc:spChg>
        <pc:spChg chg="mod">
          <ac:chgData name="Ana Oliveira" userId="e55c0ff988a77191" providerId="LiveId" clId="{868C3D42-BA88-4360-A6A5-106FDD9916A7}" dt="2023-12-17T19:13:09.360" v="190" actId="404"/>
          <ac:spMkLst>
            <pc:docMk/>
            <pc:sldMk cId="2428208321" sldId="259"/>
            <ac:spMk id="14" creationId="{4A701736-810E-D6DD-BDA0-C761C4227EF9}"/>
          </ac:spMkLst>
        </pc:spChg>
        <pc:spChg chg="mod">
          <ac:chgData name="Ana Oliveira" userId="e55c0ff988a77191" providerId="LiveId" clId="{868C3D42-BA88-4360-A6A5-106FDD9916A7}" dt="2023-12-17T19:13:09.360" v="190" actId="404"/>
          <ac:spMkLst>
            <pc:docMk/>
            <pc:sldMk cId="2428208321" sldId="259"/>
            <ac:spMk id="15" creationId="{64ED1CB8-CA8B-EC24-59EC-822DDD1D6A26}"/>
          </ac:spMkLst>
        </pc:spChg>
        <pc:spChg chg="mod">
          <ac:chgData name="Ana Oliveira" userId="e55c0ff988a77191" providerId="LiveId" clId="{868C3D42-BA88-4360-A6A5-106FDD9916A7}" dt="2023-12-17T19:13:09.360" v="190" actId="404"/>
          <ac:spMkLst>
            <pc:docMk/>
            <pc:sldMk cId="2428208321" sldId="259"/>
            <ac:spMk id="16" creationId="{9B618351-1718-A3DC-8556-196050EB2FE4}"/>
          </ac:spMkLst>
        </pc:spChg>
        <pc:spChg chg="mod">
          <ac:chgData name="Ana Oliveira" userId="e55c0ff988a77191" providerId="LiveId" clId="{868C3D42-BA88-4360-A6A5-106FDD9916A7}" dt="2023-12-17T19:13:09.360" v="190" actId="404"/>
          <ac:spMkLst>
            <pc:docMk/>
            <pc:sldMk cId="2428208321" sldId="259"/>
            <ac:spMk id="17" creationId="{A6018DCC-CF3F-C173-FC14-A12E0B039AAC}"/>
          </ac:spMkLst>
        </pc:spChg>
        <pc:spChg chg="mod">
          <ac:chgData name="Ana Oliveira" userId="e55c0ff988a77191" providerId="LiveId" clId="{868C3D42-BA88-4360-A6A5-106FDD9916A7}" dt="2023-12-17T19:13:09.360" v="190" actId="404"/>
          <ac:spMkLst>
            <pc:docMk/>
            <pc:sldMk cId="2428208321" sldId="259"/>
            <ac:spMk id="18" creationId="{6F8A0CE1-32C9-CE42-51C0-C07EA0B3FB70}"/>
          </ac:spMkLst>
        </pc:spChg>
        <pc:spChg chg="add mod">
          <ac:chgData name="Ana Oliveira" userId="e55c0ff988a77191" providerId="LiveId" clId="{868C3D42-BA88-4360-A6A5-106FDD9916A7}" dt="2023-12-17T19:13:58.879" v="201" actId="1076"/>
          <ac:spMkLst>
            <pc:docMk/>
            <pc:sldMk cId="2428208321" sldId="259"/>
            <ac:spMk id="30" creationId="{2314C0F2-4983-B0E4-2052-1E70C55B8B6D}"/>
          </ac:spMkLst>
        </pc:spChg>
        <pc:spChg chg="add mod">
          <ac:chgData name="Ana Oliveira" userId="e55c0ff988a77191" providerId="LiveId" clId="{868C3D42-BA88-4360-A6A5-106FDD9916A7}" dt="2023-12-17T19:13:58.879" v="201" actId="1076"/>
          <ac:spMkLst>
            <pc:docMk/>
            <pc:sldMk cId="2428208321" sldId="259"/>
            <ac:spMk id="31" creationId="{601B7992-08C9-9D8D-72A9-BC87C9919F78}"/>
          </ac:spMkLst>
        </pc:spChg>
        <pc:spChg chg="add mod">
          <ac:chgData name="Ana Oliveira" userId="e55c0ff988a77191" providerId="LiveId" clId="{868C3D42-BA88-4360-A6A5-106FDD9916A7}" dt="2023-12-17T19:13:58.879" v="201" actId="1076"/>
          <ac:spMkLst>
            <pc:docMk/>
            <pc:sldMk cId="2428208321" sldId="259"/>
            <ac:spMk id="32" creationId="{D69D9A6E-AB04-59C6-91F5-0927CC37BE53}"/>
          </ac:spMkLst>
        </pc:spChg>
        <pc:spChg chg="add mod">
          <ac:chgData name="Ana Oliveira" userId="e55c0ff988a77191" providerId="LiveId" clId="{868C3D42-BA88-4360-A6A5-106FDD9916A7}" dt="2023-12-17T19:13:58.879" v="201" actId="1076"/>
          <ac:spMkLst>
            <pc:docMk/>
            <pc:sldMk cId="2428208321" sldId="259"/>
            <ac:spMk id="33" creationId="{11E9B236-53E9-7566-F01D-9429ECEE6A30}"/>
          </ac:spMkLst>
        </pc:spChg>
        <pc:spChg chg="add mod">
          <ac:chgData name="Ana Oliveira" userId="e55c0ff988a77191" providerId="LiveId" clId="{868C3D42-BA88-4360-A6A5-106FDD9916A7}" dt="2023-12-17T19:14:10.402" v="203" actId="164"/>
          <ac:spMkLst>
            <pc:docMk/>
            <pc:sldMk cId="2428208321" sldId="259"/>
            <ac:spMk id="36" creationId="{D03792F7-A4E0-CDB1-FFE7-C76294B6CDB8}"/>
          </ac:spMkLst>
        </pc:spChg>
        <pc:spChg chg="add mod">
          <ac:chgData name="Ana Oliveira" userId="e55c0ff988a77191" providerId="LiveId" clId="{868C3D42-BA88-4360-A6A5-106FDD9916A7}" dt="2023-12-17T19:14:20.561" v="204" actId="164"/>
          <ac:spMkLst>
            <pc:docMk/>
            <pc:sldMk cId="2428208321" sldId="259"/>
            <ac:spMk id="37" creationId="{FDBC7C12-9A43-E358-5C60-3A43F216177A}"/>
          </ac:spMkLst>
        </pc:spChg>
        <pc:grpChg chg="mod">
          <ac:chgData name="Ana Oliveira" userId="e55c0ff988a77191" providerId="LiveId" clId="{868C3D42-BA88-4360-A6A5-106FDD9916A7}" dt="2023-12-17T19:14:10.402" v="203" actId="164"/>
          <ac:grpSpMkLst>
            <pc:docMk/>
            <pc:sldMk cId="2428208321" sldId="259"/>
            <ac:grpSpMk id="19" creationId="{20976912-DCC4-BB53-7B09-2EEF62D25A9D}"/>
          </ac:grpSpMkLst>
        </pc:grpChg>
        <pc:grpChg chg="add mod">
          <ac:chgData name="Ana Oliveira" userId="e55c0ff988a77191" providerId="LiveId" clId="{868C3D42-BA88-4360-A6A5-106FDD9916A7}" dt="2023-12-17T19:11:29.440" v="162" actId="164"/>
          <ac:grpSpMkLst>
            <pc:docMk/>
            <pc:sldMk cId="2428208321" sldId="259"/>
            <ac:grpSpMk id="34" creationId="{AA65BB67-544E-817E-94C3-EF64216DD1B8}"/>
          </ac:grpSpMkLst>
        </pc:grpChg>
        <pc:grpChg chg="add mod">
          <ac:chgData name="Ana Oliveira" userId="e55c0ff988a77191" providerId="LiveId" clId="{868C3D42-BA88-4360-A6A5-106FDD9916A7}" dt="2023-12-17T19:14:20.561" v="204" actId="164"/>
          <ac:grpSpMkLst>
            <pc:docMk/>
            <pc:sldMk cId="2428208321" sldId="259"/>
            <ac:grpSpMk id="35" creationId="{C847A773-BDE3-1F76-8E26-EB4E5468BAFB}"/>
          </ac:grpSpMkLst>
        </pc:grpChg>
        <pc:grpChg chg="add mod">
          <ac:chgData name="Ana Oliveira" userId="e55c0ff988a77191" providerId="LiveId" clId="{868C3D42-BA88-4360-A6A5-106FDD9916A7}" dt="2023-12-17T19:14:24.573" v="205" actId="1076"/>
          <ac:grpSpMkLst>
            <pc:docMk/>
            <pc:sldMk cId="2428208321" sldId="259"/>
            <ac:grpSpMk id="39" creationId="{3BBE5C89-C8AC-E2D6-67B1-786DB6FD4B82}"/>
          </ac:grpSpMkLst>
        </pc:grpChg>
        <pc:grpChg chg="add mod">
          <ac:chgData name="Ana Oliveira" userId="e55c0ff988a77191" providerId="LiveId" clId="{868C3D42-BA88-4360-A6A5-106FDD9916A7}" dt="2023-12-17T19:14:24.573" v="205" actId="1076"/>
          <ac:grpSpMkLst>
            <pc:docMk/>
            <pc:sldMk cId="2428208321" sldId="259"/>
            <ac:grpSpMk id="40" creationId="{1F80EA81-83BD-489F-768C-81F62D37729C}"/>
          </ac:grpSpMkLst>
        </pc:grpChg>
        <pc:picChg chg="add del mod">
          <ac:chgData name="Ana Oliveira" userId="e55c0ff988a77191" providerId="LiveId" clId="{868C3D42-BA88-4360-A6A5-106FDD9916A7}" dt="2023-12-18T17:44:45.206" v="290"/>
          <ac:picMkLst>
            <pc:docMk/>
            <pc:sldMk cId="2428208321" sldId="259"/>
            <ac:picMk id="2" creationId="{857FE85F-95ED-A36E-9A08-C5CC00CE5EDF}"/>
          </ac:picMkLst>
        </pc:picChg>
        <pc:cxnChg chg="add mod">
          <ac:chgData name="Ana Oliveira" userId="e55c0ff988a77191" providerId="LiveId" clId="{868C3D42-BA88-4360-A6A5-106FDD9916A7}" dt="2023-12-17T19:13:39.262" v="197" actId="14100"/>
          <ac:cxnSpMkLst>
            <pc:docMk/>
            <pc:sldMk cId="2428208321" sldId="259"/>
            <ac:cxnSpMk id="26" creationId="{69FEC406-AA9C-B28E-59E6-E99273C4EBE0}"/>
          </ac:cxnSpMkLst>
        </pc:cxnChg>
        <pc:cxnChg chg="add mod">
          <ac:chgData name="Ana Oliveira" userId="e55c0ff988a77191" providerId="LiveId" clId="{868C3D42-BA88-4360-A6A5-106FDD9916A7}" dt="2023-12-17T19:13:44.621" v="198" actId="14100"/>
          <ac:cxnSpMkLst>
            <pc:docMk/>
            <pc:sldMk cId="2428208321" sldId="259"/>
            <ac:cxnSpMk id="27" creationId="{BCEFC7E6-973A-27AC-E7CD-C569B2028EFA}"/>
          </ac:cxnSpMkLst>
        </pc:cxnChg>
        <pc:cxnChg chg="add mod">
          <ac:chgData name="Ana Oliveira" userId="e55c0ff988a77191" providerId="LiveId" clId="{868C3D42-BA88-4360-A6A5-106FDD9916A7}" dt="2023-12-17T19:13:47.699" v="199" actId="14100"/>
          <ac:cxnSpMkLst>
            <pc:docMk/>
            <pc:sldMk cId="2428208321" sldId="259"/>
            <ac:cxnSpMk id="28" creationId="{CF01C5F0-C88E-5386-032B-D19FC5C58F66}"/>
          </ac:cxnSpMkLst>
        </pc:cxnChg>
        <pc:cxnChg chg="add mod">
          <ac:chgData name="Ana Oliveira" userId="e55c0ff988a77191" providerId="LiveId" clId="{868C3D42-BA88-4360-A6A5-106FDD9916A7}" dt="2023-12-17T19:13:51.130" v="200" actId="14100"/>
          <ac:cxnSpMkLst>
            <pc:docMk/>
            <pc:sldMk cId="2428208321" sldId="259"/>
            <ac:cxnSpMk id="29" creationId="{98F96041-41B6-5158-7D92-8BFEAEA9BFF3}"/>
          </ac:cxnSpMkLst>
        </pc:cxnChg>
      </pc:sldChg>
      <pc:sldChg chg="ord modTransition">
        <pc:chgData name="Ana Oliveira" userId="e55c0ff988a77191" providerId="LiveId" clId="{868C3D42-BA88-4360-A6A5-106FDD9916A7}" dt="2023-12-18T17:38:51.072" v="245"/>
        <pc:sldMkLst>
          <pc:docMk/>
          <pc:sldMk cId="922058042" sldId="260"/>
        </pc:sldMkLst>
      </pc:sldChg>
      <pc:sldChg chg="ord modTransition">
        <pc:chgData name="Ana Oliveira" userId="e55c0ff988a77191" providerId="LiveId" clId="{868C3D42-BA88-4360-A6A5-106FDD9916A7}" dt="2023-12-18T17:39:58.819" v="251"/>
        <pc:sldMkLst>
          <pc:docMk/>
          <pc:sldMk cId="3246036845" sldId="261"/>
        </pc:sldMkLst>
      </pc:sldChg>
      <pc:sldChg chg="addSp delSp modSp mod modTransition modAnim">
        <pc:chgData name="Ana Oliveira" userId="e55c0ff988a77191" providerId="LiveId" clId="{868C3D42-BA88-4360-A6A5-106FDD9916A7}" dt="2023-12-18T17:52:32.154" v="372"/>
        <pc:sldMkLst>
          <pc:docMk/>
          <pc:sldMk cId="4127759999" sldId="262"/>
        </pc:sldMkLst>
        <pc:spChg chg="add mod">
          <ac:chgData name="Ana Oliveira" userId="e55c0ff988a77191" providerId="LiveId" clId="{868C3D42-BA88-4360-A6A5-106FDD9916A7}" dt="2023-12-18T17:47:26.769" v="337"/>
          <ac:spMkLst>
            <pc:docMk/>
            <pc:sldMk cId="4127759999" sldId="262"/>
            <ac:spMk id="2" creationId="{F81E18B2-3069-3EE4-A0F2-0F0065709A96}"/>
          </ac:spMkLst>
        </pc:spChg>
        <pc:spChg chg="del mod">
          <ac:chgData name="Ana Oliveira" userId="e55c0ff988a77191" providerId="LiveId" clId="{868C3D42-BA88-4360-A6A5-106FDD9916A7}" dt="2023-12-18T17:47:26.417" v="336" actId="478"/>
          <ac:spMkLst>
            <pc:docMk/>
            <pc:sldMk cId="4127759999" sldId="262"/>
            <ac:spMk id="5" creationId="{13C6BFFC-53B1-D65B-702E-1465396CB357}"/>
          </ac:spMkLst>
        </pc:spChg>
        <pc:spChg chg="mod">
          <ac:chgData name="Ana Oliveira" userId="e55c0ff988a77191" providerId="LiveId" clId="{868C3D42-BA88-4360-A6A5-106FDD9916A7}" dt="2023-12-17T19:15:12.117" v="223" actId="6549"/>
          <ac:spMkLst>
            <pc:docMk/>
            <pc:sldMk cId="4127759999" sldId="262"/>
            <ac:spMk id="18" creationId="{6F8A0CE1-32C9-CE42-51C0-C07EA0B3FB70}"/>
          </ac:spMkLst>
        </pc:spChg>
        <pc:spChg chg="mod">
          <ac:chgData name="Ana Oliveira" userId="e55c0ff988a77191" providerId="LiveId" clId="{868C3D42-BA88-4360-A6A5-106FDD9916A7}" dt="2023-12-17T19:14:27.081" v="206"/>
          <ac:spMkLst>
            <pc:docMk/>
            <pc:sldMk cId="4127759999" sldId="262"/>
            <ac:spMk id="35" creationId="{B8BC9752-E8A2-CACB-ED94-D89A74001E7B}"/>
          </ac:spMkLst>
        </pc:spChg>
        <pc:spChg chg="mod">
          <ac:chgData name="Ana Oliveira" userId="e55c0ff988a77191" providerId="LiveId" clId="{868C3D42-BA88-4360-A6A5-106FDD9916A7}" dt="2023-12-17T19:14:27.081" v="206"/>
          <ac:spMkLst>
            <pc:docMk/>
            <pc:sldMk cId="4127759999" sldId="262"/>
            <ac:spMk id="36" creationId="{12B7F500-E523-B1F7-4E9C-D60A0BA80E60}"/>
          </ac:spMkLst>
        </pc:spChg>
        <pc:spChg chg="mod">
          <ac:chgData name="Ana Oliveira" userId="e55c0ff988a77191" providerId="LiveId" clId="{868C3D42-BA88-4360-A6A5-106FDD9916A7}" dt="2023-12-17T19:14:27.081" v="206"/>
          <ac:spMkLst>
            <pc:docMk/>
            <pc:sldMk cId="4127759999" sldId="262"/>
            <ac:spMk id="37" creationId="{F6BDBA60-3CC4-6E7A-F219-12910D49B373}"/>
          </ac:spMkLst>
        </pc:spChg>
        <pc:spChg chg="mod">
          <ac:chgData name="Ana Oliveira" userId="e55c0ff988a77191" providerId="LiveId" clId="{868C3D42-BA88-4360-A6A5-106FDD9916A7}" dt="2023-12-17T19:14:27.081" v="206"/>
          <ac:spMkLst>
            <pc:docMk/>
            <pc:sldMk cId="4127759999" sldId="262"/>
            <ac:spMk id="38" creationId="{7FDA27FC-068C-C0D2-17F6-6F33CD789C46}"/>
          </ac:spMkLst>
        </pc:spChg>
        <pc:spChg chg="mod">
          <ac:chgData name="Ana Oliveira" userId="e55c0ff988a77191" providerId="LiveId" clId="{868C3D42-BA88-4360-A6A5-106FDD9916A7}" dt="2023-12-17T19:14:27.081" v="206"/>
          <ac:spMkLst>
            <pc:docMk/>
            <pc:sldMk cId="4127759999" sldId="262"/>
            <ac:spMk id="39" creationId="{270526C2-8D80-4B3C-8E04-27574EFA5BAA}"/>
          </ac:spMkLst>
        </pc:spChg>
        <pc:spChg chg="mod">
          <ac:chgData name="Ana Oliveira" userId="e55c0ff988a77191" providerId="LiveId" clId="{868C3D42-BA88-4360-A6A5-106FDD9916A7}" dt="2023-12-17T19:14:27.081" v="206"/>
          <ac:spMkLst>
            <pc:docMk/>
            <pc:sldMk cId="4127759999" sldId="262"/>
            <ac:spMk id="40" creationId="{3B7A64AD-0676-EFA5-EC77-F82B3FF64FF1}"/>
          </ac:spMkLst>
        </pc:spChg>
        <pc:spChg chg="mod">
          <ac:chgData name="Ana Oliveira" userId="e55c0ff988a77191" providerId="LiveId" clId="{868C3D42-BA88-4360-A6A5-106FDD9916A7}" dt="2023-12-17T19:14:27.081" v="206"/>
          <ac:spMkLst>
            <pc:docMk/>
            <pc:sldMk cId="4127759999" sldId="262"/>
            <ac:spMk id="41" creationId="{8831A078-C3E4-1546-3142-DCC40166781F}"/>
          </ac:spMkLst>
        </pc:spChg>
        <pc:spChg chg="mod">
          <ac:chgData name="Ana Oliveira" userId="e55c0ff988a77191" providerId="LiveId" clId="{868C3D42-BA88-4360-A6A5-106FDD9916A7}" dt="2023-12-17T19:14:27.081" v="206"/>
          <ac:spMkLst>
            <pc:docMk/>
            <pc:sldMk cId="4127759999" sldId="262"/>
            <ac:spMk id="44" creationId="{5B9CB586-5AFF-4E98-F12A-D57A742F567D}"/>
          </ac:spMkLst>
        </pc:spChg>
        <pc:spChg chg="mod">
          <ac:chgData name="Ana Oliveira" userId="e55c0ff988a77191" providerId="LiveId" clId="{868C3D42-BA88-4360-A6A5-106FDD9916A7}" dt="2023-12-17T19:14:27.081" v="206"/>
          <ac:spMkLst>
            <pc:docMk/>
            <pc:sldMk cId="4127759999" sldId="262"/>
            <ac:spMk id="49" creationId="{D69752C5-112A-1E03-46FE-2BEBA78B400F}"/>
          </ac:spMkLst>
        </pc:spChg>
        <pc:spChg chg="mod">
          <ac:chgData name="Ana Oliveira" userId="e55c0ff988a77191" providerId="LiveId" clId="{868C3D42-BA88-4360-A6A5-106FDD9916A7}" dt="2023-12-17T19:14:27.081" v="206"/>
          <ac:spMkLst>
            <pc:docMk/>
            <pc:sldMk cId="4127759999" sldId="262"/>
            <ac:spMk id="50" creationId="{E3C26DF0-94C0-CB0F-92A3-746EC54843F0}"/>
          </ac:spMkLst>
        </pc:spChg>
        <pc:spChg chg="mod">
          <ac:chgData name="Ana Oliveira" userId="e55c0ff988a77191" providerId="LiveId" clId="{868C3D42-BA88-4360-A6A5-106FDD9916A7}" dt="2023-12-17T19:14:27.081" v="206"/>
          <ac:spMkLst>
            <pc:docMk/>
            <pc:sldMk cId="4127759999" sldId="262"/>
            <ac:spMk id="51" creationId="{1443A689-2B44-F123-BFB3-FE7CD0E281F1}"/>
          </ac:spMkLst>
        </pc:spChg>
        <pc:spChg chg="mod">
          <ac:chgData name="Ana Oliveira" userId="e55c0ff988a77191" providerId="LiveId" clId="{868C3D42-BA88-4360-A6A5-106FDD9916A7}" dt="2023-12-17T19:14:27.081" v="206"/>
          <ac:spMkLst>
            <pc:docMk/>
            <pc:sldMk cId="4127759999" sldId="262"/>
            <ac:spMk id="52" creationId="{76133F7E-EFDF-B3A4-A031-5A1BB89FD70C}"/>
          </ac:spMkLst>
        </pc:spChg>
        <pc:grpChg chg="del">
          <ac:chgData name="Ana Oliveira" userId="e55c0ff988a77191" providerId="LiveId" clId="{868C3D42-BA88-4360-A6A5-106FDD9916A7}" dt="2023-12-17T19:15:17.855" v="226" actId="478"/>
          <ac:grpSpMkLst>
            <pc:docMk/>
            <pc:sldMk cId="4127759999" sldId="262"/>
            <ac:grpSpMk id="19" creationId="{20976912-DCC4-BB53-7B09-2EEF62D25A9D}"/>
          </ac:grpSpMkLst>
        </pc:grpChg>
        <pc:grpChg chg="add mod">
          <ac:chgData name="Ana Oliveira" userId="e55c0ff988a77191" providerId="LiveId" clId="{868C3D42-BA88-4360-A6A5-106FDD9916A7}" dt="2023-12-17T19:14:27.081" v="206"/>
          <ac:grpSpMkLst>
            <pc:docMk/>
            <pc:sldMk cId="4127759999" sldId="262"/>
            <ac:grpSpMk id="33" creationId="{D5D280DE-B132-ED1A-F479-7082F95F3915}"/>
          </ac:grpSpMkLst>
        </pc:grpChg>
        <pc:grpChg chg="mod">
          <ac:chgData name="Ana Oliveira" userId="e55c0ff988a77191" providerId="LiveId" clId="{868C3D42-BA88-4360-A6A5-106FDD9916A7}" dt="2023-12-17T19:14:27.081" v="206"/>
          <ac:grpSpMkLst>
            <pc:docMk/>
            <pc:sldMk cId="4127759999" sldId="262"/>
            <ac:grpSpMk id="34" creationId="{32242764-D338-979C-1A84-5F6FBEE584C2}"/>
          </ac:grpSpMkLst>
        </pc:grpChg>
        <pc:grpChg chg="add mod">
          <ac:chgData name="Ana Oliveira" userId="e55c0ff988a77191" providerId="LiveId" clId="{868C3D42-BA88-4360-A6A5-106FDD9916A7}" dt="2023-12-17T19:14:27.081" v="206"/>
          <ac:grpSpMkLst>
            <pc:docMk/>
            <pc:sldMk cId="4127759999" sldId="262"/>
            <ac:grpSpMk id="42" creationId="{04187D7D-F8D6-8C3F-A20C-76B1E6A1C20E}"/>
          </ac:grpSpMkLst>
        </pc:grpChg>
        <pc:grpChg chg="mod">
          <ac:chgData name="Ana Oliveira" userId="e55c0ff988a77191" providerId="LiveId" clId="{868C3D42-BA88-4360-A6A5-106FDD9916A7}" dt="2023-12-17T19:14:27.081" v="206"/>
          <ac:grpSpMkLst>
            <pc:docMk/>
            <pc:sldMk cId="4127759999" sldId="262"/>
            <ac:grpSpMk id="43" creationId="{CCE6531D-0E7F-B0F4-A6D4-E9EBE7028D72}"/>
          </ac:grpSpMkLst>
        </pc:grpChg>
        <pc:cxnChg chg="mod">
          <ac:chgData name="Ana Oliveira" userId="e55c0ff988a77191" providerId="LiveId" clId="{868C3D42-BA88-4360-A6A5-106FDD9916A7}" dt="2023-12-17T19:14:27.081" v="206"/>
          <ac:cxnSpMkLst>
            <pc:docMk/>
            <pc:sldMk cId="4127759999" sldId="262"/>
            <ac:cxnSpMk id="45" creationId="{ACA4B5B4-8F3C-DA7D-E1D7-50723DA41D24}"/>
          </ac:cxnSpMkLst>
        </pc:cxnChg>
        <pc:cxnChg chg="mod">
          <ac:chgData name="Ana Oliveira" userId="e55c0ff988a77191" providerId="LiveId" clId="{868C3D42-BA88-4360-A6A5-106FDD9916A7}" dt="2023-12-17T19:14:27.081" v="206"/>
          <ac:cxnSpMkLst>
            <pc:docMk/>
            <pc:sldMk cId="4127759999" sldId="262"/>
            <ac:cxnSpMk id="46" creationId="{8B9352D7-EC67-7511-0A38-AEDA83AAD191}"/>
          </ac:cxnSpMkLst>
        </pc:cxnChg>
        <pc:cxnChg chg="mod">
          <ac:chgData name="Ana Oliveira" userId="e55c0ff988a77191" providerId="LiveId" clId="{868C3D42-BA88-4360-A6A5-106FDD9916A7}" dt="2023-12-17T19:14:27.081" v="206"/>
          <ac:cxnSpMkLst>
            <pc:docMk/>
            <pc:sldMk cId="4127759999" sldId="262"/>
            <ac:cxnSpMk id="47" creationId="{B513A061-20A1-BC97-D5DB-7C70DB150E9C}"/>
          </ac:cxnSpMkLst>
        </pc:cxnChg>
        <pc:cxnChg chg="mod">
          <ac:chgData name="Ana Oliveira" userId="e55c0ff988a77191" providerId="LiveId" clId="{868C3D42-BA88-4360-A6A5-106FDD9916A7}" dt="2023-12-17T19:14:27.081" v="206"/>
          <ac:cxnSpMkLst>
            <pc:docMk/>
            <pc:sldMk cId="4127759999" sldId="262"/>
            <ac:cxnSpMk id="48" creationId="{33A2DC47-2232-7D25-1218-D2F1C7E18838}"/>
          </ac:cxnSpMkLst>
        </pc:cxnChg>
      </pc:sldChg>
      <pc:sldChg chg="addSp delSp modSp mod modTransition modAnim">
        <pc:chgData name="Ana Oliveira" userId="e55c0ff988a77191" providerId="LiveId" clId="{868C3D42-BA88-4360-A6A5-106FDD9916A7}" dt="2023-12-18T17:53:01.370" v="375"/>
        <pc:sldMkLst>
          <pc:docMk/>
          <pc:sldMk cId="3952248418" sldId="263"/>
        </pc:sldMkLst>
        <pc:spChg chg="add mod">
          <ac:chgData name="Ana Oliveira" userId="e55c0ff988a77191" providerId="LiveId" clId="{868C3D42-BA88-4360-A6A5-106FDD9916A7}" dt="2023-12-18T17:47:38.587" v="339"/>
          <ac:spMkLst>
            <pc:docMk/>
            <pc:sldMk cId="3952248418" sldId="263"/>
            <ac:spMk id="3" creationId="{BEA3C71B-5E8F-BED6-7FDB-6C7CF2E4EE2C}"/>
          </ac:spMkLst>
        </pc:spChg>
        <pc:spChg chg="del">
          <ac:chgData name="Ana Oliveira" userId="e55c0ff988a77191" providerId="LiveId" clId="{868C3D42-BA88-4360-A6A5-106FDD9916A7}" dt="2023-12-18T17:47:38.293" v="338" actId="478"/>
          <ac:spMkLst>
            <pc:docMk/>
            <pc:sldMk cId="3952248418" sldId="263"/>
            <ac:spMk id="5" creationId="{13C6BFFC-53B1-D65B-702E-1465396CB357}"/>
          </ac:spMkLst>
        </pc:spChg>
        <pc:spChg chg="mod">
          <ac:chgData name="Ana Oliveira" userId="e55c0ff988a77191" providerId="LiveId" clId="{868C3D42-BA88-4360-A6A5-106FDD9916A7}" dt="2023-12-17T19:14:28.934" v="207"/>
          <ac:spMkLst>
            <pc:docMk/>
            <pc:sldMk cId="3952248418" sldId="263"/>
            <ac:spMk id="34" creationId="{8A5DD9F0-BD37-93BD-E6D5-44AB2458A029}"/>
          </ac:spMkLst>
        </pc:spChg>
        <pc:spChg chg="mod">
          <ac:chgData name="Ana Oliveira" userId="e55c0ff988a77191" providerId="LiveId" clId="{868C3D42-BA88-4360-A6A5-106FDD9916A7}" dt="2023-12-17T19:14:28.934" v="207"/>
          <ac:spMkLst>
            <pc:docMk/>
            <pc:sldMk cId="3952248418" sldId="263"/>
            <ac:spMk id="35" creationId="{7BFF0E51-A818-A94F-E7A4-D1C3CEA82294}"/>
          </ac:spMkLst>
        </pc:spChg>
        <pc:spChg chg="mod">
          <ac:chgData name="Ana Oliveira" userId="e55c0ff988a77191" providerId="LiveId" clId="{868C3D42-BA88-4360-A6A5-106FDD9916A7}" dt="2023-12-17T19:14:28.934" v="207"/>
          <ac:spMkLst>
            <pc:docMk/>
            <pc:sldMk cId="3952248418" sldId="263"/>
            <ac:spMk id="36" creationId="{C7D0094E-59A8-04BE-6ED9-78E303C1CCA9}"/>
          </ac:spMkLst>
        </pc:spChg>
        <pc:spChg chg="mod">
          <ac:chgData name="Ana Oliveira" userId="e55c0ff988a77191" providerId="LiveId" clId="{868C3D42-BA88-4360-A6A5-106FDD9916A7}" dt="2023-12-17T19:14:28.934" v="207"/>
          <ac:spMkLst>
            <pc:docMk/>
            <pc:sldMk cId="3952248418" sldId="263"/>
            <ac:spMk id="37" creationId="{19208D69-B7C3-26E1-239D-C214DE8C1F48}"/>
          </ac:spMkLst>
        </pc:spChg>
        <pc:spChg chg="mod">
          <ac:chgData name="Ana Oliveira" userId="e55c0ff988a77191" providerId="LiveId" clId="{868C3D42-BA88-4360-A6A5-106FDD9916A7}" dt="2023-12-17T19:14:28.934" v="207"/>
          <ac:spMkLst>
            <pc:docMk/>
            <pc:sldMk cId="3952248418" sldId="263"/>
            <ac:spMk id="38" creationId="{1654EE6F-8570-38BD-AC04-454D4636822D}"/>
          </ac:spMkLst>
        </pc:spChg>
        <pc:spChg chg="mod">
          <ac:chgData name="Ana Oliveira" userId="e55c0ff988a77191" providerId="LiveId" clId="{868C3D42-BA88-4360-A6A5-106FDD9916A7}" dt="2023-12-17T19:14:28.934" v="207"/>
          <ac:spMkLst>
            <pc:docMk/>
            <pc:sldMk cId="3952248418" sldId="263"/>
            <ac:spMk id="39" creationId="{09DA9575-E542-7EC1-C944-55D501F36BE4}"/>
          </ac:spMkLst>
        </pc:spChg>
        <pc:spChg chg="mod">
          <ac:chgData name="Ana Oliveira" userId="e55c0ff988a77191" providerId="LiveId" clId="{868C3D42-BA88-4360-A6A5-106FDD9916A7}" dt="2023-12-17T19:14:28.934" v="207"/>
          <ac:spMkLst>
            <pc:docMk/>
            <pc:sldMk cId="3952248418" sldId="263"/>
            <ac:spMk id="40" creationId="{A51A1074-8296-8FCD-2405-C5DBE123D7F8}"/>
          </ac:spMkLst>
        </pc:spChg>
        <pc:spChg chg="mod">
          <ac:chgData name="Ana Oliveira" userId="e55c0ff988a77191" providerId="LiveId" clId="{868C3D42-BA88-4360-A6A5-106FDD9916A7}" dt="2023-12-17T19:14:28.934" v="207"/>
          <ac:spMkLst>
            <pc:docMk/>
            <pc:sldMk cId="3952248418" sldId="263"/>
            <ac:spMk id="43" creationId="{B4629053-EC73-9CF0-7A2C-A2ED0E9AE32B}"/>
          </ac:spMkLst>
        </pc:spChg>
        <pc:spChg chg="mod">
          <ac:chgData name="Ana Oliveira" userId="e55c0ff988a77191" providerId="LiveId" clId="{868C3D42-BA88-4360-A6A5-106FDD9916A7}" dt="2023-12-17T19:14:28.934" v="207"/>
          <ac:spMkLst>
            <pc:docMk/>
            <pc:sldMk cId="3952248418" sldId="263"/>
            <ac:spMk id="48" creationId="{1A9F2030-A067-5E57-CB18-8A3FB3402864}"/>
          </ac:spMkLst>
        </pc:spChg>
        <pc:spChg chg="mod">
          <ac:chgData name="Ana Oliveira" userId="e55c0ff988a77191" providerId="LiveId" clId="{868C3D42-BA88-4360-A6A5-106FDD9916A7}" dt="2023-12-17T19:14:28.934" v="207"/>
          <ac:spMkLst>
            <pc:docMk/>
            <pc:sldMk cId="3952248418" sldId="263"/>
            <ac:spMk id="49" creationId="{C897A81D-38B1-2176-F5CD-26E32309A94B}"/>
          </ac:spMkLst>
        </pc:spChg>
        <pc:spChg chg="mod">
          <ac:chgData name="Ana Oliveira" userId="e55c0ff988a77191" providerId="LiveId" clId="{868C3D42-BA88-4360-A6A5-106FDD9916A7}" dt="2023-12-17T19:14:28.934" v="207"/>
          <ac:spMkLst>
            <pc:docMk/>
            <pc:sldMk cId="3952248418" sldId="263"/>
            <ac:spMk id="50" creationId="{1F177A36-2E92-F633-D90D-704CF5FB8200}"/>
          </ac:spMkLst>
        </pc:spChg>
        <pc:spChg chg="mod">
          <ac:chgData name="Ana Oliveira" userId="e55c0ff988a77191" providerId="LiveId" clId="{868C3D42-BA88-4360-A6A5-106FDD9916A7}" dt="2023-12-17T19:14:28.934" v="207"/>
          <ac:spMkLst>
            <pc:docMk/>
            <pc:sldMk cId="3952248418" sldId="263"/>
            <ac:spMk id="51" creationId="{4E08A76D-9E7F-85C1-20F9-5BA9D2421B04}"/>
          </ac:spMkLst>
        </pc:spChg>
        <pc:grpChg chg="del">
          <ac:chgData name="Ana Oliveira" userId="e55c0ff988a77191" providerId="LiveId" clId="{868C3D42-BA88-4360-A6A5-106FDD9916A7}" dt="2023-12-17T19:15:09.949" v="222" actId="478"/>
          <ac:grpSpMkLst>
            <pc:docMk/>
            <pc:sldMk cId="3952248418" sldId="263"/>
            <ac:grpSpMk id="19" creationId="{20976912-DCC4-BB53-7B09-2EEF62D25A9D}"/>
          </ac:grpSpMkLst>
        </pc:grpChg>
        <pc:grpChg chg="add mod">
          <ac:chgData name="Ana Oliveira" userId="e55c0ff988a77191" providerId="LiveId" clId="{868C3D42-BA88-4360-A6A5-106FDD9916A7}" dt="2023-12-17T19:14:28.934" v="207"/>
          <ac:grpSpMkLst>
            <pc:docMk/>
            <pc:sldMk cId="3952248418" sldId="263"/>
            <ac:grpSpMk id="32" creationId="{146D2A80-C9FF-0108-5878-BE8F6E5EC24C}"/>
          </ac:grpSpMkLst>
        </pc:grpChg>
        <pc:grpChg chg="mod">
          <ac:chgData name="Ana Oliveira" userId="e55c0ff988a77191" providerId="LiveId" clId="{868C3D42-BA88-4360-A6A5-106FDD9916A7}" dt="2023-12-17T19:14:28.934" v="207"/>
          <ac:grpSpMkLst>
            <pc:docMk/>
            <pc:sldMk cId="3952248418" sldId="263"/>
            <ac:grpSpMk id="33" creationId="{EDC0DE6D-3E1C-0128-7BDB-4E7C71DA3116}"/>
          </ac:grpSpMkLst>
        </pc:grpChg>
        <pc:grpChg chg="add mod">
          <ac:chgData name="Ana Oliveira" userId="e55c0ff988a77191" providerId="LiveId" clId="{868C3D42-BA88-4360-A6A5-106FDD9916A7}" dt="2023-12-17T19:14:28.934" v="207"/>
          <ac:grpSpMkLst>
            <pc:docMk/>
            <pc:sldMk cId="3952248418" sldId="263"/>
            <ac:grpSpMk id="41" creationId="{560D67BE-08D0-76C0-13B3-002E11AE8848}"/>
          </ac:grpSpMkLst>
        </pc:grpChg>
        <pc:grpChg chg="mod">
          <ac:chgData name="Ana Oliveira" userId="e55c0ff988a77191" providerId="LiveId" clId="{868C3D42-BA88-4360-A6A5-106FDD9916A7}" dt="2023-12-17T19:14:28.934" v="207"/>
          <ac:grpSpMkLst>
            <pc:docMk/>
            <pc:sldMk cId="3952248418" sldId="263"/>
            <ac:grpSpMk id="42" creationId="{2F95E764-3D6E-2030-A9C0-AAEBE933C275}"/>
          </ac:grpSpMkLst>
        </pc:grpChg>
        <pc:cxnChg chg="mod">
          <ac:chgData name="Ana Oliveira" userId="e55c0ff988a77191" providerId="LiveId" clId="{868C3D42-BA88-4360-A6A5-106FDD9916A7}" dt="2023-12-17T19:14:28.934" v="207"/>
          <ac:cxnSpMkLst>
            <pc:docMk/>
            <pc:sldMk cId="3952248418" sldId="263"/>
            <ac:cxnSpMk id="44" creationId="{6E26811C-5492-6540-DEB3-3014C927862A}"/>
          </ac:cxnSpMkLst>
        </pc:cxnChg>
        <pc:cxnChg chg="mod">
          <ac:chgData name="Ana Oliveira" userId="e55c0ff988a77191" providerId="LiveId" clId="{868C3D42-BA88-4360-A6A5-106FDD9916A7}" dt="2023-12-17T19:14:28.934" v="207"/>
          <ac:cxnSpMkLst>
            <pc:docMk/>
            <pc:sldMk cId="3952248418" sldId="263"/>
            <ac:cxnSpMk id="45" creationId="{38F77EAF-59B2-4860-6038-677B2B2406BA}"/>
          </ac:cxnSpMkLst>
        </pc:cxnChg>
        <pc:cxnChg chg="mod">
          <ac:chgData name="Ana Oliveira" userId="e55c0ff988a77191" providerId="LiveId" clId="{868C3D42-BA88-4360-A6A5-106FDD9916A7}" dt="2023-12-17T19:14:28.934" v="207"/>
          <ac:cxnSpMkLst>
            <pc:docMk/>
            <pc:sldMk cId="3952248418" sldId="263"/>
            <ac:cxnSpMk id="46" creationId="{9694F919-93E9-5525-6A32-A83E9D0067BA}"/>
          </ac:cxnSpMkLst>
        </pc:cxnChg>
        <pc:cxnChg chg="mod">
          <ac:chgData name="Ana Oliveira" userId="e55c0ff988a77191" providerId="LiveId" clId="{868C3D42-BA88-4360-A6A5-106FDD9916A7}" dt="2023-12-17T19:14:28.934" v="207"/>
          <ac:cxnSpMkLst>
            <pc:docMk/>
            <pc:sldMk cId="3952248418" sldId="263"/>
            <ac:cxnSpMk id="47" creationId="{C36DE981-23BF-582E-F437-47A3139D7BB2}"/>
          </ac:cxnSpMkLst>
        </pc:cxnChg>
      </pc:sldChg>
      <pc:sldChg chg="addSp delSp modSp mod modTransition">
        <pc:chgData name="Ana Oliveira" userId="e55c0ff988a77191" providerId="LiveId" clId="{868C3D42-BA88-4360-A6A5-106FDD9916A7}" dt="2023-12-18T17:48:38.847" v="353"/>
        <pc:sldMkLst>
          <pc:docMk/>
          <pc:sldMk cId="3049054985" sldId="264"/>
        </pc:sldMkLst>
        <pc:spChg chg="del">
          <ac:chgData name="Ana Oliveira" userId="e55c0ff988a77191" providerId="LiveId" clId="{868C3D42-BA88-4360-A6A5-106FDD9916A7}" dt="2023-12-18T17:48:38.574" v="352" actId="478"/>
          <ac:spMkLst>
            <pc:docMk/>
            <pc:sldMk cId="3049054985" sldId="264"/>
            <ac:spMk id="5" creationId="{13C6BFFC-53B1-D65B-702E-1465396CB357}"/>
          </ac:spMkLst>
        </pc:spChg>
        <pc:spChg chg="add mod">
          <ac:chgData name="Ana Oliveira" userId="e55c0ff988a77191" providerId="LiveId" clId="{868C3D42-BA88-4360-A6A5-106FDD9916A7}" dt="2023-12-18T17:48:38.847" v="353"/>
          <ac:spMkLst>
            <pc:docMk/>
            <pc:sldMk cId="3049054985" sldId="264"/>
            <ac:spMk id="8" creationId="{0D936126-D1C0-10FC-FA83-602526E3231D}"/>
          </ac:spMkLst>
        </pc:spChg>
        <pc:grpChg chg="del">
          <ac:chgData name="Ana Oliveira" userId="e55c0ff988a77191" providerId="LiveId" clId="{868C3D42-BA88-4360-A6A5-106FDD9916A7}" dt="2023-12-17T19:14:51.146" v="215" actId="478"/>
          <ac:grpSpMkLst>
            <pc:docMk/>
            <pc:sldMk cId="3049054985" sldId="264"/>
            <ac:grpSpMk id="19" creationId="{20976912-DCC4-BB53-7B09-2EEF62D25A9D}"/>
          </ac:grpSpMkLst>
        </pc:grpChg>
      </pc:sldChg>
      <pc:sldChg chg="addSp delSp modSp mod modTransition modAnim">
        <pc:chgData name="Ana Oliveira" userId="e55c0ff988a77191" providerId="LiveId" clId="{868C3D42-BA88-4360-A6A5-106FDD9916A7}" dt="2023-12-18T17:54:16.779" v="383"/>
        <pc:sldMkLst>
          <pc:docMk/>
          <pc:sldMk cId="4011304241" sldId="265"/>
        </pc:sldMkLst>
        <pc:spChg chg="add mod">
          <ac:chgData name="Ana Oliveira" userId="e55c0ff988a77191" providerId="LiveId" clId="{868C3D42-BA88-4360-A6A5-106FDD9916A7}" dt="2023-12-18T17:48:33.870" v="351"/>
          <ac:spMkLst>
            <pc:docMk/>
            <pc:sldMk cId="4011304241" sldId="265"/>
            <ac:spMk id="3" creationId="{5931425E-2E0B-4152-7407-91AC1FFBAD21}"/>
          </ac:spMkLst>
        </pc:spChg>
        <pc:spChg chg="del">
          <ac:chgData name="Ana Oliveira" userId="e55c0ff988a77191" providerId="LiveId" clId="{868C3D42-BA88-4360-A6A5-106FDD9916A7}" dt="2023-12-18T17:48:33.505" v="350" actId="478"/>
          <ac:spMkLst>
            <pc:docMk/>
            <pc:sldMk cId="4011304241" sldId="265"/>
            <ac:spMk id="5" creationId="{13C6BFFC-53B1-D65B-702E-1465396CB357}"/>
          </ac:spMkLst>
        </pc:spChg>
        <pc:spChg chg="mod">
          <ac:chgData name="Ana Oliveira" userId="e55c0ff988a77191" providerId="LiveId" clId="{868C3D42-BA88-4360-A6A5-106FDD9916A7}" dt="2023-12-17T19:14:40.330" v="213"/>
          <ac:spMkLst>
            <pc:docMk/>
            <pc:sldMk cId="4011304241" sldId="265"/>
            <ac:spMk id="25" creationId="{4E0E5175-3400-EC41-688D-634509D5E20A}"/>
          </ac:spMkLst>
        </pc:spChg>
        <pc:spChg chg="mod">
          <ac:chgData name="Ana Oliveira" userId="e55c0ff988a77191" providerId="LiveId" clId="{868C3D42-BA88-4360-A6A5-106FDD9916A7}" dt="2023-12-17T19:14:40.330" v="213"/>
          <ac:spMkLst>
            <pc:docMk/>
            <pc:sldMk cId="4011304241" sldId="265"/>
            <ac:spMk id="26" creationId="{85600B9E-6C05-E533-9F65-72D207874901}"/>
          </ac:spMkLst>
        </pc:spChg>
        <pc:spChg chg="mod">
          <ac:chgData name="Ana Oliveira" userId="e55c0ff988a77191" providerId="LiveId" clId="{868C3D42-BA88-4360-A6A5-106FDD9916A7}" dt="2023-12-17T19:14:40.330" v="213"/>
          <ac:spMkLst>
            <pc:docMk/>
            <pc:sldMk cId="4011304241" sldId="265"/>
            <ac:spMk id="27" creationId="{DB7E3B8F-BF0B-388B-7E7C-F9F9E37090B1}"/>
          </ac:spMkLst>
        </pc:spChg>
        <pc:spChg chg="mod">
          <ac:chgData name="Ana Oliveira" userId="e55c0ff988a77191" providerId="LiveId" clId="{868C3D42-BA88-4360-A6A5-106FDD9916A7}" dt="2023-12-17T19:14:40.330" v="213"/>
          <ac:spMkLst>
            <pc:docMk/>
            <pc:sldMk cId="4011304241" sldId="265"/>
            <ac:spMk id="28" creationId="{25651D1B-479D-A847-269B-0A324E2BC6E1}"/>
          </ac:spMkLst>
        </pc:spChg>
        <pc:spChg chg="mod">
          <ac:chgData name="Ana Oliveira" userId="e55c0ff988a77191" providerId="LiveId" clId="{868C3D42-BA88-4360-A6A5-106FDD9916A7}" dt="2023-12-17T19:14:40.330" v="213"/>
          <ac:spMkLst>
            <pc:docMk/>
            <pc:sldMk cId="4011304241" sldId="265"/>
            <ac:spMk id="29" creationId="{F0944D10-A76A-1A50-DAA4-FC61DA0BB466}"/>
          </ac:spMkLst>
        </pc:spChg>
        <pc:spChg chg="mod">
          <ac:chgData name="Ana Oliveira" userId="e55c0ff988a77191" providerId="LiveId" clId="{868C3D42-BA88-4360-A6A5-106FDD9916A7}" dt="2023-12-17T19:14:40.330" v="213"/>
          <ac:spMkLst>
            <pc:docMk/>
            <pc:sldMk cId="4011304241" sldId="265"/>
            <ac:spMk id="30" creationId="{C91CD0DE-83BC-F8FE-776C-50C78DC0BF73}"/>
          </ac:spMkLst>
        </pc:spChg>
        <pc:spChg chg="mod">
          <ac:chgData name="Ana Oliveira" userId="e55c0ff988a77191" providerId="LiveId" clId="{868C3D42-BA88-4360-A6A5-106FDD9916A7}" dt="2023-12-17T19:14:40.330" v="213"/>
          <ac:spMkLst>
            <pc:docMk/>
            <pc:sldMk cId="4011304241" sldId="265"/>
            <ac:spMk id="31" creationId="{2DBB5334-0251-482F-E122-62A6331F43CA}"/>
          </ac:spMkLst>
        </pc:spChg>
        <pc:spChg chg="mod">
          <ac:chgData name="Ana Oliveira" userId="e55c0ff988a77191" providerId="LiveId" clId="{868C3D42-BA88-4360-A6A5-106FDD9916A7}" dt="2023-12-17T19:14:40.330" v="213"/>
          <ac:spMkLst>
            <pc:docMk/>
            <pc:sldMk cId="4011304241" sldId="265"/>
            <ac:spMk id="34" creationId="{D61B222E-8D23-C6EF-3A38-1EC766B9F1A3}"/>
          </ac:spMkLst>
        </pc:spChg>
        <pc:spChg chg="mod">
          <ac:chgData name="Ana Oliveira" userId="e55c0ff988a77191" providerId="LiveId" clId="{868C3D42-BA88-4360-A6A5-106FDD9916A7}" dt="2023-12-17T19:14:40.330" v="213"/>
          <ac:spMkLst>
            <pc:docMk/>
            <pc:sldMk cId="4011304241" sldId="265"/>
            <ac:spMk id="39" creationId="{124FBD1D-12B1-CC81-7AB5-440058464013}"/>
          </ac:spMkLst>
        </pc:spChg>
        <pc:spChg chg="mod">
          <ac:chgData name="Ana Oliveira" userId="e55c0ff988a77191" providerId="LiveId" clId="{868C3D42-BA88-4360-A6A5-106FDD9916A7}" dt="2023-12-17T19:14:40.330" v="213"/>
          <ac:spMkLst>
            <pc:docMk/>
            <pc:sldMk cId="4011304241" sldId="265"/>
            <ac:spMk id="40" creationId="{3C153DF9-B0D7-5B1B-A9D4-88A0730CE1C0}"/>
          </ac:spMkLst>
        </pc:spChg>
        <pc:spChg chg="mod">
          <ac:chgData name="Ana Oliveira" userId="e55c0ff988a77191" providerId="LiveId" clId="{868C3D42-BA88-4360-A6A5-106FDD9916A7}" dt="2023-12-17T19:14:40.330" v="213"/>
          <ac:spMkLst>
            <pc:docMk/>
            <pc:sldMk cId="4011304241" sldId="265"/>
            <ac:spMk id="41" creationId="{84B9BF6A-662A-710A-DFEE-BBF5D7580758}"/>
          </ac:spMkLst>
        </pc:spChg>
        <pc:spChg chg="mod">
          <ac:chgData name="Ana Oliveira" userId="e55c0ff988a77191" providerId="LiveId" clId="{868C3D42-BA88-4360-A6A5-106FDD9916A7}" dt="2023-12-17T19:14:40.330" v="213"/>
          <ac:spMkLst>
            <pc:docMk/>
            <pc:sldMk cId="4011304241" sldId="265"/>
            <ac:spMk id="42" creationId="{A506D5E4-A947-4C93-55C8-AB20CCC2F6CF}"/>
          </ac:spMkLst>
        </pc:spChg>
        <pc:grpChg chg="del">
          <ac:chgData name="Ana Oliveira" userId="e55c0ff988a77191" providerId="LiveId" clId="{868C3D42-BA88-4360-A6A5-106FDD9916A7}" dt="2023-12-17T19:14:53.681" v="216" actId="478"/>
          <ac:grpSpMkLst>
            <pc:docMk/>
            <pc:sldMk cId="4011304241" sldId="265"/>
            <ac:grpSpMk id="19" creationId="{20976912-DCC4-BB53-7B09-2EEF62D25A9D}"/>
          </ac:grpSpMkLst>
        </pc:grpChg>
        <pc:grpChg chg="add mod">
          <ac:chgData name="Ana Oliveira" userId="e55c0ff988a77191" providerId="LiveId" clId="{868C3D42-BA88-4360-A6A5-106FDD9916A7}" dt="2023-12-17T19:14:40.330" v="213"/>
          <ac:grpSpMkLst>
            <pc:docMk/>
            <pc:sldMk cId="4011304241" sldId="265"/>
            <ac:grpSpMk id="23" creationId="{EC9DEE85-DC60-7D77-2AA4-165046F1555C}"/>
          </ac:grpSpMkLst>
        </pc:grpChg>
        <pc:grpChg chg="mod">
          <ac:chgData name="Ana Oliveira" userId="e55c0ff988a77191" providerId="LiveId" clId="{868C3D42-BA88-4360-A6A5-106FDD9916A7}" dt="2023-12-17T19:14:40.330" v="213"/>
          <ac:grpSpMkLst>
            <pc:docMk/>
            <pc:sldMk cId="4011304241" sldId="265"/>
            <ac:grpSpMk id="24" creationId="{9F8DC5A4-E9C8-1F20-58B1-53DEF6347875}"/>
          </ac:grpSpMkLst>
        </pc:grpChg>
        <pc:grpChg chg="add mod">
          <ac:chgData name="Ana Oliveira" userId="e55c0ff988a77191" providerId="LiveId" clId="{868C3D42-BA88-4360-A6A5-106FDD9916A7}" dt="2023-12-17T19:14:40.330" v="213"/>
          <ac:grpSpMkLst>
            <pc:docMk/>
            <pc:sldMk cId="4011304241" sldId="265"/>
            <ac:grpSpMk id="32" creationId="{1E5E7A7F-C696-9D38-4243-2D6530E4E8EE}"/>
          </ac:grpSpMkLst>
        </pc:grpChg>
        <pc:grpChg chg="mod">
          <ac:chgData name="Ana Oliveira" userId="e55c0ff988a77191" providerId="LiveId" clId="{868C3D42-BA88-4360-A6A5-106FDD9916A7}" dt="2023-12-17T19:14:40.330" v="213"/>
          <ac:grpSpMkLst>
            <pc:docMk/>
            <pc:sldMk cId="4011304241" sldId="265"/>
            <ac:grpSpMk id="33" creationId="{CE0BFC0C-9544-5613-5F36-AF5F8047105D}"/>
          </ac:grpSpMkLst>
        </pc:grpChg>
        <pc:cxnChg chg="mod">
          <ac:chgData name="Ana Oliveira" userId="e55c0ff988a77191" providerId="LiveId" clId="{868C3D42-BA88-4360-A6A5-106FDD9916A7}" dt="2023-12-17T19:06:18.094" v="76" actId="1076"/>
          <ac:cxnSpMkLst>
            <pc:docMk/>
            <pc:sldMk cId="4011304241" sldId="265"/>
            <ac:cxnSpMk id="20" creationId="{D658F733-82DA-5BC1-B3B7-2D0364D2C2A3}"/>
          </ac:cxnSpMkLst>
        </pc:cxnChg>
        <pc:cxnChg chg="mod">
          <ac:chgData name="Ana Oliveira" userId="e55c0ff988a77191" providerId="LiveId" clId="{868C3D42-BA88-4360-A6A5-106FDD9916A7}" dt="2023-12-17T19:06:18.094" v="76" actId="1076"/>
          <ac:cxnSpMkLst>
            <pc:docMk/>
            <pc:sldMk cId="4011304241" sldId="265"/>
            <ac:cxnSpMk id="22" creationId="{FADDACC3-CE8C-3215-A9E8-16C619FFDDF2}"/>
          </ac:cxnSpMkLst>
        </pc:cxnChg>
        <pc:cxnChg chg="mod">
          <ac:chgData name="Ana Oliveira" userId="e55c0ff988a77191" providerId="LiveId" clId="{868C3D42-BA88-4360-A6A5-106FDD9916A7}" dt="2023-12-17T19:14:40.330" v="213"/>
          <ac:cxnSpMkLst>
            <pc:docMk/>
            <pc:sldMk cId="4011304241" sldId="265"/>
            <ac:cxnSpMk id="35" creationId="{18BDC9DB-65EF-2D53-3C18-DCF53F67EFE7}"/>
          </ac:cxnSpMkLst>
        </pc:cxnChg>
        <pc:cxnChg chg="mod">
          <ac:chgData name="Ana Oliveira" userId="e55c0ff988a77191" providerId="LiveId" clId="{868C3D42-BA88-4360-A6A5-106FDD9916A7}" dt="2023-12-17T19:14:40.330" v="213"/>
          <ac:cxnSpMkLst>
            <pc:docMk/>
            <pc:sldMk cId="4011304241" sldId="265"/>
            <ac:cxnSpMk id="36" creationId="{165083DD-CCDE-E77B-A50A-FE08EB9F21A0}"/>
          </ac:cxnSpMkLst>
        </pc:cxnChg>
        <pc:cxnChg chg="mod">
          <ac:chgData name="Ana Oliveira" userId="e55c0ff988a77191" providerId="LiveId" clId="{868C3D42-BA88-4360-A6A5-106FDD9916A7}" dt="2023-12-17T19:14:40.330" v="213"/>
          <ac:cxnSpMkLst>
            <pc:docMk/>
            <pc:sldMk cId="4011304241" sldId="265"/>
            <ac:cxnSpMk id="37" creationId="{E53E03C4-0F34-5296-E8F4-3D8F195517C8}"/>
          </ac:cxnSpMkLst>
        </pc:cxnChg>
        <pc:cxnChg chg="mod">
          <ac:chgData name="Ana Oliveira" userId="e55c0ff988a77191" providerId="LiveId" clId="{868C3D42-BA88-4360-A6A5-106FDD9916A7}" dt="2023-12-17T19:14:40.330" v="213"/>
          <ac:cxnSpMkLst>
            <pc:docMk/>
            <pc:sldMk cId="4011304241" sldId="265"/>
            <ac:cxnSpMk id="38" creationId="{66D312EE-9DBE-59A6-E375-A7F20CD05FB6}"/>
          </ac:cxnSpMkLst>
        </pc:cxnChg>
      </pc:sldChg>
      <pc:sldChg chg="addSp delSp modSp mod modTransition modAnim">
        <pc:chgData name="Ana Oliveira" userId="e55c0ff988a77191" providerId="LiveId" clId="{868C3D42-BA88-4360-A6A5-106FDD9916A7}" dt="2023-12-18T17:53:14.402" v="376"/>
        <pc:sldMkLst>
          <pc:docMk/>
          <pc:sldMk cId="89157194" sldId="269"/>
        </pc:sldMkLst>
        <pc:spChg chg="del">
          <ac:chgData name="Ana Oliveira" userId="e55c0ff988a77191" providerId="LiveId" clId="{868C3D42-BA88-4360-A6A5-106FDD9916A7}" dt="2023-12-18T17:47:43.457" v="340" actId="478"/>
          <ac:spMkLst>
            <pc:docMk/>
            <pc:sldMk cId="89157194" sldId="269"/>
            <ac:spMk id="5" creationId="{13C6BFFC-53B1-D65B-702E-1465396CB357}"/>
          </ac:spMkLst>
        </pc:spChg>
        <pc:spChg chg="mod">
          <ac:chgData name="Ana Oliveira" userId="e55c0ff988a77191" providerId="LiveId" clId="{868C3D42-BA88-4360-A6A5-106FDD9916A7}" dt="2023-12-17T19:14:32.227" v="208"/>
          <ac:spMkLst>
            <pc:docMk/>
            <pc:sldMk cId="89157194" sldId="269"/>
            <ac:spMk id="12" creationId="{FF347FA4-8278-5016-A3D9-8495035E096A}"/>
          </ac:spMkLst>
        </pc:spChg>
        <pc:spChg chg="add mod">
          <ac:chgData name="Ana Oliveira" userId="e55c0ff988a77191" providerId="LiveId" clId="{868C3D42-BA88-4360-A6A5-106FDD9916A7}" dt="2023-12-18T17:47:43.747" v="341"/>
          <ac:spMkLst>
            <pc:docMk/>
            <pc:sldMk cId="89157194" sldId="269"/>
            <ac:spMk id="13" creationId="{7B5C1124-795E-676B-5DDB-23879941B6A1}"/>
          </ac:spMkLst>
        </pc:spChg>
        <pc:spChg chg="mod">
          <ac:chgData name="Ana Oliveira" userId="e55c0ff988a77191" providerId="LiveId" clId="{868C3D42-BA88-4360-A6A5-106FDD9916A7}" dt="2023-12-17T19:14:32.227" v="208"/>
          <ac:spMkLst>
            <pc:docMk/>
            <pc:sldMk cId="89157194" sldId="269"/>
            <ac:spMk id="20" creationId="{75AC996F-D700-7526-D19D-A8298AFAAD77}"/>
          </ac:spMkLst>
        </pc:spChg>
        <pc:spChg chg="mod">
          <ac:chgData name="Ana Oliveira" userId="e55c0ff988a77191" providerId="LiveId" clId="{868C3D42-BA88-4360-A6A5-106FDD9916A7}" dt="2023-12-17T19:14:32.227" v="208"/>
          <ac:spMkLst>
            <pc:docMk/>
            <pc:sldMk cId="89157194" sldId="269"/>
            <ac:spMk id="22" creationId="{A8B6E27A-BFBD-00BD-CF6C-A23903C7D786}"/>
          </ac:spMkLst>
        </pc:spChg>
        <pc:spChg chg="mod">
          <ac:chgData name="Ana Oliveira" userId="e55c0ff988a77191" providerId="LiveId" clId="{868C3D42-BA88-4360-A6A5-106FDD9916A7}" dt="2023-12-17T19:14:32.227" v="208"/>
          <ac:spMkLst>
            <pc:docMk/>
            <pc:sldMk cId="89157194" sldId="269"/>
            <ac:spMk id="24" creationId="{56DE4EBF-5AD4-C533-6B24-6AB4474156AA}"/>
          </ac:spMkLst>
        </pc:spChg>
        <pc:spChg chg="mod">
          <ac:chgData name="Ana Oliveira" userId="e55c0ff988a77191" providerId="LiveId" clId="{868C3D42-BA88-4360-A6A5-106FDD9916A7}" dt="2023-12-17T19:14:32.227" v="208"/>
          <ac:spMkLst>
            <pc:docMk/>
            <pc:sldMk cId="89157194" sldId="269"/>
            <ac:spMk id="26" creationId="{DBC979AC-D801-585D-185A-4BB0E259BB33}"/>
          </ac:spMkLst>
        </pc:spChg>
        <pc:spChg chg="mod">
          <ac:chgData name="Ana Oliveira" userId="e55c0ff988a77191" providerId="LiveId" clId="{868C3D42-BA88-4360-A6A5-106FDD9916A7}" dt="2023-12-17T19:14:32.227" v="208"/>
          <ac:spMkLst>
            <pc:docMk/>
            <pc:sldMk cId="89157194" sldId="269"/>
            <ac:spMk id="28" creationId="{A9CB1FB8-9163-5523-5A8F-1B0A82F3206E}"/>
          </ac:spMkLst>
        </pc:spChg>
        <pc:spChg chg="mod">
          <ac:chgData name="Ana Oliveira" userId="e55c0ff988a77191" providerId="LiveId" clId="{868C3D42-BA88-4360-A6A5-106FDD9916A7}" dt="2023-12-17T19:14:32.227" v="208"/>
          <ac:spMkLst>
            <pc:docMk/>
            <pc:sldMk cId="89157194" sldId="269"/>
            <ac:spMk id="30" creationId="{A68DB387-EF92-69DB-B386-52626C549E11}"/>
          </ac:spMkLst>
        </pc:spChg>
        <pc:spChg chg="mod">
          <ac:chgData name="Ana Oliveira" userId="e55c0ff988a77191" providerId="LiveId" clId="{868C3D42-BA88-4360-A6A5-106FDD9916A7}" dt="2023-12-17T19:14:32.227" v="208"/>
          <ac:spMkLst>
            <pc:docMk/>
            <pc:sldMk cId="89157194" sldId="269"/>
            <ac:spMk id="34" creationId="{376AC9A8-D919-D2FC-6EAB-29D8AA9B65DD}"/>
          </ac:spMkLst>
        </pc:spChg>
        <pc:spChg chg="mod">
          <ac:chgData name="Ana Oliveira" userId="e55c0ff988a77191" providerId="LiveId" clId="{868C3D42-BA88-4360-A6A5-106FDD9916A7}" dt="2023-12-17T19:14:32.227" v="208"/>
          <ac:spMkLst>
            <pc:docMk/>
            <pc:sldMk cId="89157194" sldId="269"/>
            <ac:spMk id="39" creationId="{B7F1183A-0D3B-94A6-4809-2178CF610593}"/>
          </ac:spMkLst>
        </pc:spChg>
        <pc:spChg chg="mod">
          <ac:chgData name="Ana Oliveira" userId="e55c0ff988a77191" providerId="LiveId" clId="{868C3D42-BA88-4360-A6A5-106FDD9916A7}" dt="2023-12-17T19:14:32.227" v="208"/>
          <ac:spMkLst>
            <pc:docMk/>
            <pc:sldMk cId="89157194" sldId="269"/>
            <ac:spMk id="40" creationId="{18BCF8F0-0FBE-07EA-E4CB-8A01346C3C47}"/>
          </ac:spMkLst>
        </pc:spChg>
        <pc:spChg chg="mod">
          <ac:chgData name="Ana Oliveira" userId="e55c0ff988a77191" providerId="LiveId" clId="{868C3D42-BA88-4360-A6A5-106FDD9916A7}" dt="2023-12-17T19:14:32.227" v="208"/>
          <ac:spMkLst>
            <pc:docMk/>
            <pc:sldMk cId="89157194" sldId="269"/>
            <ac:spMk id="41" creationId="{AA3C4CE5-E043-F1F8-DA1A-D4BB772B874B}"/>
          </ac:spMkLst>
        </pc:spChg>
        <pc:spChg chg="mod">
          <ac:chgData name="Ana Oliveira" userId="e55c0ff988a77191" providerId="LiveId" clId="{868C3D42-BA88-4360-A6A5-106FDD9916A7}" dt="2023-12-17T19:14:32.227" v="208"/>
          <ac:spMkLst>
            <pc:docMk/>
            <pc:sldMk cId="89157194" sldId="269"/>
            <ac:spMk id="42" creationId="{620A2126-A8A0-02DD-6A79-386F0E66DA6B}"/>
          </ac:spMkLst>
        </pc:spChg>
        <pc:grpChg chg="add mod">
          <ac:chgData name="Ana Oliveira" userId="e55c0ff988a77191" providerId="LiveId" clId="{868C3D42-BA88-4360-A6A5-106FDD9916A7}" dt="2023-12-17T19:14:32.227" v="208"/>
          <ac:grpSpMkLst>
            <pc:docMk/>
            <pc:sldMk cId="89157194" sldId="269"/>
            <ac:grpSpMk id="3" creationId="{C60CAF40-DA87-6F73-BD16-4A6B034AFBBE}"/>
          </ac:grpSpMkLst>
        </pc:grpChg>
        <pc:grpChg chg="mod">
          <ac:chgData name="Ana Oliveira" userId="e55c0ff988a77191" providerId="LiveId" clId="{868C3D42-BA88-4360-A6A5-106FDD9916A7}" dt="2023-12-17T19:14:32.227" v="208"/>
          <ac:grpSpMkLst>
            <pc:docMk/>
            <pc:sldMk cId="89157194" sldId="269"/>
            <ac:grpSpMk id="4" creationId="{F69FD58C-B0CF-17D9-5A3D-879600781BEC}"/>
          </ac:grpSpMkLst>
        </pc:grpChg>
        <pc:grpChg chg="del">
          <ac:chgData name="Ana Oliveira" userId="e55c0ff988a77191" providerId="LiveId" clId="{868C3D42-BA88-4360-A6A5-106FDD9916A7}" dt="2023-12-17T19:15:07.988" v="221" actId="478"/>
          <ac:grpSpMkLst>
            <pc:docMk/>
            <pc:sldMk cId="89157194" sldId="269"/>
            <ac:grpSpMk id="19" creationId="{20976912-DCC4-BB53-7B09-2EEF62D25A9D}"/>
          </ac:grpSpMkLst>
        </pc:grpChg>
        <pc:grpChg chg="add mod">
          <ac:chgData name="Ana Oliveira" userId="e55c0ff988a77191" providerId="LiveId" clId="{868C3D42-BA88-4360-A6A5-106FDD9916A7}" dt="2023-12-17T19:14:32.227" v="208"/>
          <ac:grpSpMkLst>
            <pc:docMk/>
            <pc:sldMk cId="89157194" sldId="269"/>
            <ac:grpSpMk id="32" creationId="{3471359F-E574-7BD8-6E2E-1D847EA08619}"/>
          </ac:grpSpMkLst>
        </pc:grpChg>
        <pc:grpChg chg="mod">
          <ac:chgData name="Ana Oliveira" userId="e55c0ff988a77191" providerId="LiveId" clId="{868C3D42-BA88-4360-A6A5-106FDD9916A7}" dt="2023-12-17T19:14:32.227" v="208"/>
          <ac:grpSpMkLst>
            <pc:docMk/>
            <pc:sldMk cId="89157194" sldId="269"/>
            <ac:grpSpMk id="33" creationId="{A413C21F-CFC4-516C-9588-9F40581CA5E2}"/>
          </ac:grpSpMkLst>
        </pc:grpChg>
        <pc:cxnChg chg="mod">
          <ac:chgData name="Ana Oliveira" userId="e55c0ff988a77191" providerId="LiveId" clId="{868C3D42-BA88-4360-A6A5-106FDD9916A7}" dt="2023-12-17T19:14:32.227" v="208"/>
          <ac:cxnSpMkLst>
            <pc:docMk/>
            <pc:sldMk cId="89157194" sldId="269"/>
            <ac:cxnSpMk id="35" creationId="{F39514E9-C045-46EF-ED9B-57516ACA7853}"/>
          </ac:cxnSpMkLst>
        </pc:cxnChg>
        <pc:cxnChg chg="mod">
          <ac:chgData name="Ana Oliveira" userId="e55c0ff988a77191" providerId="LiveId" clId="{868C3D42-BA88-4360-A6A5-106FDD9916A7}" dt="2023-12-17T19:14:32.227" v="208"/>
          <ac:cxnSpMkLst>
            <pc:docMk/>
            <pc:sldMk cId="89157194" sldId="269"/>
            <ac:cxnSpMk id="36" creationId="{D1A243E9-BA76-B6B2-D92A-890F5C9CFDA2}"/>
          </ac:cxnSpMkLst>
        </pc:cxnChg>
        <pc:cxnChg chg="mod">
          <ac:chgData name="Ana Oliveira" userId="e55c0ff988a77191" providerId="LiveId" clId="{868C3D42-BA88-4360-A6A5-106FDD9916A7}" dt="2023-12-17T19:14:32.227" v="208"/>
          <ac:cxnSpMkLst>
            <pc:docMk/>
            <pc:sldMk cId="89157194" sldId="269"/>
            <ac:cxnSpMk id="37" creationId="{010F5ABB-846C-0857-D697-61DE2C8DD18B}"/>
          </ac:cxnSpMkLst>
        </pc:cxnChg>
        <pc:cxnChg chg="mod">
          <ac:chgData name="Ana Oliveira" userId="e55c0ff988a77191" providerId="LiveId" clId="{868C3D42-BA88-4360-A6A5-106FDD9916A7}" dt="2023-12-17T19:14:32.227" v="208"/>
          <ac:cxnSpMkLst>
            <pc:docMk/>
            <pc:sldMk cId="89157194" sldId="269"/>
            <ac:cxnSpMk id="38" creationId="{4B93AC4A-F638-6939-2BE8-E9F9222917DD}"/>
          </ac:cxnSpMkLst>
        </pc:cxnChg>
      </pc:sldChg>
      <pc:sldChg chg="addSp delSp modSp mod modTransition modAnim">
        <pc:chgData name="Ana Oliveira" userId="e55c0ff988a77191" providerId="LiveId" clId="{868C3D42-BA88-4360-A6A5-106FDD9916A7}" dt="2023-12-18T17:53:26.232" v="377"/>
        <pc:sldMkLst>
          <pc:docMk/>
          <pc:sldMk cId="2172771926" sldId="270"/>
        </pc:sldMkLst>
        <pc:spChg chg="add mod">
          <ac:chgData name="Ana Oliveira" userId="e55c0ff988a77191" providerId="LiveId" clId="{868C3D42-BA88-4360-A6A5-106FDD9916A7}" dt="2023-12-18T17:47:54.955" v="343"/>
          <ac:spMkLst>
            <pc:docMk/>
            <pc:sldMk cId="2172771926" sldId="270"/>
            <ac:spMk id="3" creationId="{3DA6DF88-BFD6-BDDF-8A30-D242BF1EDB9B}"/>
          </ac:spMkLst>
        </pc:spChg>
        <pc:spChg chg="del">
          <ac:chgData name="Ana Oliveira" userId="e55c0ff988a77191" providerId="LiveId" clId="{868C3D42-BA88-4360-A6A5-106FDD9916A7}" dt="2023-12-18T17:47:54.586" v="342" actId="478"/>
          <ac:spMkLst>
            <pc:docMk/>
            <pc:sldMk cId="2172771926" sldId="270"/>
            <ac:spMk id="5" creationId="{13C6BFFC-53B1-D65B-702E-1465396CB357}"/>
          </ac:spMkLst>
        </pc:spChg>
        <pc:spChg chg="mod">
          <ac:chgData name="Ana Oliveira" userId="e55c0ff988a77191" providerId="LiveId" clId="{868C3D42-BA88-4360-A6A5-106FDD9916A7}" dt="2023-12-17T19:14:34.260" v="209"/>
          <ac:spMkLst>
            <pc:docMk/>
            <pc:sldMk cId="2172771926" sldId="270"/>
            <ac:spMk id="30" creationId="{54799A3B-8775-C818-90D5-1C6D9E6A7930}"/>
          </ac:spMkLst>
        </pc:spChg>
        <pc:spChg chg="mod">
          <ac:chgData name="Ana Oliveira" userId="e55c0ff988a77191" providerId="LiveId" clId="{868C3D42-BA88-4360-A6A5-106FDD9916A7}" dt="2023-12-17T19:14:34.260" v="209"/>
          <ac:spMkLst>
            <pc:docMk/>
            <pc:sldMk cId="2172771926" sldId="270"/>
            <ac:spMk id="32" creationId="{FE669D46-C9BA-5F7D-BE35-07EC80062887}"/>
          </ac:spMkLst>
        </pc:spChg>
        <pc:spChg chg="mod">
          <ac:chgData name="Ana Oliveira" userId="e55c0ff988a77191" providerId="LiveId" clId="{868C3D42-BA88-4360-A6A5-106FDD9916A7}" dt="2023-12-17T19:14:34.260" v="209"/>
          <ac:spMkLst>
            <pc:docMk/>
            <pc:sldMk cId="2172771926" sldId="270"/>
            <ac:spMk id="33" creationId="{A5383C5D-C5DA-AA4E-3266-E97F96BB84AD}"/>
          </ac:spMkLst>
        </pc:spChg>
        <pc:spChg chg="mod">
          <ac:chgData name="Ana Oliveira" userId="e55c0ff988a77191" providerId="LiveId" clId="{868C3D42-BA88-4360-A6A5-106FDD9916A7}" dt="2023-12-17T19:14:34.260" v="209"/>
          <ac:spMkLst>
            <pc:docMk/>
            <pc:sldMk cId="2172771926" sldId="270"/>
            <ac:spMk id="34" creationId="{28BC67B2-9DA5-7E98-18AC-B13A0EAD7721}"/>
          </ac:spMkLst>
        </pc:spChg>
        <pc:spChg chg="mod">
          <ac:chgData name="Ana Oliveira" userId="e55c0ff988a77191" providerId="LiveId" clId="{868C3D42-BA88-4360-A6A5-106FDD9916A7}" dt="2023-12-17T19:14:34.260" v="209"/>
          <ac:spMkLst>
            <pc:docMk/>
            <pc:sldMk cId="2172771926" sldId="270"/>
            <ac:spMk id="35" creationId="{482D3AF3-5B58-BB71-B9B8-15ED419E54B3}"/>
          </ac:spMkLst>
        </pc:spChg>
        <pc:spChg chg="mod">
          <ac:chgData name="Ana Oliveira" userId="e55c0ff988a77191" providerId="LiveId" clId="{868C3D42-BA88-4360-A6A5-106FDD9916A7}" dt="2023-12-17T19:14:34.260" v="209"/>
          <ac:spMkLst>
            <pc:docMk/>
            <pc:sldMk cId="2172771926" sldId="270"/>
            <ac:spMk id="36" creationId="{E954154B-2D11-78B4-FF6F-CDE84ADAB770}"/>
          </ac:spMkLst>
        </pc:spChg>
        <pc:spChg chg="mod">
          <ac:chgData name="Ana Oliveira" userId="e55c0ff988a77191" providerId="LiveId" clId="{868C3D42-BA88-4360-A6A5-106FDD9916A7}" dt="2023-12-17T19:14:34.260" v="209"/>
          <ac:spMkLst>
            <pc:docMk/>
            <pc:sldMk cId="2172771926" sldId="270"/>
            <ac:spMk id="37" creationId="{C026A35F-0871-88E9-29D9-10FA7D738BAC}"/>
          </ac:spMkLst>
        </pc:spChg>
        <pc:spChg chg="mod">
          <ac:chgData name="Ana Oliveira" userId="e55c0ff988a77191" providerId="LiveId" clId="{868C3D42-BA88-4360-A6A5-106FDD9916A7}" dt="2023-12-17T19:14:34.260" v="209"/>
          <ac:spMkLst>
            <pc:docMk/>
            <pc:sldMk cId="2172771926" sldId="270"/>
            <ac:spMk id="40" creationId="{CE79B469-2F4E-362F-E5FB-F816B29C5F2D}"/>
          </ac:spMkLst>
        </pc:spChg>
        <pc:spChg chg="mod">
          <ac:chgData name="Ana Oliveira" userId="e55c0ff988a77191" providerId="LiveId" clId="{868C3D42-BA88-4360-A6A5-106FDD9916A7}" dt="2023-12-17T19:14:34.260" v="209"/>
          <ac:spMkLst>
            <pc:docMk/>
            <pc:sldMk cId="2172771926" sldId="270"/>
            <ac:spMk id="45" creationId="{4D4B90FC-6BCA-A32A-2F3A-EABDD34765A3}"/>
          </ac:spMkLst>
        </pc:spChg>
        <pc:spChg chg="mod">
          <ac:chgData name="Ana Oliveira" userId="e55c0ff988a77191" providerId="LiveId" clId="{868C3D42-BA88-4360-A6A5-106FDD9916A7}" dt="2023-12-17T19:14:34.260" v="209"/>
          <ac:spMkLst>
            <pc:docMk/>
            <pc:sldMk cId="2172771926" sldId="270"/>
            <ac:spMk id="46" creationId="{B4E4FCF9-6C8C-86C2-73C6-137B5D57D1D0}"/>
          </ac:spMkLst>
        </pc:spChg>
        <pc:spChg chg="mod">
          <ac:chgData name="Ana Oliveira" userId="e55c0ff988a77191" providerId="LiveId" clId="{868C3D42-BA88-4360-A6A5-106FDD9916A7}" dt="2023-12-17T19:14:34.260" v="209"/>
          <ac:spMkLst>
            <pc:docMk/>
            <pc:sldMk cId="2172771926" sldId="270"/>
            <ac:spMk id="47" creationId="{321AE276-7676-F543-27FA-52A013AFC12D}"/>
          </ac:spMkLst>
        </pc:spChg>
        <pc:spChg chg="mod">
          <ac:chgData name="Ana Oliveira" userId="e55c0ff988a77191" providerId="LiveId" clId="{868C3D42-BA88-4360-A6A5-106FDD9916A7}" dt="2023-12-17T19:14:34.260" v="209"/>
          <ac:spMkLst>
            <pc:docMk/>
            <pc:sldMk cId="2172771926" sldId="270"/>
            <ac:spMk id="48" creationId="{CC55B048-16EA-64BE-524D-059D6898A5DE}"/>
          </ac:spMkLst>
        </pc:spChg>
        <pc:grpChg chg="del">
          <ac:chgData name="Ana Oliveira" userId="e55c0ff988a77191" providerId="LiveId" clId="{868C3D42-BA88-4360-A6A5-106FDD9916A7}" dt="2023-12-17T19:15:05.634" v="220" actId="478"/>
          <ac:grpSpMkLst>
            <pc:docMk/>
            <pc:sldMk cId="2172771926" sldId="270"/>
            <ac:grpSpMk id="19" creationId="{20976912-DCC4-BB53-7B09-2EEF62D25A9D}"/>
          </ac:grpSpMkLst>
        </pc:grpChg>
        <pc:grpChg chg="add mod">
          <ac:chgData name="Ana Oliveira" userId="e55c0ff988a77191" providerId="LiveId" clId="{868C3D42-BA88-4360-A6A5-106FDD9916A7}" dt="2023-12-17T19:14:34.260" v="209"/>
          <ac:grpSpMkLst>
            <pc:docMk/>
            <pc:sldMk cId="2172771926" sldId="270"/>
            <ac:grpSpMk id="26" creationId="{6162E7B7-11AE-FEEF-7A31-D6DF4EC78BD3}"/>
          </ac:grpSpMkLst>
        </pc:grpChg>
        <pc:grpChg chg="mod">
          <ac:chgData name="Ana Oliveira" userId="e55c0ff988a77191" providerId="LiveId" clId="{868C3D42-BA88-4360-A6A5-106FDD9916A7}" dt="2023-12-17T19:14:34.260" v="209"/>
          <ac:grpSpMkLst>
            <pc:docMk/>
            <pc:sldMk cId="2172771926" sldId="270"/>
            <ac:grpSpMk id="28" creationId="{1202EAD2-4402-3C29-9F6A-2E4D1741D833}"/>
          </ac:grpSpMkLst>
        </pc:grpChg>
        <pc:grpChg chg="add mod">
          <ac:chgData name="Ana Oliveira" userId="e55c0ff988a77191" providerId="LiveId" clId="{868C3D42-BA88-4360-A6A5-106FDD9916A7}" dt="2023-12-17T19:14:34.260" v="209"/>
          <ac:grpSpMkLst>
            <pc:docMk/>
            <pc:sldMk cId="2172771926" sldId="270"/>
            <ac:grpSpMk id="38" creationId="{BD1DE2FE-F985-5660-C561-9B5E32F2E95F}"/>
          </ac:grpSpMkLst>
        </pc:grpChg>
        <pc:grpChg chg="mod">
          <ac:chgData name="Ana Oliveira" userId="e55c0ff988a77191" providerId="LiveId" clId="{868C3D42-BA88-4360-A6A5-106FDD9916A7}" dt="2023-12-17T19:14:34.260" v="209"/>
          <ac:grpSpMkLst>
            <pc:docMk/>
            <pc:sldMk cId="2172771926" sldId="270"/>
            <ac:grpSpMk id="39" creationId="{67B74E0A-1C3A-C2C4-C2E8-684607BAF4CC}"/>
          </ac:grpSpMkLst>
        </pc:grpChg>
        <pc:cxnChg chg="mod">
          <ac:chgData name="Ana Oliveira" userId="e55c0ff988a77191" providerId="LiveId" clId="{868C3D42-BA88-4360-A6A5-106FDD9916A7}" dt="2023-12-17T19:14:34.260" v="209"/>
          <ac:cxnSpMkLst>
            <pc:docMk/>
            <pc:sldMk cId="2172771926" sldId="270"/>
            <ac:cxnSpMk id="41" creationId="{D00F9359-10C0-D814-D9DE-A7BC37E2A9F9}"/>
          </ac:cxnSpMkLst>
        </pc:cxnChg>
        <pc:cxnChg chg="mod">
          <ac:chgData name="Ana Oliveira" userId="e55c0ff988a77191" providerId="LiveId" clId="{868C3D42-BA88-4360-A6A5-106FDD9916A7}" dt="2023-12-17T19:14:34.260" v="209"/>
          <ac:cxnSpMkLst>
            <pc:docMk/>
            <pc:sldMk cId="2172771926" sldId="270"/>
            <ac:cxnSpMk id="42" creationId="{5D97231B-5E26-0451-1825-7B89650602C1}"/>
          </ac:cxnSpMkLst>
        </pc:cxnChg>
        <pc:cxnChg chg="mod">
          <ac:chgData name="Ana Oliveira" userId="e55c0ff988a77191" providerId="LiveId" clId="{868C3D42-BA88-4360-A6A5-106FDD9916A7}" dt="2023-12-17T19:14:34.260" v="209"/>
          <ac:cxnSpMkLst>
            <pc:docMk/>
            <pc:sldMk cId="2172771926" sldId="270"/>
            <ac:cxnSpMk id="43" creationId="{E544E843-DEF5-1F1C-7972-ED1D37A69231}"/>
          </ac:cxnSpMkLst>
        </pc:cxnChg>
        <pc:cxnChg chg="mod">
          <ac:chgData name="Ana Oliveira" userId="e55c0ff988a77191" providerId="LiveId" clId="{868C3D42-BA88-4360-A6A5-106FDD9916A7}" dt="2023-12-17T19:14:34.260" v="209"/>
          <ac:cxnSpMkLst>
            <pc:docMk/>
            <pc:sldMk cId="2172771926" sldId="270"/>
            <ac:cxnSpMk id="44" creationId="{EB7A4DCB-B0EC-9EED-678D-590C22AAA9BA}"/>
          </ac:cxnSpMkLst>
        </pc:cxnChg>
      </pc:sldChg>
      <pc:sldChg chg="addSp delSp modSp mod modTransition modAnim">
        <pc:chgData name="Ana Oliveira" userId="e55c0ff988a77191" providerId="LiveId" clId="{868C3D42-BA88-4360-A6A5-106FDD9916A7}" dt="2023-12-18T17:48:00.521" v="345"/>
        <pc:sldMkLst>
          <pc:docMk/>
          <pc:sldMk cId="2844756165" sldId="271"/>
        </pc:sldMkLst>
        <pc:spChg chg="add mod">
          <ac:chgData name="Ana Oliveira" userId="e55c0ff988a77191" providerId="LiveId" clId="{868C3D42-BA88-4360-A6A5-106FDD9916A7}" dt="2023-12-18T17:48:00.521" v="345"/>
          <ac:spMkLst>
            <pc:docMk/>
            <pc:sldMk cId="2844756165" sldId="271"/>
            <ac:spMk id="3" creationId="{B7D23762-B48D-7B98-1A34-040F30257468}"/>
          </ac:spMkLst>
        </pc:spChg>
        <pc:spChg chg="del">
          <ac:chgData name="Ana Oliveira" userId="e55c0ff988a77191" providerId="LiveId" clId="{868C3D42-BA88-4360-A6A5-106FDD9916A7}" dt="2023-12-18T17:48:00.200" v="344" actId="478"/>
          <ac:spMkLst>
            <pc:docMk/>
            <pc:sldMk cId="2844756165" sldId="271"/>
            <ac:spMk id="5" creationId="{13C6BFFC-53B1-D65B-702E-1465396CB357}"/>
          </ac:spMkLst>
        </pc:spChg>
        <pc:spChg chg="mod">
          <ac:chgData name="Ana Oliveira" userId="e55c0ff988a77191" providerId="LiveId" clId="{868C3D42-BA88-4360-A6A5-106FDD9916A7}" dt="2023-12-17T19:14:36.312" v="210"/>
          <ac:spMkLst>
            <pc:docMk/>
            <pc:sldMk cId="2844756165" sldId="271"/>
            <ac:spMk id="28" creationId="{7C6C4952-88A2-C4D7-F662-60B15A790367}"/>
          </ac:spMkLst>
        </pc:spChg>
        <pc:spChg chg="mod">
          <ac:chgData name="Ana Oliveira" userId="e55c0ff988a77191" providerId="LiveId" clId="{868C3D42-BA88-4360-A6A5-106FDD9916A7}" dt="2023-12-17T19:14:36.312" v="210"/>
          <ac:spMkLst>
            <pc:docMk/>
            <pc:sldMk cId="2844756165" sldId="271"/>
            <ac:spMk id="29" creationId="{8AF83AD8-3181-A6E3-413E-979787EFEBCE}"/>
          </ac:spMkLst>
        </pc:spChg>
        <pc:spChg chg="mod">
          <ac:chgData name="Ana Oliveira" userId="e55c0ff988a77191" providerId="LiveId" clId="{868C3D42-BA88-4360-A6A5-106FDD9916A7}" dt="2023-12-17T19:14:36.312" v="210"/>
          <ac:spMkLst>
            <pc:docMk/>
            <pc:sldMk cId="2844756165" sldId="271"/>
            <ac:spMk id="30" creationId="{421359D4-F591-1C8D-68A5-6FEBD6DF309B}"/>
          </ac:spMkLst>
        </pc:spChg>
        <pc:spChg chg="mod">
          <ac:chgData name="Ana Oliveira" userId="e55c0ff988a77191" providerId="LiveId" clId="{868C3D42-BA88-4360-A6A5-106FDD9916A7}" dt="2023-12-17T19:14:36.312" v="210"/>
          <ac:spMkLst>
            <pc:docMk/>
            <pc:sldMk cId="2844756165" sldId="271"/>
            <ac:spMk id="31" creationId="{E9A9AEF6-5CC7-B757-2A8B-5C71CC45E564}"/>
          </ac:spMkLst>
        </pc:spChg>
        <pc:spChg chg="mod">
          <ac:chgData name="Ana Oliveira" userId="e55c0ff988a77191" providerId="LiveId" clId="{868C3D42-BA88-4360-A6A5-106FDD9916A7}" dt="2023-12-17T19:14:36.312" v="210"/>
          <ac:spMkLst>
            <pc:docMk/>
            <pc:sldMk cId="2844756165" sldId="271"/>
            <ac:spMk id="32" creationId="{A7D74AA8-E8DA-694A-0394-B6E953C5ABCD}"/>
          </ac:spMkLst>
        </pc:spChg>
        <pc:spChg chg="mod">
          <ac:chgData name="Ana Oliveira" userId="e55c0ff988a77191" providerId="LiveId" clId="{868C3D42-BA88-4360-A6A5-106FDD9916A7}" dt="2023-12-17T19:14:36.312" v="210"/>
          <ac:spMkLst>
            <pc:docMk/>
            <pc:sldMk cId="2844756165" sldId="271"/>
            <ac:spMk id="33" creationId="{DCF5946D-12DA-799A-74B1-24A9B45ECC21}"/>
          </ac:spMkLst>
        </pc:spChg>
        <pc:spChg chg="mod">
          <ac:chgData name="Ana Oliveira" userId="e55c0ff988a77191" providerId="LiveId" clId="{868C3D42-BA88-4360-A6A5-106FDD9916A7}" dt="2023-12-17T19:14:36.312" v="210"/>
          <ac:spMkLst>
            <pc:docMk/>
            <pc:sldMk cId="2844756165" sldId="271"/>
            <ac:spMk id="34" creationId="{D63D7DA8-A998-2CA8-B22E-6E66A8FB0B74}"/>
          </ac:spMkLst>
        </pc:spChg>
        <pc:spChg chg="mod">
          <ac:chgData name="Ana Oliveira" userId="e55c0ff988a77191" providerId="LiveId" clId="{868C3D42-BA88-4360-A6A5-106FDD9916A7}" dt="2023-12-17T19:14:36.312" v="210"/>
          <ac:spMkLst>
            <pc:docMk/>
            <pc:sldMk cId="2844756165" sldId="271"/>
            <ac:spMk id="37" creationId="{7A8DEE27-79A6-9944-946B-FEB667A210C9}"/>
          </ac:spMkLst>
        </pc:spChg>
        <pc:spChg chg="mod">
          <ac:chgData name="Ana Oliveira" userId="e55c0ff988a77191" providerId="LiveId" clId="{868C3D42-BA88-4360-A6A5-106FDD9916A7}" dt="2023-12-17T19:14:36.312" v="210"/>
          <ac:spMkLst>
            <pc:docMk/>
            <pc:sldMk cId="2844756165" sldId="271"/>
            <ac:spMk id="42" creationId="{3CFA1ACB-1BE2-8C9C-27CC-40446B5031F3}"/>
          </ac:spMkLst>
        </pc:spChg>
        <pc:spChg chg="mod">
          <ac:chgData name="Ana Oliveira" userId="e55c0ff988a77191" providerId="LiveId" clId="{868C3D42-BA88-4360-A6A5-106FDD9916A7}" dt="2023-12-17T19:14:36.312" v="210"/>
          <ac:spMkLst>
            <pc:docMk/>
            <pc:sldMk cId="2844756165" sldId="271"/>
            <ac:spMk id="43" creationId="{924986B7-B227-8337-753F-E5D388BF8E80}"/>
          </ac:spMkLst>
        </pc:spChg>
        <pc:spChg chg="mod">
          <ac:chgData name="Ana Oliveira" userId="e55c0ff988a77191" providerId="LiveId" clId="{868C3D42-BA88-4360-A6A5-106FDD9916A7}" dt="2023-12-17T19:14:36.312" v="210"/>
          <ac:spMkLst>
            <pc:docMk/>
            <pc:sldMk cId="2844756165" sldId="271"/>
            <ac:spMk id="44" creationId="{61E09A50-9C09-C61F-EEB4-04C9D058F2B6}"/>
          </ac:spMkLst>
        </pc:spChg>
        <pc:spChg chg="mod">
          <ac:chgData name="Ana Oliveira" userId="e55c0ff988a77191" providerId="LiveId" clId="{868C3D42-BA88-4360-A6A5-106FDD9916A7}" dt="2023-12-17T19:14:36.312" v="210"/>
          <ac:spMkLst>
            <pc:docMk/>
            <pc:sldMk cId="2844756165" sldId="271"/>
            <ac:spMk id="45" creationId="{89E787C9-A887-2680-9CC0-81CD1FA67A2A}"/>
          </ac:spMkLst>
        </pc:spChg>
        <pc:grpChg chg="del">
          <ac:chgData name="Ana Oliveira" userId="e55c0ff988a77191" providerId="LiveId" clId="{868C3D42-BA88-4360-A6A5-106FDD9916A7}" dt="2023-12-17T19:15:02.393" v="219" actId="478"/>
          <ac:grpSpMkLst>
            <pc:docMk/>
            <pc:sldMk cId="2844756165" sldId="271"/>
            <ac:grpSpMk id="19" creationId="{20976912-DCC4-BB53-7B09-2EEF62D25A9D}"/>
          </ac:grpSpMkLst>
        </pc:grpChg>
        <pc:grpChg chg="add mod">
          <ac:chgData name="Ana Oliveira" userId="e55c0ff988a77191" providerId="LiveId" clId="{868C3D42-BA88-4360-A6A5-106FDD9916A7}" dt="2023-12-17T19:14:36.312" v="210"/>
          <ac:grpSpMkLst>
            <pc:docMk/>
            <pc:sldMk cId="2844756165" sldId="271"/>
            <ac:grpSpMk id="26" creationId="{90320DC7-BF18-533B-4D84-25105389844B}"/>
          </ac:grpSpMkLst>
        </pc:grpChg>
        <pc:grpChg chg="mod">
          <ac:chgData name="Ana Oliveira" userId="e55c0ff988a77191" providerId="LiveId" clId="{868C3D42-BA88-4360-A6A5-106FDD9916A7}" dt="2023-12-17T19:14:36.312" v="210"/>
          <ac:grpSpMkLst>
            <pc:docMk/>
            <pc:sldMk cId="2844756165" sldId="271"/>
            <ac:grpSpMk id="27" creationId="{8AB03C8F-1A85-7534-2051-8EA306EEA98B}"/>
          </ac:grpSpMkLst>
        </pc:grpChg>
        <pc:grpChg chg="add mod">
          <ac:chgData name="Ana Oliveira" userId="e55c0ff988a77191" providerId="LiveId" clId="{868C3D42-BA88-4360-A6A5-106FDD9916A7}" dt="2023-12-17T19:14:36.312" v="210"/>
          <ac:grpSpMkLst>
            <pc:docMk/>
            <pc:sldMk cId="2844756165" sldId="271"/>
            <ac:grpSpMk id="35" creationId="{D11AAEE5-D2D2-6BDB-0E1C-C498F5AD1D15}"/>
          </ac:grpSpMkLst>
        </pc:grpChg>
        <pc:grpChg chg="mod">
          <ac:chgData name="Ana Oliveira" userId="e55c0ff988a77191" providerId="LiveId" clId="{868C3D42-BA88-4360-A6A5-106FDD9916A7}" dt="2023-12-17T19:14:36.312" v="210"/>
          <ac:grpSpMkLst>
            <pc:docMk/>
            <pc:sldMk cId="2844756165" sldId="271"/>
            <ac:grpSpMk id="36" creationId="{CCF32622-A4A6-8337-0B38-50E5F7F1FA53}"/>
          </ac:grpSpMkLst>
        </pc:grpChg>
        <pc:cxnChg chg="mod">
          <ac:chgData name="Ana Oliveira" userId="e55c0ff988a77191" providerId="LiveId" clId="{868C3D42-BA88-4360-A6A5-106FDD9916A7}" dt="2023-12-17T19:14:36.312" v="210"/>
          <ac:cxnSpMkLst>
            <pc:docMk/>
            <pc:sldMk cId="2844756165" sldId="271"/>
            <ac:cxnSpMk id="38" creationId="{5FC9D1AA-3BE8-1631-4E00-AED6C9D34859}"/>
          </ac:cxnSpMkLst>
        </pc:cxnChg>
        <pc:cxnChg chg="mod">
          <ac:chgData name="Ana Oliveira" userId="e55c0ff988a77191" providerId="LiveId" clId="{868C3D42-BA88-4360-A6A5-106FDD9916A7}" dt="2023-12-17T19:14:36.312" v="210"/>
          <ac:cxnSpMkLst>
            <pc:docMk/>
            <pc:sldMk cId="2844756165" sldId="271"/>
            <ac:cxnSpMk id="39" creationId="{E5C4D255-C710-0948-4C1B-200A1A9FC5FB}"/>
          </ac:cxnSpMkLst>
        </pc:cxnChg>
        <pc:cxnChg chg="mod">
          <ac:chgData name="Ana Oliveira" userId="e55c0ff988a77191" providerId="LiveId" clId="{868C3D42-BA88-4360-A6A5-106FDD9916A7}" dt="2023-12-17T19:14:36.312" v="210"/>
          <ac:cxnSpMkLst>
            <pc:docMk/>
            <pc:sldMk cId="2844756165" sldId="271"/>
            <ac:cxnSpMk id="40" creationId="{179D54ED-7DDE-1BC3-DE10-4E4D50F40CF4}"/>
          </ac:cxnSpMkLst>
        </pc:cxnChg>
        <pc:cxnChg chg="mod">
          <ac:chgData name="Ana Oliveira" userId="e55c0ff988a77191" providerId="LiveId" clId="{868C3D42-BA88-4360-A6A5-106FDD9916A7}" dt="2023-12-17T19:14:36.312" v="210"/>
          <ac:cxnSpMkLst>
            <pc:docMk/>
            <pc:sldMk cId="2844756165" sldId="271"/>
            <ac:cxnSpMk id="41" creationId="{18BDEA8B-F885-48DC-29E2-ED003CF9921C}"/>
          </ac:cxnSpMkLst>
        </pc:cxnChg>
      </pc:sldChg>
      <pc:sldChg chg="addSp delSp modSp mod modTransition modAnim">
        <pc:chgData name="Ana Oliveira" userId="e55c0ff988a77191" providerId="LiveId" clId="{868C3D42-BA88-4360-A6A5-106FDD9916A7}" dt="2023-12-18T17:53:41.148" v="378"/>
        <pc:sldMkLst>
          <pc:docMk/>
          <pc:sldMk cId="2128632703" sldId="272"/>
        </pc:sldMkLst>
        <pc:spChg chg="add mod">
          <ac:chgData name="Ana Oliveira" userId="e55c0ff988a77191" providerId="LiveId" clId="{868C3D42-BA88-4360-A6A5-106FDD9916A7}" dt="2023-12-18T17:48:15.988" v="347"/>
          <ac:spMkLst>
            <pc:docMk/>
            <pc:sldMk cId="2128632703" sldId="272"/>
            <ac:spMk id="4" creationId="{A02810AA-6699-9AEA-E771-D2A815032EF5}"/>
          </ac:spMkLst>
        </pc:spChg>
        <pc:spChg chg="del">
          <ac:chgData name="Ana Oliveira" userId="e55c0ff988a77191" providerId="LiveId" clId="{868C3D42-BA88-4360-A6A5-106FDD9916A7}" dt="2023-12-18T17:48:15.245" v="346" actId="478"/>
          <ac:spMkLst>
            <pc:docMk/>
            <pc:sldMk cId="2128632703" sldId="272"/>
            <ac:spMk id="5" creationId="{13C6BFFC-53B1-D65B-702E-1465396CB357}"/>
          </ac:spMkLst>
        </pc:spChg>
        <pc:spChg chg="mod">
          <ac:chgData name="Ana Oliveira" userId="e55c0ff988a77191" providerId="LiveId" clId="{868C3D42-BA88-4360-A6A5-106FDD9916A7}" dt="2023-12-17T19:14:37.582" v="211"/>
          <ac:spMkLst>
            <pc:docMk/>
            <pc:sldMk cId="2128632703" sldId="272"/>
            <ac:spMk id="22" creationId="{287C8215-2982-243D-D8FA-11645CE262C2}"/>
          </ac:spMkLst>
        </pc:spChg>
        <pc:spChg chg="mod">
          <ac:chgData name="Ana Oliveira" userId="e55c0ff988a77191" providerId="LiveId" clId="{868C3D42-BA88-4360-A6A5-106FDD9916A7}" dt="2023-12-17T19:14:37.582" v="211"/>
          <ac:spMkLst>
            <pc:docMk/>
            <pc:sldMk cId="2128632703" sldId="272"/>
            <ac:spMk id="23" creationId="{F1CF83ED-74E1-E1B9-CAD8-19F97DF744A2}"/>
          </ac:spMkLst>
        </pc:spChg>
        <pc:spChg chg="mod">
          <ac:chgData name="Ana Oliveira" userId="e55c0ff988a77191" providerId="LiveId" clId="{868C3D42-BA88-4360-A6A5-106FDD9916A7}" dt="2023-12-17T19:14:37.582" v="211"/>
          <ac:spMkLst>
            <pc:docMk/>
            <pc:sldMk cId="2128632703" sldId="272"/>
            <ac:spMk id="26" creationId="{67C42EC2-72AB-ABD9-3385-294AF3F6D806}"/>
          </ac:spMkLst>
        </pc:spChg>
        <pc:spChg chg="mod">
          <ac:chgData name="Ana Oliveira" userId="e55c0ff988a77191" providerId="LiveId" clId="{868C3D42-BA88-4360-A6A5-106FDD9916A7}" dt="2023-12-17T19:14:37.582" v="211"/>
          <ac:spMkLst>
            <pc:docMk/>
            <pc:sldMk cId="2128632703" sldId="272"/>
            <ac:spMk id="27" creationId="{D362629B-BA47-37CA-805D-3F40A17696B5}"/>
          </ac:spMkLst>
        </pc:spChg>
        <pc:spChg chg="mod">
          <ac:chgData name="Ana Oliveira" userId="e55c0ff988a77191" providerId="LiveId" clId="{868C3D42-BA88-4360-A6A5-106FDD9916A7}" dt="2023-12-17T19:14:37.582" v="211"/>
          <ac:spMkLst>
            <pc:docMk/>
            <pc:sldMk cId="2128632703" sldId="272"/>
            <ac:spMk id="28" creationId="{73E76C72-095C-D3D2-2FC6-5892A87A40E9}"/>
          </ac:spMkLst>
        </pc:spChg>
        <pc:spChg chg="mod">
          <ac:chgData name="Ana Oliveira" userId="e55c0ff988a77191" providerId="LiveId" clId="{868C3D42-BA88-4360-A6A5-106FDD9916A7}" dt="2023-12-17T19:14:37.582" v="211"/>
          <ac:spMkLst>
            <pc:docMk/>
            <pc:sldMk cId="2128632703" sldId="272"/>
            <ac:spMk id="29" creationId="{61968B88-D940-B821-6931-BD3EBEEB5C33}"/>
          </ac:spMkLst>
        </pc:spChg>
        <pc:spChg chg="mod">
          <ac:chgData name="Ana Oliveira" userId="e55c0ff988a77191" providerId="LiveId" clId="{868C3D42-BA88-4360-A6A5-106FDD9916A7}" dt="2023-12-17T19:14:37.582" v="211"/>
          <ac:spMkLst>
            <pc:docMk/>
            <pc:sldMk cId="2128632703" sldId="272"/>
            <ac:spMk id="30" creationId="{4B68EFB5-9DDC-7368-5F20-BE3026BE26C9}"/>
          </ac:spMkLst>
        </pc:spChg>
        <pc:spChg chg="mod">
          <ac:chgData name="Ana Oliveira" userId="e55c0ff988a77191" providerId="LiveId" clId="{868C3D42-BA88-4360-A6A5-106FDD9916A7}" dt="2023-12-17T19:14:37.582" v="211"/>
          <ac:spMkLst>
            <pc:docMk/>
            <pc:sldMk cId="2128632703" sldId="272"/>
            <ac:spMk id="33" creationId="{AE550435-6FF6-8633-AD25-A731E8EABF88}"/>
          </ac:spMkLst>
        </pc:spChg>
        <pc:spChg chg="mod">
          <ac:chgData name="Ana Oliveira" userId="e55c0ff988a77191" providerId="LiveId" clId="{868C3D42-BA88-4360-A6A5-106FDD9916A7}" dt="2023-12-17T19:14:37.582" v="211"/>
          <ac:spMkLst>
            <pc:docMk/>
            <pc:sldMk cId="2128632703" sldId="272"/>
            <ac:spMk id="38" creationId="{E83DF066-4216-5796-50A6-0073ABF7C623}"/>
          </ac:spMkLst>
        </pc:spChg>
        <pc:spChg chg="mod">
          <ac:chgData name="Ana Oliveira" userId="e55c0ff988a77191" providerId="LiveId" clId="{868C3D42-BA88-4360-A6A5-106FDD9916A7}" dt="2023-12-17T19:14:37.582" v="211"/>
          <ac:spMkLst>
            <pc:docMk/>
            <pc:sldMk cId="2128632703" sldId="272"/>
            <ac:spMk id="39" creationId="{6C34009B-03B8-F21A-82A5-ED795FAD7950}"/>
          </ac:spMkLst>
        </pc:spChg>
        <pc:spChg chg="mod">
          <ac:chgData name="Ana Oliveira" userId="e55c0ff988a77191" providerId="LiveId" clId="{868C3D42-BA88-4360-A6A5-106FDD9916A7}" dt="2023-12-17T19:14:37.582" v="211"/>
          <ac:spMkLst>
            <pc:docMk/>
            <pc:sldMk cId="2128632703" sldId="272"/>
            <ac:spMk id="40" creationId="{2E3FDCBD-FC68-8EB9-5BCA-4C53D64034B3}"/>
          </ac:spMkLst>
        </pc:spChg>
        <pc:spChg chg="mod">
          <ac:chgData name="Ana Oliveira" userId="e55c0ff988a77191" providerId="LiveId" clId="{868C3D42-BA88-4360-A6A5-106FDD9916A7}" dt="2023-12-17T19:14:37.582" v="211"/>
          <ac:spMkLst>
            <pc:docMk/>
            <pc:sldMk cId="2128632703" sldId="272"/>
            <ac:spMk id="41" creationId="{045E1CA5-55C8-B1FC-AF87-3DC3E1BDB97B}"/>
          </ac:spMkLst>
        </pc:spChg>
        <pc:grpChg chg="add mod">
          <ac:chgData name="Ana Oliveira" userId="e55c0ff988a77191" providerId="LiveId" clId="{868C3D42-BA88-4360-A6A5-106FDD9916A7}" dt="2023-12-17T19:14:37.582" v="211"/>
          <ac:grpSpMkLst>
            <pc:docMk/>
            <pc:sldMk cId="2128632703" sldId="272"/>
            <ac:grpSpMk id="3" creationId="{0956334F-70EE-065D-FAA7-2F20DFD5D3E7}"/>
          </ac:grpSpMkLst>
        </pc:grpChg>
        <pc:grpChg chg="del">
          <ac:chgData name="Ana Oliveira" userId="e55c0ff988a77191" providerId="LiveId" clId="{868C3D42-BA88-4360-A6A5-106FDD9916A7}" dt="2023-12-17T19:14:59.567" v="218" actId="478"/>
          <ac:grpSpMkLst>
            <pc:docMk/>
            <pc:sldMk cId="2128632703" sldId="272"/>
            <ac:grpSpMk id="19" creationId="{20976912-DCC4-BB53-7B09-2EEF62D25A9D}"/>
          </ac:grpSpMkLst>
        </pc:grpChg>
        <pc:grpChg chg="mod">
          <ac:chgData name="Ana Oliveira" userId="e55c0ff988a77191" providerId="LiveId" clId="{868C3D42-BA88-4360-A6A5-106FDD9916A7}" dt="2023-12-17T19:14:37.582" v="211"/>
          <ac:grpSpMkLst>
            <pc:docMk/>
            <pc:sldMk cId="2128632703" sldId="272"/>
            <ac:grpSpMk id="21" creationId="{A704CBA5-DAE7-8D47-295D-00C491B5F3F8}"/>
          </ac:grpSpMkLst>
        </pc:grpChg>
        <pc:grpChg chg="add mod">
          <ac:chgData name="Ana Oliveira" userId="e55c0ff988a77191" providerId="LiveId" clId="{868C3D42-BA88-4360-A6A5-106FDD9916A7}" dt="2023-12-17T19:14:37.582" v="211"/>
          <ac:grpSpMkLst>
            <pc:docMk/>
            <pc:sldMk cId="2128632703" sldId="272"/>
            <ac:grpSpMk id="31" creationId="{A76AE82C-4453-3814-C817-24CAE6807897}"/>
          </ac:grpSpMkLst>
        </pc:grpChg>
        <pc:grpChg chg="mod">
          <ac:chgData name="Ana Oliveira" userId="e55c0ff988a77191" providerId="LiveId" clId="{868C3D42-BA88-4360-A6A5-106FDD9916A7}" dt="2023-12-17T19:14:37.582" v="211"/>
          <ac:grpSpMkLst>
            <pc:docMk/>
            <pc:sldMk cId="2128632703" sldId="272"/>
            <ac:grpSpMk id="32" creationId="{DA442145-312F-359D-69C9-CD8E7B8F1DBF}"/>
          </ac:grpSpMkLst>
        </pc:grpChg>
        <pc:cxnChg chg="mod">
          <ac:chgData name="Ana Oliveira" userId="e55c0ff988a77191" providerId="LiveId" clId="{868C3D42-BA88-4360-A6A5-106FDD9916A7}" dt="2023-12-17T19:14:37.582" v="211"/>
          <ac:cxnSpMkLst>
            <pc:docMk/>
            <pc:sldMk cId="2128632703" sldId="272"/>
            <ac:cxnSpMk id="34" creationId="{F48D5F8B-BA3B-DB19-4263-C5D5B3953F5E}"/>
          </ac:cxnSpMkLst>
        </pc:cxnChg>
        <pc:cxnChg chg="mod">
          <ac:chgData name="Ana Oliveira" userId="e55c0ff988a77191" providerId="LiveId" clId="{868C3D42-BA88-4360-A6A5-106FDD9916A7}" dt="2023-12-17T19:14:37.582" v="211"/>
          <ac:cxnSpMkLst>
            <pc:docMk/>
            <pc:sldMk cId="2128632703" sldId="272"/>
            <ac:cxnSpMk id="35" creationId="{4DB9E086-854C-9D88-0362-8F6A95EFE063}"/>
          </ac:cxnSpMkLst>
        </pc:cxnChg>
        <pc:cxnChg chg="mod">
          <ac:chgData name="Ana Oliveira" userId="e55c0ff988a77191" providerId="LiveId" clId="{868C3D42-BA88-4360-A6A5-106FDD9916A7}" dt="2023-12-17T19:14:37.582" v="211"/>
          <ac:cxnSpMkLst>
            <pc:docMk/>
            <pc:sldMk cId="2128632703" sldId="272"/>
            <ac:cxnSpMk id="36" creationId="{E1D6D727-164A-F8CE-53EB-5BAAA3348964}"/>
          </ac:cxnSpMkLst>
        </pc:cxnChg>
        <pc:cxnChg chg="mod">
          <ac:chgData name="Ana Oliveira" userId="e55c0ff988a77191" providerId="LiveId" clId="{868C3D42-BA88-4360-A6A5-106FDD9916A7}" dt="2023-12-17T19:14:37.582" v="211"/>
          <ac:cxnSpMkLst>
            <pc:docMk/>
            <pc:sldMk cId="2128632703" sldId="272"/>
            <ac:cxnSpMk id="37" creationId="{F1DCA371-897E-5166-0A16-E0D9D1FB5149}"/>
          </ac:cxnSpMkLst>
        </pc:cxnChg>
      </pc:sldChg>
      <pc:sldChg chg="addSp delSp modSp mod modTransition modAnim">
        <pc:chgData name="Ana Oliveira" userId="e55c0ff988a77191" providerId="LiveId" clId="{868C3D42-BA88-4360-A6A5-106FDD9916A7}" dt="2023-12-18T17:53:53.386" v="379"/>
        <pc:sldMkLst>
          <pc:docMk/>
          <pc:sldMk cId="3661477529" sldId="273"/>
        </pc:sldMkLst>
        <pc:spChg chg="add mod">
          <ac:chgData name="Ana Oliveira" userId="e55c0ff988a77191" providerId="LiveId" clId="{868C3D42-BA88-4360-A6A5-106FDD9916A7}" dt="2023-12-18T17:48:22.955" v="349"/>
          <ac:spMkLst>
            <pc:docMk/>
            <pc:sldMk cId="3661477529" sldId="273"/>
            <ac:spMk id="3" creationId="{18765DA4-51C9-3B82-1706-48582C748548}"/>
          </ac:spMkLst>
        </pc:spChg>
        <pc:spChg chg="del">
          <ac:chgData name="Ana Oliveira" userId="e55c0ff988a77191" providerId="LiveId" clId="{868C3D42-BA88-4360-A6A5-106FDD9916A7}" dt="2023-12-18T17:48:22.721" v="348" actId="478"/>
          <ac:spMkLst>
            <pc:docMk/>
            <pc:sldMk cId="3661477529" sldId="273"/>
            <ac:spMk id="5" creationId="{13C6BFFC-53B1-D65B-702E-1465396CB357}"/>
          </ac:spMkLst>
        </pc:spChg>
        <pc:spChg chg="mod">
          <ac:chgData name="Ana Oliveira" userId="e55c0ff988a77191" providerId="LiveId" clId="{868C3D42-BA88-4360-A6A5-106FDD9916A7}" dt="2023-12-17T19:14:39.019" v="212"/>
          <ac:spMkLst>
            <pc:docMk/>
            <pc:sldMk cId="3661477529" sldId="273"/>
            <ac:spMk id="26" creationId="{C4381005-6E26-0114-26D9-D5114C46718E}"/>
          </ac:spMkLst>
        </pc:spChg>
        <pc:spChg chg="mod">
          <ac:chgData name="Ana Oliveira" userId="e55c0ff988a77191" providerId="LiveId" clId="{868C3D42-BA88-4360-A6A5-106FDD9916A7}" dt="2023-12-17T19:14:39.019" v="212"/>
          <ac:spMkLst>
            <pc:docMk/>
            <pc:sldMk cId="3661477529" sldId="273"/>
            <ac:spMk id="27" creationId="{772E0DE3-88C7-AC3D-AEC3-D3655F0399F2}"/>
          </ac:spMkLst>
        </pc:spChg>
        <pc:spChg chg="mod">
          <ac:chgData name="Ana Oliveira" userId="e55c0ff988a77191" providerId="LiveId" clId="{868C3D42-BA88-4360-A6A5-106FDD9916A7}" dt="2023-12-17T19:14:39.019" v="212"/>
          <ac:spMkLst>
            <pc:docMk/>
            <pc:sldMk cId="3661477529" sldId="273"/>
            <ac:spMk id="28" creationId="{C369FD11-D627-7419-01A5-421D47DC483A}"/>
          </ac:spMkLst>
        </pc:spChg>
        <pc:spChg chg="mod">
          <ac:chgData name="Ana Oliveira" userId="e55c0ff988a77191" providerId="LiveId" clId="{868C3D42-BA88-4360-A6A5-106FDD9916A7}" dt="2023-12-17T19:14:39.019" v="212"/>
          <ac:spMkLst>
            <pc:docMk/>
            <pc:sldMk cId="3661477529" sldId="273"/>
            <ac:spMk id="29" creationId="{74821F39-65B0-F2CC-6E7A-8B481FB1C410}"/>
          </ac:spMkLst>
        </pc:spChg>
        <pc:spChg chg="mod">
          <ac:chgData name="Ana Oliveira" userId="e55c0ff988a77191" providerId="LiveId" clId="{868C3D42-BA88-4360-A6A5-106FDD9916A7}" dt="2023-12-17T19:14:39.019" v="212"/>
          <ac:spMkLst>
            <pc:docMk/>
            <pc:sldMk cId="3661477529" sldId="273"/>
            <ac:spMk id="30" creationId="{06CD8731-9C19-1591-A71C-30EA6F298244}"/>
          </ac:spMkLst>
        </pc:spChg>
        <pc:spChg chg="mod">
          <ac:chgData name="Ana Oliveira" userId="e55c0ff988a77191" providerId="LiveId" clId="{868C3D42-BA88-4360-A6A5-106FDD9916A7}" dt="2023-12-17T19:14:39.019" v="212"/>
          <ac:spMkLst>
            <pc:docMk/>
            <pc:sldMk cId="3661477529" sldId="273"/>
            <ac:spMk id="31" creationId="{A150D6CA-770F-BE45-E2B8-8982B4C02358}"/>
          </ac:spMkLst>
        </pc:spChg>
        <pc:spChg chg="mod">
          <ac:chgData name="Ana Oliveira" userId="e55c0ff988a77191" providerId="LiveId" clId="{868C3D42-BA88-4360-A6A5-106FDD9916A7}" dt="2023-12-17T19:14:39.019" v="212"/>
          <ac:spMkLst>
            <pc:docMk/>
            <pc:sldMk cId="3661477529" sldId="273"/>
            <ac:spMk id="32" creationId="{C26193B9-D171-5A31-AD89-9DA2F67E9798}"/>
          </ac:spMkLst>
        </pc:spChg>
        <pc:spChg chg="mod">
          <ac:chgData name="Ana Oliveira" userId="e55c0ff988a77191" providerId="LiveId" clId="{868C3D42-BA88-4360-A6A5-106FDD9916A7}" dt="2023-12-17T19:14:39.019" v="212"/>
          <ac:spMkLst>
            <pc:docMk/>
            <pc:sldMk cId="3661477529" sldId="273"/>
            <ac:spMk id="35" creationId="{DBDBBA7D-C95B-02FB-FA27-BFAD469B85A8}"/>
          </ac:spMkLst>
        </pc:spChg>
        <pc:spChg chg="mod">
          <ac:chgData name="Ana Oliveira" userId="e55c0ff988a77191" providerId="LiveId" clId="{868C3D42-BA88-4360-A6A5-106FDD9916A7}" dt="2023-12-17T19:14:39.019" v="212"/>
          <ac:spMkLst>
            <pc:docMk/>
            <pc:sldMk cId="3661477529" sldId="273"/>
            <ac:spMk id="40" creationId="{DBFFDCC5-C359-677C-051E-B9B9BE728051}"/>
          </ac:spMkLst>
        </pc:spChg>
        <pc:spChg chg="mod">
          <ac:chgData name="Ana Oliveira" userId="e55c0ff988a77191" providerId="LiveId" clId="{868C3D42-BA88-4360-A6A5-106FDD9916A7}" dt="2023-12-17T19:14:39.019" v="212"/>
          <ac:spMkLst>
            <pc:docMk/>
            <pc:sldMk cId="3661477529" sldId="273"/>
            <ac:spMk id="41" creationId="{E76E28C8-6C09-4149-092D-A3C4DD8000F9}"/>
          </ac:spMkLst>
        </pc:spChg>
        <pc:spChg chg="mod">
          <ac:chgData name="Ana Oliveira" userId="e55c0ff988a77191" providerId="LiveId" clId="{868C3D42-BA88-4360-A6A5-106FDD9916A7}" dt="2023-12-17T19:14:39.019" v="212"/>
          <ac:spMkLst>
            <pc:docMk/>
            <pc:sldMk cId="3661477529" sldId="273"/>
            <ac:spMk id="42" creationId="{DE03A24A-5BE4-8A81-8650-19D1D2A5F8F7}"/>
          </ac:spMkLst>
        </pc:spChg>
        <pc:spChg chg="mod">
          <ac:chgData name="Ana Oliveira" userId="e55c0ff988a77191" providerId="LiveId" clId="{868C3D42-BA88-4360-A6A5-106FDD9916A7}" dt="2023-12-17T19:14:39.019" v="212"/>
          <ac:spMkLst>
            <pc:docMk/>
            <pc:sldMk cId="3661477529" sldId="273"/>
            <ac:spMk id="43" creationId="{3239D920-4E4C-C772-AA55-A393FCC1D251}"/>
          </ac:spMkLst>
        </pc:spChg>
        <pc:grpChg chg="del">
          <ac:chgData name="Ana Oliveira" userId="e55c0ff988a77191" providerId="LiveId" clId="{868C3D42-BA88-4360-A6A5-106FDD9916A7}" dt="2023-12-17T19:14:57.181" v="217" actId="478"/>
          <ac:grpSpMkLst>
            <pc:docMk/>
            <pc:sldMk cId="3661477529" sldId="273"/>
            <ac:grpSpMk id="19" creationId="{20976912-DCC4-BB53-7B09-2EEF62D25A9D}"/>
          </ac:grpSpMkLst>
        </pc:grpChg>
        <pc:grpChg chg="add mod">
          <ac:chgData name="Ana Oliveira" userId="e55c0ff988a77191" providerId="LiveId" clId="{868C3D42-BA88-4360-A6A5-106FDD9916A7}" dt="2023-12-17T19:14:39.019" v="212"/>
          <ac:grpSpMkLst>
            <pc:docMk/>
            <pc:sldMk cId="3661477529" sldId="273"/>
            <ac:grpSpMk id="23" creationId="{14C4A327-2BAD-4ECD-A8D6-5B2EA04AB816}"/>
          </ac:grpSpMkLst>
        </pc:grpChg>
        <pc:grpChg chg="mod">
          <ac:chgData name="Ana Oliveira" userId="e55c0ff988a77191" providerId="LiveId" clId="{868C3D42-BA88-4360-A6A5-106FDD9916A7}" dt="2023-12-17T19:14:39.019" v="212"/>
          <ac:grpSpMkLst>
            <pc:docMk/>
            <pc:sldMk cId="3661477529" sldId="273"/>
            <ac:grpSpMk id="25" creationId="{0B81BAD8-6407-4885-6463-19D01B954369}"/>
          </ac:grpSpMkLst>
        </pc:grpChg>
        <pc:grpChg chg="add mod">
          <ac:chgData name="Ana Oliveira" userId="e55c0ff988a77191" providerId="LiveId" clId="{868C3D42-BA88-4360-A6A5-106FDD9916A7}" dt="2023-12-17T19:14:39.019" v="212"/>
          <ac:grpSpMkLst>
            <pc:docMk/>
            <pc:sldMk cId="3661477529" sldId="273"/>
            <ac:grpSpMk id="33" creationId="{2426BA51-AB0C-F7F6-BFFA-FE1E80AC9167}"/>
          </ac:grpSpMkLst>
        </pc:grpChg>
        <pc:grpChg chg="mod">
          <ac:chgData name="Ana Oliveira" userId="e55c0ff988a77191" providerId="LiveId" clId="{868C3D42-BA88-4360-A6A5-106FDD9916A7}" dt="2023-12-17T19:14:39.019" v="212"/>
          <ac:grpSpMkLst>
            <pc:docMk/>
            <pc:sldMk cId="3661477529" sldId="273"/>
            <ac:grpSpMk id="34" creationId="{A51F5474-097D-0353-0E58-CB1CA5FD7D2D}"/>
          </ac:grpSpMkLst>
        </pc:grpChg>
        <pc:cxnChg chg="mod">
          <ac:chgData name="Ana Oliveira" userId="e55c0ff988a77191" providerId="LiveId" clId="{868C3D42-BA88-4360-A6A5-106FDD9916A7}" dt="2023-12-17T19:14:39.019" v="212"/>
          <ac:cxnSpMkLst>
            <pc:docMk/>
            <pc:sldMk cId="3661477529" sldId="273"/>
            <ac:cxnSpMk id="36" creationId="{4C96EEB6-355D-08FF-3360-0A8E8EC2741B}"/>
          </ac:cxnSpMkLst>
        </pc:cxnChg>
        <pc:cxnChg chg="mod">
          <ac:chgData name="Ana Oliveira" userId="e55c0ff988a77191" providerId="LiveId" clId="{868C3D42-BA88-4360-A6A5-106FDD9916A7}" dt="2023-12-17T19:14:39.019" v="212"/>
          <ac:cxnSpMkLst>
            <pc:docMk/>
            <pc:sldMk cId="3661477529" sldId="273"/>
            <ac:cxnSpMk id="37" creationId="{1DC82A0A-23CF-DC31-63B3-1C016F8E3414}"/>
          </ac:cxnSpMkLst>
        </pc:cxnChg>
        <pc:cxnChg chg="mod">
          <ac:chgData name="Ana Oliveira" userId="e55c0ff988a77191" providerId="LiveId" clId="{868C3D42-BA88-4360-A6A5-106FDD9916A7}" dt="2023-12-17T19:14:39.019" v="212"/>
          <ac:cxnSpMkLst>
            <pc:docMk/>
            <pc:sldMk cId="3661477529" sldId="273"/>
            <ac:cxnSpMk id="38" creationId="{66688A0E-6B8B-6295-A987-C4057A1FA73E}"/>
          </ac:cxnSpMkLst>
        </pc:cxnChg>
        <pc:cxnChg chg="mod">
          <ac:chgData name="Ana Oliveira" userId="e55c0ff988a77191" providerId="LiveId" clId="{868C3D42-BA88-4360-A6A5-106FDD9916A7}" dt="2023-12-17T19:14:39.019" v="212"/>
          <ac:cxnSpMkLst>
            <pc:docMk/>
            <pc:sldMk cId="3661477529" sldId="273"/>
            <ac:cxnSpMk id="39" creationId="{7F560D67-C4E3-CC33-53E6-A23F127489F8}"/>
          </ac:cxnSpMkLst>
        </pc:cxnChg>
      </pc:sldChg>
      <pc:sldChg chg="addSp delSp modSp mod modTransition">
        <pc:chgData name="Ana Oliveira" userId="e55c0ff988a77191" providerId="LiveId" clId="{868C3D42-BA88-4360-A6A5-106FDD9916A7}" dt="2023-12-18T17:48:45.737" v="355"/>
        <pc:sldMkLst>
          <pc:docMk/>
          <pc:sldMk cId="592361572" sldId="274"/>
        </pc:sldMkLst>
        <pc:spChg chg="del">
          <ac:chgData name="Ana Oliveira" userId="e55c0ff988a77191" providerId="LiveId" clId="{868C3D42-BA88-4360-A6A5-106FDD9916A7}" dt="2023-12-18T17:48:45.440" v="354" actId="478"/>
          <ac:spMkLst>
            <pc:docMk/>
            <pc:sldMk cId="592361572" sldId="274"/>
            <ac:spMk id="5" creationId="{13C6BFFC-53B1-D65B-702E-1465396CB357}"/>
          </ac:spMkLst>
        </pc:spChg>
        <pc:spChg chg="add mod">
          <ac:chgData name="Ana Oliveira" userId="e55c0ff988a77191" providerId="LiveId" clId="{868C3D42-BA88-4360-A6A5-106FDD9916A7}" dt="2023-12-18T17:48:45.737" v="355"/>
          <ac:spMkLst>
            <pc:docMk/>
            <pc:sldMk cId="592361572" sldId="274"/>
            <ac:spMk id="8" creationId="{B9744F87-94DD-A464-FEF0-C680E389FA8B}"/>
          </ac:spMkLst>
        </pc:spChg>
        <pc:grpChg chg="del">
          <ac:chgData name="Ana Oliveira" userId="e55c0ff988a77191" providerId="LiveId" clId="{868C3D42-BA88-4360-A6A5-106FDD9916A7}" dt="2023-12-17T19:14:48.601" v="214" actId="478"/>
          <ac:grpSpMkLst>
            <pc:docMk/>
            <pc:sldMk cId="592361572" sldId="274"/>
            <ac:grpSpMk id="19" creationId="{20976912-DCC4-BB53-7B09-2EEF62D25A9D}"/>
          </ac:grpSpMkLst>
        </pc:grpChg>
      </pc:sldChg>
      <pc:sldChg chg="modTransition">
        <pc:chgData name="Ana Oliveira" userId="e55c0ff988a77191" providerId="LiveId" clId="{868C3D42-BA88-4360-A6A5-106FDD9916A7}" dt="2023-12-18T17:38:51.072" v="245"/>
        <pc:sldMkLst>
          <pc:docMk/>
          <pc:sldMk cId="2961566602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4BBC7-CD33-7351-2025-6B45B526A6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71B8E1-5D0E-FFB2-278E-26ED87456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D8D610F-AC6F-CBE1-6FAC-0AF5CA9A2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AE00-4B98-44F0-AA54-8724031EDAC9}" type="datetimeFigureOut">
              <a:rPr lang="pt-PT" smtClean="0"/>
              <a:t>19/12/2023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26B064F-F6D9-2C4A-3FED-E1EE3495E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A922469-AD64-E6CB-E9C2-754AE26B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E4BF-DA4C-44AF-9176-523FD0F05E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2148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7952A-F4FD-2F20-0003-85F8FC513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7E2312E-7959-974B-38B3-2AE3332E4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4B1627B-1708-FF53-97AB-08638269E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AE00-4B98-44F0-AA54-8724031EDAC9}" type="datetimeFigureOut">
              <a:rPr lang="pt-PT" smtClean="0"/>
              <a:t>19/12/2023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BD5FD81-9B1E-8C8D-E6C9-C1225B96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D5EBD5E-8AD0-C2A4-EF18-9649520F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E4BF-DA4C-44AF-9176-523FD0F05E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0353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1046BC-5D55-94B8-E77B-A9460FB392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94BB052-9A47-FA02-1C81-28AF62212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638EC9D-EFA2-D873-4A80-3BF030167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AE00-4B98-44F0-AA54-8724031EDAC9}" type="datetimeFigureOut">
              <a:rPr lang="pt-PT" smtClean="0"/>
              <a:t>19/12/2023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602FEC0-DEF9-4115-82DC-9453D2A3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20CA805-C297-4DA9-D761-FA2749B93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E4BF-DA4C-44AF-9176-523FD0F05E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1645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EF7AA4-E75D-6D09-DD5E-7DBDD7C8F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998214B-020B-70A7-2264-9CFCDD2DA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3B4974F-F22E-5CEF-124A-9C7C564BE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AE00-4B98-44F0-AA54-8724031EDAC9}" type="datetimeFigureOut">
              <a:rPr lang="pt-PT" smtClean="0"/>
              <a:t>19/12/2023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6786E87-A28A-45CE-F2BC-B1FD8C568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F70C57A-2D71-52C0-174A-E78689CE9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E4BF-DA4C-44AF-9176-523FD0F05E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5022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AD8E6-3B9E-D2B4-9191-C801C55F7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81140C1-5267-98F0-9795-8F516A85A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AA933AB-6D60-7499-D204-130ADDA3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AE00-4B98-44F0-AA54-8724031EDAC9}" type="datetimeFigureOut">
              <a:rPr lang="pt-PT" smtClean="0"/>
              <a:t>19/12/2023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4B93B3C-76BA-D449-1B72-B2E2725F9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AA90569-EEE5-D061-8ED8-EC4FFEB2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E4BF-DA4C-44AF-9176-523FD0F05E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3423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D567C5-0EE4-6603-77D7-5F0795759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C5D2DF4-EABA-B2D7-0806-5CE2AB1319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F6CEC562-69C4-E09F-103F-D29D33B93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D5DC675-DF01-2578-C901-BBBC0E1AB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AE00-4B98-44F0-AA54-8724031EDAC9}" type="datetimeFigureOut">
              <a:rPr lang="pt-PT" smtClean="0"/>
              <a:t>19/12/2023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D36CD89-E2BD-F737-598C-EA16AB68E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E09B31A-A6F2-A2B9-3695-213FBFB2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E4BF-DA4C-44AF-9176-523FD0F05E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18131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CD905-5F6F-9B43-E4E7-BF9AC672A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C9060833-A2C9-7545-5EFD-F1C8DF669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D36BA07-96AB-FD8E-23E3-B31990320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67DF91E5-A114-3B93-9DE8-7859105757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C6DCEFE-5F3F-E444-E605-DA0F3E012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AF9893EF-226D-52F5-6AB6-3070B0095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AE00-4B98-44F0-AA54-8724031EDAC9}" type="datetimeFigureOut">
              <a:rPr lang="pt-PT" smtClean="0"/>
              <a:t>19/12/2023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FEB4AF1-1636-AAE2-025A-D7F6DEBB6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2D37DB69-E08F-F5AD-CD25-4867ED8AA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E4BF-DA4C-44AF-9176-523FD0F05E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1772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5A444-A0B2-CBDC-D098-13430AC4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4AD043A9-8C93-6903-893E-C11BD6DC5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AE00-4B98-44F0-AA54-8724031EDAC9}" type="datetimeFigureOut">
              <a:rPr lang="pt-PT" smtClean="0"/>
              <a:t>19/12/2023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3C36471-68F5-12F5-115D-27DDCD3C1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1CD31F3-08D9-562E-960C-6F4567050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E4BF-DA4C-44AF-9176-523FD0F05E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105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3D178C4A-B4D2-6746-4CEE-3BF1AC88B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AE00-4B98-44F0-AA54-8724031EDAC9}" type="datetimeFigureOut">
              <a:rPr lang="pt-PT" smtClean="0"/>
              <a:t>19/12/2023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C180A093-FA26-CD2B-FBB9-E2FF461C9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38C459A2-738A-AFC1-74EF-6AF4B6C6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E4BF-DA4C-44AF-9176-523FD0F05E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5386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F1F68-5864-2BC5-99CD-5710B7E84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ADE7E278-F0D0-B545-475E-7EC0AE055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E00B2DD-2F9A-5E87-813D-B603AF9AF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55AD045-9CE2-9A89-2B4E-59692D832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AE00-4B98-44F0-AA54-8724031EDAC9}" type="datetimeFigureOut">
              <a:rPr lang="pt-PT" smtClean="0"/>
              <a:t>19/12/2023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4025666-30B7-12DA-0326-0D868715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F59AED5-14A1-0C4C-C6D6-A98579465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E4BF-DA4C-44AF-9176-523FD0F05E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8245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85DD7-57F3-4ACD-A053-DCECDC408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25590F9C-FCFC-BAC9-C06E-DBF387CF5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D0D4D58E-C644-ABDD-2D36-3D579905E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04793F6-C839-5C44-EEC6-427704C61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3AE00-4B98-44F0-AA54-8724031EDAC9}" type="datetimeFigureOut">
              <a:rPr lang="pt-PT" smtClean="0"/>
              <a:t>19/12/2023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12CA0C6E-E042-2977-A7ED-1E13F75B2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3484B2EA-C53B-EA5F-2337-7EBBCA2F4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DE4BF-DA4C-44AF-9176-523FD0F05E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5384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E2713A0-B0B8-3EBE-D0F3-0002E50D3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70C7B6F-5BD8-7D25-4E0F-6AC506FBC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DA44C93-1AC7-0B62-DEFB-FB2F88BAB4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13AE00-4B98-44F0-AA54-8724031EDAC9}" type="datetimeFigureOut">
              <a:rPr lang="pt-PT" smtClean="0"/>
              <a:t>19/12/2023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7E5AEBD-C0E1-B5A6-F470-D6F93A70B1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73F2C18-B3C4-757E-9399-E50F2EB18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2DE4BF-DA4C-44AF-9176-523FD0F05ED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5648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9" name="Imagem 18" descr="Produto de compra para adultos com cartão de crédito">
            <a:extLst>
              <a:ext uri="{FF2B5EF4-FFF2-40B4-BE49-F238E27FC236}">
                <a16:creationId xmlns:a16="http://schemas.microsoft.com/office/drawing/2014/main" id="{1D4F79F3-B2D3-780E-9305-26FF9AC6A0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0" b="1221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A65EFA2D-67BB-EE8C-EFDD-90A74832ED08}"/>
              </a:ext>
            </a:extLst>
          </p:cNvPr>
          <p:cNvSpPr/>
          <p:nvPr/>
        </p:nvSpPr>
        <p:spPr>
          <a:xfrm>
            <a:off x="0" y="0"/>
            <a:ext cx="12330546" cy="7028873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CDDA894-9D6C-C7C4-8390-CBC277FE27FA}"/>
              </a:ext>
            </a:extLst>
          </p:cNvPr>
          <p:cNvSpPr txBox="1"/>
          <p:nvPr/>
        </p:nvSpPr>
        <p:spPr>
          <a:xfrm>
            <a:off x="907124" y="2644961"/>
            <a:ext cx="101101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dirty="0">
                <a:solidFill>
                  <a:schemeClr val="bg1"/>
                </a:solidFill>
              </a:rPr>
              <a:t>Sistema Distribuído de Gestão de Vendas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  <a:ea typeface="+mn-lt"/>
                <a:cs typeface="+mn-lt"/>
              </a:rPr>
              <a:t>Unidade Curricular de Computação Distribuída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55A44791-FF7A-A207-A578-DD016AB31068}"/>
              </a:ext>
            </a:extLst>
          </p:cNvPr>
          <p:cNvSpPr txBox="1">
            <a:spLocks/>
          </p:cNvSpPr>
          <p:nvPr/>
        </p:nvSpPr>
        <p:spPr>
          <a:xfrm>
            <a:off x="5154970" y="324957"/>
            <a:ext cx="5779211" cy="9637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pt-BR" sz="1800" dirty="0">
                <a:solidFill>
                  <a:schemeClr val="bg1"/>
                </a:solidFill>
                <a:ea typeface="+mn-lt"/>
                <a:cs typeface="+mn-lt"/>
              </a:rPr>
              <a:t>Instituto Superior de Engenharia de Lisboa</a:t>
            </a:r>
          </a:p>
          <a:p>
            <a:pPr algn="r"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  <a:ea typeface="+mn-lt"/>
                <a:cs typeface="+mn-lt"/>
              </a:rPr>
              <a:t>Mestrado em Engenharia Informática e Multimédia</a:t>
            </a:r>
          </a:p>
        </p:txBody>
      </p:sp>
      <p:sp>
        <p:nvSpPr>
          <p:cNvPr id="25" name="Subtítulo 2">
            <a:extLst>
              <a:ext uri="{FF2B5EF4-FFF2-40B4-BE49-F238E27FC236}">
                <a16:creationId xmlns:a16="http://schemas.microsoft.com/office/drawing/2014/main" id="{00A68CB1-6F07-8E97-2BC9-D7D6755301B9}"/>
              </a:ext>
            </a:extLst>
          </p:cNvPr>
          <p:cNvSpPr txBox="1">
            <a:spLocks/>
          </p:cNvSpPr>
          <p:nvPr/>
        </p:nvSpPr>
        <p:spPr>
          <a:xfrm>
            <a:off x="146648" y="5541056"/>
            <a:ext cx="5150397" cy="1926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Grupo 03</a:t>
            </a:r>
            <a:endParaRPr lang="pt-BR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sz="1800" dirty="0">
                <a:solidFill>
                  <a:schemeClr val="bg1"/>
                </a:solidFill>
                <a:ea typeface="+mn-lt"/>
                <a:cs typeface="+mn-lt"/>
              </a:rPr>
              <a:t>Docente:</a:t>
            </a:r>
            <a:r>
              <a:rPr lang="pt-BR" sz="1800" b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pt-BR" sz="1800" dirty="0">
                <a:solidFill>
                  <a:schemeClr val="bg1"/>
                </a:solidFill>
                <a:ea typeface="+mn-lt"/>
                <a:cs typeface="+mn-lt"/>
              </a:rPr>
              <a:t>Luís Assunção</a:t>
            </a:r>
            <a:endParaRPr lang="en-US" sz="1800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800" dirty="0">
                <a:solidFill>
                  <a:schemeClr val="bg1"/>
                </a:solidFill>
                <a:ea typeface="+mn-lt"/>
                <a:cs typeface="+mn-lt"/>
              </a:rPr>
              <a:t>Aluno: Ana</a:t>
            </a:r>
            <a:r>
              <a:rPr lang="pt-BR" sz="1800" dirty="0">
                <a:solidFill>
                  <a:schemeClr val="bg1"/>
                </a:solidFill>
              </a:rPr>
              <a:t> Sofia Oliveira (39275)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23" name="Picture 9" descr="A red circle with black and white symbols&#10;&#10;Description automatically generated">
            <a:extLst>
              <a:ext uri="{FF2B5EF4-FFF2-40B4-BE49-F238E27FC236}">
                <a16:creationId xmlns:a16="http://schemas.microsoft.com/office/drawing/2014/main" id="{8DEE28CD-50DF-12C9-3C05-3FF99B19D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181" y="324957"/>
            <a:ext cx="640944" cy="64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0580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A3C706E-7849-D5C1-2436-2A795AA7867E}"/>
              </a:ext>
            </a:extLst>
          </p:cNvPr>
          <p:cNvSpPr txBox="1"/>
          <p:nvPr/>
        </p:nvSpPr>
        <p:spPr>
          <a:xfrm>
            <a:off x="7541579" y="-189321"/>
            <a:ext cx="4101486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Todos os </a:t>
            </a:r>
            <a:r>
              <a:rPr lang="pt-PT" dirty="0" err="1">
                <a:solidFill>
                  <a:schemeClr val="bg1"/>
                </a:solidFill>
              </a:rPr>
              <a:t>workers</a:t>
            </a:r>
            <a:r>
              <a:rPr lang="pt-PT" dirty="0">
                <a:solidFill>
                  <a:schemeClr val="bg1"/>
                </a:solidFill>
              </a:rPr>
              <a:t> recebem mensagem para realizar o resumo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Passam a estar no estado IN_ELECTION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Enviam mensagem START_ELECTION a todos os participantes</a:t>
            </a:r>
          </a:p>
          <a:p>
            <a:pPr marL="342900" indent="-342900">
              <a:buFont typeface="+mj-lt"/>
              <a:buAutoNum type="arabicPeriod"/>
            </a:pPr>
            <a:endParaRPr lang="pt-PT" dirty="0"/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Participantes com ID &lt; ID Remetente alteram o seu estado para WORKING, abandonando a eleição</a:t>
            </a:r>
          </a:p>
          <a:p>
            <a:pPr marL="342900" indent="-342900">
              <a:buFont typeface="+mj-lt"/>
              <a:buAutoNum type="arabicPeriod"/>
            </a:pPr>
            <a:endParaRPr lang="pt-PT" dirty="0"/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Participantes com ID &gt; ID Remetente respondem com mensagem OK e repetem passo 3</a:t>
            </a:r>
          </a:p>
          <a:p>
            <a:pPr marL="342900" indent="-342900">
              <a:buFont typeface="+mj-lt"/>
              <a:buAutoNum type="arabicPeriod"/>
            </a:pPr>
            <a:endParaRPr lang="pt-PT" dirty="0"/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Se não existir resposta OK após 1 segundo de ter sido enviada mensagem START_ELECTION, o </a:t>
            </a:r>
            <a:r>
              <a:rPr lang="pt-PT" dirty="0" err="1">
                <a:solidFill>
                  <a:schemeClr val="bg1"/>
                </a:solidFill>
              </a:rPr>
              <a:t>Worker</a:t>
            </a:r>
            <a:r>
              <a:rPr lang="pt-PT" dirty="0">
                <a:solidFill>
                  <a:schemeClr val="bg1"/>
                </a:solidFill>
              </a:rPr>
              <a:t> assume ser líder, altera o seu estado para LIDER e envia mensagem COORDINATOR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Restantes participantes aceitam eleição e alteram o seu estado para WORKING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3E75F7C-6B12-0C6E-FC2B-B756890E1CC2}"/>
              </a:ext>
            </a:extLst>
          </p:cNvPr>
          <p:cNvSpPr txBox="1"/>
          <p:nvPr/>
        </p:nvSpPr>
        <p:spPr>
          <a:xfrm>
            <a:off x="2716566" y="674704"/>
            <a:ext cx="3311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err="1"/>
              <a:t>Worker</a:t>
            </a:r>
            <a:endParaRPr lang="pt-PT" sz="2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C21F8E6-0595-A39F-6C15-2DFEC5609AAB}"/>
              </a:ext>
            </a:extLst>
          </p:cNvPr>
          <p:cNvSpPr txBox="1"/>
          <p:nvPr/>
        </p:nvSpPr>
        <p:spPr>
          <a:xfrm>
            <a:off x="2725443" y="1219680"/>
            <a:ext cx="86912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Consome mensagens de venda e regista as mesmas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Associado a um grupo de trabalho (Spread </a:t>
            </a:r>
            <a:r>
              <a:rPr lang="pt-PT" dirty="0" err="1"/>
              <a:t>Group</a:t>
            </a:r>
            <a:r>
              <a:rPr lang="pt-PT" dirty="0"/>
              <a:t> “</a:t>
            </a:r>
            <a:r>
              <a:rPr lang="pt-PT" dirty="0" err="1"/>
              <a:t>workers</a:t>
            </a:r>
            <a:r>
              <a:rPr lang="pt-PT" dirty="0"/>
              <a:t>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Quando recebe uma mensagem externa ao grupo inicia processo de eleição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FBB8D0-9D4B-71CF-BE29-C707633E3088}"/>
              </a:ext>
            </a:extLst>
          </p:cNvPr>
          <p:cNvSpPr/>
          <p:nvPr/>
        </p:nvSpPr>
        <p:spPr>
          <a:xfrm>
            <a:off x="3994951" y="2512381"/>
            <a:ext cx="727969" cy="69245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w1</a:t>
            </a:r>
            <a:endParaRPr lang="pt-PT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FD61AB-8FBF-EC26-1340-1A04D8FE0635}"/>
              </a:ext>
            </a:extLst>
          </p:cNvPr>
          <p:cNvSpPr/>
          <p:nvPr/>
        </p:nvSpPr>
        <p:spPr>
          <a:xfrm>
            <a:off x="6343094" y="2512381"/>
            <a:ext cx="727969" cy="69245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w10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3674CE-3169-0D4F-B84C-E25B56D3B5C7}"/>
              </a:ext>
            </a:extLst>
          </p:cNvPr>
          <p:cNvSpPr/>
          <p:nvPr/>
        </p:nvSpPr>
        <p:spPr>
          <a:xfrm>
            <a:off x="3994950" y="3873331"/>
            <a:ext cx="727969" cy="69245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w5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6B2B5B-998E-A7D2-8CBA-4D6223C4DD0E}"/>
              </a:ext>
            </a:extLst>
          </p:cNvPr>
          <p:cNvSpPr/>
          <p:nvPr/>
        </p:nvSpPr>
        <p:spPr>
          <a:xfrm>
            <a:off x="6343094" y="3873331"/>
            <a:ext cx="727969" cy="69245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w15</a:t>
            </a:r>
          </a:p>
        </p:txBody>
      </p:sp>
      <p:cxnSp>
        <p:nvCxnSpPr>
          <p:cNvPr id="4" name="Conexão reta unidirecional 3">
            <a:extLst>
              <a:ext uri="{FF2B5EF4-FFF2-40B4-BE49-F238E27FC236}">
                <a16:creationId xmlns:a16="http://schemas.microsoft.com/office/drawing/2014/main" id="{DD696251-AC9E-99B4-074F-8D7CF435D111}"/>
              </a:ext>
            </a:extLst>
          </p:cNvPr>
          <p:cNvCxnSpPr>
            <a:stCxn id="9" idx="3"/>
            <a:endCxn id="10" idx="7"/>
          </p:cNvCxnSpPr>
          <p:nvPr/>
        </p:nvCxnSpPr>
        <p:spPr>
          <a:xfrm flipH="1">
            <a:off x="4616310" y="3103431"/>
            <a:ext cx="1833393" cy="87130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BBFB8C5A-1F8B-3D16-8597-B5CCC7730A37}"/>
              </a:ext>
            </a:extLst>
          </p:cNvPr>
          <p:cNvCxnSpPr>
            <a:stCxn id="11" idx="2"/>
            <a:endCxn id="10" idx="6"/>
          </p:cNvCxnSpPr>
          <p:nvPr/>
        </p:nvCxnSpPr>
        <p:spPr>
          <a:xfrm flipH="1">
            <a:off x="4722919" y="4219560"/>
            <a:ext cx="1620175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Conexão reta unidirecional 23">
            <a:extLst>
              <a:ext uri="{FF2B5EF4-FFF2-40B4-BE49-F238E27FC236}">
                <a16:creationId xmlns:a16="http://schemas.microsoft.com/office/drawing/2014/main" id="{EC67A0A1-E30C-1D97-B447-10B229D54B3A}"/>
              </a:ext>
            </a:extLst>
          </p:cNvPr>
          <p:cNvCxnSpPr>
            <a:stCxn id="11" idx="0"/>
            <a:endCxn id="9" idx="4"/>
          </p:cNvCxnSpPr>
          <p:nvPr/>
        </p:nvCxnSpPr>
        <p:spPr>
          <a:xfrm flipV="1">
            <a:off x="6707079" y="3204839"/>
            <a:ext cx="0" cy="66849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6162E7B7-11AE-FEEF-7A31-D6DF4EC78BD3}"/>
              </a:ext>
            </a:extLst>
          </p:cNvPr>
          <p:cNvGrpSpPr/>
          <p:nvPr/>
        </p:nvGrpSpPr>
        <p:grpSpPr>
          <a:xfrm>
            <a:off x="3766117" y="5096568"/>
            <a:ext cx="1733101" cy="1294392"/>
            <a:chOff x="3550880" y="5060997"/>
            <a:chExt cx="1733101" cy="1294392"/>
          </a:xfrm>
        </p:grpSpPr>
        <p:grpSp>
          <p:nvGrpSpPr>
            <p:cNvPr id="28" name="Agrupar 27">
              <a:extLst>
                <a:ext uri="{FF2B5EF4-FFF2-40B4-BE49-F238E27FC236}">
                  <a16:creationId xmlns:a16="http://schemas.microsoft.com/office/drawing/2014/main" id="{1202EAD2-4402-3C29-9F6A-2E4D1741D833}"/>
                </a:ext>
              </a:extLst>
            </p:cNvPr>
            <p:cNvGrpSpPr/>
            <p:nvPr/>
          </p:nvGrpSpPr>
          <p:grpSpPr>
            <a:xfrm>
              <a:off x="3678605" y="5399551"/>
              <a:ext cx="1605376" cy="955838"/>
              <a:chOff x="485315" y="3719442"/>
              <a:chExt cx="1605376" cy="955838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FE669D46-C9BA-5F7D-BE35-07EC80062887}"/>
                  </a:ext>
                </a:extLst>
              </p:cNvPr>
              <p:cNvSpPr/>
              <p:nvPr/>
            </p:nvSpPr>
            <p:spPr>
              <a:xfrm>
                <a:off x="485315" y="3747564"/>
                <a:ext cx="290002" cy="251534"/>
              </a:xfrm>
              <a:prstGeom prst="ellipse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sz="1100" dirty="0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5383C5D-C5DA-AA4E-3266-E97F96BB84AD}"/>
                  </a:ext>
                </a:extLst>
              </p:cNvPr>
              <p:cNvSpPr/>
              <p:nvPr/>
            </p:nvSpPr>
            <p:spPr>
              <a:xfrm>
                <a:off x="485315" y="4077517"/>
                <a:ext cx="290002" cy="251534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sz="1100" dirty="0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28BC67B2-9DA5-7E98-18AC-B13A0EAD7721}"/>
                  </a:ext>
                </a:extLst>
              </p:cNvPr>
              <p:cNvSpPr/>
              <p:nvPr/>
            </p:nvSpPr>
            <p:spPr>
              <a:xfrm>
                <a:off x="485315" y="4423746"/>
                <a:ext cx="290002" cy="251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sz="1100" dirty="0"/>
              </a:p>
            </p:txBody>
          </p: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482D3AF3-5B58-BB71-B9B8-15ED419E54B3}"/>
                  </a:ext>
                </a:extLst>
              </p:cNvPr>
              <p:cNvSpPr txBox="1"/>
              <p:nvPr/>
            </p:nvSpPr>
            <p:spPr>
              <a:xfrm>
                <a:off x="812306" y="3719442"/>
                <a:ext cx="127838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/>
                  <a:t>WORKING</a:t>
                </a:r>
              </a:p>
            </p:txBody>
          </p:sp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E954154B-2D11-78B4-FF6F-CDE84ADAB770}"/>
                  </a:ext>
                </a:extLst>
              </p:cNvPr>
              <p:cNvSpPr txBox="1"/>
              <p:nvPr/>
            </p:nvSpPr>
            <p:spPr>
              <a:xfrm>
                <a:off x="812305" y="4077517"/>
                <a:ext cx="127838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/>
                  <a:t>IN_ELECTION</a:t>
                </a:r>
              </a:p>
            </p:txBody>
          </p:sp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C026A35F-0871-88E9-29D9-10FA7D738BAC}"/>
                  </a:ext>
                </a:extLst>
              </p:cNvPr>
              <p:cNvSpPr txBox="1"/>
              <p:nvPr/>
            </p:nvSpPr>
            <p:spPr>
              <a:xfrm>
                <a:off x="812305" y="4411900"/>
                <a:ext cx="127838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/>
                  <a:t>LIDER</a:t>
                </a:r>
              </a:p>
            </p:txBody>
          </p:sp>
        </p:grp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54799A3B-8775-C818-90D5-1C6D9E6A7930}"/>
                </a:ext>
              </a:extLst>
            </p:cNvPr>
            <p:cNvSpPr txBox="1"/>
            <p:nvPr/>
          </p:nvSpPr>
          <p:spPr>
            <a:xfrm>
              <a:off x="3550880" y="5060997"/>
              <a:ext cx="14677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/>
                <a:t>Estados: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BD1DE2FE-F985-5660-C561-9B5E32F2E95F}"/>
              </a:ext>
            </a:extLst>
          </p:cNvPr>
          <p:cNvGrpSpPr/>
          <p:nvPr/>
        </p:nvGrpSpPr>
        <p:grpSpPr>
          <a:xfrm>
            <a:off x="5861438" y="5116843"/>
            <a:ext cx="2142318" cy="1461453"/>
            <a:chOff x="5646201" y="5081272"/>
            <a:chExt cx="2142318" cy="1461453"/>
          </a:xfrm>
        </p:grpSpPr>
        <p:grpSp>
          <p:nvGrpSpPr>
            <p:cNvPr id="39" name="Agrupar 38">
              <a:extLst>
                <a:ext uri="{FF2B5EF4-FFF2-40B4-BE49-F238E27FC236}">
                  <a16:creationId xmlns:a16="http://schemas.microsoft.com/office/drawing/2014/main" id="{67B74E0A-1C3A-C2C4-C2E8-684607BAF4CC}"/>
                </a:ext>
              </a:extLst>
            </p:cNvPr>
            <p:cNvGrpSpPr/>
            <p:nvPr/>
          </p:nvGrpSpPr>
          <p:grpSpPr>
            <a:xfrm>
              <a:off x="5780805" y="5427673"/>
              <a:ext cx="2007714" cy="1115052"/>
              <a:chOff x="2432480" y="5383381"/>
              <a:chExt cx="2007714" cy="1115052"/>
            </a:xfrm>
          </p:grpSpPr>
          <p:cxnSp>
            <p:nvCxnSpPr>
              <p:cNvPr id="41" name="Conexão reta unidirecional 40">
                <a:extLst>
                  <a:ext uri="{FF2B5EF4-FFF2-40B4-BE49-F238E27FC236}">
                    <a16:creationId xmlns:a16="http://schemas.microsoft.com/office/drawing/2014/main" id="{D00F9359-10C0-D814-D9DE-A7BC37E2A9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2480" y="5504954"/>
                <a:ext cx="288000" cy="9232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2" name="Conexão reta unidirecional 41">
                <a:extLst>
                  <a:ext uri="{FF2B5EF4-FFF2-40B4-BE49-F238E27FC236}">
                    <a16:creationId xmlns:a16="http://schemas.microsoft.com/office/drawing/2014/main" id="{5D97231B-5E26-0451-1825-7B89650602C1}"/>
                  </a:ext>
                </a:extLst>
              </p:cNvPr>
              <p:cNvCxnSpPr/>
              <p:nvPr/>
            </p:nvCxnSpPr>
            <p:spPr>
              <a:xfrm>
                <a:off x="2432480" y="5799751"/>
                <a:ext cx="288000" cy="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3" name="Conexão reta unidirecional 42">
                <a:extLst>
                  <a:ext uri="{FF2B5EF4-FFF2-40B4-BE49-F238E27FC236}">
                    <a16:creationId xmlns:a16="http://schemas.microsoft.com/office/drawing/2014/main" id="{E544E843-DEF5-1F1C-7972-ED1D37A69231}"/>
                  </a:ext>
                </a:extLst>
              </p:cNvPr>
              <p:cNvCxnSpPr/>
              <p:nvPr/>
            </p:nvCxnSpPr>
            <p:spPr>
              <a:xfrm>
                <a:off x="2432480" y="6085316"/>
                <a:ext cx="288000" cy="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4" name="Conexão reta unidirecional 43">
                <a:extLst>
                  <a:ext uri="{FF2B5EF4-FFF2-40B4-BE49-F238E27FC236}">
                    <a16:creationId xmlns:a16="http://schemas.microsoft.com/office/drawing/2014/main" id="{EB7A4DCB-B0EC-9EED-678D-590C22AAA9BA}"/>
                  </a:ext>
                </a:extLst>
              </p:cNvPr>
              <p:cNvCxnSpPr/>
              <p:nvPr/>
            </p:nvCxnSpPr>
            <p:spPr>
              <a:xfrm>
                <a:off x="2432480" y="6370881"/>
                <a:ext cx="288000" cy="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4D4B90FC-6BCA-A32A-2F3A-EABDD34765A3}"/>
                  </a:ext>
                </a:extLst>
              </p:cNvPr>
              <p:cNvSpPr txBox="1"/>
              <p:nvPr/>
            </p:nvSpPr>
            <p:spPr>
              <a:xfrm>
                <a:off x="2735682" y="5383381"/>
                <a:ext cx="12961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/>
                  <a:t>RESUME</a:t>
                </a:r>
              </a:p>
            </p:txBody>
          </p:sp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B4E4FCF9-6C8C-86C2-73C6-137B5D57D1D0}"/>
                  </a:ext>
                </a:extLst>
              </p:cNvPr>
              <p:cNvSpPr txBox="1"/>
              <p:nvPr/>
            </p:nvSpPr>
            <p:spPr>
              <a:xfrm>
                <a:off x="2735682" y="5665693"/>
                <a:ext cx="17045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/>
                  <a:t>START_ELECTION</a:t>
                </a:r>
              </a:p>
            </p:txBody>
          </p:sp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321AE276-7676-F543-27FA-52A013AFC12D}"/>
                  </a:ext>
                </a:extLst>
              </p:cNvPr>
              <p:cNvSpPr txBox="1"/>
              <p:nvPr/>
            </p:nvSpPr>
            <p:spPr>
              <a:xfrm>
                <a:off x="2735682" y="5953396"/>
                <a:ext cx="12961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/>
                  <a:t>OK</a:t>
                </a:r>
              </a:p>
            </p:txBody>
          </p:sp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CC55B048-16EA-64BE-524D-059D6898A5DE}"/>
                  </a:ext>
                </a:extLst>
              </p:cNvPr>
              <p:cNvSpPr txBox="1"/>
              <p:nvPr/>
            </p:nvSpPr>
            <p:spPr>
              <a:xfrm>
                <a:off x="2735682" y="6236823"/>
                <a:ext cx="17045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/>
                  <a:t>COORDINATOR</a:t>
                </a:r>
              </a:p>
            </p:txBody>
          </p:sp>
        </p:grp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CE79B469-2F4E-362F-E5FB-F816B29C5F2D}"/>
                </a:ext>
              </a:extLst>
            </p:cNvPr>
            <p:cNvSpPr txBox="1"/>
            <p:nvPr/>
          </p:nvSpPr>
          <p:spPr>
            <a:xfrm>
              <a:off x="5646201" y="5081272"/>
              <a:ext cx="14677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/>
                <a:t>Mensagens:</a:t>
              </a:r>
            </a:p>
          </p:txBody>
        </p:sp>
      </p:grpSp>
      <p:sp>
        <p:nvSpPr>
          <p:cNvPr id="3" name="Título 1">
            <a:extLst>
              <a:ext uri="{FF2B5EF4-FFF2-40B4-BE49-F238E27FC236}">
                <a16:creationId xmlns:a16="http://schemas.microsoft.com/office/drawing/2014/main" id="{3DA6DF88-BFD6-BDDF-8A30-D242BF1EDB9B}"/>
              </a:ext>
            </a:extLst>
          </p:cNvPr>
          <p:cNvSpPr txBox="1">
            <a:spLocks/>
          </p:cNvSpPr>
          <p:nvPr/>
        </p:nvSpPr>
        <p:spPr>
          <a:xfrm>
            <a:off x="0" y="-25591665"/>
            <a:ext cx="2927230" cy="291045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1300" dirty="0">
                <a:solidFill>
                  <a:schemeClr val="tx2"/>
                </a:solidFill>
              </a:rPr>
              <a:t>1</a:t>
            </a:r>
            <a:br>
              <a:rPr lang="pt-PT" sz="31300" dirty="0">
                <a:solidFill>
                  <a:schemeClr val="tx2"/>
                </a:solidFill>
              </a:rPr>
            </a:br>
            <a:br>
              <a:rPr lang="pt-PT" sz="31300" dirty="0">
                <a:solidFill>
                  <a:schemeClr val="tx2"/>
                </a:solidFill>
              </a:rPr>
            </a:br>
            <a:r>
              <a:rPr lang="pt-PT" sz="31300" dirty="0">
                <a:solidFill>
                  <a:schemeClr val="tx2"/>
                </a:solidFill>
              </a:rPr>
              <a:t>2</a:t>
            </a:r>
          </a:p>
          <a:p>
            <a:endParaRPr lang="pt-PT" sz="31300" dirty="0">
              <a:solidFill>
                <a:schemeClr val="tx2"/>
              </a:solidFill>
            </a:endParaRPr>
          </a:p>
          <a:p>
            <a:r>
              <a:rPr lang="pt-PT" sz="31300" dirty="0">
                <a:solidFill>
                  <a:schemeClr val="tx2"/>
                </a:solidFill>
              </a:rPr>
              <a:t>3</a:t>
            </a:r>
          </a:p>
          <a:p>
            <a:endParaRPr lang="pt-PT" sz="31300" dirty="0">
              <a:solidFill>
                <a:schemeClr val="tx2"/>
              </a:solidFill>
            </a:endParaRPr>
          </a:p>
          <a:p>
            <a:r>
              <a:rPr lang="pt-PT" sz="31300" dirty="0">
                <a:solidFill>
                  <a:schemeClr val="tx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72771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A3C706E-7849-D5C1-2436-2A795AA7867E}"/>
              </a:ext>
            </a:extLst>
          </p:cNvPr>
          <p:cNvSpPr txBox="1"/>
          <p:nvPr/>
        </p:nvSpPr>
        <p:spPr>
          <a:xfrm>
            <a:off x="7541579" y="-189321"/>
            <a:ext cx="4101486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Todos os </a:t>
            </a:r>
            <a:r>
              <a:rPr lang="pt-PT" dirty="0" err="1">
                <a:solidFill>
                  <a:schemeClr val="bg1"/>
                </a:solidFill>
              </a:rPr>
              <a:t>workers</a:t>
            </a:r>
            <a:r>
              <a:rPr lang="pt-PT" dirty="0">
                <a:solidFill>
                  <a:schemeClr val="bg1"/>
                </a:solidFill>
              </a:rPr>
              <a:t> recebem mensagem para realizar o resumo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Passam a estar no estado IN_ELECTION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Enviam mensagem START_ELECTION a todos os participantes</a:t>
            </a:r>
          </a:p>
          <a:p>
            <a:pPr marL="342900" indent="-342900">
              <a:buFont typeface="+mj-lt"/>
              <a:buAutoNum type="arabicPeriod"/>
            </a:pPr>
            <a:endParaRPr lang="pt-PT" dirty="0"/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Participantes com ID &lt; ID Remetente alteram o seu estado para WORKING, abandonando a eleição</a:t>
            </a:r>
          </a:p>
          <a:p>
            <a:pPr marL="342900" indent="-342900">
              <a:buFont typeface="+mj-lt"/>
              <a:buAutoNum type="arabicPeriod"/>
            </a:pPr>
            <a:endParaRPr lang="pt-PT" dirty="0"/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Participantes com ID &gt; ID Remetente respondem com mensagem OK e repetem passo 3</a:t>
            </a:r>
          </a:p>
          <a:p>
            <a:pPr marL="342900" indent="-342900">
              <a:buFont typeface="+mj-lt"/>
              <a:buAutoNum type="arabicPeriod"/>
            </a:pPr>
            <a:endParaRPr lang="pt-PT" dirty="0"/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Se não existir resposta OK após 1 segundo de ter sido enviada mensagem START_ELECTION, o </a:t>
            </a:r>
            <a:r>
              <a:rPr lang="pt-PT" dirty="0" err="1">
                <a:solidFill>
                  <a:schemeClr val="bg1"/>
                </a:solidFill>
              </a:rPr>
              <a:t>Worker</a:t>
            </a:r>
            <a:r>
              <a:rPr lang="pt-PT" dirty="0">
                <a:solidFill>
                  <a:schemeClr val="bg1"/>
                </a:solidFill>
              </a:rPr>
              <a:t> assume ser líder, altera o seu estado para LIDER e envia mensagem COORDINATOR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Restantes participantes aceitam eleição e alteram o seu estado para WORKING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3E75F7C-6B12-0C6E-FC2B-B756890E1CC2}"/>
              </a:ext>
            </a:extLst>
          </p:cNvPr>
          <p:cNvSpPr txBox="1"/>
          <p:nvPr/>
        </p:nvSpPr>
        <p:spPr>
          <a:xfrm>
            <a:off x="2716566" y="674704"/>
            <a:ext cx="3311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err="1"/>
              <a:t>Worker</a:t>
            </a:r>
            <a:endParaRPr lang="pt-PT" sz="2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C21F8E6-0595-A39F-6C15-2DFEC5609AAB}"/>
              </a:ext>
            </a:extLst>
          </p:cNvPr>
          <p:cNvSpPr txBox="1"/>
          <p:nvPr/>
        </p:nvSpPr>
        <p:spPr>
          <a:xfrm>
            <a:off x="2725443" y="1219680"/>
            <a:ext cx="86912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Consome mensagens de venda e regista as mesmas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Associado a um grupo de trabalho (Spread </a:t>
            </a:r>
            <a:r>
              <a:rPr lang="pt-PT" dirty="0" err="1"/>
              <a:t>Group</a:t>
            </a:r>
            <a:r>
              <a:rPr lang="pt-PT" dirty="0"/>
              <a:t> “</a:t>
            </a:r>
            <a:r>
              <a:rPr lang="pt-PT" dirty="0" err="1"/>
              <a:t>workers</a:t>
            </a:r>
            <a:r>
              <a:rPr lang="pt-PT" dirty="0"/>
              <a:t>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Quando recebe uma mensagem externa ao grupo inicia processo de eleição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FBB8D0-9D4B-71CF-BE29-C707633E3088}"/>
              </a:ext>
            </a:extLst>
          </p:cNvPr>
          <p:cNvSpPr/>
          <p:nvPr/>
        </p:nvSpPr>
        <p:spPr>
          <a:xfrm>
            <a:off x="3994951" y="2512381"/>
            <a:ext cx="727969" cy="69245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w1</a:t>
            </a:r>
            <a:endParaRPr lang="pt-PT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FD61AB-8FBF-EC26-1340-1A04D8FE0635}"/>
              </a:ext>
            </a:extLst>
          </p:cNvPr>
          <p:cNvSpPr/>
          <p:nvPr/>
        </p:nvSpPr>
        <p:spPr>
          <a:xfrm>
            <a:off x="6343094" y="2512381"/>
            <a:ext cx="727969" cy="69245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w10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3674CE-3169-0D4F-B84C-E25B56D3B5C7}"/>
              </a:ext>
            </a:extLst>
          </p:cNvPr>
          <p:cNvSpPr/>
          <p:nvPr/>
        </p:nvSpPr>
        <p:spPr>
          <a:xfrm>
            <a:off x="3994950" y="3873331"/>
            <a:ext cx="727969" cy="69245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w5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6B2B5B-998E-A7D2-8CBA-4D6223C4DD0E}"/>
              </a:ext>
            </a:extLst>
          </p:cNvPr>
          <p:cNvSpPr/>
          <p:nvPr/>
        </p:nvSpPr>
        <p:spPr>
          <a:xfrm>
            <a:off x="6343094" y="3873331"/>
            <a:ext cx="727969" cy="69245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w15</a:t>
            </a:r>
          </a:p>
        </p:txBody>
      </p:sp>
      <p:cxnSp>
        <p:nvCxnSpPr>
          <p:cNvPr id="4" name="Conexão reta unidirecional 3">
            <a:extLst>
              <a:ext uri="{FF2B5EF4-FFF2-40B4-BE49-F238E27FC236}">
                <a16:creationId xmlns:a16="http://schemas.microsoft.com/office/drawing/2014/main" id="{DD696251-AC9E-99B4-074F-8D7CF435D111}"/>
              </a:ext>
            </a:extLst>
          </p:cNvPr>
          <p:cNvCxnSpPr>
            <a:stCxn id="9" idx="3"/>
            <a:endCxn id="10" idx="7"/>
          </p:cNvCxnSpPr>
          <p:nvPr/>
        </p:nvCxnSpPr>
        <p:spPr>
          <a:xfrm flipH="1">
            <a:off x="4616310" y="3103431"/>
            <a:ext cx="1833393" cy="87130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BBFB8C5A-1F8B-3D16-8597-B5CCC7730A37}"/>
              </a:ext>
            </a:extLst>
          </p:cNvPr>
          <p:cNvCxnSpPr>
            <a:stCxn id="11" idx="2"/>
            <a:endCxn id="10" idx="6"/>
          </p:cNvCxnSpPr>
          <p:nvPr/>
        </p:nvCxnSpPr>
        <p:spPr>
          <a:xfrm flipH="1">
            <a:off x="4722919" y="4219560"/>
            <a:ext cx="1620175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Conexão reta unidirecional 23">
            <a:extLst>
              <a:ext uri="{FF2B5EF4-FFF2-40B4-BE49-F238E27FC236}">
                <a16:creationId xmlns:a16="http://schemas.microsoft.com/office/drawing/2014/main" id="{EC67A0A1-E30C-1D97-B447-10B229D54B3A}"/>
              </a:ext>
            </a:extLst>
          </p:cNvPr>
          <p:cNvCxnSpPr>
            <a:stCxn id="11" idx="0"/>
            <a:endCxn id="9" idx="4"/>
          </p:cNvCxnSpPr>
          <p:nvPr/>
        </p:nvCxnSpPr>
        <p:spPr>
          <a:xfrm flipV="1">
            <a:off x="6707079" y="3204839"/>
            <a:ext cx="0" cy="668492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E39F66A9-D480-E2EF-4E3A-91B29AA20D6B}"/>
              </a:ext>
            </a:extLst>
          </p:cNvPr>
          <p:cNvCxnSpPr>
            <a:stCxn id="11" idx="1"/>
            <a:endCxn id="8" idx="5"/>
          </p:cNvCxnSpPr>
          <p:nvPr/>
        </p:nvCxnSpPr>
        <p:spPr>
          <a:xfrm flipH="1" flipV="1">
            <a:off x="4616311" y="3103431"/>
            <a:ext cx="1833392" cy="87130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995D6E8B-F161-FFBF-2EFE-08E74A9DBD01}"/>
              </a:ext>
            </a:extLst>
          </p:cNvPr>
          <p:cNvCxnSpPr>
            <a:stCxn id="9" idx="2"/>
            <a:endCxn id="8" idx="6"/>
          </p:cNvCxnSpPr>
          <p:nvPr/>
        </p:nvCxnSpPr>
        <p:spPr>
          <a:xfrm flipH="1">
            <a:off x="4722920" y="2858610"/>
            <a:ext cx="162017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90320DC7-BF18-533B-4D84-25105389844B}"/>
              </a:ext>
            </a:extLst>
          </p:cNvPr>
          <p:cNvGrpSpPr/>
          <p:nvPr/>
        </p:nvGrpSpPr>
        <p:grpSpPr>
          <a:xfrm>
            <a:off x="3766117" y="5096568"/>
            <a:ext cx="1733101" cy="1294392"/>
            <a:chOff x="3550880" y="5060997"/>
            <a:chExt cx="1733101" cy="1294392"/>
          </a:xfrm>
        </p:grpSpPr>
        <p:grpSp>
          <p:nvGrpSpPr>
            <p:cNvPr id="27" name="Agrupar 26">
              <a:extLst>
                <a:ext uri="{FF2B5EF4-FFF2-40B4-BE49-F238E27FC236}">
                  <a16:creationId xmlns:a16="http://schemas.microsoft.com/office/drawing/2014/main" id="{8AB03C8F-1A85-7534-2051-8EA306EEA98B}"/>
                </a:ext>
              </a:extLst>
            </p:cNvPr>
            <p:cNvGrpSpPr/>
            <p:nvPr/>
          </p:nvGrpSpPr>
          <p:grpSpPr>
            <a:xfrm>
              <a:off x="3678605" y="5399551"/>
              <a:ext cx="1605376" cy="955838"/>
              <a:chOff x="485315" y="3719442"/>
              <a:chExt cx="1605376" cy="955838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AF83AD8-3181-A6E3-413E-979787EFEBCE}"/>
                  </a:ext>
                </a:extLst>
              </p:cNvPr>
              <p:cNvSpPr/>
              <p:nvPr/>
            </p:nvSpPr>
            <p:spPr>
              <a:xfrm>
                <a:off x="485315" y="3747564"/>
                <a:ext cx="290002" cy="251534"/>
              </a:xfrm>
              <a:prstGeom prst="ellipse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sz="1100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21359D4-F591-1C8D-68A5-6FEBD6DF309B}"/>
                  </a:ext>
                </a:extLst>
              </p:cNvPr>
              <p:cNvSpPr/>
              <p:nvPr/>
            </p:nvSpPr>
            <p:spPr>
              <a:xfrm>
                <a:off x="485315" y="4077517"/>
                <a:ext cx="290002" cy="251534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sz="1100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E9A9AEF6-5CC7-B757-2A8B-5C71CC45E564}"/>
                  </a:ext>
                </a:extLst>
              </p:cNvPr>
              <p:cNvSpPr/>
              <p:nvPr/>
            </p:nvSpPr>
            <p:spPr>
              <a:xfrm>
                <a:off x="485315" y="4423746"/>
                <a:ext cx="290002" cy="251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sz="1100" dirty="0"/>
              </a:p>
            </p:txBody>
          </p:sp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A7D74AA8-E8DA-694A-0394-B6E953C5ABCD}"/>
                  </a:ext>
                </a:extLst>
              </p:cNvPr>
              <p:cNvSpPr txBox="1"/>
              <p:nvPr/>
            </p:nvSpPr>
            <p:spPr>
              <a:xfrm>
                <a:off x="812306" y="3719442"/>
                <a:ext cx="127838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/>
                  <a:t>WORKING</a:t>
                </a:r>
              </a:p>
            </p:txBody>
          </p:sp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DCF5946D-12DA-799A-74B1-24A9B45ECC21}"/>
                  </a:ext>
                </a:extLst>
              </p:cNvPr>
              <p:cNvSpPr txBox="1"/>
              <p:nvPr/>
            </p:nvSpPr>
            <p:spPr>
              <a:xfrm>
                <a:off x="812305" y="4077517"/>
                <a:ext cx="127838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/>
                  <a:t>IN_ELECTION</a:t>
                </a:r>
              </a:p>
            </p:txBody>
          </p:sp>
          <p:sp>
            <p:nvSpPr>
              <p:cNvPr id="34" name="CaixaDeTexto 33">
                <a:extLst>
                  <a:ext uri="{FF2B5EF4-FFF2-40B4-BE49-F238E27FC236}">
                    <a16:creationId xmlns:a16="http://schemas.microsoft.com/office/drawing/2014/main" id="{D63D7DA8-A998-2CA8-B22E-6E66A8FB0B74}"/>
                  </a:ext>
                </a:extLst>
              </p:cNvPr>
              <p:cNvSpPr txBox="1"/>
              <p:nvPr/>
            </p:nvSpPr>
            <p:spPr>
              <a:xfrm>
                <a:off x="812305" y="4411900"/>
                <a:ext cx="127838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/>
                  <a:t>LIDER</a:t>
                </a:r>
              </a:p>
            </p:txBody>
          </p:sp>
        </p:grp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7C6C4952-88A2-C4D7-F662-60B15A790367}"/>
                </a:ext>
              </a:extLst>
            </p:cNvPr>
            <p:cNvSpPr txBox="1"/>
            <p:nvPr/>
          </p:nvSpPr>
          <p:spPr>
            <a:xfrm>
              <a:off x="3550880" y="5060997"/>
              <a:ext cx="14677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/>
                <a:t>Estados:</a:t>
              </a:r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D11AAEE5-D2D2-6BDB-0E1C-C498F5AD1D15}"/>
              </a:ext>
            </a:extLst>
          </p:cNvPr>
          <p:cNvGrpSpPr/>
          <p:nvPr/>
        </p:nvGrpSpPr>
        <p:grpSpPr>
          <a:xfrm>
            <a:off x="5861438" y="5116843"/>
            <a:ext cx="2142318" cy="1461453"/>
            <a:chOff x="5646201" y="5081272"/>
            <a:chExt cx="2142318" cy="1461453"/>
          </a:xfrm>
        </p:grpSpPr>
        <p:grpSp>
          <p:nvGrpSpPr>
            <p:cNvPr id="36" name="Agrupar 35">
              <a:extLst>
                <a:ext uri="{FF2B5EF4-FFF2-40B4-BE49-F238E27FC236}">
                  <a16:creationId xmlns:a16="http://schemas.microsoft.com/office/drawing/2014/main" id="{CCF32622-A4A6-8337-0B38-50E5F7F1FA53}"/>
                </a:ext>
              </a:extLst>
            </p:cNvPr>
            <p:cNvGrpSpPr/>
            <p:nvPr/>
          </p:nvGrpSpPr>
          <p:grpSpPr>
            <a:xfrm>
              <a:off x="5780805" y="5427673"/>
              <a:ext cx="2007714" cy="1115052"/>
              <a:chOff x="2432480" y="5383381"/>
              <a:chExt cx="2007714" cy="1115052"/>
            </a:xfrm>
          </p:grpSpPr>
          <p:cxnSp>
            <p:nvCxnSpPr>
              <p:cNvPr id="38" name="Conexão reta unidirecional 37">
                <a:extLst>
                  <a:ext uri="{FF2B5EF4-FFF2-40B4-BE49-F238E27FC236}">
                    <a16:creationId xmlns:a16="http://schemas.microsoft.com/office/drawing/2014/main" id="{5FC9D1AA-3BE8-1631-4E00-AED6C9D348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2480" y="5504954"/>
                <a:ext cx="288000" cy="9232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9" name="Conexão reta unidirecional 38">
                <a:extLst>
                  <a:ext uri="{FF2B5EF4-FFF2-40B4-BE49-F238E27FC236}">
                    <a16:creationId xmlns:a16="http://schemas.microsoft.com/office/drawing/2014/main" id="{E5C4D255-C710-0948-4C1B-200A1A9FC5FB}"/>
                  </a:ext>
                </a:extLst>
              </p:cNvPr>
              <p:cNvCxnSpPr/>
              <p:nvPr/>
            </p:nvCxnSpPr>
            <p:spPr>
              <a:xfrm>
                <a:off x="2432480" y="5799751"/>
                <a:ext cx="288000" cy="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0" name="Conexão reta unidirecional 39">
                <a:extLst>
                  <a:ext uri="{FF2B5EF4-FFF2-40B4-BE49-F238E27FC236}">
                    <a16:creationId xmlns:a16="http://schemas.microsoft.com/office/drawing/2014/main" id="{179D54ED-7DDE-1BC3-DE10-4E4D50F40CF4}"/>
                  </a:ext>
                </a:extLst>
              </p:cNvPr>
              <p:cNvCxnSpPr/>
              <p:nvPr/>
            </p:nvCxnSpPr>
            <p:spPr>
              <a:xfrm>
                <a:off x="2432480" y="6085316"/>
                <a:ext cx="288000" cy="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1" name="Conexão reta unidirecional 40">
                <a:extLst>
                  <a:ext uri="{FF2B5EF4-FFF2-40B4-BE49-F238E27FC236}">
                    <a16:creationId xmlns:a16="http://schemas.microsoft.com/office/drawing/2014/main" id="{18BDEA8B-F885-48DC-29E2-ED003CF9921C}"/>
                  </a:ext>
                </a:extLst>
              </p:cNvPr>
              <p:cNvCxnSpPr/>
              <p:nvPr/>
            </p:nvCxnSpPr>
            <p:spPr>
              <a:xfrm>
                <a:off x="2432480" y="6370881"/>
                <a:ext cx="288000" cy="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3CFA1ACB-1BE2-8C9C-27CC-40446B5031F3}"/>
                  </a:ext>
                </a:extLst>
              </p:cNvPr>
              <p:cNvSpPr txBox="1"/>
              <p:nvPr/>
            </p:nvSpPr>
            <p:spPr>
              <a:xfrm>
                <a:off x="2735682" y="5383381"/>
                <a:ext cx="12961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/>
                  <a:t>RESUME</a:t>
                </a:r>
              </a:p>
            </p:txBody>
          </p:sp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924986B7-B227-8337-753F-E5D388BF8E80}"/>
                  </a:ext>
                </a:extLst>
              </p:cNvPr>
              <p:cNvSpPr txBox="1"/>
              <p:nvPr/>
            </p:nvSpPr>
            <p:spPr>
              <a:xfrm>
                <a:off x="2735682" y="5665693"/>
                <a:ext cx="17045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/>
                  <a:t>START_ELECTION</a:t>
                </a:r>
              </a:p>
            </p:txBody>
          </p:sp>
          <p:sp>
            <p:nvSpPr>
              <p:cNvPr id="44" name="CaixaDeTexto 43">
                <a:extLst>
                  <a:ext uri="{FF2B5EF4-FFF2-40B4-BE49-F238E27FC236}">
                    <a16:creationId xmlns:a16="http://schemas.microsoft.com/office/drawing/2014/main" id="{61E09A50-9C09-C61F-EEB4-04C9D058F2B6}"/>
                  </a:ext>
                </a:extLst>
              </p:cNvPr>
              <p:cNvSpPr txBox="1"/>
              <p:nvPr/>
            </p:nvSpPr>
            <p:spPr>
              <a:xfrm>
                <a:off x="2735682" y="5953396"/>
                <a:ext cx="12961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/>
                  <a:t>OK</a:t>
                </a:r>
              </a:p>
            </p:txBody>
          </p:sp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89E787C9-A887-2680-9CC0-81CD1FA67A2A}"/>
                  </a:ext>
                </a:extLst>
              </p:cNvPr>
              <p:cNvSpPr txBox="1"/>
              <p:nvPr/>
            </p:nvSpPr>
            <p:spPr>
              <a:xfrm>
                <a:off x="2735682" y="6236823"/>
                <a:ext cx="17045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/>
                  <a:t>COORDINATOR</a:t>
                </a:r>
              </a:p>
            </p:txBody>
          </p:sp>
        </p:grp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7A8DEE27-79A6-9944-946B-FEB667A210C9}"/>
                </a:ext>
              </a:extLst>
            </p:cNvPr>
            <p:cNvSpPr txBox="1"/>
            <p:nvPr/>
          </p:nvSpPr>
          <p:spPr>
            <a:xfrm>
              <a:off x="5646201" y="5081272"/>
              <a:ext cx="14677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/>
                <a:t>Mensagens:</a:t>
              </a:r>
            </a:p>
          </p:txBody>
        </p:sp>
      </p:grpSp>
      <p:sp>
        <p:nvSpPr>
          <p:cNvPr id="3" name="Título 1">
            <a:extLst>
              <a:ext uri="{FF2B5EF4-FFF2-40B4-BE49-F238E27FC236}">
                <a16:creationId xmlns:a16="http://schemas.microsoft.com/office/drawing/2014/main" id="{B7D23762-B48D-7B98-1A34-040F30257468}"/>
              </a:ext>
            </a:extLst>
          </p:cNvPr>
          <p:cNvSpPr txBox="1">
            <a:spLocks/>
          </p:cNvSpPr>
          <p:nvPr/>
        </p:nvSpPr>
        <p:spPr>
          <a:xfrm>
            <a:off x="0" y="-25591665"/>
            <a:ext cx="2927230" cy="291045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1300" dirty="0">
                <a:solidFill>
                  <a:schemeClr val="tx2"/>
                </a:solidFill>
              </a:rPr>
              <a:t>1</a:t>
            </a:r>
            <a:br>
              <a:rPr lang="pt-PT" sz="31300" dirty="0">
                <a:solidFill>
                  <a:schemeClr val="tx2"/>
                </a:solidFill>
              </a:rPr>
            </a:br>
            <a:br>
              <a:rPr lang="pt-PT" sz="31300" dirty="0">
                <a:solidFill>
                  <a:schemeClr val="tx2"/>
                </a:solidFill>
              </a:rPr>
            </a:br>
            <a:r>
              <a:rPr lang="pt-PT" sz="31300" dirty="0">
                <a:solidFill>
                  <a:schemeClr val="tx2"/>
                </a:solidFill>
              </a:rPr>
              <a:t>2</a:t>
            </a:r>
          </a:p>
          <a:p>
            <a:endParaRPr lang="pt-PT" sz="31300" dirty="0">
              <a:solidFill>
                <a:schemeClr val="tx2"/>
              </a:solidFill>
            </a:endParaRPr>
          </a:p>
          <a:p>
            <a:r>
              <a:rPr lang="pt-PT" sz="31300" dirty="0">
                <a:solidFill>
                  <a:schemeClr val="tx2"/>
                </a:solidFill>
              </a:rPr>
              <a:t>3</a:t>
            </a:r>
          </a:p>
          <a:p>
            <a:endParaRPr lang="pt-PT" sz="31300" dirty="0">
              <a:solidFill>
                <a:schemeClr val="tx2"/>
              </a:solidFill>
            </a:endParaRPr>
          </a:p>
          <a:p>
            <a:r>
              <a:rPr lang="pt-PT" sz="31300" dirty="0">
                <a:solidFill>
                  <a:schemeClr val="tx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84475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A3C706E-7849-D5C1-2436-2A795AA7867E}"/>
              </a:ext>
            </a:extLst>
          </p:cNvPr>
          <p:cNvSpPr txBox="1"/>
          <p:nvPr/>
        </p:nvSpPr>
        <p:spPr>
          <a:xfrm>
            <a:off x="7541579" y="-189321"/>
            <a:ext cx="4101486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Todos os </a:t>
            </a:r>
            <a:r>
              <a:rPr lang="pt-PT" dirty="0" err="1">
                <a:solidFill>
                  <a:schemeClr val="bg1"/>
                </a:solidFill>
              </a:rPr>
              <a:t>workers</a:t>
            </a:r>
            <a:r>
              <a:rPr lang="pt-PT" dirty="0">
                <a:solidFill>
                  <a:schemeClr val="bg1"/>
                </a:solidFill>
              </a:rPr>
              <a:t> recebem mensagem para realizar o resumo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Passam a estar no estado IN_ELECTION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Enviam mensagem START_ELECTION a todos os participantes</a:t>
            </a:r>
          </a:p>
          <a:p>
            <a:pPr marL="342900" indent="-342900">
              <a:buFont typeface="+mj-lt"/>
              <a:buAutoNum type="arabicPeriod"/>
            </a:pPr>
            <a:endParaRPr lang="pt-PT" dirty="0"/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Participantes com ID &lt; ID Remetente alteram o seu estado para WORKING, abandonando a eleição</a:t>
            </a:r>
          </a:p>
          <a:p>
            <a:pPr marL="342900" indent="-342900">
              <a:buFont typeface="+mj-lt"/>
              <a:buAutoNum type="arabicPeriod"/>
            </a:pPr>
            <a:endParaRPr lang="pt-PT" dirty="0"/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Participantes com ID &gt; ID Remetente respondem com mensagem OK e repetem passo 3</a:t>
            </a:r>
          </a:p>
          <a:p>
            <a:pPr marL="342900" indent="-342900">
              <a:buFont typeface="+mj-lt"/>
              <a:buAutoNum type="arabicPeriod"/>
            </a:pPr>
            <a:endParaRPr lang="pt-PT" dirty="0"/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Se não existir resposta OK após 1 segundo de ter sido enviada mensagem START_ELECTION, o </a:t>
            </a:r>
            <a:r>
              <a:rPr lang="pt-PT" dirty="0" err="1">
                <a:solidFill>
                  <a:schemeClr val="bg1"/>
                </a:solidFill>
              </a:rPr>
              <a:t>Worker</a:t>
            </a:r>
            <a:r>
              <a:rPr lang="pt-PT" dirty="0">
                <a:solidFill>
                  <a:schemeClr val="bg1"/>
                </a:solidFill>
              </a:rPr>
              <a:t> assume ser líder, altera o seu estado para LIDER e envia mensagem COORDINATOR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Restantes participantes aceitam eleição e alteram o seu estado para WORKING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3E75F7C-6B12-0C6E-FC2B-B756890E1CC2}"/>
              </a:ext>
            </a:extLst>
          </p:cNvPr>
          <p:cNvSpPr txBox="1"/>
          <p:nvPr/>
        </p:nvSpPr>
        <p:spPr>
          <a:xfrm>
            <a:off x="2716566" y="674704"/>
            <a:ext cx="3311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err="1"/>
              <a:t>Worker</a:t>
            </a:r>
            <a:endParaRPr lang="pt-PT" sz="2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C21F8E6-0595-A39F-6C15-2DFEC5609AAB}"/>
              </a:ext>
            </a:extLst>
          </p:cNvPr>
          <p:cNvSpPr txBox="1"/>
          <p:nvPr/>
        </p:nvSpPr>
        <p:spPr>
          <a:xfrm>
            <a:off x="2725443" y="1219680"/>
            <a:ext cx="86912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Consome mensagens de venda e regista as mesmas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Associado a um grupo de trabalho (Spread </a:t>
            </a:r>
            <a:r>
              <a:rPr lang="pt-PT" dirty="0" err="1"/>
              <a:t>Group</a:t>
            </a:r>
            <a:r>
              <a:rPr lang="pt-PT" dirty="0"/>
              <a:t> “</a:t>
            </a:r>
            <a:r>
              <a:rPr lang="pt-PT" dirty="0" err="1"/>
              <a:t>workers</a:t>
            </a:r>
            <a:r>
              <a:rPr lang="pt-PT" dirty="0"/>
              <a:t>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Quando recebe uma mensagem externa ao grupo inicia processo de eleição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FBB8D0-9D4B-71CF-BE29-C707633E3088}"/>
              </a:ext>
            </a:extLst>
          </p:cNvPr>
          <p:cNvSpPr/>
          <p:nvPr/>
        </p:nvSpPr>
        <p:spPr>
          <a:xfrm>
            <a:off x="3994951" y="2512381"/>
            <a:ext cx="727969" cy="69245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w1</a:t>
            </a:r>
            <a:endParaRPr lang="pt-PT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FD61AB-8FBF-EC26-1340-1A04D8FE0635}"/>
              </a:ext>
            </a:extLst>
          </p:cNvPr>
          <p:cNvSpPr/>
          <p:nvPr/>
        </p:nvSpPr>
        <p:spPr>
          <a:xfrm>
            <a:off x="6343094" y="2512381"/>
            <a:ext cx="727969" cy="69245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w10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3674CE-3169-0D4F-B84C-E25B56D3B5C7}"/>
              </a:ext>
            </a:extLst>
          </p:cNvPr>
          <p:cNvSpPr/>
          <p:nvPr/>
        </p:nvSpPr>
        <p:spPr>
          <a:xfrm>
            <a:off x="3994950" y="3873331"/>
            <a:ext cx="727969" cy="69245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w5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6B2B5B-998E-A7D2-8CBA-4D6223C4DD0E}"/>
              </a:ext>
            </a:extLst>
          </p:cNvPr>
          <p:cNvSpPr/>
          <p:nvPr/>
        </p:nvSpPr>
        <p:spPr>
          <a:xfrm>
            <a:off x="6343094" y="3873331"/>
            <a:ext cx="727969" cy="69245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w15</a:t>
            </a:r>
          </a:p>
        </p:txBody>
      </p:sp>
      <p:cxnSp>
        <p:nvCxnSpPr>
          <p:cNvPr id="24" name="Conexão reta unidirecional 23">
            <a:extLst>
              <a:ext uri="{FF2B5EF4-FFF2-40B4-BE49-F238E27FC236}">
                <a16:creationId xmlns:a16="http://schemas.microsoft.com/office/drawing/2014/main" id="{EC67A0A1-E30C-1D97-B447-10B229D54B3A}"/>
              </a:ext>
            </a:extLst>
          </p:cNvPr>
          <p:cNvCxnSpPr>
            <a:stCxn id="11" idx="0"/>
            <a:endCxn id="9" idx="4"/>
          </p:cNvCxnSpPr>
          <p:nvPr/>
        </p:nvCxnSpPr>
        <p:spPr>
          <a:xfrm flipV="1">
            <a:off x="6707079" y="3204839"/>
            <a:ext cx="0" cy="66849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56334F-70EE-065D-FAA7-2F20DFD5D3E7}"/>
              </a:ext>
            </a:extLst>
          </p:cNvPr>
          <p:cNvGrpSpPr/>
          <p:nvPr/>
        </p:nvGrpSpPr>
        <p:grpSpPr>
          <a:xfrm>
            <a:off x="3766117" y="5096568"/>
            <a:ext cx="1733101" cy="1294392"/>
            <a:chOff x="3550880" y="5060997"/>
            <a:chExt cx="1733101" cy="1294392"/>
          </a:xfrm>
        </p:grpSpPr>
        <p:grpSp>
          <p:nvGrpSpPr>
            <p:cNvPr id="21" name="Agrupar 20">
              <a:extLst>
                <a:ext uri="{FF2B5EF4-FFF2-40B4-BE49-F238E27FC236}">
                  <a16:creationId xmlns:a16="http://schemas.microsoft.com/office/drawing/2014/main" id="{A704CBA5-DAE7-8D47-295D-00C491B5F3F8}"/>
                </a:ext>
              </a:extLst>
            </p:cNvPr>
            <p:cNvGrpSpPr/>
            <p:nvPr/>
          </p:nvGrpSpPr>
          <p:grpSpPr>
            <a:xfrm>
              <a:off x="3678605" y="5399551"/>
              <a:ext cx="1605376" cy="955838"/>
              <a:chOff x="485315" y="3719442"/>
              <a:chExt cx="1605376" cy="955838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1CF83ED-74E1-E1B9-CAD8-19F97DF744A2}"/>
                  </a:ext>
                </a:extLst>
              </p:cNvPr>
              <p:cNvSpPr/>
              <p:nvPr/>
            </p:nvSpPr>
            <p:spPr>
              <a:xfrm>
                <a:off x="485315" y="3747564"/>
                <a:ext cx="290002" cy="251534"/>
              </a:xfrm>
              <a:prstGeom prst="ellipse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sz="1100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7C42EC2-72AB-ABD9-3385-294AF3F6D806}"/>
                  </a:ext>
                </a:extLst>
              </p:cNvPr>
              <p:cNvSpPr/>
              <p:nvPr/>
            </p:nvSpPr>
            <p:spPr>
              <a:xfrm>
                <a:off x="485315" y="4077517"/>
                <a:ext cx="290002" cy="251534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sz="1100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D362629B-BA47-37CA-805D-3F40A17696B5}"/>
                  </a:ext>
                </a:extLst>
              </p:cNvPr>
              <p:cNvSpPr/>
              <p:nvPr/>
            </p:nvSpPr>
            <p:spPr>
              <a:xfrm>
                <a:off x="485315" y="4423746"/>
                <a:ext cx="290002" cy="251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sz="1100" dirty="0"/>
              </a:p>
            </p:txBody>
          </p:sp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73E76C72-095C-D3D2-2FC6-5892A87A40E9}"/>
                  </a:ext>
                </a:extLst>
              </p:cNvPr>
              <p:cNvSpPr txBox="1"/>
              <p:nvPr/>
            </p:nvSpPr>
            <p:spPr>
              <a:xfrm>
                <a:off x="812306" y="3719442"/>
                <a:ext cx="127838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/>
                  <a:t>WORKING</a:t>
                </a:r>
              </a:p>
            </p:txBody>
          </p:sp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61968B88-D940-B821-6931-BD3EBEEB5C33}"/>
                  </a:ext>
                </a:extLst>
              </p:cNvPr>
              <p:cNvSpPr txBox="1"/>
              <p:nvPr/>
            </p:nvSpPr>
            <p:spPr>
              <a:xfrm>
                <a:off x="812305" y="4077517"/>
                <a:ext cx="127838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/>
                  <a:t>IN_ELECTION</a:t>
                </a:r>
              </a:p>
            </p:txBody>
          </p:sp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4B68EFB5-9DDC-7368-5F20-BE3026BE26C9}"/>
                  </a:ext>
                </a:extLst>
              </p:cNvPr>
              <p:cNvSpPr txBox="1"/>
              <p:nvPr/>
            </p:nvSpPr>
            <p:spPr>
              <a:xfrm>
                <a:off x="812305" y="4411900"/>
                <a:ext cx="127838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/>
                  <a:t>LIDER</a:t>
                </a:r>
              </a:p>
            </p:txBody>
          </p:sp>
        </p:grp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287C8215-2982-243D-D8FA-11645CE262C2}"/>
                </a:ext>
              </a:extLst>
            </p:cNvPr>
            <p:cNvSpPr txBox="1"/>
            <p:nvPr/>
          </p:nvSpPr>
          <p:spPr>
            <a:xfrm>
              <a:off x="3550880" y="5060997"/>
              <a:ext cx="14677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/>
                <a:t>Estados: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A76AE82C-4453-3814-C817-24CAE6807897}"/>
              </a:ext>
            </a:extLst>
          </p:cNvPr>
          <p:cNvGrpSpPr/>
          <p:nvPr/>
        </p:nvGrpSpPr>
        <p:grpSpPr>
          <a:xfrm>
            <a:off x="5861438" y="5116843"/>
            <a:ext cx="2142318" cy="1461453"/>
            <a:chOff x="5646201" y="5081272"/>
            <a:chExt cx="2142318" cy="1461453"/>
          </a:xfrm>
        </p:grpSpPr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DA442145-312F-359D-69C9-CD8E7B8F1DBF}"/>
                </a:ext>
              </a:extLst>
            </p:cNvPr>
            <p:cNvGrpSpPr/>
            <p:nvPr/>
          </p:nvGrpSpPr>
          <p:grpSpPr>
            <a:xfrm>
              <a:off x="5780805" y="5427673"/>
              <a:ext cx="2007714" cy="1115052"/>
              <a:chOff x="2432480" y="5383381"/>
              <a:chExt cx="2007714" cy="1115052"/>
            </a:xfrm>
          </p:grpSpPr>
          <p:cxnSp>
            <p:nvCxnSpPr>
              <p:cNvPr id="34" name="Conexão reta unidirecional 33">
                <a:extLst>
                  <a:ext uri="{FF2B5EF4-FFF2-40B4-BE49-F238E27FC236}">
                    <a16:creationId xmlns:a16="http://schemas.microsoft.com/office/drawing/2014/main" id="{F48D5F8B-BA3B-DB19-4263-C5D5B3953F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2480" y="5504954"/>
                <a:ext cx="288000" cy="9232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5" name="Conexão reta unidirecional 34">
                <a:extLst>
                  <a:ext uri="{FF2B5EF4-FFF2-40B4-BE49-F238E27FC236}">
                    <a16:creationId xmlns:a16="http://schemas.microsoft.com/office/drawing/2014/main" id="{4DB9E086-854C-9D88-0362-8F6A95EFE063}"/>
                  </a:ext>
                </a:extLst>
              </p:cNvPr>
              <p:cNvCxnSpPr/>
              <p:nvPr/>
            </p:nvCxnSpPr>
            <p:spPr>
              <a:xfrm>
                <a:off x="2432480" y="5799751"/>
                <a:ext cx="288000" cy="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6" name="Conexão reta unidirecional 35">
                <a:extLst>
                  <a:ext uri="{FF2B5EF4-FFF2-40B4-BE49-F238E27FC236}">
                    <a16:creationId xmlns:a16="http://schemas.microsoft.com/office/drawing/2014/main" id="{E1D6D727-164A-F8CE-53EB-5BAAA3348964}"/>
                  </a:ext>
                </a:extLst>
              </p:cNvPr>
              <p:cNvCxnSpPr/>
              <p:nvPr/>
            </p:nvCxnSpPr>
            <p:spPr>
              <a:xfrm>
                <a:off x="2432480" y="6085316"/>
                <a:ext cx="288000" cy="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7" name="Conexão reta unidirecional 36">
                <a:extLst>
                  <a:ext uri="{FF2B5EF4-FFF2-40B4-BE49-F238E27FC236}">
                    <a16:creationId xmlns:a16="http://schemas.microsoft.com/office/drawing/2014/main" id="{F1DCA371-897E-5166-0A16-E0D9D1FB5149}"/>
                  </a:ext>
                </a:extLst>
              </p:cNvPr>
              <p:cNvCxnSpPr/>
              <p:nvPr/>
            </p:nvCxnSpPr>
            <p:spPr>
              <a:xfrm>
                <a:off x="2432480" y="6370881"/>
                <a:ext cx="288000" cy="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E83DF066-4216-5796-50A6-0073ABF7C623}"/>
                  </a:ext>
                </a:extLst>
              </p:cNvPr>
              <p:cNvSpPr txBox="1"/>
              <p:nvPr/>
            </p:nvSpPr>
            <p:spPr>
              <a:xfrm>
                <a:off x="2735682" y="5383381"/>
                <a:ext cx="12961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/>
                  <a:t>RESUME</a:t>
                </a:r>
              </a:p>
            </p:txBody>
          </p:sp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6C34009B-03B8-F21A-82A5-ED795FAD7950}"/>
                  </a:ext>
                </a:extLst>
              </p:cNvPr>
              <p:cNvSpPr txBox="1"/>
              <p:nvPr/>
            </p:nvSpPr>
            <p:spPr>
              <a:xfrm>
                <a:off x="2735682" y="5665693"/>
                <a:ext cx="17045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/>
                  <a:t>START_ELECTION</a:t>
                </a:r>
              </a:p>
            </p:txBody>
          </p:sp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2E3FDCBD-FC68-8EB9-5BCA-4C53D64034B3}"/>
                  </a:ext>
                </a:extLst>
              </p:cNvPr>
              <p:cNvSpPr txBox="1"/>
              <p:nvPr/>
            </p:nvSpPr>
            <p:spPr>
              <a:xfrm>
                <a:off x="2735682" y="5953396"/>
                <a:ext cx="12961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/>
                  <a:t>OK</a:t>
                </a:r>
              </a:p>
            </p:txBody>
          </p:sp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045E1CA5-55C8-B1FC-AF87-3DC3E1BDB97B}"/>
                  </a:ext>
                </a:extLst>
              </p:cNvPr>
              <p:cNvSpPr txBox="1"/>
              <p:nvPr/>
            </p:nvSpPr>
            <p:spPr>
              <a:xfrm>
                <a:off x="2735682" y="6236823"/>
                <a:ext cx="17045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/>
                  <a:t>COORDINATOR</a:t>
                </a:r>
              </a:p>
            </p:txBody>
          </p:sp>
        </p:grp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AE550435-6FF6-8633-AD25-A731E8EABF88}"/>
                </a:ext>
              </a:extLst>
            </p:cNvPr>
            <p:cNvSpPr txBox="1"/>
            <p:nvPr/>
          </p:nvSpPr>
          <p:spPr>
            <a:xfrm>
              <a:off x="5646201" y="5081272"/>
              <a:ext cx="14677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/>
                <a:t>Mensagens:</a:t>
              </a:r>
            </a:p>
          </p:txBody>
        </p: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A02810AA-6699-9AEA-E771-D2A815032EF5}"/>
              </a:ext>
            </a:extLst>
          </p:cNvPr>
          <p:cNvSpPr txBox="1">
            <a:spLocks/>
          </p:cNvSpPr>
          <p:nvPr/>
        </p:nvSpPr>
        <p:spPr>
          <a:xfrm>
            <a:off x="0" y="-25591665"/>
            <a:ext cx="2927230" cy="291045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1300" dirty="0">
                <a:solidFill>
                  <a:schemeClr val="tx2"/>
                </a:solidFill>
              </a:rPr>
              <a:t>1</a:t>
            </a:r>
            <a:br>
              <a:rPr lang="pt-PT" sz="31300" dirty="0">
                <a:solidFill>
                  <a:schemeClr val="tx2"/>
                </a:solidFill>
              </a:rPr>
            </a:br>
            <a:br>
              <a:rPr lang="pt-PT" sz="31300" dirty="0">
                <a:solidFill>
                  <a:schemeClr val="tx2"/>
                </a:solidFill>
              </a:rPr>
            </a:br>
            <a:r>
              <a:rPr lang="pt-PT" sz="31300" dirty="0">
                <a:solidFill>
                  <a:schemeClr val="tx2"/>
                </a:solidFill>
              </a:rPr>
              <a:t>2</a:t>
            </a:r>
          </a:p>
          <a:p>
            <a:endParaRPr lang="pt-PT" sz="31300" dirty="0">
              <a:solidFill>
                <a:schemeClr val="tx2"/>
              </a:solidFill>
            </a:endParaRPr>
          </a:p>
          <a:p>
            <a:r>
              <a:rPr lang="pt-PT" sz="31300" dirty="0">
                <a:solidFill>
                  <a:schemeClr val="tx2"/>
                </a:solidFill>
              </a:rPr>
              <a:t>3</a:t>
            </a:r>
          </a:p>
          <a:p>
            <a:endParaRPr lang="pt-PT" sz="31300" dirty="0">
              <a:solidFill>
                <a:schemeClr val="tx2"/>
              </a:solidFill>
            </a:endParaRPr>
          </a:p>
          <a:p>
            <a:r>
              <a:rPr lang="pt-PT" sz="31300" dirty="0">
                <a:solidFill>
                  <a:schemeClr val="tx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2863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A3C706E-7849-D5C1-2436-2A795AA7867E}"/>
              </a:ext>
            </a:extLst>
          </p:cNvPr>
          <p:cNvSpPr txBox="1"/>
          <p:nvPr/>
        </p:nvSpPr>
        <p:spPr>
          <a:xfrm>
            <a:off x="7541579" y="-189321"/>
            <a:ext cx="4101486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Todos os </a:t>
            </a:r>
            <a:r>
              <a:rPr lang="pt-PT" dirty="0" err="1">
                <a:solidFill>
                  <a:schemeClr val="bg1"/>
                </a:solidFill>
              </a:rPr>
              <a:t>workers</a:t>
            </a:r>
            <a:r>
              <a:rPr lang="pt-PT" dirty="0">
                <a:solidFill>
                  <a:schemeClr val="bg1"/>
                </a:solidFill>
              </a:rPr>
              <a:t> recebem mensagem para realizar o resumo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Passam a estar no estado IN_ELECTION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Enviam mensagem START_ELECTION a todos os participantes</a:t>
            </a:r>
          </a:p>
          <a:p>
            <a:pPr marL="342900" indent="-342900">
              <a:buFont typeface="+mj-lt"/>
              <a:buAutoNum type="arabicPeriod"/>
            </a:pPr>
            <a:endParaRPr lang="pt-PT" dirty="0"/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Participantes com ID &lt; ID Remetente alteram o seu estado para WORKING, abandonando a eleição</a:t>
            </a:r>
          </a:p>
          <a:p>
            <a:pPr marL="342900" indent="-342900">
              <a:buFont typeface="+mj-lt"/>
              <a:buAutoNum type="arabicPeriod"/>
            </a:pPr>
            <a:endParaRPr lang="pt-PT" dirty="0"/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Participantes com ID &gt; ID Remetente respondem com mensagem OK e repetem passo 3</a:t>
            </a:r>
          </a:p>
          <a:p>
            <a:pPr marL="342900" indent="-342900">
              <a:buFont typeface="+mj-lt"/>
              <a:buAutoNum type="arabicPeriod"/>
            </a:pPr>
            <a:endParaRPr lang="pt-PT" dirty="0"/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Se não existir resposta OK após 1 segundo de ter sido enviada mensagem START_ELECTION, o </a:t>
            </a:r>
            <a:r>
              <a:rPr lang="pt-PT" dirty="0" err="1">
                <a:solidFill>
                  <a:schemeClr val="bg1"/>
                </a:solidFill>
              </a:rPr>
              <a:t>Worker</a:t>
            </a:r>
            <a:r>
              <a:rPr lang="pt-PT" dirty="0">
                <a:solidFill>
                  <a:schemeClr val="bg1"/>
                </a:solidFill>
              </a:rPr>
              <a:t> assume ser líder, altera o seu estado para LIDER e envia mensagem COORDINATOR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Restantes participantes aceitam eleição e alteram o seu estado para WORKING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3E75F7C-6B12-0C6E-FC2B-B756890E1CC2}"/>
              </a:ext>
            </a:extLst>
          </p:cNvPr>
          <p:cNvSpPr txBox="1"/>
          <p:nvPr/>
        </p:nvSpPr>
        <p:spPr>
          <a:xfrm>
            <a:off x="2716566" y="674704"/>
            <a:ext cx="3311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err="1"/>
              <a:t>Worker</a:t>
            </a:r>
            <a:endParaRPr lang="pt-PT" sz="2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C21F8E6-0595-A39F-6C15-2DFEC5609AAB}"/>
              </a:ext>
            </a:extLst>
          </p:cNvPr>
          <p:cNvSpPr txBox="1"/>
          <p:nvPr/>
        </p:nvSpPr>
        <p:spPr>
          <a:xfrm>
            <a:off x="2725443" y="1219680"/>
            <a:ext cx="86912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Consome mensagens de venda e regista as mesmas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Associado a um grupo de trabalho (Spread </a:t>
            </a:r>
            <a:r>
              <a:rPr lang="pt-PT" dirty="0" err="1"/>
              <a:t>Group</a:t>
            </a:r>
            <a:r>
              <a:rPr lang="pt-PT" dirty="0"/>
              <a:t> “</a:t>
            </a:r>
            <a:r>
              <a:rPr lang="pt-PT" dirty="0" err="1"/>
              <a:t>workers</a:t>
            </a:r>
            <a:r>
              <a:rPr lang="pt-PT" dirty="0"/>
              <a:t>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Quando recebe uma mensagem externa ao grupo inicia processo de eleição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FBB8D0-9D4B-71CF-BE29-C707633E3088}"/>
              </a:ext>
            </a:extLst>
          </p:cNvPr>
          <p:cNvSpPr/>
          <p:nvPr/>
        </p:nvSpPr>
        <p:spPr>
          <a:xfrm>
            <a:off x="3994951" y="2512381"/>
            <a:ext cx="727969" cy="69245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w1</a:t>
            </a:r>
            <a:endParaRPr lang="pt-PT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FD61AB-8FBF-EC26-1340-1A04D8FE0635}"/>
              </a:ext>
            </a:extLst>
          </p:cNvPr>
          <p:cNvSpPr/>
          <p:nvPr/>
        </p:nvSpPr>
        <p:spPr>
          <a:xfrm>
            <a:off x="6343094" y="2512381"/>
            <a:ext cx="727969" cy="69245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w10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3674CE-3169-0D4F-B84C-E25B56D3B5C7}"/>
              </a:ext>
            </a:extLst>
          </p:cNvPr>
          <p:cNvSpPr/>
          <p:nvPr/>
        </p:nvSpPr>
        <p:spPr>
          <a:xfrm>
            <a:off x="3994950" y="3873331"/>
            <a:ext cx="727969" cy="69245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w5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6B2B5B-998E-A7D2-8CBA-4D6223C4DD0E}"/>
              </a:ext>
            </a:extLst>
          </p:cNvPr>
          <p:cNvSpPr/>
          <p:nvPr/>
        </p:nvSpPr>
        <p:spPr>
          <a:xfrm>
            <a:off x="6343094" y="3873331"/>
            <a:ext cx="727969" cy="69245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w15</a:t>
            </a:r>
          </a:p>
        </p:txBody>
      </p:sp>
      <p:cxnSp>
        <p:nvCxnSpPr>
          <p:cNvPr id="4" name="Conexão reta unidirecional 3">
            <a:extLst>
              <a:ext uri="{FF2B5EF4-FFF2-40B4-BE49-F238E27FC236}">
                <a16:creationId xmlns:a16="http://schemas.microsoft.com/office/drawing/2014/main" id="{00F02134-899C-FE20-5AE3-2DC90506FD0C}"/>
              </a:ext>
            </a:extLst>
          </p:cNvPr>
          <p:cNvCxnSpPr>
            <a:stCxn id="11" idx="0"/>
            <a:endCxn id="9" idx="4"/>
          </p:cNvCxnSpPr>
          <p:nvPr/>
        </p:nvCxnSpPr>
        <p:spPr>
          <a:xfrm flipV="1">
            <a:off x="6707079" y="3204839"/>
            <a:ext cx="0" cy="66849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C499873E-36F1-F8AC-A70D-E04C698C8324}"/>
              </a:ext>
            </a:extLst>
          </p:cNvPr>
          <p:cNvCxnSpPr>
            <a:stCxn id="11" idx="1"/>
            <a:endCxn id="8" idx="5"/>
          </p:cNvCxnSpPr>
          <p:nvPr/>
        </p:nvCxnSpPr>
        <p:spPr>
          <a:xfrm flipH="1" flipV="1">
            <a:off x="4616311" y="3103431"/>
            <a:ext cx="1833392" cy="87130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1A531FC6-EB0A-8AC2-D791-60F4A30B79F5}"/>
              </a:ext>
            </a:extLst>
          </p:cNvPr>
          <p:cNvCxnSpPr>
            <a:stCxn id="11" idx="2"/>
            <a:endCxn id="10" idx="6"/>
          </p:cNvCxnSpPr>
          <p:nvPr/>
        </p:nvCxnSpPr>
        <p:spPr>
          <a:xfrm flipH="1">
            <a:off x="4722919" y="4219560"/>
            <a:ext cx="1620175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14C4A327-2BAD-4ECD-A8D6-5B2EA04AB816}"/>
              </a:ext>
            </a:extLst>
          </p:cNvPr>
          <p:cNvGrpSpPr/>
          <p:nvPr/>
        </p:nvGrpSpPr>
        <p:grpSpPr>
          <a:xfrm>
            <a:off x="3766117" y="5096568"/>
            <a:ext cx="1733101" cy="1294392"/>
            <a:chOff x="3550880" y="5060997"/>
            <a:chExt cx="1733101" cy="1294392"/>
          </a:xfrm>
        </p:grpSpPr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0B81BAD8-6407-4885-6463-19D01B954369}"/>
                </a:ext>
              </a:extLst>
            </p:cNvPr>
            <p:cNvGrpSpPr/>
            <p:nvPr/>
          </p:nvGrpSpPr>
          <p:grpSpPr>
            <a:xfrm>
              <a:off x="3678605" y="5399551"/>
              <a:ext cx="1605376" cy="955838"/>
              <a:chOff x="485315" y="3719442"/>
              <a:chExt cx="1605376" cy="955838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72E0DE3-88C7-AC3D-AEC3-D3655F0399F2}"/>
                  </a:ext>
                </a:extLst>
              </p:cNvPr>
              <p:cNvSpPr/>
              <p:nvPr/>
            </p:nvSpPr>
            <p:spPr>
              <a:xfrm>
                <a:off x="485315" y="3747564"/>
                <a:ext cx="290002" cy="251534"/>
              </a:xfrm>
              <a:prstGeom prst="ellipse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sz="1100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369FD11-D627-7419-01A5-421D47DC483A}"/>
                  </a:ext>
                </a:extLst>
              </p:cNvPr>
              <p:cNvSpPr/>
              <p:nvPr/>
            </p:nvSpPr>
            <p:spPr>
              <a:xfrm>
                <a:off x="485315" y="4077517"/>
                <a:ext cx="290002" cy="251534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sz="1100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4821F39-65B0-F2CC-6E7A-8B481FB1C410}"/>
                  </a:ext>
                </a:extLst>
              </p:cNvPr>
              <p:cNvSpPr/>
              <p:nvPr/>
            </p:nvSpPr>
            <p:spPr>
              <a:xfrm>
                <a:off x="485315" y="4423746"/>
                <a:ext cx="290002" cy="251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sz="1100" dirty="0"/>
              </a:p>
            </p:txBody>
          </p:sp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06CD8731-9C19-1591-A71C-30EA6F298244}"/>
                  </a:ext>
                </a:extLst>
              </p:cNvPr>
              <p:cNvSpPr txBox="1"/>
              <p:nvPr/>
            </p:nvSpPr>
            <p:spPr>
              <a:xfrm>
                <a:off x="812306" y="3719442"/>
                <a:ext cx="127838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/>
                  <a:t>WORKING</a:t>
                </a:r>
              </a:p>
            </p:txBody>
          </p:sp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A150D6CA-770F-BE45-E2B8-8982B4C02358}"/>
                  </a:ext>
                </a:extLst>
              </p:cNvPr>
              <p:cNvSpPr txBox="1"/>
              <p:nvPr/>
            </p:nvSpPr>
            <p:spPr>
              <a:xfrm>
                <a:off x="812305" y="4077517"/>
                <a:ext cx="127838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/>
                  <a:t>IN_ELECTION</a:t>
                </a:r>
              </a:p>
            </p:txBody>
          </p:sp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C26193B9-D171-5A31-AD89-9DA2F67E9798}"/>
                  </a:ext>
                </a:extLst>
              </p:cNvPr>
              <p:cNvSpPr txBox="1"/>
              <p:nvPr/>
            </p:nvSpPr>
            <p:spPr>
              <a:xfrm>
                <a:off x="812305" y="4411900"/>
                <a:ext cx="127838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/>
                  <a:t>LIDER</a:t>
                </a:r>
              </a:p>
            </p:txBody>
          </p:sp>
        </p:grp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C4381005-6E26-0114-26D9-D5114C46718E}"/>
                </a:ext>
              </a:extLst>
            </p:cNvPr>
            <p:cNvSpPr txBox="1"/>
            <p:nvPr/>
          </p:nvSpPr>
          <p:spPr>
            <a:xfrm>
              <a:off x="3550880" y="5060997"/>
              <a:ext cx="14677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/>
                <a:t>Estados:</a:t>
              </a: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2426BA51-AB0C-F7F6-BFFA-FE1E80AC9167}"/>
              </a:ext>
            </a:extLst>
          </p:cNvPr>
          <p:cNvGrpSpPr/>
          <p:nvPr/>
        </p:nvGrpSpPr>
        <p:grpSpPr>
          <a:xfrm>
            <a:off x="5861438" y="5116843"/>
            <a:ext cx="2142318" cy="1461453"/>
            <a:chOff x="5646201" y="5081272"/>
            <a:chExt cx="2142318" cy="1461453"/>
          </a:xfrm>
        </p:grpSpPr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A51F5474-097D-0353-0E58-CB1CA5FD7D2D}"/>
                </a:ext>
              </a:extLst>
            </p:cNvPr>
            <p:cNvGrpSpPr/>
            <p:nvPr/>
          </p:nvGrpSpPr>
          <p:grpSpPr>
            <a:xfrm>
              <a:off x="5780805" y="5427673"/>
              <a:ext cx="2007714" cy="1115052"/>
              <a:chOff x="2432480" y="5383381"/>
              <a:chExt cx="2007714" cy="1115052"/>
            </a:xfrm>
          </p:grpSpPr>
          <p:cxnSp>
            <p:nvCxnSpPr>
              <p:cNvPr id="36" name="Conexão reta unidirecional 35">
                <a:extLst>
                  <a:ext uri="{FF2B5EF4-FFF2-40B4-BE49-F238E27FC236}">
                    <a16:creationId xmlns:a16="http://schemas.microsoft.com/office/drawing/2014/main" id="{4C96EEB6-355D-08FF-3360-0A8E8EC274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2480" y="5504954"/>
                <a:ext cx="288000" cy="9232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7" name="Conexão reta unidirecional 36">
                <a:extLst>
                  <a:ext uri="{FF2B5EF4-FFF2-40B4-BE49-F238E27FC236}">
                    <a16:creationId xmlns:a16="http://schemas.microsoft.com/office/drawing/2014/main" id="{1DC82A0A-23CF-DC31-63B3-1C016F8E3414}"/>
                  </a:ext>
                </a:extLst>
              </p:cNvPr>
              <p:cNvCxnSpPr/>
              <p:nvPr/>
            </p:nvCxnSpPr>
            <p:spPr>
              <a:xfrm>
                <a:off x="2432480" y="5799751"/>
                <a:ext cx="288000" cy="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8" name="Conexão reta unidirecional 37">
                <a:extLst>
                  <a:ext uri="{FF2B5EF4-FFF2-40B4-BE49-F238E27FC236}">
                    <a16:creationId xmlns:a16="http://schemas.microsoft.com/office/drawing/2014/main" id="{66688A0E-6B8B-6295-A987-C4057A1FA73E}"/>
                  </a:ext>
                </a:extLst>
              </p:cNvPr>
              <p:cNvCxnSpPr/>
              <p:nvPr/>
            </p:nvCxnSpPr>
            <p:spPr>
              <a:xfrm>
                <a:off x="2432480" y="6085316"/>
                <a:ext cx="288000" cy="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9" name="Conexão reta unidirecional 38">
                <a:extLst>
                  <a:ext uri="{FF2B5EF4-FFF2-40B4-BE49-F238E27FC236}">
                    <a16:creationId xmlns:a16="http://schemas.microsoft.com/office/drawing/2014/main" id="{7F560D67-C4E3-CC33-53E6-A23F127489F8}"/>
                  </a:ext>
                </a:extLst>
              </p:cNvPr>
              <p:cNvCxnSpPr/>
              <p:nvPr/>
            </p:nvCxnSpPr>
            <p:spPr>
              <a:xfrm>
                <a:off x="2432480" y="6370881"/>
                <a:ext cx="288000" cy="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DBFFDCC5-C359-677C-051E-B9B9BE728051}"/>
                  </a:ext>
                </a:extLst>
              </p:cNvPr>
              <p:cNvSpPr txBox="1"/>
              <p:nvPr/>
            </p:nvSpPr>
            <p:spPr>
              <a:xfrm>
                <a:off x="2735682" y="5383381"/>
                <a:ext cx="12961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/>
                  <a:t>RESUME</a:t>
                </a:r>
              </a:p>
            </p:txBody>
          </p:sp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E76E28C8-6C09-4149-092D-A3C4DD8000F9}"/>
                  </a:ext>
                </a:extLst>
              </p:cNvPr>
              <p:cNvSpPr txBox="1"/>
              <p:nvPr/>
            </p:nvSpPr>
            <p:spPr>
              <a:xfrm>
                <a:off x="2735682" y="5665693"/>
                <a:ext cx="17045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/>
                  <a:t>START_ELECTION</a:t>
                </a:r>
              </a:p>
            </p:txBody>
          </p:sp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DE03A24A-5BE4-8A81-8650-19D1D2A5F8F7}"/>
                  </a:ext>
                </a:extLst>
              </p:cNvPr>
              <p:cNvSpPr txBox="1"/>
              <p:nvPr/>
            </p:nvSpPr>
            <p:spPr>
              <a:xfrm>
                <a:off x="2735682" y="5953396"/>
                <a:ext cx="12961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/>
                  <a:t>OK</a:t>
                </a:r>
              </a:p>
            </p:txBody>
          </p:sp>
          <p:sp>
            <p:nvSpPr>
              <p:cNvPr id="43" name="CaixaDeTexto 42">
                <a:extLst>
                  <a:ext uri="{FF2B5EF4-FFF2-40B4-BE49-F238E27FC236}">
                    <a16:creationId xmlns:a16="http://schemas.microsoft.com/office/drawing/2014/main" id="{3239D920-4E4C-C772-AA55-A393FCC1D251}"/>
                  </a:ext>
                </a:extLst>
              </p:cNvPr>
              <p:cNvSpPr txBox="1"/>
              <p:nvPr/>
            </p:nvSpPr>
            <p:spPr>
              <a:xfrm>
                <a:off x="2735682" y="6236823"/>
                <a:ext cx="17045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/>
                  <a:t>COORDINATOR</a:t>
                </a:r>
              </a:p>
            </p:txBody>
          </p:sp>
        </p:grp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DBDBBA7D-C95B-02FB-FA27-BFAD469B85A8}"/>
                </a:ext>
              </a:extLst>
            </p:cNvPr>
            <p:cNvSpPr txBox="1"/>
            <p:nvPr/>
          </p:nvSpPr>
          <p:spPr>
            <a:xfrm>
              <a:off x="5646201" y="5081272"/>
              <a:ext cx="14677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/>
                <a:t>Mensagens:</a:t>
              </a:r>
            </a:p>
          </p:txBody>
        </p:sp>
      </p:grpSp>
      <p:sp>
        <p:nvSpPr>
          <p:cNvPr id="3" name="Título 1">
            <a:extLst>
              <a:ext uri="{FF2B5EF4-FFF2-40B4-BE49-F238E27FC236}">
                <a16:creationId xmlns:a16="http://schemas.microsoft.com/office/drawing/2014/main" id="{18765DA4-51C9-3B82-1706-48582C748548}"/>
              </a:ext>
            </a:extLst>
          </p:cNvPr>
          <p:cNvSpPr txBox="1">
            <a:spLocks/>
          </p:cNvSpPr>
          <p:nvPr/>
        </p:nvSpPr>
        <p:spPr>
          <a:xfrm>
            <a:off x="0" y="-25591665"/>
            <a:ext cx="2927230" cy="291045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1300" dirty="0">
                <a:solidFill>
                  <a:schemeClr val="tx2"/>
                </a:solidFill>
              </a:rPr>
              <a:t>1</a:t>
            </a:r>
            <a:br>
              <a:rPr lang="pt-PT" sz="31300" dirty="0">
                <a:solidFill>
                  <a:schemeClr val="tx2"/>
                </a:solidFill>
              </a:rPr>
            </a:br>
            <a:br>
              <a:rPr lang="pt-PT" sz="31300" dirty="0">
                <a:solidFill>
                  <a:schemeClr val="tx2"/>
                </a:solidFill>
              </a:rPr>
            </a:br>
            <a:r>
              <a:rPr lang="pt-PT" sz="31300" dirty="0">
                <a:solidFill>
                  <a:schemeClr val="tx2"/>
                </a:solidFill>
              </a:rPr>
              <a:t>2</a:t>
            </a:r>
          </a:p>
          <a:p>
            <a:endParaRPr lang="pt-PT" sz="31300" dirty="0">
              <a:solidFill>
                <a:schemeClr val="tx2"/>
              </a:solidFill>
            </a:endParaRPr>
          </a:p>
          <a:p>
            <a:r>
              <a:rPr lang="pt-PT" sz="31300" dirty="0">
                <a:solidFill>
                  <a:schemeClr val="tx2"/>
                </a:solidFill>
              </a:rPr>
              <a:t>3</a:t>
            </a:r>
          </a:p>
          <a:p>
            <a:endParaRPr lang="pt-PT" sz="31300" dirty="0">
              <a:solidFill>
                <a:schemeClr val="tx2"/>
              </a:solidFill>
            </a:endParaRPr>
          </a:p>
          <a:p>
            <a:r>
              <a:rPr lang="pt-PT" sz="31300" dirty="0">
                <a:solidFill>
                  <a:schemeClr val="tx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61477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170CB433-505D-7701-B289-34D351D5FED4}"/>
              </a:ext>
            </a:extLst>
          </p:cNvPr>
          <p:cNvSpPr txBox="1"/>
          <p:nvPr/>
        </p:nvSpPr>
        <p:spPr>
          <a:xfrm>
            <a:off x="7648111" y="-2693161"/>
            <a:ext cx="4101486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Todos os </a:t>
            </a:r>
            <a:r>
              <a:rPr lang="pt-PT" dirty="0" err="1">
                <a:solidFill>
                  <a:schemeClr val="bg1"/>
                </a:solidFill>
              </a:rPr>
              <a:t>workers</a:t>
            </a:r>
            <a:r>
              <a:rPr lang="pt-PT" dirty="0">
                <a:solidFill>
                  <a:schemeClr val="bg1"/>
                </a:solidFill>
              </a:rPr>
              <a:t> recebem mensagem para realizar o resumo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Passam a estar no estado IN_ELECTION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Enviam mensagem START_ELECTION a todos os participantes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Participantes com ID &lt; ID Remetente alteram o seu estado para WORKING, abandonando a eleição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Participantes com ID &gt; ID Remetente respondem com mensagem OK e repetem passo 3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Se não existir resposta OK após 1 segundo de ter sido enviada mensagem START_ELECTION, o </a:t>
            </a:r>
            <a:r>
              <a:rPr lang="pt-PT" dirty="0" err="1"/>
              <a:t>Worker</a:t>
            </a:r>
            <a:r>
              <a:rPr lang="pt-PT" dirty="0"/>
              <a:t> assume ser líder, envia mensagem COORDINATOR e altera o seu estado para LIDER</a:t>
            </a:r>
          </a:p>
          <a:p>
            <a:pPr marL="342900" indent="-342900">
              <a:buFont typeface="+mj-lt"/>
              <a:buAutoNum type="arabicPeriod"/>
            </a:pPr>
            <a:endParaRPr lang="pt-PT" dirty="0"/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Restantes participantes aceitam eleição e alteram o seu estado para WORKING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3E75F7C-6B12-0C6E-FC2B-B756890E1CC2}"/>
              </a:ext>
            </a:extLst>
          </p:cNvPr>
          <p:cNvSpPr txBox="1"/>
          <p:nvPr/>
        </p:nvSpPr>
        <p:spPr>
          <a:xfrm>
            <a:off x="2716566" y="674704"/>
            <a:ext cx="3311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err="1"/>
              <a:t>Worker</a:t>
            </a:r>
            <a:endParaRPr lang="pt-PT" sz="2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C21F8E6-0595-A39F-6C15-2DFEC5609AAB}"/>
              </a:ext>
            </a:extLst>
          </p:cNvPr>
          <p:cNvSpPr txBox="1"/>
          <p:nvPr/>
        </p:nvSpPr>
        <p:spPr>
          <a:xfrm>
            <a:off x="2725444" y="1206801"/>
            <a:ext cx="86912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Consome mensagens de venda e regista as mesmas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Associado a um grupo de trabalho (Spread </a:t>
            </a:r>
            <a:r>
              <a:rPr lang="pt-PT" dirty="0" err="1"/>
              <a:t>Group</a:t>
            </a:r>
            <a:r>
              <a:rPr lang="pt-PT" dirty="0"/>
              <a:t> “</a:t>
            </a:r>
            <a:r>
              <a:rPr lang="pt-PT" dirty="0" err="1"/>
              <a:t>workers</a:t>
            </a:r>
            <a:r>
              <a:rPr lang="pt-PT" dirty="0"/>
              <a:t>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Quando recebe uma mensagem externa ao grupo inicia processo de eleição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FBB8D0-9D4B-71CF-BE29-C707633E3088}"/>
              </a:ext>
            </a:extLst>
          </p:cNvPr>
          <p:cNvSpPr/>
          <p:nvPr/>
        </p:nvSpPr>
        <p:spPr>
          <a:xfrm>
            <a:off x="3994951" y="2512381"/>
            <a:ext cx="727969" cy="69245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w1</a:t>
            </a:r>
            <a:endParaRPr lang="pt-PT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FD61AB-8FBF-EC26-1340-1A04D8FE0635}"/>
              </a:ext>
            </a:extLst>
          </p:cNvPr>
          <p:cNvSpPr/>
          <p:nvPr/>
        </p:nvSpPr>
        <p:spPr>
          <a:xfrm>
            <a:off x="6343094" y="2512381"/>
            <a:ext cx="727969" cy="69245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w10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3674CE-3169-0D4F-B84C-E25B56D3B5C7}"/>
              </a:ext>
            </a:extLst>
          </p:cNvPr>
          <p:cNvSpPr/>
          <p:nvPr/>
        </p:nvSpPr>
        <p:spPr>
          <a:xfrm>
            <a:off x="3994950" y="3873331"/>
            <a:ext cx="727969" cy="69245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w5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6B2B5B-998E-A7D2-8CBA-4D6223C4DD0E}"/>
              </a:ext>
            </a:extLst>
          </p:cNvPr>
          <p:cNvSpPr/>
          <p:nvPr/>
        </p:nvSpPr>
        <p:spPr>
          <a:xfrm>
            <a:off x="6343094" y="3873331"/>
            <a:ext cx="727969" cy="6924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w15</a:t>
            </a:r>
          </a:p>
        </p:txBody>
      </p:sp>
      <p:cxnSp>
        <p:nvCxnSpPr>
          <p:cNvPr id="4" name="Conexão reta unidirecional 3">
            <a:extLst>
              <a:ext uri="{FF2B5EF4-FFF2-40B4-BE49-F238E27FC236}">
                <a16:creationId xmlns:a16="http://schemas.microsoft.com/office/drawing/2014/main" id="{F738F471-5DE5-96FA-F6AE-799BF16EF2E1}"/>
              </a:ext>
            </a:extLst>
          </p:cNvPr>
          <p:cNvCxnSpPr>
            <a:stCxn id="11" idx="0"/>
            <a:endCxn id="9" idx="4"/>
          </p:cNvCxnSpPr>
          <p:nvPr/>
        </p:nvCxnSpPr>
        <p:spPr>
          <a:xfrm flipV="1">
            <a:off x="6707079" y="3204839"/>
            <a:ext cx="0" cy="66849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D658F733-82DA-5BC1-B3B7-2D0364D2C2A3}"/>
              </a:ext>
            </a:extLst>
          </p:cNvPr>
          <p:cNvCxnSpPr>
            <a:cxnSpLocks/>
            <a:stCxn id="11" idx="1"/>
            <a:endCxn id="8" idx="5"/>
          </p:cNvCxnSpPr>
          <p:nvPr/>
        </p:nvCxnSpPr>
        <p:spPr>
          <a:xfrm flipH="1" flipV="1">
            <a:off x="4616311" y="3103431"/>
            <a:ext cx="1833392" cy="87130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FADDACC3-CE8C-3215-A9E8-16C619FFDDF2}"/>
              </a:ext>
            </a:extLst>
          </p:cNvPr>
          <p:cNvCxnSpPr>
            <a:cxnSpLocks/>
            <a:stCxn id="11" idx="2"/>
            <a:endCxn id="10" idx="6"/>
          </p:cNvCxnSpPr>
          <p:nvPr/>
        </p:nvCxnSpPr>
        <p:spPr>
          <a:xfrm flipH="1">
            <a:off x="4722919" y="4219560"/>
            <a:ext cx="1620175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EC9DEE85-DC60-7D77-2AA4-165046F1555C}"/>
              </a:ext>
            </a:extLst>
          </p:cNvPr>
          <p:cNvGrpSpPr/>
          <p:nvPr/>
        </p:nvGrpSpPr>
        <p:grpSpPr>
          <a:xfrm>
            <a:off x="3766117" y="5096568"/>
            <a:ext cx="1733101" cy="1294392"/>
            <a:chOff x="3550880" y="5060997"/>
            <a:chExt cx="1733101" cy="1294392"/>
          </a:xfrm>
        </p:grpSpPr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9F8DC5A4-E9C8-1F20-58B1-53DEF6347875}"/>
                </a:ext>
              </a:extLst>
            </p:cNvPr>
            <p:cNvGrpSpPr/>
            <p:nvPr/>
          </p:nvGrpSpPr>
          <p:grpSpPr>
            <a:xfrm>
              <a:off x="3678605" y="5399551"/>
              <a:ext cx="1605376" cy="955838"/>
              <a:chOff x="485315" y="3719442"/>
              <a:chExt cx="1605376" cy="955838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5600B9E-6C05-E533-9F65-72D207874901}"/>
                  </a:ext>
                </a:extLst>
              </p:cNvPr>
              <p:cNvSpPr/>
              <p:nvPr/>
            </p:nvSpPr>
            <p:spPr>
              <a:xfrm>
                <a:off x="485315" y="3747564"/>
                <a:ext cx="290002" cy="251534"/>
              </a:xfrm>
              <a:prstGeom prst="ellipse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sz="1100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DB7E3B8F-BF0B-388B-7E7C-F9F9E37090B1}"/>
                  </a:ext>
                </a:extLst>
              </p:cNvPr>
              <p:cNvSpPr/>
              <p:nvPr/>
            </p:nvSpPr>
            <p:spPr>
              <a:xfrm>
                <a:off x="485315" y="4077517"/>
                <a:ext cx="290002" cy="251534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sz="1100" dirty="0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5651D1B-479D-A847-269B-0A324E2BC6E1}"/>
                  </a:ext>
                </a:extLst>
              </p:cNvPr>
              <p:cNvSpPr/>
              <p:nvPr/>
            </p:nvSpPr>
            <p:spPr>
              <a:xfrm>
                <a:off x="485315" y="4423746"/>
                <a:ext cx="290002" cy="251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sz="1100" dirty="0"/>
              </a:p>
            </p:txBody>
          </p:sp>
          <p:sp>
            <p:nvSpPr>
              <p:cNvPr id="29" name="CaixaDeTexto 28">
                <a:extLst>
                  <a:ext uri="{FF2B5EF4-FFF2-40B4-BE49-F238E27FC236}">
                    <a16:creationId xmlns:a16="http://schemas.microsoft.com/office/drawing/2014/main" id="{F0944D10-A76A-1A50-DAA4-FC61DA0BB466}"/>
                  </a:ext>
                </a:extLst>
              </p:cNvPr>
              <p:cNvSpPr txBox="1"/>
              <p:nvPr/>
            </p:nvSpPr>
            <p:spPr>
              <a:xfrm>
                <a:off x="812306" y="3719442"/>
                <a:ext cx="127838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/>
                  <a:t>WORKING</a:t>
                </a:r>
              </a:p>
            </p:txBody>
          </p:sp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C91CD0DE-83BC-F8FE-776C-50C78DC0BF73}"/>
                  </a:ext>
                </a:extLst>
              </p:cNvPr>
              <p:cNvSpPr txBox="1"/>
              <p:nvPr/>
            </p:nvSpPr>
            <p:spPr>
              <a:xfrm>
                <a:off x="812305" y="4077517"/>
                <a:ext cx="127838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/>
                  <a:t>IN_ELECTION</a:t>
                </a:r>
              </a:p>
            </p:txBody>
          </p:sp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2DBB5334-0251-482F-E122-62A6331F43CA}"/>
                  </a:ext>
                </a:extLst>
              </p:cNvPr>
              <p:cNvSpPr txBox="1"/>
              <p:nvPr/>
            </p:nvSpPr>
            <p:spPr>
              <a:xfrm>
                <a:off x="812305" y="4411900"/>
                <a:ext cx="127838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/>
                  <a:t>LIDER</a:t>
                </a:r>
              </a:p>
            </p:txBody>
          </p:sp>
        </p:grp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4E0E5175-3400-EC41-688D-634509D5E20A}"/>
                </a:ext>
              </a:extLst>
            </p:cNvPr>
            <p:cNvSpPr txBox="1"/>
            <p:nvPr/>
          </p:nvSpPr>
          <p:spPr>
            <a:xfrm>
              <a:off x="3550880" y="5060997"/>
              <a:ext cx="14677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/>
                <a:t>Estados: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E5E7A7F-C696-9D38-4243-2D6530E4E8EE}"/>
              </a:ext>
            </a:extLst>
          </p:cNvPr>
          <p:cNvGrpSpPr/>
          <p:nvPr/>
        </p:nvGrpSpPr>
        <p:grpSpPr>
          <a:xfrm>
            <a:off x="5861438" y="5116843"/>
            <a:ext cx="2142318" cy="1461453"/>
            <a:chOff x="5646201" y="5081272"/>
            <a:chExt cx="2142318" cy="1461453"/>
          </a:xfrm>
        </p:grpSpPr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CE0BFC0C-9544-5613-5F36-AF5F8047105D}"/>
                </a:ext>
              </a:extLst>
            </p:cNvPr>
            <p:cNvGrpSpPr/>
            <p:nvPr/>
          </p:nvGrpSpPr>
          <p:grpSpPr>
            <a:xfrm>
              <a:off x="5780805" y="5427673"/>
              <a:ext cx="2007714" cy="1115052"/>
              <a:chOff x="2432480" y="5383381"/>
              <a:chExt cx="2007714" cy="1115052"/>
            </a:xfrm>
          </p:grpSpPr>
          <p:cxnSp>
            <p:nvCxnSpPr>
              <p:cNvPr id="35" name="Conexão reta unidirecional 34">
                <a:extLst>
                  <a:ext uri="{FF2B5EF4-FFF2-40B4-BE49-F238E27FC236}">
                    <a16:creationId xmlns:a16="http://schemas.microsoft.com/office/drawing/2014/main" id="{18BDC9DB-65EF-2D53-3C18-DCF53F67EF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2480" y="5504954"/>
                <a:ext cx="288000" cy="9232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6" name="Conexão reta unidirecional 35">
                <a:extLst>
                  <a:ext uri="{FF2B5EF4-FFF2-40B4-BE49-F238E27FC236}">
                    <a16:creationId xmlns:a16="http://schemas.microsoft.com/office/drawing/2014/main" id="{165083DD-CCDE-E77B-A50A-FE08EB9F21A0}"/>
                  </a:ext>
                </a:extLst>
              </p:cNvPr>
              <p:cNvCxnSpPr/>
              <p:nvPr/>
            </p:nvCxnSpPr>
            <p:spPr>
              <a:xfrm>
                <a:off x="2432480" y="5799751"/>
                <a:ext cx="288000" cy="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7" name="Conexão reta unidirecional 36">
                <a:extLst>
                  <a:ext uri="{FF2B5EF4-FFF2-40B4-BE49-F238E27FC236}">
                    <a16:creationId xmlns:a16="http://schemas.microsoft.com/office/drawing/2014/main" id="{E53E03C4-0F34-5296-E8F4-3D8F195517C8}"/>
                  </a:ext>
                </a:extLst>
              </p:cNvPr>
              <p:cNvCxnSpPr/>
              <p:nvPr/>
            </p:nvCxnSpPr>
            <p:spPr>
              <a:xfrm>
                <a:off x="2432480" y="6085316"/>
                <a:ext cx="288000" cy="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Conexão reta unidirecional 37">
                <a:extLst>
                  <a:ext uri="{FF2B5EF4-FFF2-40B4-BE49-F238E27FC236}">
                    <a16:creationId xmlns:a16="http://schemas.microsoft.com/office/drawing/2014/main" id="{66D312EE-9DBE-59A6-E375-A7F20CD05FB6}"/>
                  </a:ext>
                </a:extLst>
              </p:cNvPr>
              <p:cNvCxnSpPr/>
              <p:nvPr/>
            </p:nvCxnSpPr>
            <p:spPr>
              <a:xfrm>
                <a:off x="2432480" y="6370881"/>
                <a:ext cx="288000" cy="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124FBD1D-12B1-CC81-7AB5-440058464013}"/>
                  </a:ext>
                </a:extLst>
              </p:cNvPr>
              <p:cNvSpPr txBox="1"/>
              <p:nvPr/>
            </p:nvSpPr>
            <p:spPr>
              <a:xfrm>
                <a:off x="2735682" y="5383381"/>
                <a:ext cx="12961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/>
                  <a:t>RESUME</a:t>
                </a:r>
              </a:p>
            </p:txBody>
          </p:sp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3C153DF9-B0D7-5B1B-A9D4-88A0730CE1C0}"/>
                  </a:ext>
                </a:extLst>
              </p:cNvPr>
              <p:cNvSpPr txBox="1"/>
              <p:nvPr/>
            </p:nvSpPr>
            <p:spPr>
              <a:xfrm>
                <a:off x="2735682" y="5665693"/>
                <a:ext cx="17045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/>
                  <a:t>START_ELECTION</a:t>
                </a:r>
              </a:p>
            </p:txBody>
          </p:sp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84B9BF6A-662A-710A-DFEE-BBF5D7580758}"/>
                  </a:ext>
                </a:extLst>
              </p:cNvPr>
              <p:cNvSpPr txBox="1"/>
              <p:nvPr/>
            </p:nvSpPr>
            <p:spPr>
              <a:xfrm>
                <a:off x="2735682" y="5953396"/>
                <a:ext cx="12961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/>
                  <a:t>OK</a:t>
                </a:r>
              </a:p>
            </p:txBody>
          </p:sp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A506D5E4-A947-4C93-55C8-AB20CCC2F6CF}"/>
                  </a:ext>
                </a:extLst>
              </p:cNvPr>
              <p:cNvSpPr txBox="1"/>
              <p:nvPr/>
            </p:nvSpPr>
            <p:spPr>
              <a:xfrm>
                <a:off x="2735682" y="6236823"/>
                <a:ext cx="17045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/>
                  <a:t>COORDINATOR</a:t>
                </a:r>
              </a:p>
            </p:txBody>
          </p:sp>
        </p:grp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D61B222E-8D23-C6EF-3A38-1EC766B9F1A3}"/>
                </a:ext>
              </a:extLst>
            </p:cNvPr>
            <p:cNvSpPr txBox="1"/>
            <p:nvPr/>
          </p:nvSpPr>
          <p:spPr>
            <a:xfrm>
              <a:off x="5646201" y="5081272"/>
              <a:ext cx="14677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/>
                <a:t>Mensagens:</a:t>
              </a:r>
            </a:p>
          </p:txBody>
        </p:sp>
      </p:grpSp>
      <p:sp>
        <p:nvSpPr>
          <p:cNvPr id="3" name="Título 1">
            <a:extLst>
              <a:ext uri="{FF2B5EF4-FFF2-40B4-BE49-F238E27FC236}">
                <a16:creationId xmlns:a16="http://schemas.microsoft.com/office/drawing/2014/main" id="{5931425E-2E0B-4152-7407-91AC1FFBAD21}"/>
              </a:ext>
            </a:extLst>
          </p:cNvPr>
          <p:cNvSpPr txBox="1">
            <a:spLocks/>
          </p:cNvSpPr>
          <p:nvPr/>
        </p:nvSpPr>
        <p:spPr>
          <a:xfrm>
            <a:off x="0" y="-25591665"/>
            <a:ext cx="2927230" cy="291045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1300" dirty="0">
                <a:solidFill>
                  <a:schemeClr val="tx2"/>
                </a:solidFill>
              </a:rPr>
              <a:t>1</a:t>
            </a:r>
            <a:br>
              <a:rPr lang="pt-PT" sz="31300" dirty="0">
                <a:solidFill>
                  <a:schemeClr val="tx2"/>
                </a:solidFill>
              </a:rPr>
            </a:br>
            <a:br>
              <a:rPr lang="pt-PT" sz="31300" dirty="0">
                <a:solidFill>
                  <a:schemeClr val="tx2"/>
                </a:solidFill>
              </a:rPr>
            </a:br>
            <a:r>
              <a:rPr lang="pt-PT" sz="31300" dirty="0">
                <a:solidFill>
                  <a:schemeClr val="tx2"/>
                </a:solidFill>
              </a:rPr>
              <a:t>2</a:t>
            </a:r>
          </a:p>
          <a:p>
            <a:endParaRPr lang="pt-PT" sz="31300" dirty="0">
              <a:solidFill>
                <a:schemeClr val="tx2"/>
              </a:solidFill>
            </a:endParaRPr>
          </a:p>
          <a:p>
            <a:r>
              <a:rPr lang="pt-PT" sz="31300" dirty="0">
                <a:solidFill>
                  <a:schemeClr val="tx2"/>
                </a:solidFill>
              </a:rPr>
              <a:t>3</a:t>
            </a:r>
          </a:p>
          <a:p>
            <a:endParaRPr lang="pt-PT" sz="31300" dirty="0">
              <a:solidFill>
                <a:schemeClr val="tx2"/>
              </a:solidFill>
            </a:endParaRPr>
          </a:p>
          <a:p>
            <a:r>
              <a:rPr lang="pt-PT" sz="31300" dirty="0">
                <a:solidFill>
                  <a:schemeClr val="tx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11304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83E75F7C-6B12-0C6E-FC2B-B756890E1CC2}"/>
              </a:ext>
            </a:extLst>
          </p:cNvPr>
          <p:cNvSpPr txBox="1"/>
          <p:nvPr/>
        </p:nvSpPr>
        <p:spPr>
          <a:xfrm>
            <a:off x="2716566" y="674704"/>
            <a:ext cx="3311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err="1"/>
              <a:t>Worker</a:t>
            </a:r>
            <a:endParaRPr lang="pt-PT" sz="2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C21F8E6-0595-A39F-6C15-2DFEC5609AAB}"/>
              </a:ext>
            </a:extLst>
          </p:cNvPr>
          <p:cNvSpPr txBox="1"/>
          <p:nvPr/>
        </p:nvSpPr>
        <p:spPr>
          <a:xfrm>
            <a:off x="2725444" y="1206801"/>
            <a:ext cx="88332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Consome mensagens de venda e regista as mesmas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Associado a um grupo de trabalho (Spread </a:t>
            </a:r>
            <a:r>
              <a:rPr lang="pt-PT" dirty="0" err="1"/>
              <a:t>Group</a:t>
            </a:r>
            <a:r>
              <a:rPr lang="pt-PT" dirty="0"/>
              <a:t> “</a:t>
            </a:r>
            <a:r>
              <a:rPr lang="pt-PT" dirty="0" err="1"/>
              <a:t>workers</a:t>
            </a:r>
            <a:r>
              <a:rPr lang="pt-PT" dirty="0"/>
              <a:t>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Quando recebe uma mensagem externa ao grupo inicia processo de eleição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 err="1"/>
              <a:t>Worker</a:t>
            </a:r>
            <a:r>
              <a:rPr lang="pt-PT" dirty="0"/>
              <a:t> eleito passa a ser o líder e agrega as várias vendas de determinada categoria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Restantes participantes continuam a consumir e registar vendas do </a:t>
            </a:r>
            <a:r>
              <a:rPr lang="pt-PT" dirty="0" err="1"/>
              <a:t>PointOfSales</a:t>
            </a:r>
            <a:endParaRPr lang="pt-PT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9F5E7F4-401E-074E-CA91-C1A409650315}"/>
              </a:ext>
            </a:extLst>
          </p:cNvPr>
          <p:cNvSpPr/>
          <p:nvPr/>
        </p:nvSpPr>
        <p:spPr>
          <a:xfrm>
            <a:off x="3994951" y="2512381"/>
            <a:ext cx="727969" cy="69245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w1</a:t>
            </a:r>
            <a:endParaRPr lang="pt-PT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7232D82-808E-88AF-BD10-A58A6B71700E}"/>
              </a:ext>
            </a:extLst>
          </p:cNvPr>
          <p:cNvSpPr/>
          <p:nvPr/>
        </p:nvSpPr>
        <p:spPr>
          <a:xfrm>
            <a:off x="6343094" y="2512381"/>
            <a:ext cx="727969" cy="69245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w10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D2A82E8-3A0F-E72F-33C8-6200C5ECC9C7}"/>
              </a:ext>
            </a:extLst>
          </p:cNvPr>
          <p:cNvSpPr/>
          <p:nvPr/>
        </p:nvSpPr>
        <p:spPr>
          <a:xfrm>
            <a:off x="3994950" y="3873331"/>
            <a:ext cx="727969" cy="69245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w5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F6EE6AA-3471-B9EF-BA86-CB4925788AA6}"/>
              </a:ext>
            </a:extLst>
          </p:cNvPr>
          <p:cNvSpPr/>
          <p:nvPr/>
        </p:nvSpPr>
        <p:spPr>
          <a:xfrm>
            <a:off x="6343094" y="3873331"/>
            <a:ext cx="727969" cy="6924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w15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D936126-D1C0-10FC-FA83-602526E3231D}"/>
              </a:ext>
            </a:extLst>
          </p:cNvPr>
          <p:cNvSpPr txBox="1">
            <a:spLocks/>
          </p:cNvSpPr>
          <p:nvPr/>
        </p:nvSpPr>
        <p:spPr>
          <a:xfrm>
            <a:off x="0" y="-25591665"/>
            <a:ext cx="2927230" cy="291045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1300" dirty="0">
                <a:solidFill>
                  <a:schemeClr val="tx2"/>
                </a:solidFill>
              </a:rPr>
              <a:t>1</a:t>
            </a:r>
            <a:br>
              <a:rPr lang="pt-PT" sz="31300" dirty="0">
                <a:solidFill>
                  <a:schemeClr val="tx2"/>
                </a:solidFill>
              </a:rPr>
            </a:br>
            <a:br>
              <a:rPr lang="pt-PT" sz="31300" dirty="0">
                <a:solidFill>
                  <a:schemeClr val="tx2"/>
                </a:solidFill>
              </a:rPr>
            </a:br>
            <a:r>
              <a:rPr lang="pt-PT" sz="31300" dirty="0">
                <a:solidFill>
                  <a:schemeClr val="tx2"/>
                </a:solidFill>
              </a:rPr>
              <a:t>2</a:t>
            </a:r>
          </a:p>
          <a:p>
            <a:endParaRPr lang="pt-PT" sz="31300" dirty="0">
              <a:solidFill>
                <a:schemeClr val="tx2"/>
              </a:solidFill>
            </a:endParaRPr>
          </a:p>
          <a:p>
            <a:r>
              <a:rPr lang="pt-PT" sz="31300" dirty="0">
                <a:solidFill>
                  <a:schemeClr val="tx2"/>
                </a:solidFill>
              </a:rPr>
              <a:t>3</a:t>
            </a:r>
          </a:p>
          <a:p>
            <a:endParaRPr lang="pt-PT" sz="31300" dirty="0">
              <a:solidFill>
                <a:schemeClr val="tx2"/>
              </a:solidFill>
            </a:endParaRPr>
          </a:p>
          <a:p>
            <a:r>
              <a:rPr lang="pt-PT" sz="31300" dirty="0">
                <a:solidFill>
                  <a:schemeClr val="tx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49054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83E75F7C-6B12-0C6E-FC2B-B756890E1CC2}"/>
              </a:ext>
            </a:extLst>
          </p:cNvPr>
          <p:cNvSpPr txBox="1"/>
          <p:nvPr/>
        </p:nvSpPr>
        <p:spPr>
          <a:xfrm>
            <a:off x="2716566" y="674704"/>
            <a:ext cx="3311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err="1"/>
              <a:t>Worker</a:t>
            </a:r>
            <a:endParaRPr lang="pt-PT" sz="2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C21F8E6-0595-A39F-6C15-2DFEC5609AAB}"/>
              </a:ext>
            </a:extLst>
          </p:cNvPr>
          <p:cNvSpPr txBox="1"/>
          <p:nvPr/>
        </p:nvSpPr>
        <p:spPr>
          <a:xfrm>
            <a:off x="2725444" y="1206801"/>
            <a:ext cx="883328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Consome mensagens de venda e regista as mesmas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Associado a um grupo de trabalho (Spread </a:t>
            </a:r>
            <a:r>
              <a:rPr lang="pt-PT" dirty="0" err="1"/>
              <a:t>Group</a:t>
            </a:r>
            <a:r>
              <a:rPr lang="pt-PT" dirty="0"/>
              <a:t> “</a:t>
            </a:r>
            <a:r>
              <a:rPr lang="pt-PT" dirty="0" err="1"/>
              <a:t>workers</a:t>
            </a:r>
            <a:r>
              <a:rPr lang="pt-PT" dirty="0"/>
              <a:t>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Quando recebe uma mensagem externa ao grupo inicia processo de eleição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 err="1"/>
              <a:t>Worker</a:t>
            </a:r>
            <a:r>
              <a:rPr lang="pt-PT" dirty="0"/>
              <a:t> eleito passa a ser o líder e agrega as várias vendas de determinada categoria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Restantes participantes continuam a consumir e registar vendas do </a:t>
            </a:r>
            <a:r>
              <a:rPr lang="pt-PT" dirty="0" err="1"/>
              <a:t>PointOfSales</a:t>
            </a: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Líder responde ao Server através do Exchange partilhado na mensagem RESUME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9F5E7F4-401E-074E-CA91-C1A409650315}"/>
              </a:ext>
            </a:extLst>
          </p:cNvPr>
          <p:cNvSpPr/>
          <p:nvPr/>
        </p:nvSpPr>
        <p:spPr>
          <a:xfrm>
            <a:off x="3994951" y="2512381"/>
            <a:ext cx="727969" cy="69245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w1</a:t>
            </a:r>
            <a:endParaRPr lang="pt-PT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7232D82-808E-88AF-BD10-A58A6B71700E}"/>
              </a:ext>
            </a:extLst>
          </p:cNvPr>
          <p:cNvSpPr/>
          <p:nvPr/>
        </p:nvSpPr>
        <p:spPr>
          <a:xfrm>
            <a:off x="6343094" y="2512381"/>
            <a:ext cx="727969" cy="69245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w10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D2A82E8-3A0F-E72F-33C8-6200C5ECC9C7}"/>
              </a:ext>
            </a:extLst>
          </p:cNvPr>
          <p:cNvSpPr/>
          <p:nvPr/>
        </p:nvSpPr>
        <p:spPr>
          <a:xfrm>
            <a:off x="3994950" y="3873331"/>
            <a:ext cx="727969" cy="69245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w5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F6EE6AA-3471-B9EF-BA86-CB4925788AA6}"/>
              </a:ext>
            </a:extLst>
          </p:cNvPr>
          <p:cNvSpPr/>
          <p:nvPr/>
        </p:nvSpPr>
        <p:spPr>
          <a:xfrm>
            <a:off x="6343094" y="3873331"/>
            <a:ext cx="727969" cy="6924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w15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B9744F87-94DD-A464-FEF0-C680E389FA8B}"/>
              </a:ext>
            </a:extLst>
          </p:cNvPr>
          <p:cNvSpPr txBox="1">
            <a:spLocks/>
          </p:cNvSpPr>
          <p:nvPr/>
        </p:nvSpPr>
        <p:spPr>
          <a:xfrm>
            <a:off x="0" y="-25591665"/>
            <a:ext cx="2927230" cy="291045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1300" dirty="0">
                <a:solidFill>
                  <a:schemeClr val="tx2"/>
                </a:solidFill>
              </a:rPr>
              <a:t>1</a:t>
            </a:r>
            <a:br>
              <a:rPr lang="pt-PT" sz="31300" dirty="0">
                <a:solidFill>
                  <a:schemeClr val="tx2"/>
                </a:solidFill>
              </a:rPr>
            </a:br>
            <a:br>
              <a:rPr lang="pt-PT" sz="31300" dirty="0">
                <a:solidFill>
                  <a:schemeClr val="tx2"/>
                </a:solidFill>
              </a:rPr>
            </a:br>
            <a:r>
              <a:rPr lang="pt-PT" sz="31300" dirty="0">
                <a:solidFill>
                  <a:schemeClr val="tx2"/>
                </a:solidFill>
              </a:rPr>
              <a:t>2</a:t>
            </a:r>
          </a:p>
          <a:p>
            <a:endParaRPr lang="pt-PT" sz="31300" dirty="0">
              <a:solidFill>
                <a:schemeClr val="tx2"/>
              </a:solidFill>
            </a:endParaRPr>
          </a:p>
          <a:p>
            <a:r>
              <a:rPr lang="pt-PT" sz="31300" dirty="0">
                <a:solidFill>
                  <a:schemeClr val="tx2"/>
                </a:solidFill>
              </a:rPr>
              <a:t>3</a:t>
            </a:r>
          </a:p>
          <a:p>
            <a:endParaRPr lang="pt-PT" sz="31300" dirty="0">
              <a:solidFill>
                <a:schemeClr val="tx2"/>
              </a:solidFill>
            </a:endParaRPr>
          </a:p>
          <a:p>
            <a:r>
              <a:rPr lang="pt-PT" sz="31300" dirty="0">
                <a:solidFill>
                  <a:schemeClr val="tx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92361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m 18" descr="Produto de compra para adultos com cartão de crédito">
            <a:extLst>
              <a:ext uri="{FF2B5EF4-FFF2-40B4-BE49-F238E27FC236}">
                <a16:creationId xmlns:a16="http://schemas.microsoft.com/office/drawing/2014/main" id="{1D4F79F3-B2D3-780E-9305-26FF9AC6A0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30" b="1221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A65EFA2D-67BB-EE8C-EFDD-90A74832ED08}"/>
              </a:ext>
            </a:extLst>
          </p:cNvPr>
          <p:cNvSpPr/>
          <p:nvPr/>
        </p:nvSpPr>
        <p:spPr>
          <a:xfrm>
            <a:off x="0" y="0"/>
            <a:ext cx="12330546" cy="7028873"/>
          </a:xfrm>
          <a:prstGeom prst="rect">
            <a:avLst/>
          </a:prstGeom>
          <a:solidFill>
            <a:srgbClr val="000000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CDDA894-9D6C-C7C4-8390-CBC277FE27FA}"/>
              </a:ext>
            </a:extLst>
          </p:cNvPr>
          <p:cNvSpPr txBox="1"/>
          <p:nvPr/>
        </p:nvSpPr>
        <p:spPr>
          <a:xfrm>
            <a:off x="907124" y="2644961"/>
            <a:ext cx="101101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3600" dirty="0">
                <a:solidFill>
                  <a:schemeClr val="bg1"/>
                </a:solidFill>
              </a:rPr>
              <a:t>Sistema Distribuído de Gestão de Vendas</a:t>
            </a:r>
          </a:p>
          <a:p>
            <a:pPr algn="ctr"/>
            <a:r>
              <a:rPr lang="pt-BR" sz="2000" dirty="0">
                <a:solidFill>
                  <a:schemeClr val="bg1"/>
                </a:solidFill>
                <a:ea typeface="+mn-lt"/>
                <a:cs typeface="+mn-lt"/>
              </a:rPr>
              <a:t>Unidade Curricular de Computação Distribuída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22" name="Subtítulo 2">
            <a:extLst>
              <a:ext uri="{FF2B5EF4-FFF2-40B4-BE49-F238E27FC236}">
                <a16:creationId xmlns:a16="http://schemas.microsoft.com/office/drawing/2014/main" id="{55A44791-FF7A-A207-A578-DD016AB31068}"/>
              </a:ext>
            </a:extLst>
          </p:cNvPr>
          <p:cNvSpPr txBox="1">
            <a:spLocks/>
          </p:cNvSpPr>
          <p:nvPr/>
        </p:nvSpPr>
        <p:spPr>
          <a:xfrm>
            <a:off x="5154970" y="324957"/>
            <a:ext cx="5779211" cy="9637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spcBef>
                <a:spcPts val="0"/>
              </a:spcBef>
            </a:pPr>
            <a:r>
              <a:rPr lang="pt-BR" sz="1800" dirty="0">
                <a:solidFill>
                  <a:schemeClr val="bg1"/>
                </a:solidFill>
                <a:ea typeface="+mn-lt"/>
                <a:cs typeface="+mn-lt"/>
              </a:rPr>
              <a:t>Instituto Superior de Engenharia de Lisboa</a:t>
            </a:r>
          </a:p>
          <a:p>
            <a:pPr algn="r">
              <a:spcBef>
                <a:spcPts val="0"/>
              </a:spcBef>
            </a:pPr>
            <a:r>
              <a:rPr lang="pt-BR" sz="1800" b="1" dirty="0">
                <a:solidFill>
                  <a:schemeClr val="bg1"/>
                </a:solidFill>
                <a:ea typeface="+mn-lt"/>
                <a:cs typeface="+mn-lt"/>
              </a:rPr>
              <a:t>Mestrado em Engenharia Informática e Multimédia</a:t>
            </a:r>
          </a:p>
        </p:txBody>
      </p:sp>
      <p:sp>
        <p:nvSpPr>
          <p:cNvPr id="25" name="Subtítulo 2">
            <a:extLst>
              <a:ext uri="{FF2B5EF4-FFF2-40B4-BE49-F238E27FC236}">
                <a16:creationId xmlns:a16="http://schemas.microsoft.com/office/drawing/2014/main" id="{00A68CB1-6F07-8E97-2BC9-D7D6755301B9}"/>
              </a:ext>
            </a:extLst>
          </p:cNvPr>
          <p:cNvSpPr txBox="1">
            <a:spLocks/>
          </p:cNvSpPr>
          <p:nvPr/>
        </p:nvSpPr>
        <p:spPr>
          <a:xfrm>
            <a:off x="146648" y="5541056"/>
            <a:ext cx="5150397" cy="1926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dirty="0">
                <a:solidFill>
                  <a:schemeClr val="bg1"/>
                </a:solidFill>
                <a:latin typeface="Segoe UI"/>
                <a:ea typeface="+mn-lt"/>
                <a:cs typeface="Segoe UI"/>
              </a:rPr>
              <a:t>Grupo 03</a:t>
            </a:r>
            <a:endParaRPr lang="pt-BR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BR" sz="1800" dirty="0">
                <a:solidFill>
                  <a:schemeClr val="bg1"/>
                </a:solidFill>
                <a:ea typeface="+mn-lt"/>
                <a:cs typeface="+mn-lt"/>
              </a:rPr>
              <a:t>Docente:</a:t>
            </a:r>
            <a:r>
              <a:rPr lang="pt-BR" sz="1800" b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pt-BR" sz="1800" dirty="0">
                <a:solidFill>
                  <a:schemeClr val="bg1"/>
                </a:solidFill>
                <a:ea typeface="+mn-lt"/>
                <a:cs typeface="+mn-lt"/>
              </a:rPr>
              <a:t>Luís Assunção</a:t>
            </a:r>
            <a:endParaRPr lang="en-US" sz="1800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pt-BR" sz="1800" dirty="0">
                <a:solidFill>
                  <a:schemeClr val="bg1"/>
                </a:solidFill>
                <a:ea typeface="+mn-lt"/>
                <a:cs typeface="+mn-lt"/>
              </a:rPr>
              <a:t>Aluno: Ana</a:t>
            </a:r>
            <a:r>
              <a:rPr lang="pt-BR" sz="1800" dirty="0">
                <a:solidFill>
                  <a:schemeClr val="bg1"/>
                </a:solidFill>
              </a:rPr>
              <a:t> Sofia Oliveira (39275)</a:t>
            </a: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23" name="Picture 9" descr="A red circle with black and white symbols&#10;&#10;Description automatically generated">
            <a:extLst>
              <a:ext uri="{FF2B5EF4-FFF2-40B4-BE49-F238E27FC236}">
                <a16:creationId xmlns:a16="http://schemas.microsoft.com/office/drawing/2014/main" id="{8DEE28CD-50DF-12C9-3C05-3FF99B19D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4181" y="324957"/>
            <a:ext cx="640944" cy="644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6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26CE71F-25FE-B7E3-A2AC-DA298CFA1B4C}"/>
              </a:ext>
            </a:extLst>
          </p:cNvPr>
          <p:cNvSpPr txBox="1">
            <a:spLocks/>
          </p:cNvSpPr>
          <p:nvPr/>
        </p:nvSpPr>
        <p:spPr>
          <a:xfrm>
            <a:off x="565209" y="692458"/>
            <a:ext cx="6643460" cy="8966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6600" dirty="0">
                <a:solidFill>
                  <a:schemeClr val="tx2"/>
                </a:solidFill>
              </a:rPr>
              <a:t>Conteúdos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D2344198-1258-38EE-2C58-089A39BE090A}"/>
              </a:ext>
            </a:extLst>
          </p:cNvPr>
          <p:cNvSpPr txBox="1">
            <a:spLocks/>
          </p:cNvSpPr>
          <p:nvPr/>
        </p:nvSpPr>
        <p:spPr>
          <a:xfrm>
            <a:off x="668784" y="1757779"/>
            <a:ext cx="5427216" cy="17666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Font typeface="+mj-lt"/>
              <a:buAutoNum type="arabicPeriod"/>
            </a:pPr>
            <a:r>
              <a:rPr lang="pt-PT" sz="2800" dirty="0" err="1">
                <a:solidFill>
                  <a:schemeClr val="tx2"/>
                </a:solidFill>
              </a:rPr>
              <a:t>PointOfSales</a:t>
            </a:r>
            <a:endParaRPr lang="pt-PT" sz="2800" dirty="0">
              <a:solidFill>
                <a:schemeClr val="tx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pt-PT" sz="2800" dirty="0" err="1">
                <a:solidFill>
                  <a:schemeClr val="tx2"/>
                </a:solidFill>
              </a:rPr>
              <a:t>UserApp</a:t>
            </a:r>
            <a:endParaRPr lang="pt-PT" sz="2800" dirty="0">
              <a:solidFill>
                <a:schemeClr val="tx2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pt-PT" sz="2800" dirty="0">
                <a:solidFill>
                  <a:schemeClr val="tx2"/>
                </a:solidFill>
              </a:rPr>
              <a:t>Server</a:t>
            </a:r>
          </a:p>
          <a:p>
            <a:pPr marL="514350" indent="-514350">
              <a:buFont typeface="+mj-lt"/>
              <a:buAutoNum type="arabicPeriod"/>
            </a:pPr>
            <a:r>
              <a:rPr lang="pt-PT" sz="2800" dirty="0" err="1">
                <a:solidFill>
                  <a:schemeClr val="tx2"/>
                </a:solidFill>
              </a:rPr>
              <a:t>Worker</a:t>
            </a:r>
            <a:endParaRPr lang="pt-PT" sz="2800" dirty="0">
              <a:solidFill>
                <a:schemeClr val="tx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6036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14A81F0-DA59-93A9-8903-CDE5693F93EC}"/>
              </a:ext>
            </a:extLst>
          </p:cNvPr>
          <p:cNvSpPr txBox="1"/>
          <p:nvPr/>
        </p:nvSpPr>
        <p:spPr>
          <a:xfrm>
            <a:off x="2601157" y="683581"/>
            <a:ext cx="3311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err="1"/>
              <a:t>PointOfSales</a:t>
            </a:r>
            <a:endParaRPr lang="pt-PT" sz="2800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F8A44F1-4C7D-4078-E83E-8BCA85218498}"/>
              </a:ext>
            </a:extLst>
          </p:cNvPr>
          <p:cNvSpPr txBox="1">
            <a:spLocks/>
          </p:cNvSpPr>
          <p:nvPr/>
        </p:nvSpPr>
        <p:spPr>
          <a:xfrm>
            <a:off x="3036981" y="2119912"/>
            <a:ext cx="3239531" cy="190075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   "</a:t>
            </a:r>
            <a:r>
              <a:rPr lang="en-US" sz="1600" dirty="0" err="1"/>
              <a:t>produto</a:t>
            </a:r>
            <a:r>
              <a:rPr lang="en-US" sz="1600" dirty="0"/>
              <a:t>": “Sofa",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   "data": "</a:t>
            </a:r>
            <a:r>
              <a:rPr lang="en-US" sz="1600" dirty="0" err="1"/>
              <a:t>dez</a:t>
            </a:r>
            <a:r>
              <a:rPr lang="en-US" sz="1600" dirty="0"/>
              <a:t> 13,2023 20:23:19",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   "</a:t>
            </a:r>
            <a:r>
              <a:rPr lang="en-US" sz="1600" dirty="0" err="1"/>
              <a:t>categoria</a:t>
            </a:r>
            <a:r>
              <a:rPr lang="en-US" sz="1600" dirty="0"/>
              <a:t>": "casa",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   "</a:t>
            </a:r>
            <a:r>
              <a:rPr lang="en-US" sz="1600" dirty="0" err="1"/>
              <a:t>quantidade</a:t>
            </a:r>
            <a:r>
              <a:rPr lang="en-US" sz="1600" dirty="0"/>
              <a:t>": 1,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   "</a:t>
            </a:r>
            <a:r>
              <a:rPr lang="en-US" sz="1600" dirty="0" err="1"/>
              <a:t>precoSIVA</a:t>
            </a:r>
            <a:r>
              <a:rPr lang="en-US" sz="1600" dirty="0"/>
              <a:t>": 379.00,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   "</a:t>
            </a:r>
            <a:r>
              <a:rPr lang="en-US" sz="1600" dirty="0" err="1"/>
              <a:t>precoCIVA</a:t>
            </a:r>
            <a:r>
              <a:rPr lang="en-US" sz="1600" dirty="0"/>
              <a:t>": 466.17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latin typeface="Aptos"/>
                <a:ea typeface="Aptos"/>
                <a:cs typeface="Aptos"/>
              </a:rPr>
              <a:t>}</a:t>
            </a:r>
            <a:r>
              <a:rPr lang="en-US" sz="2000" dirty="0"/>
              <a:t> </a:t>
            </a:r>
          </a:p>
        </p:txBody>
      </p:sp>
      <p:pic>
        <p:nvPicPr>
          <p:cNvPr id="7" name="Picture 42" descr="A diagram of email marketing&#10;&#10;Description automatically generated">
            <a:extLst>
              <a:ext uri="{FF2B5EF4-FFF2-40B4-BE49-F238E27FC236}">
                <a16:creationId xmlns:a16="http://schemas.microsoft.com/office/drawing/2014/main" id="{3BE5F15E-4365-342F-CEC8-770411025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264" y="2868635"/>
            <a:ext cx="4934284" cy="333805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4AD291AE-2549-1ACD-0BB8-806C2662A53B}"/>
              </a:ext>
            </a:extLst>
          </p:cNvPr>
          <p:cNvSpPr txBox="1"/>
          <p:nvPr/>
        </p:nvSpPr>
        <p:spPr>
          <a:xfrm>
            <a:off x="2725444" y="1206801"/>
            <a:ext cx="8691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Envia transações de venda por cada produto vendido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Produtos com 2 categorias: casa ou alimentar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Mensagem de venda (transação): 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79211639-8D83-9819-AAAA-02CEB7E3FE52}"/>
              </a:ext>
            </a:extLst>
          </p:cNvPr>
          <p:cNvSpPr txBox="1">
            <a:spLocks/>
          </p:cNvSpPr>
          <p:nvPr/>
        </p:nvSpPr>
        <p:spPr>
          <a:xfrm>
            <a:off x="0" y="79899"/>
            <a:ext cx="2927230" cy="291045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1300" dirty="0">
                <a:solidFill>
                  <a:schemeClr val="tx2"/>
                </a:solidFill>
              </a:rPr>
              <a:t>1</a:t>
            </a:r>
            <a:br>
              <a:rPr lang="pt-PT" sz="31300" dirty="0">
                <a:solidFill>
                  <a:schemeClr val="tx2"/>
                </a:solidFill>
              </a:rPr>
            </a:br>
            <a:br>
              <a:rPr lang="pt-PT" sz="31300" dirty="0">
                <a:solidFill>
                  <a:schemeClr val="tx2"/>
                </a:solidFill>
              </a:rPr>
            </a:br>
            <a:r>
              <a:rPr lang="pt-PT" sz="31300" dirty="0">
                <a:solidFill>
                  <a:schemeClr val="tx2"/>
                </a:solidFill>
              </a:rPr>
              <a:t>2</a:t>
            </a:r>
          </a:p>
          <a:p>
            <a:endParaRPr lang="pt-PT" sz="31300" dirty="0">
              <a:solidFill>
                <a:schemeClr val="tx2"/>
              </a:solidFill>
            </a:endParaRPr>
          </a:p>
          <a:p>
            <a:r>
              <a:rPr lang="pt-PT" sz="31300" dirty="0">
                <a:solidFill>
                  <a:schemeClr val="tx2"/>
                </a:solidFill>
              </a:rPr>
              <a:t>3</a:t>
            </a:r>
          </a:p>
          <a:p>
            <a:endParaRPr lang="pt-PT" sz="31300" dirty="0">
              <a:solidFill>
                <a:schemeClr val="tx2"/>
              </a:solidFill>
            </a:endParaRPr>
          </a:p>
          <a:p>
            <a:r>
              <a:rPr lang="pt-PT" sz="31300" dirty="0">
                <a:solidFill>
                  <a:schemeClr val="tx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273324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66F637BA-A8E6-023D-6CC3-912C67860BFA}"/>
              </a:ext>
            </a:extLst>
          </p:cNvPr>
          <p:cNvSpPr txBox="1"/>
          <p:nvPr/>
        </p:nvSpPr>
        <p:spPr>
          <a:xfrm>
            <a:off x="2716566" y="674704"/>
            <a:ext cx="3311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err="1"/>
              <a:t>UserApp</a:t>
            </a:r>
            <a:endParaRPr lang="pt-PT" sz="2800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C486B67-5A75-B270-368E-85BEACFFFC14}"/>
              </a:ext>
            </a:extLst>
          </p:cNvPr>
          <p:cNvSpPr txBox="1"/>
          <p:nvPr/>
        </p:nvSpPr>
        <p:spPr>
          <a:xfrm>
            <a:off x="2725444" y="1206801"/>
            <a:ext cx="8691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Pede para que seja composto um resumo de vendas para uma categoria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PT" dirty="0"/>
              <a:t>Descarrega o ficheiro com o resumo criado no pedido anterior. 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CD81637E-9777-2F95-8E07-6C1816FFBA74}"/>
              </a:ext>
            </a:extLst>
          </p:cNvPr>
          <p:cNvSpPr txBox="1">
            <a:spLocks/>
          </p:cNvSpPr>
          <p:nvPr/>
        </p:nvSpPr>
        <p:spPr>
          <a:xfrm>
            <a:off x="3137334" y="2101212"/>
            <a:ext cx="8011390" cy="15426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service </a:t>
            </a:r>
            <a:r>
              <a:rPr lang="en-US" sz="1600" dirty="0" err="1"/>
              <a:t>GestService</a:t>
            </a:r>
            <a:r>
              <a:rPr lang="en-US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     </a:t>
            </a:r>
            <a:r>
              <a:rPr lang="en-US" sz="1600" dirty="0" err="1"/>
              <a:t>rpc</a:t>
            </a:r>
            <a:r>
              <a:rPr lang="en-US" sz="1600" dirty="0"/>
              <a:t> </a:t>
            </a:r>
            <a:r>
              <a:rPr lang="en-US" sz="1600" dirty="0" err="1"/>
              <a:t>agruparVendas</a:t>
            </a:r>
            <a:r>
              <a:rPr lang="en-US" sz="1600" dirty="0"/>
              <a:t>(</a:t>
            </a:r>
            <a:r>
              <a:rPr lang="en-US" sz="1600" dirty="0" err="1"/>
              <a:t>Categoria</a:t>
            </a:r>
            <a:r>
              <a:rPr lang="en-US" sz="1600" dirty="0"/>
              <a:t>) returns (</a:t>
            </a:r>
            <a:r>
              <a:rPr lang="en-US" sz="1600" dirty="0" err="1"/>
              <a:t>Informacoes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     </a:t>
            </a:r>
            <a:r>
              <a:rPr lang="en-US" sz="1600" dirty="0" err="1"/>
              <a:t>rpc</a:t>
            </a:r>
            <a:r>
              <a:rPr lang="en-US" sz="1600" dirty="0"/>
              <a:t> </a:t>
            </a:r>
            <a:r>
              <a:rPr lang="en-US" sz="1600" dirty="0" err="1"/>
              <a:t>obterFicheiro</a:t>
            </a:r>
            <a:r>
              <a:rPr lang="en-US" sz="1600" dirty="0"/>
              <a:t>(</a:t>
            </a:r>
            <a:r>
              <a:rPr lang="en-US" sz="1600" dirty="0" err="1"/>
              <a:t>Informacoes</a:t>
            </a:r>
            <a:r>
              <a:rPr lang="en-US" sz="1600" dirty="0"/>
              <a:t>) returns (stream </a:t>
            </a:r>
            <a:r>
              <a:rPr lang="en-US" sz="1600" dirty="0" err="1"/>
              <a:t>Ficheiro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514B20C3-8904-E3E4-FC0D-F7358C77A61C}"/>
              </a:ext>
            </a:extLst>
          </p:cNvPr>
          <p:cNvSpPr txBox="1">
            <a:spLocks/>
          </p:cNvSpPr>
          <p:nvPr/>
        </p:nvSpPr>
        <p:spPr>
          <a:xfrm>
            <a:off x="3137334" y="4091850"/>
            <a:ext cx="2371740" cy="217578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message </a:t>
            </a:r>
            <a:r>
              <a:rPr lang="en-US" sz="1600" dirty="0" err="1"/>
              <a:t>Categoria</a:t>
            </a:r>
            <a:r>
              <a:rPr lang="en-US" sz="1600" dirty="0"/>
              <a:t> {</a:t>
            </a:r>
          </a:p>
          <a:p>
            <a:r>
              <a:rPr lang="en-US" sz="1600" dirty="0"/>
              <a:t>     string </a:t>
            </a:r>
            <a:r>
              <a:rPr lang="en-US" sz="1600" dirty="0" err="1"/>
              <a:t>tipo</a:t>
            </a:r>
            <a:r>
              <a:rPr lang="en-US" sz="1600" dirty="0"/>
              <a:t> = 1;</a:t>
            </a:r>
          </a:p>
          <a:p>
            <a:r>
              <a:rPr lang="en-US" sz="1600" dirty="0"/>
              <a:t>}</a:t>
            </a:r>
          </a:p>
          <a:p>
            <a:r>
              <a:rPr lang="en-US" sz="1600" dirty="0"/>
              <a:t>message Informacoes {</a:t>
            </a:r>
          </a:p>
          <a:p>
            <a:r>
              <a:rPr lang="en-US" sz="1600" dirty="0"/>
              <a:t>     string hash = 1;</a:t>
            </a:r>
          </a:p>
          <a:p>
            <a:r>
              <a:rPr lang="en-US" sz="1600" dirty="0"/>
              <a:t>}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2508DE2F-699A-A3A5-4A3D-B8ADC65C41B2}"/>
              </a:ext>
            </a:extLst>
          </p:cNvPr>
          <p:cNvSpPr txBox="1">
            <a:spLocks/>
          </p:cNvSpPr>
          <p:nvPr/>
        </p:nvSpPr>
        <p:spPr>
          <a:xfrm>
            <a:off x="6096000" y="4091850"/>
            <a:ext cx="2809686" cy="187394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 spc="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message </a:t>
            </a:r>
            <a:r>
              <a:rPr lang="en-US" sz="1600" dirty="0" err="1"/>
              <a:t>Ficheiro</a:t>
            </a:r>
            <a:r>
              <a:rPr lang="en-US" sz="1600" dirty="0"/>
              <a:t> {</a:t>
            </a:r>
          </a:p>
          <a:p>
            <a:r>
              <a:rPr lang="en-US" sz="1600" dirty="0"/>
              <a:t>     string hash = 1;</a:t>
            </a:r>
          </a:p>
          <a:p>
            <a:r>
              <a:rPr lang="en-US" sz="1600" dirty="0"/>
              <a:t>     string </a:t>
            </a:r>
            <a:r>
              <a:rPr lang="en-US" sz="1600" dirty="0" err="1"/>
              <a:t>nomeFicheiro</a:t>
            </a:r>
            <a:r>
              <a:rPr lang="en-US" sz="1600" dirty="0"/>
              <a:t> = 2;</a:t>
            </a:r>
          </a:p>
          <a:p>
            <a:r>
              <a:rPr lang="en-US" sz="1600" dirty="0"/>
              <a:t>     bytes </a:t>
            </a:r>
            <a:r>
              <a:rPr lang="en-US" sz="1600" dirty="0" err="1"/>
              <a:t>blocos</a:t>
            </a:r>
            <a:r>
              <a:rPr lang="en-US" sz="1600" dirty="0"/>
              <a:t> = 3;</a:t>
            </a:r>
          </a:p>
          <a:p>
            <a:r>
              <a:rPr lang="en-US" sz="1600" dirty="0">
                <a:latin typeface="Aptos"/>
                <a:ea typeface="Aptos"/>
                <a:cs typeface="Aptos"/>
              </a:rPr>
              <a:t>}</a:t>
            </a:r>
            <a:r>
              <a:rPr lang="en-US" sz="1600" dirty="0"/>
              <a:t> </a:t>
            </a: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94ACCCFB-CD01-B3CB-CAC2-ADC83111A8A8}"/>
              </a:ext>
            </a:extLst>
          </p:cNvPr>
          <p:cNvSpPr txBox="1">
            <a:spLocks/>
          </p:cNvSpPr>
          <p:nvPr/>
        </p:nvSpPr>
        <p:spPr>
          <a:xfrm>
            <a:off x="0" y="-8469297"/>
            <a:ext cx="2927230" cy="291045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1300" dirty="0">
                <a:solidFill>
                  <a:schemeClr val="tx2"/>
                </a:solidFill>
              </a:rPr>
              <a:t>1</a:t>
            </a:r>
            <a:br>
              <a:rPr lang="pt-PT" sz="31300" dirty="0">
                <a:solidFill>
                  <a:schemeClr val="tx2"/>
                </a:solidFill>
              </a:rPr>
            </a:br>
            <a:br>
              <a:rPr lang="pt-PT" sz="31300" dirty="0">
                <a:solidFill>
                  <a:schemeClr val="tx2"/>
                </a:solidFill>
              </a:rPr>
            </a:br>
            <a:r>
              <a:rPr lang="pt-PT" sz="31300" dirty="0">
                <a:solidFill>
                  <a:schemeClr val="tx2"/>
                </a:solidFill>
              </a:rPr>
              <a:t>2</a:t>
            </a:r>
          </a:p>
          <a:p>
            <a:endParaRPr lang="pt-PT" sz="31300" dirty="0">
              <a:solidFill>
                <a:schemeClr val="tx2"/>
              </a:solidFill>
            </a:endParaRPr>
          </a:p>
          <a:p>
            <a:r>
              <a:rPr lang="pt-PT" sz="31300" dirty="0">
                <a:solidFill>
                  <a:schemeClr val="tx2"/>
                </a:solidFill>
              </a:rPr>
              <a:t>3</a:t>
            </a:r>
          </a:p>
          <a:p>
            <a:endParaRPr lang="pt-PT" sz="31300" dirty="0">
              <a:solidFill>
                <a:schemeClr val="tx2"/>
              </a:solidFill>
            </a:endParaRPr>
          </a:p>
          <a:p>
            <a:r>
              <a:rPr lang="pt-PT" sz="31300" dirty="0">
                <a:solidFill>
                  <a:schemeClr val="tx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704251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DeTexto 6">
            <a:extLst>
              <a:ext uri="{FF2B5EF4-FFF2-40B4-BE49-F238E27FC236}">
                <a16:creationId xmlns:a16="http://schemas.microsoft.com/office/drawing/2014/main" id="{FB3DD36C-E648-0EC5-1CC0-48CA09BC5AC6}"/>
              </a:ext>
            </a:extLst>
          </p:cNvPr>
          <p:cNvSpPr txBox="1"/>
          <p:nvPr/>
        </p:nvSpPr>
        <p:spPr>
          <a:xfrm>
            <a:off x="2716566" y="674704"/>
            <a:ext cx="3311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/>
              <a:t>Server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8D712D1-9E7A-20D7-48A0-4E299E33CC92}"/>
              </a:ext>
            </a:extLst>
          </p:cNvPr>
          <p:cNvSpPr txBox="1"/>
          <p:nvPr/>
        </p:nvSpPr>
        <p:spPr>
          <a:xfrm>
            <a:off x="2725444" y="1206801"/>
            <a:ext cx="869123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PT" dirty="0"/>
              <a:t>Cria estrutura </a:t>
            </a:r>
            <a:r>
              <a:rPr lang="pt-PT" dirty="0" err="1"/>
              <a:t>RabbitMQ</a:t>
            </a:r>
            <a:r>
              <a:rPr lang="pt-PT" dirty="0"/>
              <a:t> para receber resposta ao pedido de resumo</a:t>
            </a:r>
          </a:p>
          <a:p>
            <a:pPr marL="342900" indent="-342900">
              <a:buFont typeface="+mj-lt"/>
              <a:buAutoNum type="arabicPeriod"/>
            </a:pPr>
            <a:endParaRPr lang="pt-PT" dirty="0"/>
          </a:p>
          <a:p>
            <a:pPr marL="342900" indent="-342900">
              <a:buFont typeface="+mj-lt"/>
              <a:buAutoNum type="arabicPeriod"/>
            </a:pPr>
            <a:endParaRPr lang="pt-PT" dirty="0"/>
          </a:p>
          <a:p>
            <a:pPr marL="342900" indent="-342900">
              <a:buFont typeface="+mj-lt"/>
              <a:buAutoNum type="arabicPeriod"/>
            </a:pPr>
            <a:endParaRPr lang="pt-PT" dirty="0"/>
          </a:p>
          <a:p>
            <a:pPr marL="342900" indent="-342900">
              <a:buFont typeface="+mj-lt"/>
              <a:buAutoNum type="arabicPeriod"/>
            </a:pPr>
            <a:endParaRPr lang="pt-PT" dirty="0"/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Encaminha mensagem para Spread </a:t>
            </a:r>
            <a:r>
              <a:rPr lang="pt-PT" dirty="0" err="1"/>
              <a:t>Group</a:t>
            </a:r>
            <a:r>
              <a:rPr lang="pt-PT" dirty="0"/>
              <a:t>:</a:t>
            </a:r>
          </a:p>
          <a:p>
            <a:pPr marL="342900" indent="-342900">
              <a:buFont typeface="+mj-lt"/>
              <a:buAutoNum type="arabicPeriod"/>
            </a:pPr>
            <a:endParaRPr lang="pt-PT" dirty="0"/>
          </a:p>
          <a:p>
            <a:pPr marL="342900" indent="-342900">
              <a:buFont typeface="+mj-lt"/>
              <a:buAutoNum type="arabicPeriod"/>
            </a:pPr>
            <a:endParaRPr lang="pt-PT" dirty="0"/>
          </a:p>
          <a:p>
            <a:pPr marL="342900" indent="-342900">
              <a:buFont typeface="+mj-lt"/>
              <a:buAutoNum type="arabicPeriod"/>
            </a:pPr>
            <a:endParaRPr lang="pt-PT" dirty="0"/>
          </a:p>
          <a:p>
            <a:pPr marL="342900" indent="-342900">
              <a:buFont typeface="+mj-lt"/>
              <a:buAutoNum type="arabicPeriod"/>
            </a:pPr>
            <a:endParaRPr lang="pt-PT" dirty="0"/>
          </a:p>
          <a:p>
            <a:pPr marL="342900" indent="-342900">
              <a:buFont typeface="+mj-lt"/>
              <a:buAutoNum type="arabicPeriod"/>
            </a:pPr>
            <a:endParaRPr lang="pt-PT" dirty="0"/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Aguarda criação do ficheiro de resumo </a:t>
            </a:r>
          </a:p>
          <a:p>
            <a:pPr marL="342900" indent="-342900">
              <a:buFont typeface="+mj-lt"/>
              <a:buAutoNum type="arabicPeriod"/>
            </a:pPr>
            <a:endParaRPr lang="pt-PT" dirty="0"/>
          </a:p>
          <a:p>
            <a:pPr marL="342900" indent="-342900">
              <a:buFont typeface="+mj-lt"/>
              <a:buAutoNum type="arabicPeriod"/>
            </a:pPr>
            <a:endParaRPr lang="pt-PT" dirty="0"/>
          </a:p>
          <a:p>
            <a:pPr marL="342900" indent="-342900">
              <a:buFont typeface="+mj-lt"/>
              <a:buAutoNum type="arabicPeriod"/>
            </a:pPr>
            <a:endParaRPr lang="pt-PT" dirty="0"/>
          </a:p>
          <a:p>
            <a:pPr marL="342900" indent="-342900">
              <a:buFont typeface="+mj-lt"/>
              <a:buAutoNum type="arabicPeriod"/>
            </a:pPr>
            <a:endParaRPr lang="pt-PT" dirty="0"/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Envia ficheiro criado para cliente (</a:t>
            </a:r>
            <a:r>
              <a:rPr lang="pt-PT" dirty="0" err="1"/>
              <a:t>UserApp</a:t>
            </a:r>
            <a:r>
              <a:rPr lang="pt-PT" dirty="0"/>
              <a:t>)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017468F-102A-38B4-201D-E2B31969EE82}"/>
              </a:ext>
            </a:extLst>
          </p:cNvPr>
          <p:cNvSpPr txBox="1">
            <a:spLocks/>
          </p:cNvSpPr>
          <p:nvPr/>
        </p:nvSpPr>
        <p:spPr>
          <a:xfrm>
            <a:off x="3078299" y="2815593"/>
            <a:ext cx="3261791" cy="14497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pt-PT"/>
            </a:defPPr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{</a:t>
            </a:r>
          </a:p>
          <a:p>
            <a:r>
              <a:rPr lang="en-US" dirty="0"/>
              <a:t>   "id":12345679,</a:t>
            </a:r>
          </a:p>
          <a:p>
            <a:r>
              <a:rPr lang="en-US" dirty="0"/>
              <a:t>   "</a:t>
            </a:r>
            <a:r>
              <a:rPr lang="en-US" dirty="0" err="1"/>
              <a:t>value":“RESUME</a:t>
            </a:r>
            <a:r>
              <a:rPr lang="en-US" dirty="0"/>
              <a:t>",</a:t>
            </a:r>
          </a:p>
          <a:p>
            <a:r>
              <a:rPr lang="en-US" dirty="0"/>
              <a:t>   "exchange":"ex_12345679",</a:t>
            </a:r>
          </a:p>
          <a:p>
            <a:r>
              <a:rPr lang="en-US" dirty="0"/>
              <a:t>   "</a:t>
            </a:r>
            <a:r>
              <a:rPr lang="en-US" dirty="0" err="1"/>
              <a:t>tipo</a:t>
            </a:r>
            <a:r>
              <a:rPr lang="en-US" dirty="0"/>
              <a:t>":"casa"</a:t>
            </a:r>
          </a:p>
          <a:p>
            <a:r>
              <a:rPr lang="en-US" dirty="0"/>
              <a:t>}</a:t>
            </a:r>
          </a:p>
        </p:txBody>
      </p:sp>
      <p:pic>
        <p:nvPicPr>
          <p:cNvPr id="13" name="Imagem 12" descr="Uma imagem com círculo&#10;&#10;Descrição gerada automaticamente">
            <a:extLst>
              <a:ext uri="{FF2B5EF4-FFF2-40B4-BE49-F238E27FC236}">
                <a16:creationId xmlns:a16="http://schemas.microsoft.com/office/drawing/2014/main" id="{0204B153-64FD-5D13-D073-EA28A4126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299" y="1565704"/>
            <a:ext cx="1973096" cy="826106"/>
          </a:xfrm>
          <a:prstGeom prst="rect">
            <a:avLst/>
          </a:prstGeom>
        </p:spPr>
      </p:pic>
      <p:pic>
        <p:nvPicPr>
          <p:cNvPr id="15" name="Imagem 14" descr="Uma imagem com captura de ecrã, design&#10;&#10;Descrição gerada automaticamente">
            <a:extLst>
              <a:ext uri="{FF2B5EF4-FFF2-40B4-BE49-F238E27FC236}">
                <a16:creationId xmlns:a16="http://schemas.microsoft.com/office/drawing/2014/main" id="{A1868550-622D-7C0E-ABDB-7E391683B7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299" y="4546939"/>
            <a:ext cx="4600885" cy="1015603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E0AB0303-2D7E-06CD-A060-572039BAD449}"/>
              </a:ext>
            </a:extLst>
          </p:cNvPr>
          <p:cNvSpPr txBox="1">
            <a:spLocks/>
          </p:cNvSpPr>
          <p:nvPr/>
        </p:nvSpPr>
        <p:spPr>
          <a:xfrm>
            <a:off x="0" y="-17054003"/>
            <a:ext cx="2927230" cy="291045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1300" dirty="0">
                <a:solidFill>
                  <a:schemeClr val="tx2"/>
                </a:solidFill>
              </a:rPr>
              <a:t>1</a:t>
            </a:r>
            <a:br>
              <a:rPr lang="pt-PT" sz="31300" dirty="0">
                <a:solidFill>
                  <a:schemeClr val="tx2"/>
                </a:solidFill>
              </a:rPr>
            </a:br>
            <a:br>
              <a:rPr lang="pt-PT" sz="31300" dirty="0">
                <a:solidFill>
                  <a:schemeClr val="tx2"/>
                </a:solidFill>
              </a:rPr>
            </a:br>
            <a:r>
              <a:rPr lang="pt-PT" sz="31300" dirty="0">
                <a:solidFill>
                  <a:schemeClr val="tx2"/>
                </a:solidFill>
              </a:rPr>
              <a:t>2</a:t>
            </a:r>
          </a:p>
          <a:p>
            <a:endParaRPr lang="pt-PT" sz="31300" dirty="0">
              <a:solidFill>
                <a:schemeClr val="tx2"/>
              </a:solidFill>
            </a:endParaRPr>
          </a:p>
          <a:p>
            <a:r>
              <a:rPr lang="pt-PT" sz="31300" dirty="0">
                <a:solidFill>
                  <a:schemeClr val="tx2"/>
                </a:solidFill>
              </a:rPr>
              <a:t>3</a:t>
            </a:r>
          </a:p>
          <a:p>
            <a:endParaRPr lang="pt-PT" sz="31300" dirty="0">
              <a:solidFill>
                <a:schemeClr val="tx2"/>
              </a:solidFill>
            </a:endParaRPr>
          </a:p>
          <a:p>
            <a:r>
              <a:rPr lang="pt-PT" sz="31300" dirty="0">
                <a:solidFill>
                  <a:schemeClr val="tx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109476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83E75F7C-6B12-0C6E-FC2B-B756890E1CC2}"/>
              </a:ext>
            </a:extLst>
          </p:cNvPr>
          <p:cNvSpPr txBox="1"/>
          <p:nvPr/>
        </p:nvSpPr>
        <p:spPr>
          <a:xfrm>
            <a:off x="2716566" y="674704"/>
            <a:ext cx="3311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err="1"/>
              <a:t>Worker</a:t>
            </a:r>
            <a:endParaRPr lang="pt-PT" sz="2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C21F8E6-0595-A39F-6C15-2DFEC5609AAB}"/>
              </a:ext>
            </a:extLst>
          </p:cNvPr>
          <p:cNvSpPr txBox="1"/>
          <p:nvPr/>
        </p:nvSpPr>
        <p:spPr>
          <a:xfrm>
            <a:off x="2725444" y="1206801"/>
            <a:ext cx="86912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Consome mensagens de venda e regista as mesmas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Associado a um grupo de trabalho (Spread </a:t>
            </a:r>
            <a:r>
              <a:rPr lang="pt-PT" dirty="0" err="1"/>
              <a:t>Group</a:t>
            </a:r>
            <a:r>
              <a:rPr lang="pt-PT" dirty="0"/>
              <a:t> “</a:t>
            </a:r>
            <a:r>
              <a:rPr lang="pt-PT" dirty="0" err="1"/>
              <a:t>workers</a:t>
            </a:r>
            <a:r>
              <a:rPr lang="pt-PT" dirty="0"/>
              <a:t>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Quando recebe uma mensagem externa ao grupo inicia processo de eleição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FBB8D0-9D4B-71CF-BE29-C707633E3088}"/>
              </a:ext>
            </a:extLst>
          </p:cNvPr>
          <p:cNvSpPr/>
          <p:nvPr/>
        </p:nvSpPr>
        <p:spPr>
          <a:xfrm>
            <a:off x="3994951" y="2512381"/>
            <a:ext cx="727969" cy="69245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w1</a:t>
            </a:r>
            <a:endParaRPr lang="pt-PT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FD61AB-8FBF-EC26-1340-1A04D8FE0635}"/>
              </a:ext>
            </a:extLst>
          </p:cNvPr>
          <p:cNvSpPr/>
          <p:nvPr/>
        </p:nvSpPr>
        <p:spPr>
          <a:xfrm>
            <a:off x="6343094" y="2512381"/>
            <a:ext cx="727969" cy="69245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w10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3674CE-3169-0D4F-B84C-E25B56D3B5C7}"/>
              </a:ext>
            </a:extLst>
          </p:cNvPr>
          <p:cNvSpPr/>
          <p:nvPr/>
        </p:nvSpPr>
        <p:spPr>
          <a:xfrm>
            <a:off x="3994950" y="3873331"/>
            <a:ext cx="727969" cy="69245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w5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6B2B5B-998E-A7D2-8CBA-4D6223C4DD0E}"/>
              </a:ext>
            </a:extLst>
          </p:cNvPr>
          <p:cNvSpPr/>
          <p:nvPr/>
        </p:nvSpPr>
        <p:spPr>
          <a:xfrm>
            <a:off x="6343094" y="3873331"/>
            <a:ext cx="727969" cy="69245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w15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BCA01E5-723D-821F-6022-74165937DF5F}"/>
              </a:ext>
            </a:extLst>
          </p:cNvPr>
          <p:cNvSpPr txBox="1"/>
          <p:nvPr/>
        </p:nvSpPr>
        <p:spPr>
          <a:xfrm>
            <a:off x="7559333" y="2512381"/>
            <a:ext cx="4101486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PT" dirty="0"/>
              <a:t>Todos os </a:t>
            </a:r>
            <a:r>
              <a:rPr lang="pt-PT" dirty="0" err="1"/>
              <a:t>workers</a:t>
            </a:r>
            <a:r>
              <a:rPr lang="pt-PT" dirty="0"/>
              <a:t> recebem mensagem para realizar o resumo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Passam a estar no estado IN_ELECTION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Enviam mensagem START_ELECTION a todos os participantes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Participantes com ID &lt; ID Remetente alteram o seu estado para WORKING, abandonando a eleição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Participantes com ID &gt; ID Remetente respondem com mensagem OK e repetem passo 3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Se não existir resposta OK após 1 segundo de ter sido enviada mensagem START_ELECTION, o </a:t>
            </a:r>
            <a:r>
              <a:rPr lang="pt-PT" dirty="0" err="1">
                <a:solidFill>
                  <a:schemeClr val="bg1"/>
                </a:solidFill>
              </a:rPr>
              <a:t>Worker</a:t>
            </a:r>
            <a:r>
              <a:rPr lang="pt-PT" dirty="0">
                <a:solidFill>
                  <a:schemeClr val="bg1"/>
                </a:solidFill>
              </a:rPr>
              <a:t> assume ser líder, altera o seu estado para LIDER e envia mensagem COORDINATOR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Restantes participantes aceitam eleição e alteram o seu estado para WORKING</a:t>
            </a:r>
          </a:p>
        </p:txBody>
      </p: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092CBBFD-E654-3791-0671-45682D17C2AD}"/>
              </a:ext>
            </a:extLst>
          </p:cNvPr>
          <p:cNvCxnSpPr>
            <a:endCxn id="8" idx="1"/>
          </p:cNvCxnSpPr>
          <p:nvPr/>
        </p:nvCxnSpPr>
        <p:spPr>
          <a:xfrm>
            <a:off x="3471169" y="2325950"/>
            <a:ext cx="630391" cy="28783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89A20403-80DB-0A30-FA51-503BE35AA0C7}"/>
              </a:ext>
            </a:extLst>
          </p:cNvPr>
          <p:cNvCxnSpPr/>
          <p:nvPr/>
        </p:nvCxnSpPr>
        <p:spPr>
          <a:xfrm>
            <a:off x="5783764" y="2358899"/>
            <a:ext cx="630391" cy="28783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FBF140C6-2EC6-0DA2-68D0-BE64C3726AEF}"/>
              </a:ext>
            </a:extLst>
          </p:cNvPr>
          <p:cNvCxnSpPr/>
          <p:nvPr/>
        </p:nvCxnSpPr>
        <p:spPr>
          <a:xfrm>
            <a:off x="5825931" y="3672672"/>
            <a:ext cx="630391" cy="28783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Conexão reta unidirecional 23">
            <a:extLst>
              <a:ext uri="{FF2B5EF4-FFF2-40B4-BE49-F238E27FC236}">
                <a16:creationId xmlns:a16="http://schemas.microsoft.com/office/drawing/2014/main" id="{9FBDC4EA-62AB-8977-9F3B-5A4907D6AA9B}"/>
              </a:ext>
            </a:extLst>
          </p:cNvPr>
          <p:cNvCxnSpPr/>
          <p:nvPr/>
        </p:nvCxnSpPr>
        <p:spPr>
          <a:xfrm>
            <a:off x="3471168" y="3711259"/>
            <a:ext cx="630391" cy="28783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3BBE5C89-C8AC-E2D6-67B1-786DB6FD4B82}"/>
              </a:ext>
            </a:extLst>
          </p:cNvPr>
          <p:cNvGrpSpPr/>
          <p:nvPr/>
        </p:nvGrpSpPr>
        <p:grpSpPr>
          <a:xfrm>
            <a:off x="3766117" y="5096568"/>
            <a:ext cx="1733101" cy="1294392"/>
            <a:chOff x="3550880" y="5060997"/>
            <a:chExt cx="1733101" cy="1294392"/>
          </a:xfrm>
        </p:grpSpPr>
        <p:grpSp>
          <p:nvGrpSpPr>
            <p:cNvPr id="19" name="Agrupar 18">
              <a:extLst>
                <a:ext uri="{FF2B5EF4-FFF2-40B4-BE49-F238E27FC236}">
                  <a16:creationId xmlns:a16="http://schemas.microsoft.com/office/drawing/2014/main" id="{20976912-DCC4-BB53-7B09-2EEF62D25A9D}"/>
                </a:ext>
              </a:extLst>
            </p:cNvPr>
            <p:cNvGrpSpPr/>
            <p:nvPr/>
          </p:nvGrpSpPr>
          <p:grpSpPr>
            <a:xfrm>
              <a:off x="3678605" y="5399551"/>
              <a:ext cx="1605376" cy="955838"/>
              <a:chOff x="485315" y="3719442"/>
              <a:chExt cx="1605376" cy="955838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B63C644F-D353-A3C9-91D9-5772652F2F6A}"/>
                  </a:ext>
                </a:extLst>
              </p:cNvPr>
              <p:cNvSpPr/>
              <p:nvPr/>
            </p:nvSpPr>
            <p:spPr>
              <a:xfrm>
                <a:off x="485315" y="3747564"/>
                <a:ext cx="290002" cy="251534"/>
              </a:xfrm>
              <a:prstGeom prst="ellipse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sz="1100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4A701736-810E-D6DD-BDA0-C761C4227EF9}"/>
                  </a:ext>
                </a:extLst>
              </p:cNvPr>
              <p:cNvSpPr/>
              <p:nvPr/>
            </p:nvSpPr>
            <p:spPr>
              <a:xfrm>
                <a:off x="485315" y="4077517"/>
                <a:ext cx="290002" cy="251534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sz="1100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4ED1CB8-CA8B-EC24-59EC-822DDD1D6A26}"/>
                  </a:ext>
                </a:extLst>
              </p:cNvPr>
              <p:cNvSpPr/>
              <p:nvPr/>
            </p:nvSpPr>
            <p:spPr>
              <a:xfrm>
                <a:off x="485315" y="4423746"/>
                <a:ext cx="290002" cy="251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sz="1100" dirty="0"/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9B618351-1718-A3DC-8556-196050EB2FE4}"/>
                  </a:ext>
                </a:extLst>
              </p:cNvPr>
              <p:cNvSpPr txBox="1"/>
              <p:nvPr/>
            </p:nvSpPr>
            <p:spPr>
              <a:xfrm>
                <a:off x="812306" y="3719442"/>
                <a:ext cx="127838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/>
                  <a:t>WORKING</a:t>
                </a:r>
              </a:p>
            </p:txBody>
          </p: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A6018DCC-CF3F-C173-FC14-A12E0B039AAC}"/>
                  </a:ext>
                </a:extLst>
              </p:cNvPr>
              <p:cNvSpPr txBox="1"/>
              <p:nvPr/>
            </p:nvSpPr>
            <p:spPr>
              <a:xfrm>
                <a:off x="812305" y="4077517"/>
                <a:ext cx="127838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/>
                  <a:t>IN_ELECTION</a:t>
                </a:r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6F8A0CE1-32C9-CE42-51C0-C07EA0B3FB70}"/>
                  </a:ext>
                </a:extLst>
              </p:cNvPr>
              <p:cNvSpPr txBox="1"/>
              <p:nvPr/>
            </p:nvSpPr>
            <p:spPr>
              <a:xfrm>
                <a:off x="812305" y="4411900"/>
                <a:ext cx="127838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/>
                  <a:t>LIDER</a:t>
                </a:r>
              </a:p>
            </p:txBody>
          </p:sp>
        </p:grp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D03792F7-A4E0-CDB1-FFE7-C76294B6CDB8}"/>
                </a:ext>
              </a:extLst>
            </p:cNvPr>
            <p:cNvSpPr txBox="1"/>
            <p:nvPr/>
          </p:nvSpPr>
          <p:spPr>
            <a:xfrm>
              <a:off x="3550880" y="5060997"/>
              <a:ext cx="14677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/>
                <a:t>Estados: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1F80EA81-83BD-489F-768C-81F62D37729C}"/>
              </a:ext>
            </a:extLst>
          </p:cNvPr>
          <p:cNvGrpSpPr/>
          <p:nvPr/>
        </p:nvGrpSpPr>
        <p:grpSpPr>
          <a:xfrm>
            <a:off x="5861438" y="5116843"/>
            <a:ext cx="2142318" cy="1461453"/>
            <a:chOff x="5646201" y="5081272"/>
            <a:chExt cx="2142318" cy="1461453"/>
          </a:xfrm>
        </p:grpSpPr>
        <p:grpSp>
          <p:nvGrpSpPr>
            <p:cNvPr id="35" name="Agrupar 34">
              <a:extLst>
                <a:ext uri="{FF2B5EF4-FFF2-40B4-BE49-F238E27FC236}">
                  <a16:creationId xmlns:a16="http://schemas.microsoft.com/office/drawing/2014/main" id="{C847A773-BDE3-1F76-8E26-EB4E5468BAFB}"/>
                </a:ext>
              </a:extLst>
            </p:cNvPr>
            <p:cNvGrpSpPr/>
            <p:nvPr/>
          </p:nvGrpSpPr>
          <p:grpSpPr>
            <a:xfrm>
              <a:off x="5780805" y="5427673"/>
              <a:ext cx="2007714" cy="1115052"/>
              <a:chOff x="2432480" y="5383381"/>
              <a:chExt cx="2007714" cy="1115052"/>
            </a:xfrm>
          </p:grpSpPr>
          <p:cxnSp>
            <p:nvCxnSpPr>
              <p:cNvPr id="26" name="Conexão reta unidirecional 25">
                <a:extLst>
                  <a:ext uri="{FF2B5EF4-FFF2-40B4-BE49-F238E27FC236}">
                    <a16:creationId xmlns:a16="http://schemas.microsoft.com/office/drawing/2014/main" id="{69FEC406-AA9C-B28E-59E6-E99273C4EB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2480" y="5504954"/>
                <a:ext cx="288000" cy="9232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7" name="Conexão reta unidirecional 26">
                <a:extLst>
                  <a:ext uri="{FF2B5EF4-FFF2-40B4-BE49-F238E27FC236}">
                    <a16:creationId xmlns:a16="http://schemas.microsoft.com/office/drawing/2014/main" id="{BCEFC7E6-973A-27AC-E7CD-C569B2028EFA}"/>
                  </a:ext>
                </a:extLst>
              </p:cNvPr>
              <p:cNvCxnSpPr/>
              <p:nvPr/>
            </p:nvCxnSpPr>
            <p:spPr>
              <a:xfrm>
                <a:off x="2432480" y="5799751"/>
                <a:ext cx="288000" cy="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8" name="Conexão reta unidirecional 27">
                <a:extLst>
                  <a:ext uri="{FF2B5EF4-FFF2-40B4-BE49-F238E27FC236}">
                    <a16:creationId xmlns:a16="http://schemas.microsoft.com/office/drawing/2014/main" id="{CF01C5F0-C88E-5386-032B-D19FC5C58F66}"/>
                  </a:ext>
                </a:extLst>
              </p:cNvPr>
              <p:cNvCxnSpPr/>
              <p:nvPr/>
            </p:nvCxnSpPr>
            <p:spPr>
              <a:xfrm>
                <a:off x="2432480" y="6085316"/>
                <a:ext cx="288000" cy="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9" name="Conexão reta unidirecional 28">
                <a:extLst>
                  <a:ext uri="{FF2B5EF4-FFF2-40B4-BE49-F238E27FC236}">
                    <a16:creationId xmlns:a16="http://schemas.microsoft.com/office/drawing/2014/main" id="{98F96041-41B6-5158-7D92-8BFEAEA9BFF3}"/>
                  </a:ext>
                </a:extLst>
              </p:cNvPr>
              <p:cNvCxnSpPr/>
              <p:nvPr/>
            </p:nvCxnSpPr>
            <p:spPr>
              <a:xfrm>
                <a:off x="2432480" y="6370881"/>
                <a:ext cx="288000" cy="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2314C0F2-4983-B0E4-2052-1E70C55B8B6D}"/>
                  </a:ext>
                </a:extLst>
              </p:cNvPr>
              <p:cNvSpPr txBox="1"/>
              <p:nvPr/>
            </p:nvSpPr>
            <p:spPr>
              <a:xfrm>
                <a:off x="2735682" y="5383381"/>
                <a:ext cx="12961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/>
                  <a:t>RESUME</a:t>
                </a:r>
              </a:p>
            </p:txBody>
          </p:sp>
          <p:sp>
            <p:nvSpPr>
              <p:cNvPr id="31" name="CaixaDeTexto 30">
                <a:extLst>
                  <a:ext uri="{FF2B5EF4-FFF2-40B4-BE49-F238E27FC236}">
                    <a16:creationId xmlns:a16="http://schemas.microsoft.com/office/drawing/2014/main" id="{601B7992-08C9-9D8D-72A9-BC87C9919F78}"/>
                  </a:ext>
                </a:extLst>
              </p:cNvPr>
              <p:cNvSpPr txBox="1"/>
              <p:nvPr/>
            </p:nvSpPr>
            <p:spPr>
              <a:xfrm>
                <a:off x="2735682" y="5665693"/>
                <a:ext cx="17045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/>
                  <a:t>START_ELECTION</a:t>
                </a:r>
              </a:p>
            </p:txBody>
          </p:sp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D69D9A6E-AB04-59C6-91F5-0927CC37BE53}"/>
                  </a:ext>
                </a:extLst>
              </p:cNvPr>
              <p:cNvSpPr txBox="1"/>
              <p:nvPr/>
            </p:nvSpPr>
            <p:spPr>
              <a:xfrm>
                <a:off x="2735682" y="5953396"/>
                <a:ext cx="12961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/>
                  <a:t>OK</a:t>
                </a:r>
              </a:p>
            </p:txBody>
          </p:sp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11E9B236-53E9-7566-F01D-9429ECEE6A30}"/>
                  </a:ext>
                </a:extLst>
              </p:cNvPr>
              <p:cNvSpPr txBox="1"/>
              <p:nvPr/>
            </p:nvSpPr>
            <p:spPr>
              <a:xfrm>
                <a:off x="2735682" y="6236823"/>
                <a:ext cx="17045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/>
                  <a:t>COORDINATOR</a:t>
                </a:r>
              </a:p>
            </p:txBody>
          </p:sp>
        </p:grp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FDBC7C12-9A43-E358-5C60-3A43F216177A}"/>
                </a:ext>
              </a:extLst>
            </p:cNvPr>
            <p:cNvSpPr txBox="1"/>
            <p:nvPr/>
          </p:nvSpPr>
          <p:spPr>
            <a:xfrm>
              <a:off x="5646201" y="5081272"/>
              <a:ext cx="14677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/>
                <a:t>Mensagens:</a:t>
              </a:r>
            </a:p>
          </p:txBody>
        </p:sp>
      </p:grpSp>
      <p:sp>
        <p:nvSpPr>
          <p:cNvPr id="3" name="Título 1">
            <a:extLst>
              <a:ext uri="{FF2B5EF4-FFF2-40B4-BE49-F238E27FC236}">
                <a16:creationId xmlns:a16="http://schemas.microsoft.com/office/drawing/2014/main" id="{EEC319D8-DF5C-D549-1099-75BEFC2F2E45}"/>
              </a:ext>
            </a:extLst>
          </p:cNvPr>
          <p:cNvSpPr txBox="1">
            <a:spLocks/>
          </p:cNvSpPr>
          <p:nvPr/>
        </p:nvSpPr>
        <p:spPr>
          <a:xfrm>
            <a:off x="0" y="-25591665"/>
            <a:ext cx="2927230" cy="291045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1300" dirty="0">
                <a:solidFill>
                  <a:schemeClr val="tx2"/>
                </a:solidFill>
              </a:rPr>
              <a:t>1</a:t>
            </a:r>
            <a:br>
              <a:rPr lang="pt-PT" sz="31300" dirty="0">
                <a:solidFill>
                  <a:schemeClr val="tx2"/>
                </a:solidFill>
              </a:rPr>
            </a:br>
            <a:br>
              <a:rPr lang="pt-PT" sz="31300" dirty="0">
                <a:solidFill>
                  <a:schemeClr val="tx2"/>
                </a:solidFill>
              </a:rPr>
            </a:br>
            <a:r>
              <a:rPr lang="pt-PT" sz="31300" dirty="0">
                <a:solidFill>
                  <a:schemeClr val="tx2"/>
                </a:solidFill>
              </a:rPr>
              <a:t>2</a:t>
            </a:r>
          </a:p>
          <a:p>
            <a:endParaRPr lang="pt-PT" sz="31300" dirty="0">
              <a:solidFill>
                <a:schemeClr val="tx2"/>
              </a:solidFill>
            </a:endParaRPr>
          </a:p>
          <a:p>
            <a:r>
              <a:rPr lang="pt-PT" sz="31300" dirty="0">
                <a:solidFill>
                  <a:schemeClr val="tx2"/>
                </a:solidFill>
              </a:rPr>
              <a:t>3</a:t>
            </a:r>
          </a:p>
          <a:p>
            <a:endParaRPr lang="pt-PT" sz="31300" dirty="0">
              <a:solidFill>
                <a:schemeClr val="tx2"/>
              </a:solidFill>
            </a:endParaRPr>
          </a:p>
          <a:p>
            <a:r>
              <a:rPr lang="pt-PT" sz="31300" dirty="0">
                <a:solidFill>
                  <a:schemeClr val="tx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282083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F517FBF-F492-DA7E-4A73-54AAF8550889}"/>
              </a:ext>
            </a:extLst>
          </p:cNvPr>
          <p:cNvSpPr txBox="1"/>
          <p:nvPr/>
        </p:nvSpPr>
        <p:spPr>
          <a:xfrm>
            <a:off x="7594845" y="1680881"/>
            <a:ext cx="4101486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Todos os </a:t>
            </a:r>
            <a:r>
              <a:rPr lang="pt-PT" dirty="0" err="1">
                <a:solidFill>
                  <a:schemeClr val="bg1"/>
                </a:solidFill>
              </a:rPr>
              <a:t>workers</a:t>
            </a:r>
            <a:r>
              <a:rPr lang="pt-PT" dirty="0">
                <a:solidFill>
                  <a:schemeClr val="bg1"/>
                </a:solidFill>
              </a:rPr>
              <a:t> recebem mensagem para realizar o resumo</a:t>
            </a:r>
          </a:p>
          <a:p>
            <a:pPr marL="342900" indent="-342900">
              <a:buFont typeface="+mj-lt"/>
              <a:buAutoNum type="arabicPeriod"/>
            </a:pPr>
            <a:endParaRPr lang="pt-PT" dirty="0"/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Passam a estar no estado IN_ELECTION</a:t>
            </a:r>
          </a:p>
          <a:p>
            <a:pPr marL="342900" indent="-342900">
              <a:buFont typeface="+mj-lt"/>
              <a:buAutoNum type="arabicPeriod"/>
            </a:pPr>
            <a:endParaRPr lang="pt-PT" dirty="0"/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Enviam mensagem START_ELECTION a todos os participantes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Participantes com ID &lt; ID Remetente alteram o seu estado para WORKING, abandonando a eleição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Participantes com ID &gt; ID Remetente respondem com mensagem OK e repetem passo 3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Se não existir resposta OK após 1 segundo de ter sido enviada mensagem START_ELECTION, o </a:t>
            </a:r>
            <a:r>
              <a:rPr lang="pt-PT" dirty="0" err="1">
                <a:solidFill>
                  <a:schemeClr val="bg1"/>
                </a:solidFill>
              </a:rPr>
              <a:t>Worker</a:t>
            </a:r>
            <a:r>
              <a:rPr lang="pt-PT" dirty="0">
                <a:solidFill>
                  <a:schemeClr val="bg1"/>
                </a:solidFill>
              </a:rPr>
              <a:t> assume ser líder, altera o seu estado para LIDER e envia mensagem COORDINATOR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Restantes participantes aceitam eleição e alteram o seu estado para WORKING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3E75F7C-6B12-0C6E-FC2B-B756890E1CC2}"/>
              </a:ext>
            </a:extLst>
          </p:cNvPr>
          <p:cNvSpPr txBox="1"/>
          <p:nvPr/>
        </p:nvSpPr>
        <p:spPr>
          <a:xfrm>
            <a:off x="2716566" y="674704"/>
            <a:ext cx="3311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err="1"/>
              <a:t>Worker</a:t>
            </a:r>
            <a:endParaRPr lang="pt-PT" sz="2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C21F8E6-0595-A39F-6C15-2DFEC5609AAB}"/>
              </a:ext>
            </a:extLst>
          </p:cNvPr>
          <p:cNvSpPr txBox="1"/>
          <p:nvPr/>
        </p:nvSpPr>
        <p:spPr>
          <a:xfrm>
            <a:off x="2725444" y="1206801"/>
            <a:ext cx="86912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Consome mensagens de venda e regista as mesmas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Associado a um grupo de trabalho (Spread </a:t>
            </a:r>
            <a:r>
              <a:rPr lang="pt-PT" dirty="0" err="1"/>
              <a:t>Group</a:t>
            </a:r>
            <a:r>
              <a:rPr lang="pt-PT" dirty="0"/>
              <a:t> “</a:t>
            </a:r>
            <a:r>
              <a:rPr lang="pt-PT" dirty="0" err="1"/>
              <a:t>workers</a:t>
            </a:r>
            <a:r>
              <a:rPr lang="pt-PT" dirty="0"/>
              <a:t>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Quando recebe uma mensagem externa ao grupo inicia processo de eleição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FBB8D0-9D4B-71CF-BE29-C707633E3088}"/>
              </a:ext>
            </a:extLst>
          </p:cNvPr>
          <p:cNvSpPr/>
          <p:nvPr/>
        </p:nvSpPr>
        <p:spPr>
          <a:xfrm>
            <a:off x="3994951" y="2512381"/>
            <a:ext cx="727969" cy="69245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w1</a:t>
            </a:r>
            <a:endParaRPr lang="pt-PT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FD61AB-8FBF-EC26-1340-1A04D8FE0635}"/>
              </a:ext>
            </a:extLst>
          </p:cNvPr>
          <p:cNvSpPr/>
          <p:nvPr/>
        </p:nvSpPr>
        <p:spPr>
          <a:xfrm>
            <a:off x="6343094" y="2512381"/>
            <a:ext cx="727969" cy="69245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w10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3674CE-3169-0D4F-B84C-E25B56D3B5C7}"/>
              </a:ext>
            </a:extLst>
          </p:cNvPr>
          <p:cNvSpPr/>
          <p:nvPr/>
        </p:nvSpPr>
        <p:spPr>
          <a:xfrm>
            <a:off x="3994950" y="3873331"/>
            <a:ext cx="727969" cy="69245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w5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6B2B5B-998E-A7D2-8CBA-4D6223C4DD0E}"/>
              </a:ext>
            </a:extLst>
          </p:cNvPr>
          <p:cNvSpPr/>
          <p:nvPr/>
        </p:nvSpPr>
        <p:spPr>
          <a:xfrm>
            <a:off x="6343094" y="3873331"/>
            <a:ext cx="727969" cy="69245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w15</a:t>
            </a:r>
          </a:p>
        </p:txBody>
      </p:sp>
      <p:cxnSp>
        <p:nvCxnSpPr>
          <p:cNvPr id="20" name="Conexão reta unidirecional 19">
            <a:extLst>
              <a:ext uri="{FF2B5EF4-FFF2-40B4-BE49-F238E27FC236}">
                <a16:creationId xmlns:a16="http://schemas.microsoft.com/office/drawing/2014/main" id="{C8F367C9-D1C2-CAF7-D0C6-97CBBB0D50A0}"/>
              </a:ext>
            </a:extLst>
          </p:cNvPr>
          <p:cNvCxnSpPr>
            <a:stCxn id="8" idx="6"/>
            <a:endCxn id="9" idx="2"/>
          </p:cNvCxnSpPr>
          <p:nvPr/>
        </p:nvCxnSpPr>
        <p:spPr>
          <a:xfrm>
            <a:off x="4722920" y="2858610"/>
            <a:ext cx="1620174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2" name="Conexão reta unidirecional 21">
            <a:extLst>
              <a:ext uri="{FF2B5EF4-FFF2-40B4-BE49-F238E27FC236}">
                <a16:creationId xmlns:a16="http://schemas.microsoft.com/office/drawing/2014/main" id="{31790E23-F32C-8413-3DCD-605DC8EEC05A}"/>
              </a:ext>
            </a:extLst>
          </p:cNvPr>
          <p:cNvCxnSpPr>
            <a:stCxn id="8" idx="5"/>
            <a:endCxn id="11" idx="1"/>
          </p:cNvCxnSpPr>
          <p:nvPr/>
        </p:nvCxnSpPr>
        <p:spPr>
          <a:xfrm>
            <a:off x="4616311" y="3103431"/>
            <a:ext cx="1833392" cy="871308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Conexão reta unidirecional 23">
            <a:extLst>
              <a:ext uri="{FF2B5EF4-FFF2-40B4-BE49-F238E27FC236}">
                <a16:creationId xmlns:a16="http://schemas.microsoft.com/office/drawing/2014/main" id="{EE3CFDE6-B4B6-F886-D429-5AAAF8C569C2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4358935" y="3204839"/>
            <a:ext cx="1" cy="668492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Conexão reta unidirecional 25">
            <a:extLst>
              <a:ext uri="{FF2B5EF4-FFF2-40B4-BE49-F238E27FC236}">
                <a16:creationId xmlns:a16="http://schemas.microsoft.com/office/drawing/2014/main" id="{0B96263E-266E-59FE-D33D-37DCB4534298}"/>
              </a:ext>
            </a:extLst>
          </p:cNvPr>
          <p:cNvCxnSpPr>
            <a:endCxn id="11" idx="2"/>
          </p:cNvCxnSpPr>
          <p:nvPr/>
        </p:nvCxnSpPr>
        <p:spPr>
          <a:xfrm flipV="1">
            <a:off x="4722919" y="4219560"/>
            <a:ext cx="1620175" cy="15089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A6F23F7E-6FE1-8EA5-7D3B-28CF4572B760}"/>
              </a:ext>
            </a:extLst>
          </p:cNvPr>
          <p:cNvCxnSpPr>
            <a:stCxn id="9" idx="4"/>
            <a:endCxn id="11" idx="0"/>
          </p:cNvCxnSpPr>
          <p:nvPr/>
        </p:nvCxnSpPr>
        <p:spPr>
          <a:xfrm>
            <a:off x="6707079" y="3204839"/>
            <a:ext cx="0" cy="668492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Conexão reta unidirecional 31">
            <a:extLst>
              <a:ext uri="{FF2B5EF4-FFF2-40B4-BE49-F238E27FC236}">
                <a16:creationId xmlns:a16="http://schemas.microsoft.com/office/drawing/2014/main" id="{67FF91AA-1B41-23CC-E480-2A61B27BCBDA}"/>
              </a:ext>
            </a:extLst>
          </p:cNvPr>
          <p:cNvCxnSpPr>
            <a:stCxn id="10" idx="7"/>
            <a:endCxn id="9" idx="3"/>
          </p:cNvCxnSpPr>
          <p:nvPr/>
        </p:nvCxnSpPr>
        <p:spPr>
          <a:xfrm flipV="1">
            <a:off x="4616310" y="3103431"/>
            <a:ext cx="1833393" cy="871308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D5D280DE-B132-ED1A-F479-7082F95F3915}"/>
              </a:ext>
            </a:extLst>
          </p:cNvPr>
          <p:cNvGrpSpPr/>
          <p:nvPr/>
        </p:nvGrpSpPr>
        <p:grpSpPr>
          <a:xfrm>
            <a:off x="3766117" y="5096568"/>
            <a:ext cx="1733101" cy="1294392"/>
            <a:chOff x="3550880" y="5060997"/>
            <a:chExt cx="1733101" cy="1294392"/>
          </a:xfrm>
        </p:grpSpPr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32242764-D338-979C-1A84-5F6FBEE584C2}"/>
                </a:ext>
              </a:extLst>
            </p:cNvPr>
            <p:cNvGrpSpPr/>
            <p:nvPr/>
          </p:nvGrpSpPr>
          <p:grpSpPr>
            <a:xfrm>
              <a:off x="3678605" y="5399551"/>
              <a:ext cx="1605376" cy="955838"/>
              <a:chOff x="485315" y="3719442"/>
              <a:chExt cx="1605376" cy="955838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12B7F500-E523-B1F7-4E9C-D60A0BA80E60}"/>
                  </a:ext>
                </a:extLst>
              </p:cNvPr>
              <p:cNvSpPr/>
              <p:nvPr/>
            </p:nvSpPr>
            <p:spPr>
              <a:xfrm>
                <a:off x="485315" y="3747564"/>
                <a:ext cx="290002" cy="251534"/>
              </a:xfrm>
              <a:prstGeom prst="ellipse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sz="1100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F6BDBA60-3CC4-6E7A-F219-12910D49B373}"/>
                  </a:ext>
                </a:extLst>
              </p:cNvPr>
              <p:cNvSpPr/>
              <p:nvPr/>
            </p:nvSpPr>
            <p:spPr>
              <a:xfrm>
                <a:off x="485315" y="4077517"/>
                <a:ext cx="290002" cy="251534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sz="1100" dirty="0"/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FDA27FC-068C-C0D2-17F6-6F33CD789C46}"/>
                  </a:ext>
                </a:extLst>
              </p:cNvPr>
              <p:cNvSpPr/>
              <p:nvPr/>
            </p:nvSpPr>
            <p:spPr>
              <a:xfrm>
                <a:off x="485315" y="4423746"/>
                <a:ext cx="290002" cy="251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sz="1100" dirty="0"/>
              </a:p>
            </p:txBody>
          </p:sp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270526C2-8D80-4B3C-8E04-27574EFA5BAA}"/>
                  </a:ext>
                </a:extLst>
              </p:cNvPr>
              <p:cNvSpPr txBox="1"/>
              <p:nvPr/>
            </p:nvSpPr>
            <p:spPr>
              <a:xfrm>
                <a:off x="812306" y="3719442"/>
                <a:ext cx="127838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/>
                  <a:t>WORKING</a:t>
                </a:r>
              </a:p>
            </p:txBody>
          </p:sp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3B7A64AD-0676-EFA5-EC77-F82B3FF64FF1}"/>
                  </a:ext>
                </a:extLst>
              </p:cNvPr>
              <p:cNvSpPr txBox="1"/>
              <p:nvPr/>
            </p:nvSpPr>
            <p:spPr>
              <a:xfrm>
                <a:off x="812305" y="4077517"/>
                <a:ext cx="127838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/>
                  <a:t>IN_ELECTION</a:t>
                </a:r>
              </a:p>
            </p:txBody>
          </p:sp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8831A078-C3E4-1546-3142-DCC40166781F}"/>
                  </a:ext>
                </a:extLst>
              </p:cNvPr>
              <p:cNvSpPr txBox="1"/>
              <p:nvPr/>
            </p:nvSpPr>
            <p:spPr>
              <a:xfrm>
                <a:off x="812305" y="4411900"/>
                <a:ext cx="127838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/>
                  <a:t>LIDER</a:t>
                </a:r>
              </a:p>
            </p:txBody>
          </p:sp>
        </p:grp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B8BC9752-E8A2-CACB-ED94-D89A74001E7B}"/>
                </a:ext>
              </a:extLst>
            </p:cNvPr>
            <p:cNvSpPr txBox="1"/>
            <p:nvPr/>
          </p:nvSpPr>
          <p:spPr>
            <a:xfrm>
              <a:off x="3550880" y="5060997"/>
              <a:ext cx="14677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/>
                <a:t>Estados: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04187D7D-F8D6-8C3F-A20C-76B1E6A1C20E}"/>
              </a:ext>
            </a:extLst>
          </p:cNvPr>
          <p:cNvGrpSpPr/>
          <p:nvPr/>
        </p:nvGrpSpPr>
        <p:grpSpPr>
          <a:xfrm>
            <a:off x="5861438" y="5116843"/>
            <a:ext cx="2142318" cy="1461453"/>
            <a:chOff x="5646201" y="5081272"/>
            <a:chExt cx="2142318" cy="1461453"/>
          </a:xfrm>
        </p:grpSpPr>
        <p:grpSp>
          <p:nvGrpSpPr>
            <p:cNvPr id="43" name="Agrupar 42">
              <a:extLst>
                <a:ext uri="{FF2B5EF4-FFF2-40B4-BE49-F238E27FC236}">
                  <a16:creationId xmlns:a16="http://schemas.microsoft.com/office/drawing/2014/main" id="{CCE6531D-0E7F-B0F4-A6D4-E9EBE7028D72}"/>
                </a:ext>
              </a:extLst>
            </p:cNvPr>
            <p:cNvGrpSpPr/>
            <p:nvPr/>
          </p:nvGrpSpPr>
          <p:grpSpPr>
            <a:xfrm>
              <a:off x="5780805" y="5427673"/>
              <a:ext cx="2007714" cy="1115052"/>
              <a:chOff x="2432480" y="5383381"/>
              <a:chExt cx="2007714" cy="1115052"/>
            </a:xfrm>
          </p:grpSpPr>
          <p:cxnSp>
            <p:nvCxnSpPr>
              <p:cNvPr id="45" name="Conexão reta unidirecional 44">
                <a:extLst>
                  <a:ext uri="{FF2B5EF4-FFF2-40B4-BE49-F238E27FC236}">
                    <a16:creationId xmlns:a16="http://schemas.microsoft.com/office/drawing/2014/main" id="{ACA4B5B4-8F3C-DA7D-E1D7-50723DA41D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2480" y="5504954"/>
                <a:ext cx="288000" cy="9232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6" name="Conexão reta unidirecional 45">
                <a:extLst>
                  <a:ext uri="{FF2B5EF4-FFF2-40B4-BE49-F238E27FC236}">
                    <a16:creationId xmlns:a16="http://schemas.microsoft.com/office/drawing/2014/main" id="{8B9352D7-EC67-7511-0A38-AEDA83AAD191}"/>
                  </a:ext>
                </a:extLst>
              </p:cNvPr>
              <p:cNvCxnSpPr/>
              <p:nvPr/>
            </p:nvCxnSpPr>
            <p:spPr>
              <a:xfrm>
                <a:off x="2432480" y="5799751"/>
                <a:ext cx="288000" cy="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7" name="Conexão reta unidirecional 46">
                <a:extLst>
                  <a:ext uri="{FF2B5EF4-FFF2-40B4-BE49-F238E27FC236}">
                    <a16:creationId xmlns:a16="http://schemas.microsoft.com/office/drawing/2014/main" id="{B513A061-20A1-BC97-D5DB-7C70DB150E9C}"/>
                  </a:ext>
                </a:extLst>
              </p:cNvPr>
              <p:cNvCxnSpPr/>
              <p:nvPr/>
            </p:nvCxnSpPr>
            <p:spPr>
              <a:xfrm>
                <a:off x="2432480" y="6085316"/>
                <a:ext cx="288000" cy="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8" name="Conexão reta unidirecional 47">
                <a:extLst>
                  <a:ext uri="{FF2B5EF4-FFF2-40B4-BE49-F238E27FC236}">
                    <a16:creationId xmlns:a16="http://schemas.microsoft.com/office/drawing/2014/main" id="{33A2DC47-2232-7D25-1218-D2F1C7E18838}"/>
                  </a:ext>
                </a:extLst>
              </p:cNvPr>
              <p:cNvCxnSpPr/>
              <p:nvPr/>
            </p:nvCxnSpPr>
            <p:spPr>
              <a:xfrm>
                <a:off x="2432480" y="6370881"/>
                <a:ext cx="288000" cy="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D69752C5-112A-1E03-46FE-2BEBA78B400F}"/>
                  </a:ext>
                </a:extLst>
              </p:cNvPr>
              <p:cNvSpPr txBox="1"/>
              <p:nvPr/>
            </p:nvSpPr>
            <p:spPr>
              <a:xfrm>
                <a:off x="2735682" y="5383381"/>
                <a:ext cx="12961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/>
                  <a:t>RESUME</a:t>
                </a:r>
              </a:p>
            </p:txBody>
          </p:sp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E3C26DF0-94C0-CB0F-92A3-746EC54843F0}"/>
                  </a:ext>
                </a:extLst>
              </p:cNvPr>
              <p:cNvSpPr txBox="1"/>
              <p:nvPr/>
            </p:nvSpPr>
            <p:spPr>
              <a:xfrm>
                <a:off x="2735682" y="5665693"/>
                <a:ext cx="17045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/>
                  <a:t>START_ELECTION</a:t>
                </a:r>
              </a:p>
            </p:txBody>
          </p:sp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1443A689-2B44-F123-BFB3-FE7CD0E281F1}"/>
                  </a:ext>
                </a:extLst>
              </p:cNvPr>
              <p:cNvSpPr txBox="1"/>
              <p:nvPr/>
            </p:nvSpPr>
            <p:spPr>
              <a:xfrm>
                <a:off x="2735682" y="5953396"/>
                <a:ext cx="12961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/>
                  <a:t>OK</a:t>
                </a:r>
              </a:p>
            </p:txBody>
          </p:sp>
          <p:sp>
            <p:nvSpPr>
              <p:cNvPr id="52" name="CaixaDeTexto 51">
                <a:extLst>
                  <a:ext uri="{FF2B5EF4-FFF2-40B4-BE49-F238E27FC236}">
                    <a16:creationId xmlns:a16="http://schemas.microsoft.com/office/drawing/2014/main" id="{76133F7E-EFDF-B3A4-A031-5A1BB89FD70C}"/>
                  </a:ext>
                </a:extLst>
              </p:cNvPr>
              <p:cNvSpPr txBox="1"/>
              <p:nvPr/>
            </p:nvSpPr>
            <p:spPr>
              <a:xfrm>
                <a:off x="2735682" y="6236823"/>
                <a:ext cx="17045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/>
                  <a:t>COORDINATOR</a:t>
                </a:r>
              </a:p>
            </p:txBody>
          </p:sp>
        </p:grp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5B9CB586-5AFF-4E98-F12A-D57A742F567D}"/>
                </a:ext>
              </a:extLst>
            </p:cNvPr>
            <p:cNvSpPr txBox="1"/>
            <p:nvPr/>
          </p:nvSpPr>
          <p:spPr>
            <a:xfrm>
              <a:off x="5646201" y="5081272"/>
              <a:ext cx="14677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/>
                <a:t>Mensagens:</a:t>
              </a: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81E18B2-3069-3EE4-A0F2-0F0065709A96}"/>
              </a:ext>
            </a:extLst>
          </p:cNvPr>
          <p:cNvSpPr txBox="1">
            <a:spLocks/>
          </p:cNvSpPr>
          <p:nvPr/>
        </p:nvSpPr>
        <p:spPr>
          <a:xfrm>
            <a:off x="0" y="-25591665"/>
            <a:ext cx="2927230" cy="291045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1300" dirty="0">
                <a:solidFill>
                  <a:schemeClr val="tx2"/>
                </a:solidFill>
              </a:rPr>
              <a:t>1</a:t>
            </a:r>
            <a:br>
              <a:rPr lang="pt-PT" sz="31300" dirty="0">
                <a:solidFill>
                  <a:schemeClr val="tx2"/>
                </a:solidFill>
              </a:rPr>
            </a:br>
            <a:br>
              <a:rPr lang="pt-PT" sz="31300" dirty="0">
                <a:solidFill>
                  <a:schemeClr val="tx2"/>
                </a:solidFill>
              </a:rPr>
            </a:br>
            <a:r>
              <a:rPr lang="pt-PT" sz="31300" dirty="0">
                <a:solidFill>
                  <a:schemeClr val="tx2"/>
                </a:solidFill>
              </a:rPr>
              <a:t>2</a:t>
            </a:r>
          </a:p>
          <a:p>
            <a:endParaRPr lang="pt-PT" sz="31300" dirty="0">
              <a:solidFill>
                <a:schemeClr val="tx2"/>
              </a:solidFill>
            </a:endParaRPr>
          </a:p>
          <a:p>
            <a:r>
              <a:rPr lang="pt-PT" sz="31300" dirty="0">
                <a:solidFill>
                  <a:schemeClr val="tx2"/>
                </a:solidFill>
              </a:rPr>
              <a:t>3</a:t>
            </a:r>
          </a:p>
          <a:p>
            <a:endParaRPr lang="pt-PT" sz="31300" dirty="0">
              <a:solidFill>
                <a:schemeClr val="tx2"/>
              </a:solidFill>
            </a:endParaRPr>
          </a:p>
          <a:p>
            <a:r>
              <a:rPr lang="pt-PT" sz="31300" dirty="0">
                <a:solidFill>
                  <a:schemeClr val="tx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27759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A3C706E-7849-D5C1-2436-2A795AA7867E}"/>
              </a:ext>
            </a:extLst>
          </p:cNvPr>
          <p:cNvSpPr txBox="1"/>
          <p:nvPr/>
        </p:nvSpPr>
        <p:spPr>
          <a:xfrm>
            <a:off x="7541579" y="-189321"/>
            <a:ext cx="4101486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Todos os </a:t>
            </a:r>
            <a:r>
              <a:rPr lang="pt-PT" dirty="0" err="1">
                <a:solidFill>
                  <a:schemeClr val="bg1"/>
                </a:solidFill>
              </a:rPr>
              <a:t>workers</a:t>
            </a:r>
            <a:r>
              <a:rPr lang="pt-PT" dirty="0">
                <a:solidFill>
                  <a:schemeClr val="bg1"/>
                </a:solidFill>
              </a:rPr>
              <a:t> recebem mensagem para realizar o resumo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Passam a estar no estado IN_ELECTION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Enviam mensagem START_ELECTION a todos os participantes</a:t>
            </a:r>
          </a:p>
          <a:p>
            <a:pPr marL="342900" indent="-342900">
              <a:buFont typeface="+mj-lt"/>
              <a:buAutoNum type="arabicPeriod"/>
            </a:pPr>
            <a:endParaRPr lang="pt-PT" dirty="0"/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Participantes com ID &lt; ID Remetente alteram o seu estado para WORKING, abandonando a eleição</a:t>
            </a:r>
          </a:p>
          <a:p>
            <a:pPr marL="342900" indent="-342900">
              <a:buFont typeface="+mj-lt"/>
              <a:buAutoNum type="arabicPeriod"/>
            </a:pPr>
            <a:endParaRPr lang="pt-PT" dirty="0"/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Participantes com ID &gt; ID Remetente respondem com mensagem OK e repetem passo 3</a:t>
            </a:r>
          </a:p>
          <a:p>
            <a:pPr marL="342900" indent="-342900">
              <a:buFont typeface="+mj-lt"/>
              <a:buAutoNum type="arabicPeriod"/>
            </a:pPr>
            <a:endParaRPr lang="pt-PT" dirty="0"/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Se não existir resposta OK após 1 segundo de ter sido enviada mensagem START_ELECTION, o </a:t>
            </a:r>
            <a:r>
              <a:rPr lang="pt-PT" dirty="0" err="1">
                <a:solidFill>
                  <a:schemeClr val="bg1"/>
                </a:solidFill>
              </a:rPr>
              <a:t>Worker</a:t>
            </a:r>
            <a:r>
              <a:rPr lang="pt-PT" dirty="0">
                <a:solidFill>
                  <a:schemeClr val="bg1"/>
                </a:solidFill>
              </a:rPr>
              <a:t> assume ser líder, altera o seu estado para LIDER e envia mensagem COORDINATOR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Restantes participantes aceitam eleição e alteram o seu estado para WORKING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3E75F7C-6B12-0C6E-FC2B-B756890E1CC2}"/>
              </a:ext>
            </a:extLst>
          </p:cNvPr>
          <p:cNvSpPr txBox="1"/>
          <p:nvPr/>
        </p:nvSpPr>
        <p:spPr>
          <a:xfrm>
            <a:off x="2716566" y="674704"/>
            <a:ext cx="3311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err="1"/>
              <a:t>Worker</a:t>
            </a:r>
            <a:endParaRPr lang="pt-PT" sz="2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C21F8E6-0595-A39F-6C15-2DFEC5609AAB}"/>
              </a:ext>
            </a:extLst>
          </p:cNvPr>
          <p:cNvSpPr txBox="1"/>
          <p:nvPr/>
        </p:nvSpPr>
        <p:spPr>
          <a:xfrm>
            <a:off x="2725443" y="1219680"/>
            <a:ext cx="86912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Consome mensagens de venda e regista as mesmas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Associado a um grupo de trabalho (Spread </a:t>
            </a:r>
            <a:r>
              <a:rPr lang="pt-PT" dirty="0" err="1"/>
              <a:t>Group</a:t>
            </a:r>
            <a:r>
              <a:rPr lang="pt-PT" dirty="0"/>
              <a:t> “</a:t>
            </a:r>
            <a:r>
              <a:rPr lang="pt-PT" dirty="0" err="1"/>
              <a:t>workers</a:t>
            </a:r>
            <a:r>
              <a:rPr lang="pt-PT" dirty="0"/>
              <a:t>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Quando recebe uma mensagem externa ao grupo inicia processo de eleição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FBB8D0-9D4B-71CF-BE29-C707633E3088}"/>
              </a:ext>
            </a:extLst>
          </p:cNvPr>
          <p:cNvSpPr/>
          <p:nvPr/>
        </p:nvSpPr>
        <p:spPr>
          <a:xfrm>
            <a:off x="3994951" y="2512381"/>
            <a:ext cx="727969" cy="69245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w1</a:t>
            </a:r>
            <a:endParaRPr lang="pt-PT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FD61AB-8FBF-EC26-1340-1A04D8FE0635}"/>
              </a:ext>
            </a:extLst>
          </p:cNvPr>
          <p:cNvSpPr/>
          <p:nvPr/>
        </p:nvSpPr>
        <p:spPr>
          <a:xfrm>
            <a:off x="6343094" y="2512381"/>
            <a:ext cx="727969" cy="69245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w10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3674CE-3169-0D4F-B84C-E25B56D3B5C7}"/>
              </a:ext>
            </a:extLst>
          </p:cNvPr>
          <p:cNvSpPr/>
          <p:nvPr/>
        </p:nvSpPr>
        <p:spPr>
          <a:xfrm>
            <a:off x="3994950" y="3873331"/>
            <a:ext cx="727969" cy="69245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w5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6B2B5B-998E-A7D2-8CBA-4D6223C4DD0E}"/>
              </a:ext>
            </a:extLst>
          </p:cNvPr>
          <p:cNvSpPr/>
          <p:nvPr/>
        </p:nvSpPr>
        <p:spPr>
          <a:xfrm>
            <a:off x="6343094" y="3873331"/>
            <a:ext cx="727969" cy="69245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w15</a:t>
            </a:r>
          </a:p>
        </p:txBody>
      </p: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2487110E-A092-56DF-445D-0D08DE8227C4}"/>
              </a:ext>
            </a:extLst>
          </p:cNvPr>
          <p:cNvCxnSpPr>
            <a:stCxn id="10" idx="0"/>
            <a:endCxn id="8" idx="4"/>
          </p:cNvCxnSpPr>
          <p:nvPr/>
        </p:nvCxnSpPr>
        <p:spPr>
          <a:xfrm flipV="1">
            <a:off x="4358935" y="3204839"/>
            <a:ext cx="1" cy="66849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DB444869-B176-8288-4221-E46E2B476C7A}"/>
              </a:ext>
            </a:extLst>
          </p:cNvPr>
          <p:cNvCxnSpPr>
            <a:stCxn id="11" idx="2"/>
            <a:endCxn id="10" idx="6"/>
          </p:cNvCxnSpPr>
          <p:nvPr/>
        </p:nvCxnSpPr>
        <p:spPr>
          <a:xfrm flipH="1">
            <a:off x="4722919" y="4219560"/>
            <a:ext cx="1620175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D36C76B6-1A8F-188A-4EB3-947F70DC9106}"/>
              </a:ext>
            </a:extLst>
          </p:cNvPr>
          <p:cNvCxnSpPr>
            <a:stCxn id="11" idx="0"/>
            <a:endCxn id="9" idx="4"/>
          </p:cNvCxnSpPr>
          <p:nvPr/>
        </p:nvCxnSpPr>
        <p:spPr>
          <a:xfrm flipV="1">
            <a:off x="6707079" y="3204839"/>
            <a:ext cx="0" cy="66849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2484D632-4C73-584F-B6BD-88FBA49563A4}"/>
              </a:ext>
            </a:extLst>
          </p:cNvPr>
          <p:cNvCxnSpPr>
            <a:stCxn id="11" idx="1"/>
            <a:endCxn id="8" idx="5"/>
          </p:cNvCxnSpPr>
          <p:nvPr/>
        </p:nvCxnSpPr>
        <p:spPr>
          <a:xfrm flipH="1" flipV="1">
            <a:off x="4616311" y="3103431"/>
            <a:ext cx="1833392" cy="87130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FA6517CA-99B0-6752-889A-A288C38BE60E}"/>
              </a:ext>
            </a:extLst>
          </p:cNvPr>
          <p:cNvCxnSpPr>
            <a:stCxn id="9" idx="2"/>
            <a:endCxn id="8" idx="6"/>
          </p:cNvCxnSpPr>
          <p:nvPr/>
        </p:nvCxnSpPr>
        <p:spPr>
          <a:xfrm flipH="1">
            <a:off x="4722920" y="2858610"/>
            <a:ext cx="162017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Conexão reta unidirecional 30">
            <a:extLst>
              <a:ext uri="{FF2B5EF4-FFF2-40B4-BE49-F238E27FC236}">
                <a16:creationId xmlns:a16="http://schemas.microsoft.com/office/drawing/2014/main" id="{83CBDC2E-2CB4-586E-02B6-B8D0A3679F55}"/>
              </a:ext>
            </a:extLst>
          </p:cNvPr>
          <p:cNvCxnSpPr>
            <a:stCxn id="9" idx="3"/>
            <a:endCxn id="10" idx="7"/>
          </p:cNvCxnSpPr>
          <p:nvPr/>
        </p:nvCxnSpPr>
        <p:spPr>
          <a:xfrm flipH="1">
            <a:off x="4616310" y="3103431"/>
            <a:ext cx="1833393" cy="87130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146D2A80-C9FF-0108-5878-BE8F6E5EC24C}"/>
              </a:ext>
            </a:extLst>
          </p:cNvPr>
          <p:cNvGrpSpPr/>
          <p:nvPr/>
        </p:nvGrpSpPr>
        <p:grpSpPr>
          <a:xfrm>
            <a:off x="3766117" y="5096568"/>
            <a:ext cx="1733101" cy="1294392"/>
            <a:chOff x="3550880" y="5060997"/>
            <a:chExt cx="1733101" cy="1294392"/>
          </a:xfrm>
        </p:grpSpPr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EDC0DE6D-3E1C-0128-7BDB-4E7C71DA3116}"/>
                </a:ext>
              </a:extLst>
            </p:cNvPr>
            <p:cNvGrpSpPr/>
            <p:nvPr/>
          </p:nvGrpSpPr>
          <p:grpSpPr>
            <a:xfrm>
              <a:off x="3678605" y="5399551"/>
              <a:ext cx="1605376" cy="955838"/>
              <a:chOff x="485315" y="3719442"/>
              <a:chExt cx="1605376" cy="955838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BFF0E51-A818-A94F-E7A4-D1C3CEA82294}"/>
                  </a:ext>
                </a:extLst>
              </p:cNvPr>
              <p:cNvSpPr/>
              <p:nvPr/>
            </p:nvSpPr>
            <p:spPr>
              <a:xfrm>
                <a:off x="485315" y="3747564"/>
                <a:ext cx="290002" cy="251534"/>
              </a:xfrm>
              <a:prstGeom prst="ellipse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sz="1100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7D0094E-59A8-04BE-6ED9-78E303C1CCA9}"/>
                  </a:ext>
                </a:extLst>
              </p:cNvPr>
              <p:cNvSpPr/>
              <p:nvPr/>
            </p:nvSpPr>
            <p:spPr>
              <a:xfrm>
                <a:off x="485315" y="4077517"/>
                <a:ext cx="290002" cy="251534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sz="1100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19208D69-B7C3-26E1-239D-C214DE8C1F48}"/>
                  </a:ext>
                </a:extLst>
              </p:cNvPr>
              <p:cNvSpPr/>
              <p:nvPr/>
            </p:nvSpPr>
            <p:spPr>
              <a:xfrm>
                <a:off x="485315" y="4423746"/>
                <a:ext cx="290002" cy="251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sz="1100" dirty="0"/>
              </a:p>
            </p:txBody>
          </p:sp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1654EE6F-8570-38BD-AC04-454D4636822D}"/>
                  </a:ext>
                </a:extLst>
              </p:cNvPr>
              <p:cNvSpPr txBox="1"/>
              <p:nvPr/>
            </p:nvSpPr>
            <p:spPr>
              <a:xfrm>
                <a:off x="812306" y="3719442"/>
                <a:ext cx="127838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/>
                  <a:t>WORKING</a:t>
                </a:r>
              </a:p>
            </p:txBody>
          </p:sp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09DA9575-E542-7EC1-C944-55D501F36BE4}"/>
                  </a:ext>
                </a:extLst>
              </p:cNvPr>
              <p:cNvSpPr txBox="1"/>
              <p:nvPr/>
            </p:nvSpPr>
            <p:spPr>
              <a:xfrm>
                <a:off x="812305" y="4077517"/>
                <a:ext cx="127838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/>
                  <a:t>IN_ELECTION</a:t>
                </a:r>
              </a:p>
            </p:txBody>
          </p:sp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A51A1074-8296-8FCD-2405-C5DBE123D7F8}"/>
                  </a:ext>
                </a:extLst>
              </p:cNvPr>
              <p:cNvSpPr txBox="1"/>
              <p:nvPr/>
            </p:nvSpPr>
            <p:spPr>
              <a:xfrm>
                <a:off x="812305" y="4411900"/>
                <a:ext cx="127838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/>
                  <a:t>LIDER</a:t>
                </a:r>
              </a:p>
            </p:txBody>
          </p:sp>
        </p:grp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8A5DD9F0-BD37-93BD-E6D5-44AB2458A029}"/>
                </a:ext>
              </a:extLst>
            </p:cNvPr>
            <p:cNvSpPr txBox="1"/>
            <p:nvPr/>
          </p:nvSpPr>
          <p:spPr>
            <a:xfrm>
              <a:off x="3550880" y="5060997"/>
              <a:ext cx="14677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/>
                <a:t>Estados:</a:t>
              </a: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560D67BE-08D0-76C0-13B3-002E11AE8848}"/>
              </a:ext>
            </a:extLst>
          </p:cNvPr>
          <p:cNvGrpSpPr/>
          <p:nvPr/>
        </p:nvGrpSpPr>
        <p:grpSpPr>
          <a:xfrm>
            <a:off x="5861438" y="5116843"/>
            <a:ext cx="2142318" cy="1461453"/>
            <a:chOff x="5646201" y="5081272"/>
            <a:chExt cx="2142318" cy="1461453"/>
          </a:xfrm>
        </p:grpSpPr>
        <p:grpSp>
          <p:nvGrpSpPr>
            <p:cNvPr id="42" name="Agrupar 41">
              <a:extLst>
                <a:ext uri="{FF2B5EF4-FFF2-40B4-BE49-F238E27FC236}">
                  <a16:creationId xmlns:a16="http://schemas.microsoft.com/office/drawing/2014/main" id="{2F95E764-3D6E-2030-A9C0-AAEBE933C275}"/>
                </a:ext>
              </a:extLst>
            </p:cNvPr>
            <p:cNvGrpSpPr/>
            <p:nvPr/>
          </p:nvGrpSpPr>
          <p:grpSpPr>
            <a:xfrm>
              <a:off x="5780805" y="5427673"/>
              <a:ext cx="2007714" cy="1115052"/>
              <a:chOff x="2432480" y="5383381"/>
              <a:chExt cx="2007714" cy="1115052"/>
            </a:xfrm>
          </p:grpSpPr>
          <p:cxnSp>
            <p:nvCxnSpPr>
              <p:cNvPr id="44" name="Conexão reta unidirecional 43">
                <a:extLst>
                  <a:ext uri="{FF2B5EF4-FFF2-40B4-BE49-F238E27FC236}">
                    <a16:creationId xmlns:a16="http://schemas.microsoft.com/office/drawing/2014/main" id="{6E26811C-5492-6540-DEB3-3014C92786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2480" y="5504954"/>
                <a:ext cx="288000" cy="9232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45" name="Conexão reta unidirecional 44">
                <a:extLst>
                  <a:ext uri="{FF2B5EF4-FFF2-40B4-BE49-F238E27FC236}">
                    <a16:creationId xmlns:a16="http://schemas.microsoft.com/office/drawing/2014/main" id="{38F77EAF-59B2-4860-6038-677B2B2406BA}"/>
                  </a:ext>
                </a:extLst>
              </p:cNvPr>
              <p:cNvCxnSpPr/>
              <p:nvPr/>
            </p:nvCxnSpPr>
            <p:spPr>
              <a:xfrm>
                <a:off x="2432480" y="5799751"/>
                <a:ext cx="288000" cy="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6" name="Conexão reta unidirecional 45">
                <a:extLst>
                  <a:ext uri="{FF2B5EF4-FFF2-40B4-BE49-F238E27FC236}">
                    <a16:creationId xmlns:a16="http://schemas.microsoft.com/office/drawing/2014/main" id="{9694F919-93E9-5525-6A32-A83E9D0067BA}"/>
                  </a:ext>
                </a:extLst>
              </p:cNvPr>
              <p:cNvCxnSpPr/>
              <p:nvPr/>
            </p:nvCxnSpPr>
            <p:spPr>
              <a:xfrm>
                <a:off x="2432480" y="6085316"/>
                <a:ext cx="288000" cy="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47" name="Conexão reta unidirecional 46">
                <a:extLst>
                  <a:ext uri="{FF2B5EF4-FFF2-40B4-BE49-F238E27FC236}">
                    <a16:creationId xmlns:a16="http://schemas.microsoft.com/office/drawing/2014/main" id="{C36DE981-23BF-582E-F437-47A3139D7BB2}"/>
                  </a:ext>
                </a:extLst>
              </p:cNvPr>
              <p:cNvCxnSpPr/>
              <p:nvPr/>
            </p:nvCxnSpPr>
            <p:spPr>
              <a:xfrm>
                <a:off x="2432480" y="6370881"/>
                <a:ext cx="288000" cy="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CaixaDeTexto 47">
                <a:extLst>
                  <a:ext uri="{FF2B5EF4-FFF2-40B4-BE49-F238E27FC236}">
                    <a16:creationId xmlns:a16="http://schemas.microsoft.com/office/drawing/2014/main" id="{1A9F2030-A067-5E57-CB18-8A3FB3402864}"/>
                  </a:ext>
                </a:extLst>
              </p:cNvPr>
              <p:cNvSpPr txBox="1"/>
              <p:nvPr/>
            </p:nvSpPr>
            <p:spPr>
              <a:xfrm>
                <a:off x="2735682" y="5383381"/>
                <a:ext cx="12961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/>
                  <a:t>RESUME</a:t>
                </a:r>
              </a:p>
            </p:txBody>
          </p:sp>
          <p:sp>
            <p:nvSpPr>
              <p:cNvPr id="49" name="CaixaDeTexto 48">
                <a:extLst>
                  <a:ext uri="{FF2B5EF4-FFF2-40B4-BE49-F238E27FC236}">
                    <a16:creationId xmlns:a16="http://schemas.microsoft.com/office/drawing/2014/main" id="{C897A81D-38B1-2176-F5CD-26E32309A94B}"/>
                  </a:ext>
                </a:extLst>
              </p:cNvPr>
              <p:cNvSpPr txBox="1"/>
              <p:nvPr/>
            </p:nvSpPr>
            <p:spPr>
              <a:xfrm>
                <a:off x="2735682" y="5665693"/>
                <a:ext cx="17045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/>
                  <a:t>START_ELECTION</a:t>
                </a:r>
              </a:p>
            </p:txBody>
          </p:sp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1F177A36-2E92-F633-D90D-704CF5FB8200}"/>
                  </a:ext>
                </a:extLst>
              </p:cNvPr>
              <p:cNvSpPr txBox="1"/>
              <p:nvPr/>
            </p:nvSpPr>
            <p:spPr>
              <a:xfrm>
                <a:off x="2735682" y="5953396"/>
                <a:ext cx="12961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/>
                  <a:t>OK</a:t>
                </a:r>
              </a:p>
            </p:txBody>
          </p:sp>
          <p:sp>
            <p:nvSpPr>
              <p:cNvPr id="51" name="CaixaDeTexto 50">
                <a:extLst>
                  <a:ext uri="{FF2B5EF4-FFF2-40B4-BE49-F238E27FC236}">
                    <a16:creationId xmlns:a16="http://schemas.microsoft.com/office/drawing/2014/main" id="{4E08A76D-9E7F-85C1-20F9-5BA9D2421B04}"/>
                  </a:ext>
                </a:extLst>
              </p:cNvPr>
              <p:cNvSpPr txBox="1"/>
              <p:nvPr/>
            </p:nvSpPr>
            <p:spPr>
              <a:xfrm>
                <a:off x="2735682" y="6236823"/>
                <a:ext cx="17045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/>
                  <a:t>COORDINATOR</a:t>
                </a:r>
              </a:p>
            </p:txBody>
          </p:sp>
        </p:grp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B4629053-EC73-9CF0-7A2C-A2ED0E9AE32B}"/>
                </a:ext>
              </a:extLst>
            </p:cNvPr>
            <p:cNvSpPr txBox="1"/>
            <p:nvPr/>
          </p:nvSpPr>
          <p:spPr>
            <a:xfrm>
              <a:off x="5646201" y="5081272"/>
              <a:ext cx="14677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/>
                <a:t>Mensagens:</a:t>
              </a:r>
            </a:p>
          </p:txBody>
        </p:sp>
      </p:grpSp>
      <p:sp>
        <p:nvSpPr>
          <p:cNvPr id="3" name="Título 1">
            <a:extLst>
              <a:ext uri="{FF2B5EF4-FFF2-40B4-BE49-F238E27FC236}">
                <a16:creationId xmlns:a16="http://schemas.microsoft.com/office/drawing/2014/main" id="{BEA3C71B-5E8F-BED6-7FDB-6C7CF2E4EE2C}"/>
              </a:ext>
            </a:extLst>
          </p:cNvPr>
          <p:cNvSpPr txBox="1">
            <a:spLocks/>
          </p:cNvSpPr>
          <p:nvPr/>
        </p:nvSpPr>
        <p:spPr>
          <a:xfrm>
            <a:off x="0" y="-25591665"/>
            <a:ext cx="2927230" cy="291045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1300" dirty="0">
                <a:solidFill>
                  <a:schemeClr val="tx2"/>
                </a:solidFill>
              </a:rPr>
              <a:t>1</a:t>
            </a:r>
            <a:br>
              <a:rPr lang="pt-PT" sz="31300" dirty="0">
                <a:solidFill>
                  <a:schemeClr val="tx2"/>
                </a:solidFill>
              </a:rPr>
            </a:br>
            <a:br>
              <a:rPr lang="pt-PT" sz="31300" dirty="0">
                <a:solidFill>
                  <a:schemeClr val="tx2"/>
                </a:solidFill>
              </a:rPr>
            </a:br>
            <a:r>
              <a:rPr lang="pt-PT" sz="31300" dirty="0">
                <a:solidFill>
                  <a:schemeClr val="tx2"/>
                </a:solidFill>
              </a:rPr>
              <a:t>2</a:t>
            </a:r>
          </a:p>
          <a:p>
            <a:endParaRPr lang="pt-PT" sz="31300" dirty="0">
              <a:solidFill>
                <a:schemeClr val="tx2"/>
              </a:solidFill>
            </a:endParaRPr>
          </a:p>
          <a:p>
            <a:r>
              <a:rPr lang="pt-PT" sz="31300" dirty="0">
                <a:solidFill>
                  <a:schemeClr val="tx2"/>
                </a:solidFill>
              </a:rPr>
              <a:t>3</a:t>
            </a:r>
          </a:p>
          <a:p>
            <a:endParaRPr lang="pt-PT" sz="31300" dirty="0">
              <a:solidFill>
                <a:schemeClr val="tx2"/>
              </a:solidFill>
            </a:endParaRPr>
          </a:p>
          <a:p>
            <a:r>
              <a:rPr lang="pt-PT" sz="31300" dirty="0">
                <a:solidFill>
                  <a:schemeClr val="tx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5224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DA3C706E-7849-D5C1-2436-2A795AA7867E}"/>
              </a:ext>
            </a:extLst>
          </p:cNvPr>
          <p:cNvSpPr txBox="1"/>
          <p:nvPr/>
        </p:nvSpPr>
        <p:spPr>
          <a:xfrm>
            <a:off x="7541579" y="-189321"/>
            <a:ext cx="4101486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Todos os </a:t>
            </a:r>
            <a:r>
              <a:rPr lang="pt-PT" dirty="0" err="1">
                <a:solidFill>
                  <a:schemeClr val="bg1"/>
                </a:solidFill>
              </a:rPr>
              <a:t>workers</a:t>
            </a:r>
            <a:r>
              <a:rPr lang="pt-PT" dirty="0">
                <a:solidFill>
                  <a:schemeClr val="bg1"/>
                </a:solidFill>
              </a:rPr>
              <a:t> recebem mensagem para realizar o resumo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Passam a estar no estado IN_ELECTION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Enviam mensagem START_ELECTION a todos os participantes</a:t>
            </a:r>
          </a:p>
          <a:p>
            <a:pPr marL="342900" indent="-342900">
              <a:buFont typeface="+mj-lt"/>
              <a:buAutoNum type="arabicPeriod"/>
            </a:pPr>
            <a:endParaRPr lang="pt-PT" dirty="0"/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Participantes com ID &lt; ID Remetente alteram o seu estado para WORKING, abandonando a eleição</a:t>
            </a:r>
          </a:p>
          <a:p>
            <a:pPr marL="342900" indent="-342900">
              <a:buFont typeface="+mj-lt"/>
              <a:buAutoNum type="arabicPeriod"/>
            </a:pPr>
            <a:endParaRPr lang="pt-PT" dirty="0"/>
          </a:p>
          <a:p>
            <a:pPr marL="342900" indent="-342900">
              <a:buFont typeface="+mj-lt"/>
              <a:buAutoNum type="arabicPeriod"/>
            </a:pPr>
            <a:r>
              <a:rPr lang="pt-PT" dirty="0"/>
              <a:t>Participantes com ID &gt; ID Remetente respondem com mensagem OK e repetem passo 3</a:t>
            </a:r>
          </a:p>
          <a:p>
            <a:pPr marL="342900" indent="-342900">
              <a:buFont typeface="+mj-lt"/>
              <a:buAutoNum type="arabicPeriod"/>
            </a:pPr>
            <a:endParaRPr lang="pt-PT" dirty="0"/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Se não existir resposta OK após 1 segundo de ter sido enviada mensagem START_ELECTION, o </a:t>
            </a:r>
            <a:r>
              <a:rPr lang="pt-PT" dirty="0" err="1">
                <a:solidFill>
                  <a:schemeClr val="bg1"/>
                </a:solidFill>
              </a:rPr>
              <a:t>Worker</a:t>
            </a:r>
            <a:r>
              <a:rPr lang="pt-PT" dirty="0">
                <a:solidFill>
                  <a:schemeClr val="bg1"/>
                </a:solidFill>
              </a:rPr>
              <a:t> assume ser líder, altera o seu estado para LIDER e envia mensagem COORDINATOR</a:t>
            </a:r>
          </a:p>
          <a:p>
            <a:pPr marL="342900" indent="-342900">
              <a:buFont typeface="+mj-lt"/>
              <a:buAutoNum type="arabicPeriod"/>
            </a:pPr>
            <a:endParaRPr lang="pt-PT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pt-PT" dirty="0">
                <a:solidFill>
                  <a:schemeClr val="bg1"/>
                </a:solidFill>
              </a:rPr>
              <a:t>Restantes participantes aceitam eleição e alteram o seu estado para WORKING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3E75F7C-6B12-0C6E-FC2B-B756890E1CC2}"/>
              </a:ext>
            </a:extLst>
          </p:cNvPr>
          <p:cNvSpPr txBox="1"/>
          <p:nvPr/>
        </p:nvSpPr>
        <p:spPr>
          <a:xfrm>
            <a:off x="2716566" y="674704"/>
            <a:ext cx="3311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dirty="0" err="1"/>
              <a:t>Worker</a:t>
            </a:r>
            <a:endParaRPr lang="pt-PT" sz="2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C21F8E6-0595-A39F-6C15-2DFEC5609AAB}"/>
              </a:ext>
            </a:extLst>
          </p:cNvPr>
          <p:cNvSpPr txBox="1"/>
          <p:nvPr/>
        </p:nvSpPr>
        <p:spPr>
          <a:xfrm>
            <a:off x="2725443" y="1219680"/>
            <a:ext cx="86912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Consome mensagens de venda e regista as mesmas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Associado a um grupo de trabalho (Spread </a:t>
            </a:r>
            <a:r>
              <a:rPr lang="pt-PT" dirty="0" err="1"/>
              <a:t>Group</a:t>
            </a:r>
            <a:r>
              <a:rPr lang="pt-PT" dirty="0"/>
              <a:t> “</a:t>
            </a:r>
            <a:r>
              <a:rPr lang="pt-PT" dirty="0" err="1"/>
              <a:t>workers</a:t>
            </a:r>
            <a:r>
              <a:rPr lang="pt-PT" dirty="0"/>
              <a:t>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dirty="0"/>
              <a:t>Quando recebe uma mensagem externa ao grupo inicia processo de eleição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FBB8D0-9D4B-71CF-BE29-C707633E3088}"/>
              </a:ext>
            </a:extLst>
          </p:cNvPr>
          <p:cNvSpPr/>
          <p:nvPr/>
        </p:nvSpPr>
        <p:spPr>
          <a:xfrm>
            <a:off x="3994951" y="2512381"/>
            <a:ext cx="727969" cy="69245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w1</a:t>
            </a:r>
            <a:endParaRPr lang="pt-PT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CFD61AB-8FBF-EC26-1340-1A04D8FE0635}"/>
              </a:ext>
            </a:extLst>
          </p:cNvPr>
          <p:cNvSpPr/>
          <p:nvPr/>
        </p:nvSpPr>
        <p:spPr>
          <a:xfrm>
            <a:off x="6343094" y="2512381"/>
            <a:ext cx="727969" cy="69245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w10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83674CE-3169-0D4F-B84C-E25B56D3B5C7}"/>
              </a:ext>
            </a:extLst>
          </p:cNvPr>
          <p:cNvSpPr/>
          <p:nvPr/>
        </p:nvSpPr>
        <p:spPr>
          <a:xfrm>
            <a:off x="3994950" y="3873331"/>
            <a:ext cx="727969" cy="69245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w5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46B2B5B-998E-A7D2-8CBA-4D6223C4DD0E}"/>
              </a:ext>
            </a:extLst>
          </p:cNvPr>
          <p:cNvSpPr/>
          <p:nvPr/>
        </p:nvSpPr>
        <p:spPr>
          <a:xfrm>
            <a:off x="6343094" y="3873331"/>
            <a:ext cx="727969" cy="69245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400" dirty="0"/>
              <a:t>w15</a:t>
            </a:r>
          </a:p>
        </p:txBody>
      </p:sp>
      <p:cxnSp>
        <p:nvCxnSpPr>
          <p:cNvPr id="21" name="Conexão reta unidirecional 20">
            <a:extLst>
              <a:ext uri="{FF2B5EF4-FFF2-40B4-BE49-F238E27FC236}">
                <a16:creationId xmlns:a16="http://schemas.microsoft.com/office/drawing/2014/main" id="{2487110E-A092-56DF-445D-0D08DE8227C4}"/>
              </a:ext>
            </a:extLst>
          </p:cNvPr>
          <p:cNvCxnSpPr>
            <a:stCxn id="10" idx="0"/>
            <a:endCxn id="8" idx="4"/>
          </p:cNvCxnSpPr>
          <p:nvPr/>
        </p:nvCxnSpPr>
        <p:spPr>
          <a:xfrm flipV="1">
            <a:off x="4358935" y="3204839"/>
            <a:ext cx="1" cy="668492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Conexão reta unidirecional 22">
            <a:extLst>
              <a:ext uri="{FF2B5EF4-FFF2-40B4-BE49-F238E27FC236}">
                <a16:creationId xmlns:a16="http://schemas.microsoft.com/office/drawing/2014/main" id="{DB444869-B176-8288-4221-E46E2B476C7A}"/>
              </a:ext>
            </a:extLst>
          </p:cNvPr>
          <p:cNvCxnSpPr>
            <a:stCxn id="11" idx="2"/>
            <a:endCxn id="10" idx="6"/>
          </p:cNvCxnSpPr>
          <p:nvPr/>
        </p:nvCxnSpPr>
        <p:spPr>
          <a:xfrm flipH="1">
            <a:off x="4722919" y="4219560"/>
            <a:ext cx="1620175" cy="0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5" name="Conexão reta unidirecional 24">
            <a:extLst>
              <a:ext uri="{FF2B5EF4-FFF2-40B4-BE49-F238E27FC236}">
                <a16:creationId xmlns:a16="http://schemas.microsoft.com/office/drawing/2014/main" id="{D36C76B6-1A8F-188A-4EB3-947F70DC9106}"/>
              </a:ext>
            </a:extLst>
          </p:cNvPr>
          <p:cNvCxnSpPr>
            <a:stCxn id="11" idx="0"/>
            <a:endCxn id="9" idx="4"/>
          </p:cNvCxnSpPr>
          <p:nvPr/>
        </p:nvCxnSpPr>
        <p:spPr>
          <a:xfrm flipV="1">
            <a:off x="6707079" y="3204839"/>
            <a:ext cx="0" cy="668492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7" name="Conexão reta unidirecional 26">
            <a:extLst>
              <a:ext uri="{FF2B5EF4-FFF2-40B4-BE49-F238E27FC236}">
                <a16:creationId xmlns:a16="http://schemas.microsoft.com/office/drawing/2014/main" id="{2484D632-4C73-584F-B6BD-88FBA49563A4}"/>
              </a:ext>
            </a:extLst>
          </p:cNvPr>
          <p:cNvCxnSpPr>
            <a:stCxn id="11" idx="1"/>
            <a:endCxn id="8" idx="5"/>
          </p:cNvCxnSpPr>
          <p:nvPr/>
        </p:nvCxnSpPr>
        <p:spPr>
          <a:xfrm flipH="1" flipV="1">
            <a:off x="4616311" y="3103431"/>
            <a:ext cx="1833392" cy="871308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Conexão reta unidirecional 28">
            <a:extLst>
              <a:ext uri="{FF2B5EF4-FFF2-40B4-BE49-F238E27FC236}">
                <a16:creationId xmlns:a16="http://schemas.microsoft.com/office/drawing/2014/main" id="{FA6517CA-99B0-6752-889A-A288C38BE60E}"/>
              </a:ext>
            </a:extLst>
          </p:cNvPr>
          <p:cNvCxnSpPr>
            <a:stCxn id="9" idx="2"/>
            <a:endCxn id="8" idx="6"/>
          </p:cNvCxnSpPr>
          <p:nvPr/>
        </p:nvCxnSpPr>
        <p:spPr>
          <a:xfrm flipH="1">
            <a:off x="4722920" y="2858610"/>
            <a:ext cx="1620174" cy="0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Conexão reta unidirecional 30">
            <a:extLst>
              <a:ext uri="{FF2B5EF4-FFF2-40B4-BE49-F238E27FC236}">
                <a16:creationId xmlns:a16="http://schemas.microsoft.com/office/drawing/2014/main" id="{83CBDC2E-2CB4-586E-02B6-B8D0A3679F55}"/>
              </a:ext>
            </a:extLst>
          </p:cNvPr>
          <p:cNvCxnSpPr>
            <a:stCxn id="9" idx="3"/>
            <a:endCxn id="10" idx="7"/>
          </p:cNvCxnSpPr>
          <p:nvPr/>
        </p:nvCxnSpPr>
        <p:spPr>
          <a:xfrm flipH="1">
            <a:off x="4616310" y="3103431"/>
            <a:ext cx="1833393" cy="871308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3" name="Agrupar 2">
            <a:extLst>
              <a:ext uri="{FF2B5EF4-FFF2-40B4-BE49-F238E27FC236}">
                <a16:creationId xmlns:a16="http://schemas.microsoft.com/office/drawing/2014/main" id="{C60CAF40-DA87-6F73-BD16-4A6B034AFBBE}"/>
              </a:ext>
            </a:extLst>
          </p:cNvPr>
          <p:cNvGrpSpPr/>
          <p:nvPr/>
        </p:nvGrpSpPr>
        <p:grpSpPr>
          <a:xfrm>
            <a:off x="3766117" y="5096568"/>
            <a:ext cx="1733101" cy="1294392"/>
            <a:chOff x="3550880" y="5060997"/>
            <a:chExt cx="1733101" cy="1294392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F69FD58C-B0CF-17D9-5A3D-879600781BEC}"/>
                </a:ext>
              </a:extLst>
            </p:cNvPr>
            <p:cNvGrpSpPr/>
            <p:nvPr/>
          </p:nvGrpSpPr>
          <p:grpSpPr>
            <a:xfrm>
              <a:off x="3678605" y="5399551"/>
              <a:ext cx="1605376" cy="955838"/>
              <a:chOff x="485315" y="3719442"/>
              <a:chExt cx="1605376" cy="955838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75AC996F-D700-7526-D19D-A8298AFAAD77}"/>
                  </a:ext>
                </a:extLst>
              </p:cNvPr>
              <p:cNvSpPr/>
              <p:nvPr/>
            </p:nvSpPr>
            <p:spPr>
              <a:xfrm>
                <a:off x="485315" y="3747564"/>
                <a:ext cx="290002" cy="251534"/>
              </a:xfrm>
              <a:prstGeom prst="ellipse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sz="1100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8B6E27A-BFBD-00BD-CF6C-A23903C7D786}"/>
                  </a:ext>
                </a:extLst>
              </p:cNvPr>
              <p:cNvSpPr/>
              <p:nvPr/>
            </p:nvSpPr>
            <p:spPr>
              <a:xfrm>
                <a:off x="485315" y="4077517"/>
                <a:ext cx="290002" cy="251534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sz="1100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6DE4EBF-5AD4-C533-6B24-6AB4474156AA}"/>
                  </a:ext>
                </a:extLst>
              </p:cNvPr>
              <p:cNvSpPr/>
              <p:nvPr/>
            </p:nvSpPr>
            <p:spPr>
              <a:xfrm>
                <a:off x="485315" y="4423746"/>
                <a:ext cx="290002" cy="251534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sz="1100" dirty="0"/>
              </a:p>
            </p:txBody>
          </p:sp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DBC979AC-D801-585D-185A-4BB0E259BB33}"/>
                  </a:ext>
                </a:extLst>
              </p:cNvPr>
              <p:cNvSpPr txBox="1"/>
              <p:nvPr/>
            </p:nvSpPr>
            <p:spPr>
              <a:xfrm>
                <a:off x="812306" y="3719442"/>
                <a:ext cx="127838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/>
                  <a:t>WORKING</a:t>
                </a:r>
              </a:p>
            </p:txBody>
          </p:sp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A9CB1FB8-9163-5523-5A8F-1B0A82F3206E}"/>
                  </a:ext>
                </a:extLst>
              </p:cNvPr>
              <p:cNvSpPr txBox="1"/>
              <p:nvPr/>
            </p:nvSpPr>
            <p:spPr>
              <a:xfrm>
                <a:off x="812305" y="4077517"/>
                <a:ext cx="127838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/>
                  <a:t>IN_ELECTION</a:t>
                </a:r>
              </a:p>
            </p:txBody>
          </p:sp>
          <p:sp>
            <p:nvSpPr>
              <p:cNvPr id="30" name="CaixaDeTexto 29">
                <a:extLst>
                  <a:ext uri="{FF2B5EF4-FFF2-40B4-BE49-F238E27FC236}">
                    <a16:creationId xmlns:a16="http://schemas.microsoft.com/office/drawing/2014/main" id="{A68DB387-EF92-69DB-B386-52626C549E11}"/>
                  </a:ext>
                </a:extLst>
              </p:cNvPr>
              <p:cNvSpPr txBox="1"/>
              <p:nvPr/>
            </p:nvSpPr>
            <p:spPr>
              <a:xfrm>
                <a:off x="812305" y="4411900"/>
                <a:ext cx="127838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/>
                  <a:t>LIDER</a:t>
                </a:r>
              </a:p>
            </p:txBody>
          </p:sp>
        </p:grp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FF347FA4-8278-5016-A3D9-8495035E096A}"/>
                </a:ext>
              </a:extLst>
            </p:cNvPr>
            <p:cNvSpPr txBox="1"/>
            <p:nvPr/>
          </p:nvSpPr>
          <p:spPr>
            <a:xfrm>
              <a:off x="3550880" y="5060997"/>
              <a:ext cx="14677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/>
                <a:t>Estados: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3471359F-E574-7BD8-6E2E-1D847EA08619}"/>
              </a:ext>
            </a:extLst>
          </p:cNvPr>
          <p:cNvGrpSpPr/>
          <p:nvPr/>
        </p:nvGrpSpPr>
        <p:grpSpPr>
          <a:xfrm>
            <a:off x="5861438" y="5116843"/>
            <a:ext cx="2142318" cy="1461453"/>
            <a:chOff x="5646201" y="5081272"/>
            <a:chExt cx="2142318" cy="1461453"/>
          </a:xfrm>
        </p:grpSpPr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A413C21F-CFC4-516C-9588-9F40581CA5E2}"/>
                </a:ext>
              </a:extLst>
            </p:cNvPr>
            <p:cNvGrpSpPr/>
            <p:nvPr/>
          </p:nvGrpSpPr>
          <p:grpSpPr>
            <a:xfrm>
              <a:off x="5780805" y="5427673"/>
              <a:ext cx="2007714" cy="1115052"/>
              <a:chOff x="2432480" y="5383381"/>
              <a:chExt cx="2007714" cy="1115052"/>
            </a:xfrm>
          </p:grpSpPr>
          <p:cxnSp>
            <p:nvCxnSpPr>
              <p:cNvPr id="35" name="Conexão reta unidirecional 34">
                <a:extLst>
                  <a:ext uri="{FF2B5EF4-FFF2-40B4-BE49-F238E27FC236}">
                    <a16:creationId xmlns:a16="http://schemas.microsoft.com/office/drawing/2014/main" id="{F39514E9-C045-46EF-ED9B-57516ACA78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2480" y="5504954"/>
                <a:ext cx="288000" cy="9232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36" name="Conexão reta unidirecional 35">
                <a:extLst>
                  <a:ext uri="{FF2B5EF4-FFF2-40B4-BE49-F238E27FC236}">
                    <a16:creationId xmlns:a16="http://schemas.microsoft.com/office/drawing/2014/main" id="{D1A243E9-BA76-B6B2-D92A-890F5C9CFDA2}"/>
                  </a:ext>
                </a:extLst>
              </p:cNvPr>
              <p:cNvCxnSpPr/>
              <p:nvPr/>
            </p:nvCxnSpPr>
            <p:spPr>
              <a:xfrm>
                <a:off x="2432480" y="5799751"/>
                <a:ext cx="288000" cy="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7" name="Conexão reta unidirecional 36">
                <a:extLst>
                  <a:ext uri="{FF2B5EF4-FFF2-40B4-BE49-F238E27FC236}">
                    <a16:creationId xmlns:a16="http://schemas.microsoft.com/office/drawing/2014/main" id="{010F5ABB-846C-0857-D697-61DE2C8DD18B}"/>
                  </a:ext>
                </a:extLst>
              </p:cNvPr>
              <p:cNvCxnSpPr/>
              <p:nvPr/>
            </p:nvCxnSpPr>
            <p:spPr>
              <a:xfrm>
                <a:off x="2432480" y="6085316"/>
                <a:ext cx="288000" cy="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38" name="Conexão reta unidirecional 37">
                <a:extLst>
                  <a:ext uri="{FF2B5EF4-FFF2-40B4-BE49-F238E27FC236}">
                    <a16:creationId xmlns:a16="http://schemas.microsoft.com/office/drawing/2014/main" id="{4B93AC4A-F638-6939-2BE8-E9F9222917DD}"/>
                  </a:ext>
                </a:extLst>
              </p:cNvPr>
              <p:cNvCxnSpPr/>
              <p:nvPr/>
            </p:nvCxnSpPr>
            <p:spPr>
              <a:xfrm>
                <a:off x="2432480" y="6370881"/>
                <a:ext cx="288000" cy="0"/>
              </a:xfrm>
              <a:prstGeom prst="straightConnector1">
                <a:avLst/>
              </a:prstGeom>
              <a:ln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B7F1183A-0D3B-94A6-4809-2178CF610593}"/>
                  </a:ext>
                </a:extLst>
              </p:cNvPr>
              <p:cNvSpPr txBox="1"/>
              <p:nvPr/>
            </p:nvSpPr>
            <p:spPr>
              <a:xfrm>
                <a:off x="2735682" y="5383381"/>
                <a:ext cx="12961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/>
                  <a:t>RESUME</a:t>
                </a:r>
              </a:p>
            </p:txBody>
          </p:sp>
          <p:sp>
            <p:nvSpPr>
              <p:cNvPr id="40" name="CaixaDeTexto 39">
                <a:extLst>
                  <a:ext uri="{FF2B5EF4-FFF2-40B4-BE49-F238E27FC236}">
                    <a16:creationId xmlns:a16="http://schemas.microsoft.com/office/drawing/2014/main" id="{18BCF8F0-0FBE-07EA-E4CB-8A01346C3C47}"/>
                  </a:ext>
                </a:extLst>
              </p:cNvPr>
              <p:cNvSpPr txBox="1"/>
              <p:nvPr/>
            </p:nvSpPr>
            <p:spPr>
              <a:xfrm>
                <a:off x="2735682" y="5665693"/>
                <a:ext cx="17045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/>
                  <a:t>START_ELECTION</a:t>
                </a:r>
              </a:p>
            </p:txBody>
          </p:sp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AA3C4CE5-E043-F1F8-DA1A-D4BB772B874B}"/>
                  </a:ext>
                </a:extLst>
              </p:cNvPr>
              <p:cNvSpPr txBox="1"/>
              <p:nvPr/>
            </p:nvSpPr>
            <p:spPr>
              <a:xfrm>
                <a:off x="2735682" y="5953396"/>
                <a:ext cx="12961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/>
                  <a:t>OK</a:t>
                </a:r>
              </a:p>
            </p:txBody>
          </p:sp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620A2126-A8A0-02DD-6A79-386F0E66DA6B}"/>
                  </a:ext>
                </a:extLst>
              </p:cNvPr>
              <p:cNvSpPr txBox="1"/>
              <p:nvPr/>
            </p:nvSpPr>
            <p:spPr>
              <a:xfrm>
                <a:off x="2735682" y="6236823"/>
                <a:ext cx="170451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PT" sz="1100" dirty="0"/>
                  <a:t>COORDINATOR</a:t>
                </a:r>
              </a:p>
            </p:txBody>
          </p:sp>
        </p:grp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376AC9A8-D919-D2FC-6EAB-29D8AA9B65DD}"/>
                </a:ext>
              </a:extLst>
            </p:cNvPr>
            <p:cNvSpPr txBox="1"/>
            <p:nvPr/>
          </p:nvSpPr>
          <p:spPr>
            <a:xfrm>
              <a:off x="5646201" y="5081272"/>
              <a:ext cx="146777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PT" sz="1600" dirty="0"/>
                <a:t>Mensagens:</a:t>
              </a:r>
            </a:p>
          </p:txBody>
        </p:sp>
      </p:grpSp>
      <p:sp>
        <p:nvSpPr>
          <p:cNvPr id="13" name="Título 1">
            <a:extLst>
              <a:ext uri="{FF2B5EF4-FFF2-40B4-BE49-F238E27FC236}">
                <a16:creationId xmlns:a16="http://schemas.microsoft.com/office/drawing/2014/main" id="{7B5C1124-795E-676B-5DDB-23879941B6A1}"/>
              </a:ext>
            </a:extLst>
          </p:cNvPr>
          <p:cNvSpPr txBox="1">
            <a:spLocks/>
          </p:cNvSpPr>
          <p:nvPr/>
        </p:nvSpPr>
        <p:spPr>
          <a:xfrm>
            <a:off x="0" y="-25591665"/>
            <a:ext cx="2927230" cy="291045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31300" dirty="0">
                <a:solidFill>
                  <a:schemeClr val="tx2"/>
                </a:solidFill>
              </a:rPr>
              <a:t>1</a:t>
            </a:r>
            <a:br>
              <a:rPr lang="pt-PT" sz="31300" dirty="0">
                <a:solidFill>
                  <a:schemeClr val="tx2"/>
                </a:solidFill>
              </a:rPr>
            </a:br>
            <a:br>
              <a:rPr lang="pt-PT" sz="31300" dirty="0">
                <a:solidFill>
                  <a:schemeClr val="tx2"/>
                </a:solidFill>
              </a:rPr>
            </a:br>
            <a:r>
              <a:rPr lang="pt-PT" sz="31300" dirty="0">
                <a:solidFill>
                  <a:schemeClr val="tx2"/>
                </a:solidFill>
              </a:rPr>
              <a:t>2</a:t>
            </a:r>
          </a:p>
          <a:p>
            <a:endParaRPr lang="pt-PT" sz="31300" dirty="0">
              <a:solidFill>
                <a:schemeClr val="tx2"/>
              </a:solidFill>
            </a:endParaRPr>
          </a:p>
          <a:p>
            <a:r>
              <a:rPr lang="pt-PT" sz="31300" dirty="0">
                <a:solidFill>
                  <a:schemeClr val="tx2"/>
                </a:solidFill>
              </a:rPr>
              <a:t>3</a:t>
            </a:r>
          </a:p>
          <a:p>
            <a:endParaRPr lang="pt-PT" sz="31300" dirty="0">
              <a:solidFill>
                <a:schemeClr val="tx2"/>
              </a:solidFill>
            </a:endParaRPr>
          </a:p>
          <a:p>
            <a:r>
              <a:rPr lang="pt-PT" sz="31300" dirty="0">
                <a:solidFill>
                  <a:schemeClr val="tx2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915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1870</Words>
  <Application>Microsoft Office PowerPoint</Application>
  <PresentationFormat>Ecrã Panorâmico</PresentationFormat>
  <Paragraphs>538</Paragraphs>
  <Slides>17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Ana Oliveira</dc:creator>
  <cp:lastModifiedBy>Ana Oliveira</cp:lastModifiedBy>
  <cp:revision>1</cp:revision>
  <dcterms:created xsi:type="dcterms:W3CDTF">2023-12-17T17:16:43Z</dcterms:created>
  <dcterms:modified xsi:type="dcterms:W3CDTF">2023-12-19T20:53:03Z</dcterms:modified>
</cp:coreProperties>
</file>