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67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0C87-9A00-4FDB-A90C-961BDB046974}" type="datetimeFigureOut">
              <a:rPr lang="fr-CH" smtClean="0"/>
              <a:t>27.08.2015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6A5C0-B8DB-4917-92F4-3B14BE496467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85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27.08.2015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46E2-F36B-4354-BCF5-0A010A16FED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7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CH" dirty="0" err="1" smtClean="0"/>
              <a:t>IllustrationS</a:t>
            </a:r>
            <a:r>
              <a:rPr lang="fr-CH" dirty="0" smtClean="0"/>
              <a:t> du projet  +</a:t>
            </a:r>
            <a:br>
              <a:rPr lang="fr-CH" dirty="0" smtClean="0"/>
            </a:br>
            <a:r>
              <a:rPr lang="fr-CH" dirty="0" smtClean="0"/>
              <a:t> 2 phrases d’explications 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smtClean="0"/>
              <a:t>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Virtual-Vertigo : Appréhender le vertige grâce à la réalité virtuelle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ANA SOFIA</a:t>
            </a:r>
          </a:p>
          <a:p>
            <a:pPr algn="ctr"/>
            <a:r>
              <a:rPr lang="fr-CH" sz="1000" dirty="0" err="1" smtClean="0"/>
              <a:t>ANTóNIO</a:t>
            </a:r>
            <a:r>
              <a:rPr lang="fr-CH" sz="1000" dirty="0" smtClean="0"/>
              <a:t> DOMINGOS</a:t>
            </a:r>
            <a:endParaRPr lang="fr-CH" sz="1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 smtClean="0"/>
              <a:t>2015</a:t>
            </a:r>
            <a:endParaRPr lang="fr-CH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5" y="3561506"/>
            <a:ext cx="2061147" cy="14565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" y="1595820"/>
            <a:ext cx="3254548" cy="19656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8" y="3785583"/>
            <a:ext cx="2563727" cy="664178"/>
          </a:xfrm>
          <a:prstGeom prst="rect">
            <a:avLst/>
          </a:prstGeom>
        </p:spPr>
      </p:pic>
      <p:pic>
        <p:nvPicPr>
          <p:cNvPr id="19" name="Picture 2" descr="http://blogs-images.forbes.com/amitchowdhry/files/2015/02/Samsung-Galaxy-S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87" y="3763460"/>
            <a:ext cx="1619933" cy="87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3877739" y="1551677"/>
            <a:ext cx="3536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Application Web X3DOM </a:t>
            </a:r>
          </a:p>
          <a:p>
            <a:r>
              <a:rPr lang="fr-CH" dirty="0" smtClean="0"/>
              <a:t>utilisant les </a:t>
            </a:r>
            <a:r>
              <a:rPr lang="fr-CH" b="1" dirty="0" smtClean="0"/>
              <a:t>Google </a:t>
            </a:r>
            <a:r>
              <a:rPr lang="fr-CH" b="1" dirty="0" err="1" smtClean="0"/>
              <a:t>CardBoard</a:t>
            </a:r>
            <a:r>
              <a:rPr lang="fr-CH" b="1" dirty="0" smtClean="0"/>
              <a:t> </a:t>
            </a:r>
            <a:r>
              <a:rPr lang="fr-CH" dirty="0" smtClean="0"/>
              <a:t>pour</a:t>
            </a:r>
            <a:endParaRPr lang="fr-CH" dirty="0"/>
          </a:p>
          <a:p>
            <a:r>
              <a:rPr lang="fr-CH" dirty="0" smtClean="0"/>
              <a:t>s’immerger dans le monde</a:t>
            </a:r>
          </a:p>
          <a:p>
            <a:r>
              <a:rPr lang="fr-CH" dirty="0"/>
              <a:t>v</a:t>
            </a:r>
            <a:r>
              <a:rPr lang="fr-CH" dirty="0" smtClean="0"/>
              <a:t>irtuel afin de vaincre le vertige.</a:t>
            </a:r>
            <a:endParaRPr lang="fr-CH" dirty="0"/>
          </a:p>
        </p:txBody>
      </p:sp>
      <p:sp>
        <p:nvSpPr>
          <p:cNvPr id="20" name="ZoneTexte 19"/>
          <p:cNvSpPr txBox="1"/>
          <p:nvPr/>
        </p:nvSpPr>
        <p:spPr>
          <a:xfrm>
            <a:off x="3877739" y="2723994"/>
            <a:ext cx="359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Un Kinect</a:t>
            </a:r>
            <a:r>
              <a:rPr lang="fr-CH" dirty="0" smtClean="0"/>
              <a:t> capture les déplacements </a:t>
            </a:r>
          </a:p>
          <a:p>
            <a:r>
              <a:rPr lang="fr-CH" dirty="0" smtClean="0"/>
              <a:t>de la personne lors de simulation </a:t>
            </a:r>
          </a:p>
          <a:p>
            <a:r>
              <a:rPr lang="fr-CH" dirty="0" smtClean="0"/>
              <a:t>et les reportent sur la scène.</a:t>
            </a:r>
            <a:endParaRPr lang="fr-CH" dirty="0"/>
          </a:p>
        </p:txBody>
      </p:sp>
      <p:pic>
        <p:nvPicPr>
          <p:cNvPr id="25" name="Espace réservé pour une image  24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13918"/>
          <a:stretch>
            <a:fillRect/>
          </a:stretch>
        </p:blipFill>
        <p:spPr>
          <a:xfrm>
            <a:off x="7319640" y="1702636"/>
            <a:ext cx="1404000" cy="1944688"/>
          </a:xfrm>
        </p:spPr>
      </p:pic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_Modèle_présentation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ITI_Modèle_présentation_diplôme</Template>
  <TotalTime>1168</TotalTime>
  <Words>53</Words>
  <Application>Microsoft Office PowerPoint</Application>
  <PresentationFormat>Affichage à l'écran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ITI_Modèle_présentation_diplôme</vt:lpstr>
      <vt:lpstr>Virtual-Vertigo : Appréhender le vertige grâce à la réalité virtuelle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Ana Sofia Domingos</cp:lastModifiedBy>
  <cp:revision>17</cp:revision>
  <cp:lastPrinted>2015-06-02T12:43:17Z</cp:lastPrinted>
  <dcterms:created xsi:type="dcterms:W3CDTF">2014-07-02T14:47:14Z</dcterms:created>
  <dcterms:modified xsi:type="dcterms:W3CDTF">2015-08-28T08:05:35Z</dcterms:modified>
</cp:coreProperties>
</file>