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EF89F-8B69-4391-8C14-C1DA602E06FF}" type="datetimeFigureOut">
              <a:rPr lang="fr-CH" smtClean="0"/>
              <a:t>20.03.2015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 smtClean="0"/>
              <a:t>HEPIA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37B7E-3E4C-42E0-9B09-72F525CC7E9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621364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845C5-4A0E-4BF9-B65E-342C7B43C5C6}" type="datetimeFigureOut">
              <a:rPr lang="fr-CH" smtClean="0"/>
              <a:t>20.03.2015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 smtClean="0"/>
              <a:t>HEPIA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8340C-5DF7-4DD6-B7B1-639E50FC74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013991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HEPIA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6410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 smtClean="0"/>
              <a:t>HEPIA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862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7439-04D1-48EC-ABAE-75FC9240E732}" type="datetime1">
              <a:rPr lang="fr-CH" smtClean="0"/>
              <a:t>20.03.2015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Domingos Ana Sofia - ETUDIANTE HEPIA</a:t>
            </a:r>
            <a:endParaRPr lang="fr-C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43E2DC3-7649-4951-8C2F-1C0888B6CA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154564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2A97-9B1E-44B1-BB23-6EB5A46474E0}" type="datetime1">
              <a:rPr lang="fr-CH" smtClean="0"/>
              <a:t>20.03.2015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Domingos Ana Sofia - ETUDIANTE HEPIA</a:t>
            </a:r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3E2DC3-7649-4951-8C2F-1C0888B6CA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436400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95627-DC16-4DB6-B07E-0FB9F33C966E}" type="datetime1">
              <a:rPr lang="fr-CH" smtClean="0"/>
              <a:t>20.03.2015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Domingos Ana Sofia - ETUDIANTE HEPIA</a:t>
            </a:r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3E2DC3-7649-4951-8C2F-1C0888B6CA4C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4772048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5C35-629B-4154-8A4D-16A04FC1278F}" type="datetime1">
              <a:rPr lang="fr-CH" smtClean="0"/>
              <a:t>20.03.2015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Domingos Ana Sofia - ETUDIANTE HEPIA</a:t>
            </a:r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3E2DC3-7649-4951-8C2F-1C0888B6CA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5254739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ECE3-2ED9-49EE-B247-3A36A77AA50D}" type="datetime1">
              <a:rPr lang="fr-CH" smtClean="0"/>
              <a:t>20.03.2015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Domingos Ana Sofia - ETUDIANTE HEPIA</a:t>
            </a:r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3E2DC3-7649-4951-8C2F-1C0888B6CA4C}" type="slidenum">
              <a:rPr lang="fr-CH" smtClean="0"/>
              <a:t>‹N°›</a:t>
            </a:fld>
            <a:endParaRPr lang="fr-C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6716933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4C8D-CFB0-4688-89D9-9AF1EF998557}" type="datetime1">
              <a:rPr lang="fr-CH" smtClean="0"/>
              <a:t>20.03.2015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Domingos Ana Sofia - ETUDIANTE HEPIA</a:t>
            </a:r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3E2DC3-7649-4951-8C2F-1C0888B6CA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2932560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7CEE-3EE3-453D-87A9-59B72EC3C879}" type="datetime1">
              <a:rPr lang="fr-CH" smtClean="0"/>
              <a:t>20.03.2015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Domingos Ana Sofia - ETUDIANTE HEPIA</a:t>
            </a:r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2DC3-7649-4951-8C2F-1C0888B6CA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1242936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5CEF-25AC-43E1-8AE5-01920FA0314D}" type="datetime1">
              <a:rPr lang="fr-CH" smtClean="0"/>
              <a:t>20.03.2015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Domingos Ana Sofia - ETUDIANTE HEPIA</a:t>
            </a:r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2DC3-7649-4951-8C2F-1C0888B6CA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526145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27FB-A340-4AFC-A0B1-B0A0E842DEAC}" type="datetime1">
              <a:rPr lang="fr-CH" smtClean="0"/>
              <a:t>20.03.2015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Domingos Ana Sofia - ETUDIANTE HEPIA</a:t>
            </a:r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2DC3-7649-4951-8C2F-1C0888B6CA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9541234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4DD3-C1A9-4CCB-A897-8AF118D3E65F}" type="datetime1">
              <a:rPr lang="fr-CH" smtClean="0"/>
              <a:t>20.03.2015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Domingos Ana Sofia - ETUDIANTE HEPIA</a:t>
            </a:r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3E2DC3-7649-4951-8C2F-1C0888B6CA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548498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799D-7BAD-4DD9-A500-4376A5E1F2E3}" type="datetime1">
              <a:rPr lang="fr-CH" smtClean="0"/>
              <a:t>20.03.2015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Domingos Ana Sofia - ETUDIANTE HEPIA</a:t>
            </a:r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3E2DC3-7649-4951-8C2F-1C0888B6CA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112316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725A-F285-49F3-8DBC-5307A1D31E76}" type="datetime1">
              <a:rPr lang="fr-CH" smtClean="0"/>
              <a:t>20.03.2015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Domingos Ana Sofia - ETUDIANTE HEPIA</a:t>
            </a:r>
            <a:endParaRPr lang="fr-C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3E2DC3-7649-4951-8C2F-1C0888B6CA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363661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A0C8-0F0A-47D6-8771-ECF2E96B27CD}" type="datetime1">
              <a:rPr lang="fr-CH" smtClean="0"/>
              <a:t>20.03.2015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Domingos Ana Sofia - ETUDIANTE HEPIA</a:t>
            </a:r>
            <a:endParaRPr lang="fr-C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2DC3-7649-4951-8C2F-1C0888B6CA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422301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798D-7FCD-4D9E-9927-80617CFB7F0D}" type="datetime1">
              <a:rPr lang="fr-CH" smtClean="0"/>
              <a:t>20.03.2015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Domingos Ana Sofia - ETUDIANTE HEPIA</a:t>
            </a:r>
            <a:endParaRPr lang="fr-C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2DC3-7649-4951-8C2F-1C0888B6CA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7914350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778F-4D2F-4F29-8A50-0107A204B037}" type="datetime1">
              <a:rPr lang="fr-CH" smtClean="0"/>
              <a:t>20.03.2015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Domingos Ana Sofia - ETUDIANTE HEPIA</a:t>
            </a:r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2DC3-7649-4951-8C2F-1C0888B6CA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8696599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F13F-0125-4544-B6D8-2AA5BEA18C66}" type="datetime1">
              <a:rPr lang="fr-CH" smtClean="0"/>
              <a:t>20.03.2015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Domingos Ana Sofia - ETUDIANTE HEPIA</a:t>
            </a:r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3E2DC3-7649-4951-8C2F-1C0888B6CA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622097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FE9C8-EDA3-48FE-92C3-9519CE58836B}" type="datetime1">
              <a:rPr lang="fr-CH" smtClean="0"/>
              <a:t>20.03.2015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Domingos Ana Sofia - ETUDIANTE HEPIA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43E2DC3-7649-4951-8C2F-1C0888B6CA4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258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transition spd="slow">
    <p:push dir="u"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Présentation Projet de Semestre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Projet Vertigo : </a:t>
            </a:r>
            <a:r>
              <a:rPr lang="fr-CH" dirty="0"/>
              <a:t>Projet d'immersion dans une réalité virtuelle pour aider à vaincre la peur du vide.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827494" y="5903662"/>
            <a:ext cx="2446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 smtClean="0"/>
              <a:t>Domingos Ana Sofia</a:t>
            </a:r>
            <a:br>
              <a:rPr lang="fr-CH" dirty="0" smtClean="0"/>
            </a:br>
            <a:r>
              <a:rPr lang="fr-CH" dirty="0" smtClean="0"/>
              <a:t>ETUDIANTE HEPIA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6181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Bilan Projet de Semestre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Construction Google </a:t>
            </a:r>
            <a:r>
              <a:rPr lang="fr-CH" dirty="0" err="1" smtClean="0"/>
              <a:t>CardBoard</a:t>
            </a:r>
            <a:endParaRPr lang="fr-CH" dirty="0" smtClean="0"/>
          </a:p>
          <a:p>
            <a:r>
              <a:rPr lang="fr-CH" dirty="0" smtClean="0"/>
              <a:t>Modélisation vue de base (2 immeubles reliés par une planche)</a:t>
            </a:r>
          </a:p>
          <a:p>
            <a:r>
              <a:rPr lang="fr-CH" dirty="0" smtClean="0"/>
              <a:t>Adaptation scène 3D</a:t>
            </a:r>
          </a:p>
          <a:p>
            <a:r>
              <a:rPr lang="fr-CH" dirty="0" smtClean="0"/>
              <a:t>Mise en place serveur Web</a:t>
            </a:r>
          </a:p>
          <a:p>
            <a:r>
              <a:rPr lang="fr-CH" dirty="0" smtClean="0"/>
              <a:t>Affichage squelette sur page Web</a:t>
            </a:r>
          </a:p>
          <a:p>
            <a:endParaRPr lang="fr-CH" dirty="0"/>
          </a:p>
          <a:p>
            <a:endParaRPr lang="fr-CH" dirty="0" smtClean="0"/>
          </a:p>
          <a:p>
            <a:pPr marL="0" indent="0" algn="ctr">
              <a:buNone/>
            </a:pPr>
            <a:r>
              <a:rPr lang="fr-CH" dirty="0" smtClean="0"/>
              <a:t>Toutes les bases sont prête pour le projet de Bachelor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Domingos Ana Sofia - ETUDIANTE HEPIA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2DC3-7649-4951-8C2F-1C0888B6CA4C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3893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Projet de Bachelor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Détecter mouvement via Kinect</a:t>
            </a:r>
          </a:p>
          <a:p>
            <a:r>
              <a:rPr lang="fr-CH" dirty="0" smtClean="0"/>
              <a:t>Modéliser scène 3D finale</a:t>
            </a:r>
          </a:p>
          <a:p>
            <a:r>
              <a:rPr lang="fr-CH" dirty="0" smtClean="0"/>
              <a:t>Transmettre déplacement via serveur Web</a:t>
            </a:r>
          </a:p>
          <a:p>
            <a:r>
              <a:rPr lang="fr-CH" dirty="0" smtClean="0"/>
              <a:t>Reporter déplacement sur scène 3D</a:t>
            </a:r>
          </a:p>
          <a:p>
            <a:r>
              <a:rPr lang="fr-CH" dirty="0" smtClean="0"/>
              <a:t>Augmenter immersion totale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Domingos Ana Sofia - ETUDIANTE HEPIA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2DC3-7649-4951-8C2F-1C0888B6CA4C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5290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https://git.hepia.ovh:5001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Domingos Ana Sofia - ETUDIANTE HEPIA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2DC3-7649-4951-8C2F-1C0888B6CA4C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7667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Projet très intéressant</a:t>
            </a:r>
          </a:p>
          <a:p>
            <a:r>
              <a:rPr lang="fr-CH" dirty="0" smtClean="0"/>
              <a:t>Motivant car il pourra aider des personnes a vaincre leur peur</a:t>
            </a:r>
            <a:endParaRPr lang="fr-CH" dirty="0"/>
          </a:p>
          <a:p>
            <a:r>
              <a:rPr lang="fr-CH" dirty="0"/>
              <a:t>Projet concret et visuel donc très motivant et distrayant </a:t>
            </a:r>
            <a:r>
              <a:rPr lang="fr-CH" dirty="0" smtClean="0"/>
              <a:t>parfois</a:t>
            </a:r>
          </a:p>
          <a:p>
            <a:r>
              <a:rPr lang="fr-CH" dirty="0" smtClean="0"/>
              <a:t>Apprentissage de nouveaux langages et technologies de plus en plus utilisés</a:t>
            </a:r>
          </a:p>
          <a:p>
            <a:r>
              <a:rPr lang="fr-CH" dirty="0" smtClean="0"/>
              <a:t>Domaines que j’apprécie le plus et dans lesquels j’aimerais travailler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Domingos Ana Sofia - ETUDIANTE HEPIA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2DC3-7649-4951-8C2F-1C0888B6CA4C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44025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Domingos Ana Sofia - ETUDIANTE HEPIA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2DC3-7649-4951-8C2F-1C0888B6CA4C}" type="slidenum">
              <a:rPr lang="fr-CH" smtClean="0"/>
              <a:t>14</a:t>
            </a:fld>
            <a:endParaRPr lang="fr-CH"/>
          </a:p>
        </p:txBody>
      </p:sp>
      <p:pic>
        <p:nvPicPr>
          <p:cNvPr id="1028" name="Picture 4" descr="http://pleunal.com/wp-content/uploads/2014/10/Questions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7" b="17147"/>
          <a:stretch>
            <a:fillRect/>
          </a:stretch>
        </p:blipFill>
        <p:spPr bwMode="auto">
          <a:xfrm>
            <a:off x="2589212" y="1493242"/>
            <a:ext cx="8915400" cy="385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629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026024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Projet Vertigo</a:t>
            </a:r>
          </a:p>
          <a:p>
            <a:r>
              <a:rPr lang="fr-CH" dirty="0" smtClean="0"/>
              <a:t>Google </a:t>
            </a:r>
            <a:r>
              <a:rPr lang="fr-CH" dirty="0" err="1" smtClean="0"/>
              <a:t>CardBoard</a:t>
            </a:r>
            <a:endParaRPr lang="fr-CH" dirty="0" smtClean="0"/>
          </a:p>
          <a:p>
            <a:r>
              <a:rPr lang="fr-CH" dirty="0" smtClean="0"/>
              <a:t>X3DOM</a:t>
            </a:r>
          </a:p>
          <a:p>
            <a:r>
              <a:rPr lang="fr-CH" dirty="0" err="1" smtClean="0"/>
              <a:t>GitHub</a:t>
            </a:r>
            <a:r>
              <a:rPr lang="fr-CH" dirty="0" smtClean="0"/>
              <a:t> &amp; </a:t>
            </a:r>
            <a:r>
              <a:rPr lang="fr-CH" dirty="0" err="1" smtClean="0"/>
              <a:t>WebHook</a:t>
            </a:r>
            <a:endParaRPr lang="fr-CH" dirty="0" smtClean="0"/>
          </a:p>
          <a:p>
            <a:r>
              <a:rPr lang="fr-CH" dirty="0" smtClean="0"/>
              <a:t>Serveur web</a:t>
            </a:r>
          </a:p>
          <a:p>
            <a:r>
              <a:rPr lang="fr-CH" dirty="0" smtClean="0"/>
              <a:t>Kinect</a:t>
            </a:r>
          </a:p>
          <a:p>
            <a:r>
              <a:rPr lang="fr-CH" dirty="0" smtClean="0"/>
              <a:t>Bilan Projet de Semestre</a:t>
            </a:r>
          </a:p>
          <a:p>
            <a:r>
              <a:rPr lang="fr-CH" dirty="0"/>
              <a:t>Projet de </a:t>
            </a:r>
            <a:r>
              <a:rPr lang="fr-CH" dirty="0" smtClean="0"/>
              <a:t>Bachelor</a:t>
            </a:r>
          </a:p>
          <a:p>
            <a:r>
              <a:rPr lang="fr-CH" dirty="0" smtClean="0"/>
              <a:t>Démonstration</a:t>
            </a:r>
          </a:p>
          <a:p>
            <a:r>
              <a:rPr lang="fr-CH" dirty="0" smtClean="0"/>
              <a:t>Conclusion &amp; Questions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Domingos Ana Sofia - ETUDIANTE HEPIA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2DC3-7649-4951-8C2F-1C0888B6CA4C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5914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Projet Vertigo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Modéliser vue 3D sur une page Web</a:t>
            </a:r>
          </a:p>
          <a:p>
            <a:r>
              <a:rPr lang="fr-CH" dirty="0" smtClean="0"/>
              <a:t>Utiliser Google </a:t>
            </a:r>
            <a:r>
              <a:rPr lang="fr-CH" dirty="0" err="1" smtClean="0"/>
              <a:t>CardBoard</a:t>
            </a:r>
            <a:r>
              <a:rPr lang="fr-CH" dirty="0" smtClean="0"/>
              <a:t> pour créer nos propres lunettes de réalité virtuelle</a:t>
            </a:r>
          </a:p>
          <a:p>
            <a:endParaRPr lang="fr-CH" dirty="0" smtClean="0"/>
          </a:p>
          <a:p>
            <a:endParaRPr lang="fr-CH" dirty="0"/>
          </a:p>
          <a:p>
            <a:r>
              <a:rPr lang="fr-CH" dirty="0" smtClean="0"/>
              <a:t>Implémentation exercice permettant de vaincre la peur du vide</a:t>
            </a:r>
          </a:p>
          <a:p>
            <a:pPr lvl="1"/>
            <a:r>
              <a:rPr lang="fr-CH" dirty="0" smtClean="0"/>
              <a:t>Vue d’une planche reliant 2 immeubles qu’il faudra traverser</a:t>
            </a:r>
            <a:endParaRPr lang="fr-CH" dirty="0"/>
          </a:p>
          <a:p>
            <a:pPr lvl="1"/>
            <a:r>
              <a:rPr lang="fr-CH" dirty="0" smtClean="0"/>
              <a:t>Pour plus ressentir les sensations une planche est placée au sol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Domingos Ana Sofia - ETUDIANTE HEPIA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2DC3-7649-4951-8C2F-1C0888B6CA4C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80124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Projet Vertigo - Axes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Domingos Ana Sofia - ETUDIANTE HEPIA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2DC3-7649-4951-8C2F-1C0888B6CA4C}" type="slidenum">
              <a:rPr lang="fr-CH" smtClean="0"/>
              <a:t>4</a:t>
            </a:fld>
            <a:endParaRPr lang="fr-CH"/>
          </a:p>
        </p:txBody>
      </p:sp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691189"/>
            <a:ext cx="8915400" cy="220587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16241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Google </a:t>
            </a:r>
            <a:r>
              <a:rPr lang="fr-CH" dirty="0" err="1" smtClean="0"/>
              <a:t>CardBoard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Oculus Rift pas cher</a:t>
            </a:r>
          </a:p>
          <a:p>
            <a:r>
              <a:rPr lang="fr-CH" dirty="0" smtClean="0"/>
              <a:t>Fabriqué maison avec peu de matériel</a:t>
            </a:r>
          </a:p>
          <a:p>
            <a:r>
              <a:rPr lang="fr-CH" dirty="0" smtClean="0"/>
              <a:t>Composants ne coûtent pas cher</a:t>
            </a:r>
          </a:p>
          <a:p>
            <a:endParaRPr lang="fr-CH" dirty="0" smtClean="0"/>
          </a:p>
          <a:p>
            <a:endParaRPr lang="fr-CH" dirty="0"/>
          </a:p>
          <a:p>
            <a:r>
              <a:rPr lang="fr-CH" dirty="0" smtClean="0"/>
              <a:t>Je l’ai construite moi-même</a:t>
            </a:r>
          </a:p>
          <a:p>
            <a:pPr lvl="1"/>
            <a:r>
              <a:rPr lang="fr-CH" dirty="0" smtClean="0"/>
              <a:t>J’utilise seulement les lentilles</a:t>
            </a:r>
          </a:p>
          <a:p>
            <a:pPr marL="0" indent="0">
              <a:buNone/>
            </a:pPr>
            <a:endParaRPr lang="fr-CH" dirty="0"/>
          </a:p>
          <a:p>
            <a:pPr marL="0" indent="0" algn="ctr">
              <a:buNone/>
            </a:pPr>
            <a:r>
              <a:rPr lang="fr-CH" dirty="0" smtClean="0"/>
              <a:t>Pour tester, installer l’application </a:t>
            </a:r>
            <a:r>
              <a:rPr lang="fr-CH" dirty="0" err="1" smtClean="0"/>
              <a:t>CardBoard</a:t>
            </a:r>
            <a:r>
              <a:rPr lang="fr-CH" dirty="0" smtClean="0"/>
              <a:t> sur Android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Domingos Ana Sofia - ETUDIANTE HEPIA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2DC3-7649-4951-8C2F-1C0888B6CA4C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11610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X3DOM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Framework open source</a:t>
            </a:r>
          </a:p>
          <a:p>
            <a:r>
              <a:rPr lang="fr-CH" dirty="0" smtClean="0"/>
              <a:t>Exécute des scènes 3D sur une page Web</a:t>
            </a:r>
          </a:p>
          <a:p>
            <a:r>
              <a:rPr lang="fr-CH" dirty="0" smtClean="0"/>
              <a:t>Permet utilisation du HTML/CSS et des éléments DOM</a:t>
            </a:r>
          </a:p>
          <a:p>
            <a:endParaRPr lang="fr-CH" dirty="0" smtClean="0"/>
          </a:p>
          <a:p>
            <a:endParaRPr lang="fr-CH" dirty="0"/>
          </a:p>
          <a:p>
            <a:r>
              <a:rPr lang="fr-CH" dirty="0" smtClean="0"/>
              <a:t>Scène 3D modélisée sur Blender puis inclue sur X3DOM</a:t>
            </a:r>
          </a:p>
          <a:p>
            <a:r>
              <a:rPr lang="fr-CH" dirty="0" smtClean="0"/>
              <a:t>Utilisation capteur de rotation du smartphone pour adapter la scène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Domingos Ana Sofia - ETUDIANTE HEPIA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2DC3-7649-4951-8C2F-1C0888B6CA4C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46188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GitHub</a:t>
            </a:r>
            <a:r>
              <a:rPr lang="fr-CH" dirty="0" smtClean="0"/>
              <a:t> &amp; </a:t>
            </a:r>
            <a:r>
              <a:rPr lang="fr-CH" dirty="0" err="1" smtClean="0"/>
              <a:t>WebHook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«</a:t>
            </a:r>
            <a:r>
              <a:rPr lang="fr-CH" dirty="0" err="1" smtClean="0"/>
              <a:t>Versionning</a:t>
            </a:r>
            <a:r>
              <a:rPr lang="fr-CH" dirty="0" smtClean="0"/>
              <a:t>» du projet </a:t>
            </a:r>
          </a:p>
          <a:p>
            <a:r>
              <a:rPr lang="fr-CH" dirty="0" smtClean="0"/>
              <a:t>Mise à jour sur serveur lors d’un push</a:t>
            </a:r>
          </a:p>
          <a:p>
            <a:r>
              <a:rPr lang="fr-CH" dirty="0" smtClean="0"/>
              <a:t>Partage de mon travail plus simple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Domingos Ana Sofia - ETUDIANTE HEPIA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2DC3-7649-4951-8C2F-1C0888B6CA4C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1420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Serveur Web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Utilisation de </a:t>
            </a:r>
            <a:r>
              <a:rPr lang="fr-CH" dirty="0" err="1" smtClean="0"/>
              <a:t>NodeJs</a:t>
            </a:r>
            <a:endParaRPr lang="fr-CH" dirty="0" smtClean="0"/>
          </a:p>
          <a:p>
            <a:pPr lvl="1"/>
            <a:r>
              <a:rPr lang="fr-CH" dirty="0" smtClean="0"/>
              <a:t>Framework logiciel et évènementiel JavaScript</a:t>
            </a:r>
          </a:p>
          <a:p>
            <a:pPr lvl="1"/>
            <a:r>
              <a:rPr lang="fr-CH" dirty="0" smtClean="0"/>
              <a:t>Disponibilité de beaucoup de modules</a:t>
            </a:r>
          </a:p>
          <a:p>
            <a:pPr lvl="1"/>
            <a:endParaRPr lang="fr-CH" dirty="0" smtClean="0"/>
          </a:p>
          <a:p>
            <a:pPr lvl="1"/>
            <a:endParaRPr lang="fr-CH" dirty="0"/>
          </a:p>
          <a:p>
            <a:r>
              <a:rPr lang="fr-CH" dirty="0" smtClean="0"/>
              <a:t>Envoi des déplacements captés par Kinect</a:t>
            </a:r>
          </a:p>
          <a:p>
            <a:pPr marL="0" indent="0">
              <a:buNone/>
            </a:pPr>
            <a:endParaRPr lang="fr-CH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Domingos Ana Sofia - ETUDIANTE HEPIA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2DC3-7649-4951-8C2F-1C0888B6CA4C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827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Kinect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Besoin de capter les mouvements de l’utilisateur sur la planche</a:t>
            </a:r>
          </a:p>
          <a:p>
            <a:r>
              <a:rPr lang="fr-CH" dirty="0" smtClean="0"/>
              <a:t>Utilisation du Kinect v1</a:t>
            </a:r>
          </a:p>
          <a:p>
            <a:pPr lvl="1"/>
            <a:r>
              <a:rPr lang="fr-CH" dirty="0" smtClean="0"/>
              <a:t>Kinect v2 trop strict au niveau prérequis</a:t>
            </a:r>
          </a:p>
          <a:p>
            <a:r>
              <a:rPr lang="fr-CH" dirty="0" smtClean="0"/>
              <a:t>API JavaScript</a:t>
            </a:r>
          </a:p>
          <a:p>
            <a:r>
              <a:rPr lang="fr-CH" dirty="0" smtClean="0"/>
              <a:t>Kinect sur page web nécessite un serveur web</a:t>
            </a:r>
          </a:p>
          <a:p>
            <a:pPr lvl="1"/>
            <a:r>
              <a:rPr lang="fr-CH" dirty="0" smtClean="0"/>
              <a:t>Tentative </a:t>
            </a:r>
            <a:r>
              <a:rPr lang="fr-CH" dirty="0" smtClean="0"/>
              <a:t>d’utilisation </a:t>
            </a:r>
            <a:r>
              <a:rPr lang="fr-CH" dirty="0" smtClean="0"/>
              <a:t>de </a:t>
            </a:r>
            <a:r>
              <a:rPr lang="fr-CH" dirty="0" err="1" smtClean="0"/>
              <a:t>NodeJS</a:t>
            </a:r>
            <a:r>
              <a:rPr lang="fr-CH" dirty="0" smtClean="0"/>
              <a:t> avec Kinect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Domingos Ana Sofia - ETUDIANTE HEPIA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2DC3-7649-4951-8C2F-1C0888B6CA4C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8153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</TotalTime>
  <Words>463</Words>
  <Application>Microsoft Office PowerPoint</Application>
  <PresentationFormat>Grand écran</PresentationFormat>
  <Paragraphs>110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Brin</vt:lpstr>
      <vt:lpstr>Présentation Projet de Semestre</vt:lpstr>
      <vt:lpstr>Sommaire</vt:lpstr>
      <vt:lpstr>Projet Vertigo</vt:lpstr>
      <vt:lpstr>Projet Vertigo - Axes</vt:lpstr>
      <vt:lpstr>Google CardBoard</vt:lpstr>
      <vt:lpstr>X3DOM</vt:lpstr>
      <vt:lpstr>GitHub &amp; WebHook</vt:lpstr>
      <vt:lpstr>Serveur Web</vt:lpstr>
      <vt:lpstr>Kinect</vt:lpstr>
      <vt:lpstr>Bilan Projet de Semestre</vt:lpstr>
      <vt:lpstr>Projet de Bachelor</vt:lpstr>
      <vt:lpstr>Démonstration</vt:lpstr>
      <vt:lpstr>Conclusion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de Semestre</dc:title>
  <dc:creator>Ana Sofia Domingos</dc:creator>
  <cp:lastModifiedBy>Ana Sofia Domingos</cp:lastModifiedBy>
  <cp:revision>10</cp:revision>
  <dcterms:created xsi:type="dcterms:W3CDTF">2015-03-19T22:20:16Z</dcterms:created>
  <dcterms:modified xsi:type="dcterms:W3CDTF">2015-03-20T09:07:19Z</dcterms:modified>
</cp:coreProperties>
</file>