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72" r:id="rId7"/>
    <p:sldId id="269" r:id="rId8"/>
    <p:sldId id="271" r:id="rId9"/>
    <p:sldId id="263" r:id="rId10"/>
    <p:sldId id="267" r:id="rId11"/>
    <p:sldId id="268" r:id="rId12"/>
    <p:sldId id="275" r:id="rId13"/>
    <p:sldId id="260" r:id="rId14"/>
    <p:sldId id="261" r:id="rId15"/>
    <p:sldId id="262" r:id="rId16"/>
    <p:sldId id="274" r:id="rId17"/>
    <p:sldId id="270" r:id="rId18"/>
    <p:sldId id="25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5288"/>
  </p:normalViewPr>
  <p:slideViewPr>
    <p:cSldViewPr snapToGrid="0" snapToObjects="1">
      <p:cViewPr varScale="1">
        <p:scale>
          <a:sx n="93" d="100"/>
          <a:sy n="93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7C44-A6B8-6047-8BAF-C7DDB9C79408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431E-28C5-8D4C-9AE5-42DE201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ssica.garso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cagar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0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Jessica Garson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is creating a very specific set of instructions for your computer to follow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3" y="1747550"/>
            <a:ext cx="6257109" cy="4173492"/>
          </a:xfrm>
        </p:spPr>
      </p:pic>
    </p:spTree>
    <p:extLst>
      <p:ext uri="{BB962C8B-B14F-4D97-AF65-F5344CB8AC3E}">
        <p14:creationId xmlns:p14="http://schemas.microsoft.com/office/powerpoint/2010/main" val="181808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 is solving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my bugs are silly – like spelling errors or forgetting to indent a level or things like that </a:t>
            </a:r>
          </a:p>
          <a:p>
            <a:r>
              <a:rPr lang="en-US" dirty="0" smtClean="0"/>
              <a:t>I like to think of it as solving a 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Rubber Duck Method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54" y="1825625"/>
            <a:ext cx="4319691" cy="4351338"/>
          </a:xfrm>
        </p:spPr>
      </p:pic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mistakes together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9" y="1690688"/>
            <a:ext cx="10985045" cy="4544098"/>
          </a:xfrm>
        </p:spPr>
      </p:pic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text </a:t>
            </a:r>
            <a:r>
              <a:rPr lang="en-US" dirty="0"/>
              <a:t>e</a:t>
            </a:r>
            <a:r>
              <a:rPr lang="en-US" dirty="0" smtClean="0"/>
              <a:t>ditor is your BFF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editor alerts you to issues as you are going </a:t>
            </a:r>
          </a:p>
          <a:p>
            <a:r>
              <a:rPr lang="en-US" dirty="0" smtClean="0"/>
              <a:t>I use a combination of </a:t>
            </a:r>
            <a:r>
              <a:rPr lang="en-US" dirty="0" err="1" smtClean="0"/>
              <a:t>PyCharm</a:t>
            </a:r>
            <a:r>
              <a:rPr lang="en-US" dirty="0" smtClean="0"/>
              <a:t>, Atom, and Sublime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tests in your code is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allows you to find problems with your code before you can</a:t>
            </a:r>
          </a:p>
          <a:p>
            <a:r>
              <a:rPr lang="en-US" dirty="0" smtClean="0"/>
              <a:t>I use </a:t>
            </a:r>
            <a:r>
              <a:rPr lang="en-US" dirty="0" err="1" smtClean="0"/>
              <a:t>pytest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testing and nose tests are also options for python</a:t>
            </a:r>
          </a:p>
          <a:p>
            <a:r>
              <a:rPr lang="en-US" dirty="0" smtClean="0"/>
              <a:t>When looking for work make sure you ask about the culture of testing </a:t>
            </a: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in doubt, refactor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as simple as possible and look for the easiest possible option </a:t>
            </a:r>
          </a:p>
          <a:p>
            <a:r>
              <a:rPr lang="en-US" dirty="0" smtClean="0"/>
              <a:t>Common tricks I use: </a:t>
            </a:r>
          </a:p>
          <a:p>
            <a:pPr lvl="1"/>
            <a:r>
              <a:rPr lang="en-US" dirty="0" smtClean="0"/>
              <a:t>Making lines as short as possible </a:t>
            </a:r>
          </a:p>
          <a:p>
            <a:pPr lvl="1"/>
            <a:r>
              <a:rPr lang="en-US" dirty="0" smtClean="0"/>
              <a:t>Breaking up lines that do multiple things into their own line of code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book on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acquire a deeper understanding of the problem you are working on</a:t>
            </a:r>
          </a:p>
          <a:p>
            <a:r>
              <a:rPr lang="en-US" dirty="0" smtClean="0"/>
              <a:t>There is no shame in reading a book two to learn more about the problem you are facing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the growing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developers encounter bugs daily </a:t>
            </a:r>
          </a:p>
          <a:p>
            <a:r>
              <a:rPr lang="en-US" dirty="0" smtClean="0"/>
              <a:t>One year my New Year’s resolutions one year was to get lots of syntax errors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touch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jessica.garson@gmail.com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I’m a software developer at </a:t>
            </a:r>
            <a:r>
              <a:rPr lang="en-US" dirty="0" err="1" smtClean="0"/>
              <a:t>Burson-Marsteller</a:t>
            </a:r>
            <a:endParaRPr lang="en-US" dirty="0" smtClean="0"/>
          </a:p>
          <a:p>
            <a:r>
              <a:rPr lang="en-US" dirty="0" smtClean="0"/>
              <a:t>Python is my language of choice </a:t>
            </a:r>
          </a:p>
          <a:p>
            <a:r>
              <a:rPr lang="en-US" dirty="0" smtClean="0"/>
              <a:t>Can be followed on twitter at @</a:t>
            </a:r>
            <a:r>
              <a:rPr lang="en-US" dirty="0" err="1" smtClean="0"/>
              <a:t>JessicaGarson</a:t>
            </a:r>
            <a:endParaRPr lang="en-US" dirty="0" smtClean="0"/>
          </a:p>
          <a:p>
            <a:r>
              <a:rPr lang="en-US" dirty="0" smtClean="0"/>
              <a:t>I teach programming classes around town</a:t>
            </a:r>
          </a:p>
          <a:p>
            <a:r>
              <a:rPr lang="en-US" dirty="0" smtClean="0">
                <a:hlinkClick r:id="rId2"/>
              </a:rPr>
              <a:t>https://github.com/jessicagarson</a:t>
            </a:r>
            <a:endParaRPr lang="en-US" dirty="0" smtClean="0"/>
          </a:p>
          <a:p>
            <a:r>
              <a:rPr lang="en-US" dirty="0" smtClean="0"/>
              <a:t>Planning the Tech Lady </a:t>
            </a:r>
            <a:r>
              <a:rPr lang="en-US" dirty="0" err="1" smtClean="0"/>
              <a:t>Hackathon</a:t>
            </a:r>
            <a:r>
              <a:rPr lang="en-US" dirty="0" smtClean="0"/>
              <a:t> – October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Co-organizer of Hack&amp;&amp;Tell DC</a:t>
            </a:r>
          </a:p>
          <a:p>
            <a:r>
              <a:rPr lang="en-US" dirty="0" smtClean="0"/>
              <a:t>I have a zine called What’s my Function that’s available for download on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know each 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Project you are working on </a:t>
            </a:r>
          </a:p>
          <a:p>
            <a:r>
              <a:rPr lang="en-US" dirty="0" smtClean="0"/>
              <a:t>Favorite movie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learned to be good at debugging by Julia Evans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3" y="1561707"/>
            <a:ext cx="3997234" cy="5087389"/>
          </a:xfrm>
        </p:spPr>
      </p:pic>
    </p:spTree>
    <p:extLst>
      <p:ext uri="{BB962C8B-B14F-4D97-AF65-F5344CB8AC3E}">
        <p14:creationId xmlns:p14="http://schemas.microsoft.com/office/powerpoint/2010/main" val="163825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take it personally – this is really hard for 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community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" y="1472860"/>
            <a:ext cx="1912333" cy="1912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70" y="1569325"/>
            <a:ext cx="3295586" cy="207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33" y="2607435"/>
            <a:ext cx="2118574" cy="2118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7" y="3495448"/>
            <a:ext cx="1561456" cy="16374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13" y="3856750"/>
            <a:ext cx="2895527" cy="474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80" y="1913560"/>
            <a:ext cx="2219036" cy="111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599" y="3712211"/>
            <a:ext cx="2958021" cy="1255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098" y="4945267"/>
            <a:ext cx="2286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1734" y="4945267"/>
            <a:ext cx="1642132" cy="1642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7981" y="1319122"/>
            <a:ext cx="1991606" cy="1053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813" y="5138741"/>
            <a:ext cx="4863613" cy="13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is a good first place to go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you can find out the answer to the problem just by googling a problem</a:t>
            </a:r>
          </a:p>
          <a:p>
            <a:r>
              <a:rPr lang="en-US" dirty="0" smtClean="0"/>
              <a:t>Even the best programmers google often </a:t>
            </a:r>
          </a:p>
          <a:p>
            <a:r>
              <a:rPr lang="en-US" dirty="0" smtClean="0"/>
              <a:t>Keep in mind there are some problems that can’t resolved this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and Documentation are the second place to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 is great </a:t>
            </a:r>
          </a:p>
          <a:p>
            <a:r>
              <a:rPr lang="en-US" dirty="0" smtClean="0"/>
              <a:t>Documentation varies in quality depending on the language or library you are using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of yourself as detective trying to solve a mystery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429</Words>
  <Application>Microsoft Macintosh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Debugging</vt:lpstr>
      <vt:lpstr>Who am I? </vt:lpstr>
      <vt:lpstr>Let’s get to know each other </vt:lpstr>
      <vt:lpstr>How I learned to be good at debugging by Julia Evans</vt:lpstr>
      <vt:lpstr>Don’t take it personally – this is really hard for me</vt:lpstr>
      <vt:lpstr>Find your community</vt:lpstr>
      <vt:lpstr>Google is a good first place to go </vt:lpstr>
      <vt:lpstr>Stack Overflow and Documentation are the second place to go</vt:lpstr>
      <vt:lpstr>Think of yourself as detective trying to solve a mystery</vt:lpstr>
      <vt:lpstr>Programming is creating a very specific set of instructions for your computer to follow </vt:lpstr>
      <vt:lpstr>Finding bugs is solving puzzles</vt:lpstr>
      <vt:lpstr>Rubber Duck Method </vt:lpstr>
      <vt:lpstr>Let’s make some mistakes together</vt:lpstr>
      <vt:lpstr>Your text editor is your BFF </vt:lpstr>
      <vt:lpstr>Using tests in your code is key </vt:lpstr>
      <vt:lpstr>When in doubt, refactor your code</vt:lpstr>
      <vt:lpstr>Read a book on the problem</vt:lpstr>
      <vt:lpstr>Part of the growing process</vt:lpstr>
      <vt:lpstr>Keep in touch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Jessica Garson</dc:creator>
  <cp:lastModifiedBy>Jessica Garson</cp:lastModifiedBy>
  <cp:revision>13</cp:revision>
  <dcterms:created xsi:type="dcterms:W3CDTF">2016-09-20T19:58:49Z</dcterms:created>
  <dcterms:modified xsi:type="dcterms:W3CDTF">2016-09-26T13:08:14Z</dcterms:modified>
</cp:coreProperties>
</file>