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C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4352-DC1F-4A23-920D-B61068C2D365}" type="datetimeFigureOut">
              <a:rPr lang="es-CR" smtClean="0"/>
              <a:pPr/>
              <a:t>20/03/2016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A276-26F3-40C4-B92F-3385870F911D}" type="slidenum">
              <a:rPr lang="es-CR" smtClean="0"/>
              <a:pPr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 descr="C:\Users\Maria Valerio\Pictures\imagenes vintage\il_fullxfull.472346499_ey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Horizontal Scroll 5"/>
          <p:cNvSpPr/>
          <p:nvPr/>
        </p:nvSpPr>
        <p:spPr>
          <a:xfrm>
            <a:off x="323528" y="0"/>
            <a:ext cx="8496944" cy="6858000"/>
          </a:xfrm>
          <a:prstGeom prst="horizontalScroll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3200" b="1" i="1" dirty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Hilos y Multihilos</a:t>
            </a:r>
            <a:endParaRPr lang="es-CR" sz="3200" b="0" i="1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pPr algn="ctr"/>
            <a:r>
              <a:rPr lang="es-CR" sz="3200" b="1" i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Subprocesamiento </a:t>
            </a:r>
            <a:r>
              <a:rPr lang="es-CR" sz="3200" b="1" i="1" dirty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Múltiple</a:t>
            </a:r>
            <a:endParaRPr lang="es-CR" sz="3200" b="0" i="1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pPr algn="ctr"/>
            <a:r>
              <a:rPr lang="es-CR" sz="3200" b="1" i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Programación </a:t>
            </a:r>
            <a:r>
              <a:rPr lang="es-CR" sz="3200" b="1" i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Concurrente</a:t>
            </a:r>
          </a:p>
          <a:p>
            <a:pPr algn="ctr"/>
            <a:endParaRPr lang="es-CR" sz="3200" b="1" i="1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Un </a:t>
            </a: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hilo es un proceso ejecutado en un momento determinado en el sistema operativo, que se realiza directamente en el procesador.</a:t>
            </a:r>
          </a:p>
          <a:p>
            <a:pPr>
              <a:buFont typeface="Wingdings" pitchFamily="2" charset="2"/>
              <a:buChar char="v"/>
            </a:pP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Demonios: procesos que define el sistema en sí para poder funcionar. </a:t>
            </a:r>
          </a:p>
          <a:p>
            <a:pPr>
              <a:buFont typeface="Wingdings" pitchFamily="2" charset="2"/>
              <a:buChar char="v"/>
            </a:pP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Hilos definidos por el usuario o programador, se define un comportamiento e inicia en un momento específico. </a:t>
            </a:r>
            <a:endParaRPr lang="es-CR" sz="2800" b="0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r>
              <a:rPr lang="es-CR" dirty="0" smtClean="0"/>
              <a:t/>
            </a:r>
            <a:br>
              <a:rPr lang="es-CR" dirty="0" smtClean="0"/>
            </a:br>
            <a:endParaRPr lang="es-CR" dirty="0">
              <a:solidFill>
                <a:schemeClr val="tx1"/>
              </a:solidFill>
              <a:latin typeface="Danc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 descr="C:\Users\Maria Valerio\Pictures\imagenes vintage\il_fullxfull.472346499_ey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Horizontal Scroll 5"/>
          <p:cNvSpPr/>
          <p:nvPr/>
        </p:nvSpPr>
        <p:spPr>
          <a:xfrm>
            <a:off x="323528" y="0"/>
            <a:ext cx="8496944" cy="6858000"/>
          </a:xfrm>
          <a:prstGeom prst="horizontalScroll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 </a:t>
            </a:r>
            <a:endParaRPr lang="es-CR" sz="3200" b="0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r>
              <a:rPr lang="es-CR" dirty="0" smtClean="0"/>
              <a:t/>
            </a:r>
            <a:br>
              <a:rPr lang="es-CR" dirty="0" smtClean="0"/>
            </a:br>
            <a:endParaRPr lang="es-CR" dirty="0">
              <a:solidFill>
                <a:schemeClr val="tx1"/>
              </a:solidFill>
              <a:latin typeface="Dancing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403648" y="1268760"/>
            <a:ext cx="7128792" cy="4464496"/>
          </a:xfrm>
          <a:prstGeom prst="foldedCorne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endParaRPr lang="es-C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4000" contrast="10000"/>
          </a:blip>
          <a:srcRect l="596" r="596"/>
          <a:stretch>
            <a:fillRect/>
          </a:stretch>
        </p:blipFill>
        <p:spPr bwMode="auto">
          <a:xfrm>
            <a:off x="1691680" y="1556792"/>
            <a:ext cx="5976664" cy="397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812360" y="1484784"/>
            <a:ext cx="492443" cy="38164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MX" sz="2000" b="1" i="1" dirty="0" smtClean="0">
                <a:solidFill>
                  <a:schemeClr val="bg1"/>
                </a:solidFill>
                <a:latin typeface="+mj-lt"/>
                <a:cs typeface="Vijaya" pitchFamily="34" charset="0"/>
              </a:rPr>
              <a:t>Hilos  Concurrencia y Paralelismo</a:t>
            </a:r>
            <a:endParaRPr lang="es-CR" sz="2000" b="1" i="1" dirty="0">
              <a:solidFill>
                <a:schemeClr val="bg1"/>
              </a:solidFill>
              <a:latin typeface="+mj-lt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 descr="C:\Users\Maria Valerio\Pictures\imagenes vintage\il_fullxfull.472346499_ey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Horizontal Scroll 5"/>
          <p:cNvSpPr/>
          <p:nvPr/>
        </p:nvSpPr>
        <p:spPr>
          <a:xfrm>
            <a:off x="323528" y="0"/>
            <a:ext cx="8496944" cy="6858000"/>
          </a:xfrm>
          <a:prstGeom prst="horizontalScroll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s-MX" sz="2800" b="1" i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Cada hilo controla un único aspecto dentro de un programa como: supervisar la entrada en un determinado periférico o controlar toda la entrada/salida del disco.</a:t>
            </a:r>
          </a:p>
          <a:p>
            <a:pPr>
              <a:buFont typeface="Wingdings" pitchFamily="2" charset="2"/>
              <a:buChar char="v"/>
            </a:pP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Todos los hilos comparten los mismos recursos.</a:t>
            </a:r>
          </a:p>
          <a:p>
            <a:pPr>
              <a:buFont typeface="Wingdings" pitchFamily="2" charset="2"/>
              <a:buChar char="v"/>
            </a:pPr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Los hilos en los procesos: cada uno tiene su copia de código  y datos (separados unos de otros.)</a:t>
            </a:r>
          </a:p>
          <a:p>
            <a:pPr>
              <a:buFont typeface="Wingdings" pitchFamily="2" charset="2"/>
              <a:buChar char="v"/>
            </a:pPr>
            <a:r>
              <a:rPr lang="es-MX" sz="2800" b="1" i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GRAFICAMENTE:</a:t>
            </a:r>
          </a:p>
          <a:p>
            <a:endParaRPr lang="es-CR" sz="2800" b="0" i="1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2123728" y="4005064"/>
            <a:ext cx="5400600" cy="2016224"/>
          </a:xfrm>
          <a:prstGeom prst="ribb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11000" contrast="21000"/>
          </a:blip>
          <a:srcRect/>
          <a:stretch>
            <a:fillRect/>
          </a:stretch>
        </p:blipFill>
        <p:spPr bwMode="auto">
          <a:xfrm>
            <a:off x="2915816" y="4005064"/>
            <a:ext cx="3816424" cy="180632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1270000" dist="38100" algn="ctr" rotWithShape="0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 descr="C:\Users\Maria Valerio\Pictures\imagenes vintage\il_fullxfull.472346499_ey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Horizontal Scroll 5"/>
          <p:cNvSpPr/>
          <p:nvPr/>
        </p:nvSpPr>
        <p:spPr>
          <a:xfrm>
            <a:off x="323528" y="0"/>
            <a:ext cx="8496944" cy="6858000"/>
          </a:xfrm>
          <a:prstGeom prst="horizontalScroll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800" b="1" dirty="0" smtClean="0">
                <a:solidFill>
                  <a:srgbClr val="4D1C1B"/>
                </a:solidFill>
                <a:latin typeface="Vijaya" pitchFamily="34" charset="0"/>
                <a:cs typeface="Vijaya" pitchFamily="34" charset="0"/>
              </a:rPr>
              <a:t> </a:t>
            </a:r>
            <a:endParaRPr lang="es-CR" sz="3200" b="0" dirty="0" smtClean="0">
              <a:solidFill>
                <a:srgbClr val="4D1C1B"/>
              </a:solidFill>
              <a:latin typeface="Vijaya" pitchFamily="34" charset="0"/>
              <a:cs typeface="Vijaya" pitchFamily="34" charset="0"/>
            </a:endParaRPr>
          </a:p>
          <a:p>
            <a:r>
              <a:rPr lang="es-CR" dirty="0" smtClean="0"/>
              <a:t/>
            </a:r>
            <a:br>
              <a:rPr lang="es-CR" dirty="0" smtClean="0"/>
            </a:br>
            <a:endParaRPr lang="es-CR" dirty="0">
              <a:solidFill>
                <a:schemeClr val="tx1"/>
              </a:solidFill>
              <a:latin typeface="Danc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 Teresa</dc:creator>
  <cp:lastModifiedBy>Ana Teresa</cp:lastModifiedBy>
  <cp:revision>15</cp:revision>
  <dcterms:created xsi:type="dcterms:W3CDTF">2016-03-20T21:01:28Z</dcterms:created>
  <dcterms:modified xsi:type="dcterms:W3CDTF">2016-03-20T23:51:45Z</dcterms:modified>
</cp:coreProperties>
</file>