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4660"/>
  </p:normalViewPr>
  <p:slideViewPr>
    <p:cSldViewPr>
      <p:cViewPr>
        <p:scale>
          <a:sx n="66" d="100"/>
          <a:sy n="66" d="100"/>
        </p:scale>
        <p:origin x="-1260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es-CR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C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41F50B25-CEA1-4C29-8954-E74FBFB5043F}" type="datetimeFigureOut">
              <a:rPr lang="es-CR" smtClean="0"/>
              <a:t>22/03/2016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0200DD20-D756-47FA-9665-9ABFE4BF890D}" type="slidenum">
              <a:rPr lang="es-CR" smtClean="0"/>
              <a:t>‹Nº›</a:t>
            </a:fld>
            <a:endParaRPr lang="es-C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63688" y="980728"/>
            <a:ext cx="3816424" cy="2304256"/>
          </a:xfrm>
        </p:spPr>
        <p:txBody>
          <a:bodyPr/>
          <a:lstStyle/>
          <a:p>
            <a:pPr algn="ctr"/>
            <a:r>
              <a:rPr lang="es-CR" sz="6600" dirty="0" smtClean="0"/>
              <a:t/>
            </a:r>
            <a:br>
              <a:rPr lang="es-CR" sz="6600" dirty="0" smtClean="0"/>
            </a:br>
            <a:r>
              <a:rPr lang="es-CR" sz="6600" dirty="0" err="1" smtClean="0"/>
              <a:t>Observer</a:t>
            </a:r>
            <a:r>
              <a:rPr lang="es-CR" sz="6600" dirty="0" smtClean="0"/>
              <a:t> </a:t>
            </a:r>
            <a:br>
              <a:rPr lang="es-CR" sz="6600" dirty="0" smtClean="0"/>
            </a:br>
            <a:r>
              <a:rPr lang="es-CR" sz="6600" dirty="0" err="1" smtClean="0"/>
              <a:t>Pattern</a:t>
            </a:r>
            <a:endParaRPr lang="es-CR" sz="66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5445224"/>
            <a:ext cx="6781800" cy="1224136"/>
          </a:xfrm>
        </p:spPr>
        <p:txBody>
          <a:bodyPr>
            <a:normAutofit/>
          </a:bodyPr>
          <a:lstStyle/>
          <a:p>
            <a:r>
              <a:rPr lang="es-CR" dirty="0" err="1" smtClean="0"/>
              <a:t>Melany</a:t>
            </a:r>
            <a:r>
              <a:rPr lang="es-CR" dirty="0" smtClean="0"/>
              <a:t> Solórzano Rojas  -  B57067</a:t>
            </a:r>
          </a:p>
          <a:p>
            <a:r>
              <a:rPr lang="es-CR" dirty="0" smtClean="0"/>
              <a:t>Mónica </a:t>
            </a:r>
            <a:r>
              <a:rPr lang="es-CR" dirty="0" err="1" smtClean="0"/>
              <a:t>Atencio</a:t>
            </a:r>
            <a:r>
              <a:rPr lang="es-CR" dirty="0" smtClean="0"/>
              <a:t> Marín  -  B50745</a:t>
            </a:r>
          </a:p>
          <a:p>
            <a:endParaRPr lang="es-CR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7" b="100000" l="1143" r="985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46404"/>
            <a:ext cx="3513963" cy="351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5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TIPO: Comportamiento</a:t>
            </a:r>
            <a:endParaRPr lang="es-C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000" l="250" r="98500">
                        <a14:foregroundMark x1="50250" y1="7500" x2="50250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861048"/>
            <a:ext cx="3188072" cy="3188072"/>
          </a:xfrm>
          <a:prstGeom prst="rect">
            <a:avLst/>
          </a:prstGeom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400" dirty="0" smtClean="0"/>
              <a:t>Se relacionan con la asignación de responsabilidades a los objetos  y  algoritmos</a:t>
            </a:r>
            <a:endParaRPr lang="es-CR" dirty="0" smtClean="0"/>
          </a:p>
          <a:p>
            <a:r>
              <a:rPr lang="es-CR" sz="2400" dirty="0" smtClean="0"/>
              <a:t>“Describen </a:t>
            </a:r>
            <a:r>
              <a:rPr lang="es-CR" sz="2400" dirty="0"/>
              <a:t>no solamente patrones de objetos o de clases, sino que también engloban patrones de </a:t>
            </a:r>
            <a:r>
              <a:rPr lang="es-CR" sz="2400" dirty="0" smtClean="0"/>
              <a:t>comunicación </a:t>
            </a:r>
            <a:r>
              <a:rPr lang="es-CR" sz="2400" dirty="0"/>
              <a:t>entre ellos</a:t>
            </a:r>
            <a:r>
              <a:rPr lang="es-CR" sz="2400" dirty="0" smtClean="0"/>
              <a:t>.” Canarias, I. (2012) </a:t>
            </a:r>
          </a:p>
          <a:p>
            <a:r>
              <a:rPr lang="es-CR" sz="2400" dirty="0" err="1" smtClean="0"/>
              <a:t>Observer</a:t>
            </a:r>
            <a:r>
              <a:rPr lang="es-CR" sz="2400" dirty="0" smtClean="0"/>
              <a:t>: “Cuando uno de los objetos cambia su estado, notifica este cambio a todos los dependientes.” </a:t>
            </a:r>
            <a:r>
              <a:rPr lang="es-CR" sz="2400" dirty="0"/>
              <a:t>Canarias, I. (2012) </a:t>
            </a:r>
          </a:p>
          <a:p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128583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412776"/>
            <a:ext cx="8229600" cy="914400"/>
          </a:xfrm>
        </p:spPr>
        <p:txBody>
          <a:bodyPr>
            <a:normAutofit/>
          </a:bodyPr>
          <a:lstStyle/>
          <a:p>
            <a:r>
              <a:rPr lang="es-CR" dirty="0" smtClean="0"/>
              <a:t>PROPÓSITO</a:t>
            </a:r>
            <a:endParaRPr lang="es-CR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" b="98255" l="385" r="100000">
                        <a14:foregroundMark x1="55692" y1="93943" x2="55692" y2="93943"/>
                        <a14:foregroundMark x1="68154" y1="94456" x2="68154" y2="94456"/>
                        <a14:foregroundMark x1="75846" y1="92505" x2="75846" y2="925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04664"/>
            <a:ext cx="3459933" cy="2592288"/>
          </a:xfrm>
        </p:spPr>
      </p:pic>
      <p:sp>
        <p:nvSpPr>
          <p:cNvPr id="6" name="5 CuadroTexto"/>
          <p:cNvSpPr txBox="1"/>
          <p:nvPr/>
        </p:nvSpPr>
        <p:spPr>
          <a:xfrm>
            <a:off x="341288" y="3242593"/>
            <a:ext cx="8419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CR" dirty="0" smtClean="0"/>
              <a:t>El principal propósito de este patrón de diseño es que el elemento observable notifique</a:t>
            </a:r>
          </a:p>
          <a:p>
            <a:pPr algn="just"/>
            <a:r>
              <a:rPr lang="es-CR" dirty="0" smtClean="0"/>
              <a:t>a los observadores si ha realizado algún cambio, impidiendo de </a:t>
            </a:r>
            <a:r>
              <a:rPr lang="es-CR" dirty="0"/>
              <a:t>esta </a:t>
            </a:r>
            <a:r>
              <a:rPr lang="es-CR" dirty="0" smtClean="0"/>
              <a:t>forma que los </a:t>
            </a:r>
          </a:p>
          <a:p>
            <a:pPr algn="just"/>
            <a:r>
              <a:rPr lang="es-CR" dirty="0"/>
              <a:t>o</a:t>
            </a:r>
            <a:r>
              <a:rPr lang="es-CR" dirty="0" smtClean="0"/>
              <a:t>bservadores  estén comprobando constantemente si el observable ha sido modificado.</a:t>
            </a:r>
          </a:p>
        </p:txBody>
      </p:sp>
    </p:spTree>
    <p:extLst>
      <p:ext uri="{BB962C8B-B14F-4D97-AF65-F5344CB8AC3E}">
        <p14:creationId xmlns:p14="http://schemas.microsoft.com/office/powerpoint/2010/main" val="18139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97579" cy="4689357"/>
          </a:xfrm>
        </p:spPr>
      </p:pic>
    </p:spTree>
    <p:extLst>
      <p:ext uri="{BB962C8B-B14F-4D97-AF65-F5344CB8AC3E}">
        <p14:creationId xmlns:p14="http://schemas.microsoft.com/office/powerpoint/2010/main" val="38431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20488"/>
            <a:ext cx="7992888" cy="6127882"/>
          </a:xfrm>
        </p:spPr>
      </p:pic>
    </p:spTree>
    <p:extLst>
      <p:ext uri="{BB962C8B-B14F-4D97-AF65-F5344CB8AC3E}">
        <p14:creationId xmlns:p14="http://schemas.microsoft.com/office/powerpoint/2010/main" val="41921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 smtClean="0"/>
              <a:t>ACTORES PRINCIPALES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3924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R" sz="2800" b="1" dirty="0"/>
              <a:t>Sujeto (</a:t>
            </a:r>
            <a:r>
              <a:rPr lang="es-CR" sz="2800" b="1" dirty="0" err="1"/>
              <a:t>Subject</a:t>
            </a:r>
            <a:r>
              <a:rPr lang="es-CR" sz="2800" b="1" dirty="0" smtClean="0"/>
              <a:t>):</a:t>
            </a:r>
            <a:r>
              <a:rPr lang="es-CR" sz="2800" dirty="0"/>
              <a:t> </a:t>
            </a:r>
            <a:r>
              <a:rPr lang="es-CR" sz="2800" dirty="0" smtClean="0"/>
              <a:t>Es la interfaz encargada de proporcionar métodos para eliminar, agregar y modificar a los observadores. Él conoce a sus observadores.</a:t>
            </a:r>
          </a:p>
          <a:p>
            <a:r>
              <a:rPr lang="es-CR" sz="2800" b="1" dirty="0" smtClean="0"/>
              <a:t>Observador </a:t>
            </a:r>
            <a:r>
              <a:rPr lang="es-CR" sz="2800" b="1" dirty="0"/>
              <a:t>(</a:t>
            </a:r>
            <a:r>
              <a:rPr lang="es-CR" sz="2800" b="1" dirty="0" err="1"/>
              <a:t>Observer</a:t>
            </a:r>
            <a:r>
              <a:rPr lang="es-CR" sz="2800" b="1" dirty="0" smtClean="0"/>
              <a:t>):</a:t>
            </a:r>
            <a:r>
              <a:rPr lang="es-CR" sz="2800" dirty="0"/>
              <a:t> </a:t>
            </a:r>
            <a:r>
              <a:rPr lang="es-CR" sz="2800" dirty="0" smtClean="0"/>
              <a:t>Es una interfaz que contiene un solo método que utiliza el sujeto para notificar sus cambios.</a:t>
            </a:r>
          </a:p>
          <a:p>
            <a:r>
              <a:rPr lang="es-CR" sz="2800" b="1" dirty="0" smtClean="0"/>
              <a:t>Sujeto </a:t>
            </a:r>
            <a:r>
              <a:rPr lang="es-CR" sz="2800" b="1" dirty="0"/>
              <a:t>Concreto (</a:t>
            </a:r>
            <a:r>
              <a:rPr lang="es-CR" sz="2800" b="1" dirty="0" err="1"/>
              <a:t>ConcreteSubject</a:t>
            </a:r>
            <a:r>
              <a:rPr lang="es-CR" sz="2800" b="1" dirty="0" smtClean="0"/>
              <a:t>):</a:t>
            </a:r>
            <a:r>
              <a:rPr lang="es-CR" sz="2800" dirty="0"/>
              <a:t> </a:t>
            </a:r>
            <a:r>
              <a:rPr lang="es-CR" sz="2800" dirty="0" smtClean="0"/>
              <a:t>Es la clase que implementa a </a:t>
            </a:r>
            <a:r>
              <a:rPr lang="es-CR" sz="2800" dirty="0" err="1" smtClean="0"/>
              <a:t>Subject</a:t>
            </a:r>
            <a:r>
              <a:rPr lang="es-CR" sz="2800" dirty="0" smtClean="0"/>
              <a:t> para ser observada y notificar a sus observadores los cambios realizados.</a:t>
            </a:r>
          </a:p>
          <a:p>
            <a:r>
              <a:rPr lang="es-CR" sz="2800" b="1" dirty="0" smtClean="0"/>
              <a:t>Observador </a:t>
            </a:r>
            <a:r>
              <a:rPr lang="es-CR" sz="2800" b="1" dirty="0"/>
              <a:t>Concreto (</a:t>
            </a:r>
            <a:r>
              <a:rPr lang="es-CR" sz="2800" b="1" dirty="0" err="1"/>
              <a:t>ConcreteObserver</a:t>
            </a:r>
            <a:r>
              <a:rPr lang="es-CR" sz="2800" b="1" dirty="0" smtClean="0"/>
              <a:t>):</a:t>
            </a:r>
            <a:r>
              <a:rPr lang="es-CR" sz="2800" dirty="0"/>
              <a:t> </a:t>
            </a:r>
            <a:r>
              <a:rPr lang="es-CR" sz="2800" dirty="0" smtClean="0"/>
              <a:t>Es la clase que implementa la interfaz Observador para tener un método que lo actualice sobre los cambios notificados por la clase Sujeto Concreto y decidir si quiere o no realizar dichos cambios.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13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1607" y="692696"/>
            <a:ext cx="8229600" cy="914400"/>
          </a:xfrm>
        </p:spPr>
        <p:txBody>
          <a:bodyPr/>
          <a:lstStyle/>
          <a:p>
            <a:r>
              <a:rPr lang="es-CR" dirty="0" smtClean="0"/>
              <a:t>Referencias</a:t>
            </a:r>
            <a:endParaRPr lang="es-C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1607" y="1628800"/>
            <a:ext cx="8229600" cy="4144963"/>
          </a:xfrm>
        </p:spPr>
        <p:txBody>
          <a:bodyPr/>
          <a:lstStyle/>
          <a:p>
            <a:r>
              <a:rPr lang="es-CR" dirty="0" err="1"/>
              <a:t>Piveta</a:t>
            </a:r>
            <a:r>
              <a:rPr lang="es-CR" dirty="0"/>
              <a:t>, E. K., &amp; </a:t>
            </a:r>
            <a:r>
              <a:rPr lang="es-CR" dirty="0" err="1"/>
              <a:t>Zancanella</a:t>
            </a:r>
            <a:r>
              <a:rPr lang="es-CR" dirty="0"/>
              <a:t>, L. C. (2003). </a:t>
            </a:r>
            <a:r>
              <a:rPr lang="es-CR" dirty="0" err="1"/>
              <a:t>Observer</a:t>
            </a:r>
            <a:r>
              <a:rPr lang="es-CR" dirty="0"/>
              <a:t> </a:t>
            </a:r>
            <a:r>
              <a:rPr lang="es-CR" dirty="0" err="1"/>
              <a:t>pattern</a:t>
            </a:r>
            <a:r>
              <a:rPr lang="es-CR" dirty="0"/>
              <a:t> </a:t>
            </a:r>
            <a:r>
              <a:rPr lang="es-CR" dirty="0" err="1"/>
              <a:t>using</a:t>
            </a:r>
            <a:r>
              <a:rPr lang="es-CR" dirty="0"/>
              <a:t> </a:t>
            </a:r>
            <a:r>
              <a:rPr lang="es-CR" dirty="0" err="1"/>
              <a:t>aspect-oriented</a:t>
            </a:r>
            <a:r>
              <a:rPr lang="es-CR" dirty="0"/>
              <a:t> </a:t>
            </a:r>
            <a:r>
              <a:rPr lang="es-CR" dirty="0" err="1"/>
              <a:t>programming</a:t>
            </a:r>
            <a:r>
              <a:rPr lang="es-CR" dirty="0"/>
              <a:t>. </a:t>
            </a:r>
            <a:r>
              <a:rPr lang="es-CR" dirty="0" err="1"/>
              <a:t>Scientific</a:t>
            </a:r>
            <a:r>
              <a:rPr lang="es-CR" dirty="0"/>
              <a:t> </a:t>
            </a:r>
            <a:r>
              <a:rPr lang="es-CR" dirty="0" err="1"/>
              <a:t>Literature</a:t>
            </a:r>
            <a:r>
              <a:rPr lang="es-CR" dirty="0"/>
              <a:t> Digital Library</a:t>
            </a:r>
            <a:r>
              <a:rPr lang="es-CR" dirty="0" smtClean="0"/>
              <a:t>.</a:t>
            </a:r>
          </a:p>
          <a:p>
            <a:r>
              <a:rPr lang="en-US" dirty="0" err="1"/>
              <a:t>Gruntz</a:t>
            </a:r>
            <a:r>
              <a:rPr lang="en-US" dirty="0"/>
              <a:t>, D. (2002). Java design: on the observer pattern. Java Report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Freeman, E. ,Freeman, E., &amp; Sierra, K.,  Bates, B.(2004</a:t>
            </a:r>
            <a:r>
              <a:rPr lang="en-US" dirty="0"/>
              <a:t>). Head First </a:t>
            </a:r>
            <a:r>
              <a:rPr lang="en-US" dirty="0" err="1"/>
              <a:t>Desing</a:t>
            </a:r>
            <a:r>
              <a:rPr lang="en-US" dirty="0"/>
              <a:t> Patterns. O´Reilly Media, Inc</a:t>
            </a:r>
            <a:r>
              <a:rPr lang="en-US" dirty="0" smtClean="0"/>
              <a:t>.</a:t>
            </a:r>
          </a:p>
          <a:p>
            <a:r>
              <a:rPr lang="es-CR" dirty="0"/>
              <a:t>Canarias, I. (2012) Patrones de Diseño de Software. Obtenido de: http://es.slideshare.net/ikercanarias/patrones-de-diseo-de-software-14836338</a:t>
            </a:r>
            <a:endParaRPr lang="en-US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6" b="99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4493535"/>
            <a:ext cx="2232248" cy="26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TM01859866[[fn=Macro]]</Template>
  <TotalTime>241</TotalTime>
  <Words>304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Macro</vt:lpstr>
      <vt:lpstr> Observer  Pattern</vt:lpstr>
      <vt:lpstr>TIPO: Comportamiento</vt:lpstr>
      <vt:lpstr>PROPÓSITO</vt:lpstr>
      <vt:lpstr>Presentación de PowerPoint</vt:lpstr>
      <vt:lpstr>Presentación de PowerPoint</vt:lpstr>
      <vt:lpstr>ACTORES PRINCIPALES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Observer  Pattern</dc:title>
  <dc:creator>usuario</dc:creator>
  <cp:lastModifiedBy>usuario</cp:lastModifiedBy>
  <cp:revision>26</cp:revision>
  <dcterms:created xsi:type="dcterms:W3CDTF">2016-03-22T03:01:51Z</dcterms:created>
  <dcterms:modified xsi:type="dcterms:W3CDTF">2016-03-23T02:27:18Z</dcterms:modified>
</cp:coreProperties>
</file>