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awqcdi3xoeheq%2bwjc8jp8kamcysftzwqvoo9mq%3d" ContentType="image/awqcdi3xoeheq%2bwjc8jp8kamcysftzwqvoo9mq%3d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notesMasterIdLst>
    <p:notesMasterId r:id="rId5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awqcdi3xoeheq%2bwjc8jp8kamcysftzwqvoo9mq%3d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
Ideological Differences Between East and West
- Politics: Only one party in Soviet Union vs. free elections with choice of parties in West
- Social structure: Everyone equal in Soviet Union vs. inequality in West  
- Economy: All property owned by state in Soviet Union vs. private property in West
- Rights: Few individual rights in Soviet Union vs. more freedoms in West
</a:t>
            </a:r>
            <a:endParaRPr lang="en-US" sz="1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 
Differences Between Leaders
- Roosevelt (USA): Believed in democracy but wanted to accept Soviet Union as superpower
- Churchill (Britain): Did not trust Stalin and wanted to limit Soviet control of Eastern Europe  
- Stalin (Soviet Union): Believed West wanted to destroy communism so stood firm in negotiations
</a:t>
            </a:r>
            <a:endParaRPr lang="en-US" sz="1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
Post-War Vision Differences 
- USA saw allied victory as triumph for capitalism and democracy 
- Soviet Union saw victory as validation of communism and right to spread ideology
- Led to rivalry over how to govern post-war Europe
</a:t>
            </a:r>
            <a:endParaRPr lang="en-US" sz="1800" dirty="0"/>
          </a:p>
        </p:txBody>
      </p:sp>
      <p:pic>
        <p:nvPicPr>
          <p:cNvPr id="3" name="Image 0" descr="https://oaidalleapiprodscus.blob.core.windows.net/private/org-7OjEzy5e86dAuPBijAI1CNMM/user-kwg4hWVgDbpgLuBi0zMuGGHN/img-LiBeb7ED6Sx39dRT5xJDt5KU.png?st=2024-02-24T22%3A29%3A31Z&amp;se=2024-02-25T00%3A29%3A31Z&amp;sp=r&amp;sv=2021-08-06&amp;sr=b&amp;rscd=inline&amp;rsct=image/png&amp;skoid=6aaadede-4fb3-4698-a8f6-684d7786b067&amp;sktid=a48cca56-e6da-484e-a814-9c849652bcb3&amp;skt=2024-02-24T16%3A57%3A31Z&amp;ske=2024-02-25T16%3A57%3A31Z&amp;sks=b&amp;skv=2021-08-06&amp;sig=U6e5/AWQCdi3xoehEq%2BwjC8jp8kaMCYsFtZwqvoo9MQ%3D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" y="914400"/>
            <a:ext cx="4572000" cy="2743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Slide 1</vt:lpstr>
      <vt:lpstr>Slide 2</vt:lpstr>
      <vt:lpstr>Slide 3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2024-02-24T23:29:33Z</dcterms:created>
  <dcterms:modified xsi:type="dcterms:W3CDTF">2024-02-24T23:29:33Z</dcterms:modified>
</cp:coreProperties>
</file>