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embeddedFontLst>
    <p:embeddedFont>
      <p:font typeface="Montserrat" panose="000005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94" userDrawn="1">
          <p15:clr>
            <a:srgbClr val="9AA0A6"/>
          </p15:clr>
        </p15:guide>
        <p15:guide id="3" orient="horz" pos="693" userDrawn="1">
          <p15:clr>
            <a:srgbClr val="9AA0A6"/>
          </p15:clr>
        </p15:guide>
        <p15:guide id="4" pos="4130" userDrawn="1">
          <p15:clr>
            <a:srgbClr val="9AA0A6"/>
          </p15:clr>
        </p15:guide>
        <p15:guide id="5" orient="horz" pos="5789" userDrawn="1">
          <p15:clr>
            <a:srgbClr val="9AA0A6"/>
          </p15:clr>
        </p15:guide>
        <p15:guide id="6" pos="35" userDrawn="1">
          <p15:clr>
            <a:srgbClr val="9AA0A6"/>
          </p15:clr>
        </p15:guide>
        <p15:guide id="7" pos="4286" userDrawn="1">
          <p15:clr>
            <a:srgbClr val="9AA0A6"/>
          </p15:clr>
        </p15:guide>
        <p15:guide id="8" orient="horz" pos="1048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90" y="108"/>
      </p:cViewPr>
      <p:guideLst>
        <p:guide orient="horz" pos="3120"/>
        <p:guide pos="194"/>
        <p:guide orient="horz" pos="693"/>
        <p:guide pos="4130"/>
        <p:guide orient="horz" pos="5789"/>
        <p:guide pos="35"/>
        <p:guide pos="4286"/>
        <p:guide orient="horz" pos="1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7aff7cd2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7aff7cd2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1433996"/>
            <a:ext cx="6390450" cy="3953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5458315"/>
            <a:ext cx="6390450" cy="15264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2130315"/>
            <a:ext cx="6390450" cy="3781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6070952"/>
            <a:ext cx="6390450" cy="2505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4142378"/>
            <a:ext cx="6390450" cy="1621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2219582"/>
            <a:ext cx="6390450" cy="6579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2219582"/>
            <a:ext cx="2999925" cy="6579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2219582"/>
            <a:ext cx="2999925" cy="6579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1070045"/>
            <a:ext cx="2106000" cy="1455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2676267"/>
            <a:ext cx="2106000" cy="6123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866955"/>
            <a:ext cx="4775850" cy="7878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48"/>
            <a:ext cx="3429000" cy="990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2375004"/>
            <a:ext cx="3033900" cy="28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5398515"/>
            <a:ext cx="3033900" cy="2378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1394756"/>
            <a:ext cx="2877750" cy="71164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685800" lvl="1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028700" lvl="2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371600" lvl="3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1714500" lvl="4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057400" lvl="5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2400300" lvl="6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2743200" lvl="7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3086100" lvl="8" indent="-2381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8147774"/>
            <a:ext cx="4499100" cy="1165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42900" lvl="0" indent="-171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857085"/>
            <a:ext cx="6390450" cy="110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2219582"/>
            <a:ext cx="6390450" cy="657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4" y="8981011"/>
            <a:ext cx="411525" cy="75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750">
                <a:solidFill>
                  <a:schemeClr val="lt2"/>
                </a:solidFill>
              </a:defRPr>
            </a:lvl1pPr>
            <a:lvl2pPr lvl="1" algn="r">
              <a:buNone/>
              <a:defRPr sz="750">
                <a:solidFill>
                  <a:schemeClr val="lt2"/>
                </a:solidFill>
              </a:defRPr>
            </a:lvl2pPr>
            <a:lvl3pPr lvl="2" algn="r">
              <a:buNone/>
              <a:defRPr sz="750">
                <a:solidFill>
                  <a:schemeClr val="lt2"/>
                </a:solidFill>
              </a:defRPr>
            </a:lvl3pPr>
            <a:lvl4pPr lvl="3" algn="r">
              <a:buNone/>
              <a:defRPr sz="750">
                <a:solidFill>
                  <a:schemeClr val="lt2"/>
                </a:solidFill>
              </a:defRPr>
            </a:lvl4pPr>
            <a:lvl5pPr lvl="4" algn="r">
              <a:buNone/>
              <a:defRPr sz="750">
                <a:solidFill>
                  <a:schemeClr val="lt2"/>
                </a:solidFill>
              </a:defRPr>
            </a:lvl5pPr>
            <a:lvl6pPr lvl="5" algn="r">
              <a:buNone/>
              <a:defRPr sz="750">
                <a:solidFill>
                  <a:schemeClr val="lt2"/>
                </a:solidFill>
              </a:defRPr>
            </a:lvl6pPr>
            <a:lvl7pPr lvl="6" algn="r">
              <a:buNone/>
              <a:defRPr sz="750">
                <a:solidFill>
                  <a:schemeClr val="lt2"/>
                </a:solidFill>
              </a:defRPr>
            </a:lvl7pPr>
            <a:lvl8pPr lvl="7" algn="r">
              <a:buNone/>
              <a:defRPr sz="750">
                <a:solidFill>
                  <a:schemeClr val="lt2"/>
                </a:solidFill>
              </a:defRPr>
            </a:lvl8pPr>
            <a:lvl9pPr lvl="8" algn="r">
              <a:buNone/>
              <a:defRPr sz="75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625634" y="62482"/>
            <a:ext cx="1606732" cy="43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950" b="1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 ExtraLight"/>
              </a:rPr>
              <a:t>Exercicios</a:t>
            </a:r>
            <a:endParaRPr sz="1950" b="1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cxnSp>
        <p:nvCxnSpPr>
          <p:cNvPr id="65" name="Google Shape;65;p14"/>
          <p:cNvCxnSpPr>
            <a:cxnSpLocks/>
          </p:cNvCxnSpPr>
          <p:nvPr/>
        </p:nvCxnSpPr>
        <p:spPr>
          <a:xfrm flipH="1">
            <a:off x="563671" y="501041"/>
            <a:ext cx="594986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462656" y="713540"/>
            <a:ext cx="6050878" cy="256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pt-BR" b="0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&gt; </a:t>
            </a:r>
            <a:r>
              <a:rPr lang="pt-BR" b="1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  <a:r>
              <a:rPr lang="pt-BR" b="0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. 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Pesquise na biblioteca </a:t>
            </a:r>
            <a:r>
              <a:rPr lang="pt-BR" sz="1200" dirty="0" err="1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Matplotlib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 e crie um slide que responda as seguintes questões :</a:t>
            </a:r>
          </a:p>
          <a:p>
            <a:endParaRPr lang="pt-BR" sz="1200" dirty="0">
              <a:solidFill>
                <a:schemeClr val="tx1"/>
              </a:solidFill>
              <a:latin typeface="Montserrat" panose="00000500000000000000" pitchFamily="2" charset="0"/>
              <a:ea typeface="Montserrat ExtraLight"/>
              <a:cs typeface="Montserrat ExtraLight"/>
              <a:sym typeface="Montserrat ExtraLight"/>
            </a:endParaRPr>
          </a:p>
          <a:p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• O que é a biblioteca </a:t>
            </a:r>
            <a:r>
              <a:rPr lang="pt-BR" sz="1200" dirty="0" err="1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Matplotlib</a:t>
            </a:r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?</a:t>
            </a:r>
          </a:p>
          <a:p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• Quais os prin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</a:rPr>
              <a:t>cipais gráficos ? </a:t>
            </a:r>
            <a:r>
              <a:rPr lang="pt-BR" sz="1200" dirty="0">
                <a:solidFill>
                  <a:schemeClr val="accent4">
                    <a:lumMod val="75000"/>
                  </a:schemeClr>
                </a:solidFill>
                <a:latin typeface="Montserrat" panose="00000500000000000000" pitchFamily="2" charset="0"/>
              </a:rPr>
              <a:t>Demonstre no mínimo 15 gráficos diferentes e descreva quando utiliza-los .</a:t>
            </a:r>
          </a:p>
          <a:p>
            <a:endParaRPr lang="pt-BR" sz="1200" dirty="0">
              <a:solidFill>
                <a:schemeClr val="accent4">
                  <a:lumMod val="75000"/>
                </a:schemeClr>
              </a:solidFill>
              <a:latin typeface="Montserrat" panose="00000500000000000000" pitchFamily="2" charset="0"/>
            </a:endParaRPr>
          </a:p>
          <a:p>
            <a:r>
              <a:rPr lang="pt-BR" sz="1200" b="0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&gt; </a:t>
            </a:r>
            <a:r>
              <a:rPr lang="pt-BR" sz="1200" b="1" dirty="0">
                <a:solidFill>
                  <a:schemeClr val="tx1"/>
                </a:solidFill>
                <a:latin typeface="Montserrat" panose="00000500000000000000" pitchFamily="2" charset="0"/>
              </a:rPr>
              <a:t>2</a:t>
            </a:r>
            <a:r>
              <a:rPr lang="pt-BR" sz="1200" b="0" i="0" u="none" strike="noStrike" baseline="0" dirty="0">
                <a:solidFill>
                  <a:schemeClr val="tx1"/>
                </a:solidFill>
                <a:latin typeface="Montserrat" panose="00000500000000000000" pitchFamily="2" charset="0"/>
              </a:rPr>
              <a:t>. 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Pesquise na biblioteca </a:t>
            </a:r>
            <a:r>
              <a:rPr lang="pt-BR" sz="1200" dirty="0" err="1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Seaborn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 e crie um slide que responda as seguintes questões :</a:t>
            </a:r>
          </a:p>
          <a:p>
            <a:endParaRPr lang="pt-BR" sz="1200" dirty="0">
              <a:solidFill>
                <a:schemeClr val="tx1"/>
              </a:solidFill>
              <a:latin typeface="Montserrat" panose="00000500000000000000" pitchFamily="2" charset="0"/>
              <a:ea typeface="Montserrat ExtraLight"/>
              <a:cs typeface="Montserrat ExtraLight"/>
              <a:sym typeface="Montserrat ExtraLight"/>
            </a:endParaRPr>
          </a:p>
          <a:p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• O que é a biblioteca </a:t>
            </a:r>
            <a:r>
              <a:rPr lang="pt-BR" sz="1200" dirty="0" err="1">
                <a:solidFill>
                  <a:schemeClr val="tx1"/>
                </a:solidFill>
                <a:latin typeface="Montserrat" panose="00000500000000000000" pitchFamily="2" charset="0"/>
                <a:ea typeface="Montserrat ExtraLight"/>
                <a:cs typeface="Montserrat ExtraLight"/>
                <a:sym typeface="Montserrat ExtraLight"/>
              </a:rPr>
              <a:t>Seaborn</a:t>
            </a:r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?</a:t>
            </a:r>
          </a:p>
          <a:p>
            <a:r>
              <a:rPr lang="pt-BR" sz="120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• Quais os prin</a:t>
            </a:r>
            <a:r>
              <a:rPr lang="pt-BR" sz="1200" dirty="0">
                <a:solidFill>
                  <a:schemeClr val="tx1"/>
                </a:solidFill>
                <a:latin typeface="Montserrat" panose="00000500000000000000" pitchFamily="2" charset="0"/>
              </a:rPr>
              <a:t>cipais gráficos ? </a:t>
            </a:r>
            <a:r>
              <a:rPr lang="pt-BR" sz="1200" dirty="0">
                <a:solidFill>
                  <a:schemeClr val="accent4">
                    <a:lumMod val="75000"/>
                  </a:schemeClr>
                </a:solidFill>
                <a:latin typeface="Montserrat" panose="00000500000000000000" pitchFamily="2" charset="0"/>
              </a:rPr>
              <a:t>Demonstre no mínimo 15 gráficos diferentes e descreva quando utiliza-los .</a:t>
            </a:r>
          </a:p>
        </p:txBody>
      </p:sp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0E397FED-E0C8-5E19-8AEC-594F3BB034F4}"/>
              </a:ext>
            </a:extLst>
          </p:cNvPr>
          <p:cNvSpPr txBox="1"/>
          <p:nvPr/>
        </p:nvSpPr>
        <p:spPr>
          <a:xfrm>
            <a:off x="5142139" y="9501961"/>
            <a:ext cx="1715861" cy="26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800" b="1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 ExtraLight"/>
              </a:rPr>
              <a:t>Prof°: </a:t>
            </a:r>
            <a:r>
              <a:rPr lang="en" sz="800" dirty="0">
                <a:solidFill>
                  <a:schemeClr val="tx1"/>
                </a:solidFill>
                <a:latin typeface="Montserrat" panose="00000500000000000000" pitchFamily="2" charset="0"/>
                <a:ea typeface="Montserrat"/>
                <a:cs typeface="Montserrat"/>
                <a:sym typeface="Montserrat ExtraLight"/>
              </a:rPr>
              <a:t>Levi Andrade Marques</a:t>
            </a:r>
            <a:endParaRPr sz="800" dirty="0">
              <a:solidFill>
                <a:schemeClr val="tx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94</Words>
  <Application>Microsoft Office PowerPoint</Application>
  <PresentationFormat>Papel A4 (210 x 297 mm)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Montserrat</vt:lpstr>
      <vt:lpstr>Arial</vt:lpstr>
      <vt:lpstr>Simple Dark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Levi Andrade Marques</cp:lastModifiedBy>
  <cp:revision>48</cp:revision>
  <dcterms:modified xsi:type="dcterms:W3CDTF">2022-10-01T12:52:29Z</dcterms:modified>
</cp:coreProperties>
</file>