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C8B9-ABA3-4B86-ABF0-6128820A7455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18AC5-F96C-4158-9C7E-A458222B4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8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C0827BB-CB06-4070-A7A0-7618EC191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3" y="5697135"/>
            <a:ext cx="2198877" cy="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4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17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59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6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72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23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1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84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17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2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31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373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35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8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75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0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448C-60C3-45C9-8B9C-4E758B978E69}" type="datetimeFigureOut">
              <a:rPr lang="pt-BR" smtClean="0"/>
              <a:t>08/10/2022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4991C72-BCD9-418A-B916-040D3EC0735E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9D7CDC7-49C1-4965-A12F-1B87BF5CBCE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4" y="5779425"/>
            <a:ext cx="2198877" cy="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9980D-CF8B-46A2-AE6F-543383EC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941" y="1540651"/>
            <a:ext cx="8359603" cy="1646302"/>
          </a:xfrm>
        </p:spPr>
        <p:txBody>
          <a:bodyPr/>
          <a:lstStyle/>
          <a:p>
            <a:r>
              <a:rPr lang="pt-BR" dirty="0"/>
              <a:t>Biblioteca Pandas -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58071-AB94-4FC6-BE58-8D7DCBB78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Senai – Almirante Tamandaré</a:t>
            </a:r>
          </a:p>
          <a:p>
            <a:r>
              <a:rPr lang="pt-BR" dirty="0"/>
              <a:t>Ana Vasconcelos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40B24-6B1F-4B38-BB94-63A33E22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82" y="80682"/>
            <a:ext cx="48768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157FF-612E-431C-9006-A1C9AE7A24C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9601196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Quais os comandos de filtragem dentro do Pandas?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4A81A09-7144-4DD4-B327-C63B2D8219FC}"/>
              </a:ext>
            </a:extLst>
          </p:cNvPr>
          <p:cNvSpPr txBox="1">
            <a:spLocks/>
          </p:cNvSpPr>
          <p:nvPr/>
        </p:nvSpPr>
        <p:spPr>
          <a:xfrm>
            <a:off x="842212" y="1335504"/>
            <a:ext cx="10688370" cy="48968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177B83E-FD8F-4CBF-BFF6-CFFC500A1C8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3456456" y="1902942"/>
            <a:ext cx="2214375" cy="246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89E6C9-D655-4B54-A256-A11D2C2E625E}"/>
              </a:ext>
            </a:extLst>
          </p:cNvPr>
          <p:cNvSpPr txBox="1"/>
          <p:nvPr/>
        </p:nvSpPr>
        <p:spPr>
          <a:xfrm>
            <a:off x="5670831" y="1395110"/>
            <a:ext cx="196207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Filter</a:t>
            </a:r>
            <a:r>
              <a:rPr lang="pt-BR" sz="1200" dirty="0"/>
              <a:t>: Realiza um filtro conforme comparação ou valor de índice determinado, nesse caso filtramos pelas colunas.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A23D28-65AE-4537-AFCC-0E1E6D21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08" y="1729314"/>
            <a:ext cx="2427448" cy="83963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51E54FE-FCC4-4388-B873-7901DDE44039}"/>
              </a:ext>
            </a:extLst>
          </p:cNvPr>
          <p:cNvSpPr/>
          <p:nvPr/>
        </p:nvSpPr>
        <p:spPr>
          <a:xfrm>
            <a:off x="1546281" y="1877086"/>
            <a:ext cx="450756" cy="289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875A31D-65D3-4E65-A16E-29DF3FB9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3" y="2708427"/>
            <a:ext cx="4489115" cy="1163843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5E01DEF-76B8-4FF2-A330-8239407E943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440898" y="3290349"/>
            <a:ext cx="962640" cy="38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1E6C51-39F4-490A-9299-26F897FD6A1F}"/>
              </a:ext>
            </a:extLst>
          </p:cNvPr>
          <p:cNvSpPr txBox="1"/>
          <p:nvPr/>
        </p:nvSpPr>
        <p:spPr>
          <a:xfrm>
            <a:off x="6403538" y="3078794"/>
            <a:ext cx="1962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Isna</a:t>
            </a:r>
            <a:r>
              <a:rPr lang="pt-BR" sz="1200" dirty="0"/>
              <a:t>: Realiza um filtro conforme índice e retorna pra nos com dados Booleanos onde que estão os dados vazios de nosso Dataframe.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AB3738-6138-4973-B8A0-98704F09A2F5}"/>
              </a:ext>
            </a:extLst>
          </p:cNvPr>
          <p:cNvSpPr/>
          <p:nvPr/>
        </p:nvSpPr>
        <p:spPr>
          <a:xfrm>
            <a:off x="1483716" y="3539734"/>
            <a:ext cx="450756" cy="289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0CF1546-E794-4DCB-9CAB-615E5B09F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85" y="4151233"/>
            <a:ext cx="3824155" cy="1698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4A979C6-C1CA-420B-A38D-7A3F8FD43666}"/>
              </a:ext>
            </a:extLst>
          </p:cNvPr>
          <p:cNvSpPr/>
          <p:nvPr/>
        </p:nvSpPr>
        <p:spPr>
          <a:xfrm>
            <a:off x="967181" y="5522496"/>
            <a:ext cx="1275551" cy="289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730D70D-3DDE-4E15-80DC-79B599FB1C3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775940" y="5024122"/>
            <a:ext cx="894891" cy="97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7872A21-DBA4-4EA2-863A-7D7A403FA3CC}"/>
              </a:ext>
            </a:extLst>
          </p:cNvPr>
          <p:cNvSpPr txBox="1"/>
          <p:nvPr/>
        </p:nvSpPr>
        <p:spPr>
          <a:xfrm>
            <a:off x="5670831" y="4706299"/>
            <a:ext cx="196207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Logica: Realiza um filtro conforme a logica de programação acessando diretamente o Dataframe.</a:t>
            </a:r>
          </a:p>
        </p:txBody>
      </p:sp>
    </p:spTree>
    <p:extLst>
      <p:ext uri="{BB962C8B-B14F-4D97-AF65-F5344CB8AC3E}">
        <p14:creationId xmlns:p14="http://schemas.microsoft.com/office/powerpoint/2010/main" val="139054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527E8-C07A-4650-88D3-94AB7E1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b="1" dirty="0"/>
              <a:t>O que é a biblioteca Pandas 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3D2B8-20D2-4B28-B3BD-8141EF23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A biblioteca pandas pode ser considerada a mais importante dentro do mundo da análise de dados para o Python.</a:t>
            </a:r>
          </a:p>
          <a:p>
            <a:pPr marL="0" indent="0" algn="just">
              <a:buNone/>
            </a:pPr>
            <a:r>
              <a:rPr lang="pt-BR" sz="2000" dirty="0"/>
              <a:t> É a ferramenta principal para construção de estrutura, manipulação e limpeza de dados, sendo também utilizada com bibliotecas de processamento numérico e construção de gráficos.</a:t>
            </a:r>
          </a:p>
        </p:txBody>
      </p:sp>
    </p:spTree>
    <p:extLst>
      <p:ext uri="{BB962C8B-B14F-4D97-AF65-F5344CB8AC3E}">
        <p14:creationId xmlns:p14="http://schemas.microsoft.com/office/powerpoint/2010/main" val="114772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7EBD-1F6D-4F72-AA48-1E405C7C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8465286" cy="595947"/>
          </a:xfrm>
        </p:spPr>
        <p:txBody>
          <a:bodyPr>
            <a:noAutofit/>
          </a:bodyPr>
          <a:lstStyle/>
          <a:p>
            <a:r>
              <a:rPr lang="pt-BR" sz="3200" b="1" dirty="0"/>
              <a:t>O que é Dataframe e Series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DE0A0-BA75-4DEB-BBF3-86206270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974" y="1250499"/>
            <a:ext cx="8012673" cy="3295774"/>
          </a:xfrm>
        </p:spPr>
        <p:txBody>
          <a:bodyPr>
            <a:normAutofit/>
          </a:bodyPr>
          <a:lstStyle/>
          <a:p>
            <a:r>
              <a:rPr lang="pt-BR" sz="1700" dirty="0"/>
              <a:t>O </a:t>
            </a:r>
            <a:r>
              <a:rPr lang="pt-BR" sz="1700" dirty="0" err="1"/>
              <a:t>DataFrame</a:t>
            </a:r>
            <a:r>
              <a:rPr lang="pt-BR" sz="1700" dirty="0"/>
              <a:t> é uma estrutura bidimensional com linhas e colunas nomeadas, similar a uma tabela SQL ou a uma matriz. </a:t>
            </a:r>
          </a:p>
          <a:p>
            <a:r>
              <a:rPr lang="pt-BR" sz="1700" dirty="0"/>
              <a:t>Uma linha ou coluna individual do </a:t>
            </a:r>
            <a:r>
              <a:rPr lang="pt-BR" sz="1700" dirty="0" err="1"/>
              <a:t>DataFrame</a:t>
            </a:r>
            <a:r>
              <a:rPr lang="pt-BR" sz="1700" dirty="0"/>
              <a:t> é na verdade um Series.</a:t>
            </a:r>
          </a:p>
          <a:p>
            <a:r>
              <a:rPr lang="pt-BR" sz="1700" dirty="0"/>
              <a:t>A estrutura Series, foco do nosso artigo, é um </a:t>
            </a:r>
            <a:r>
              <a:rPr lang="pt-BR" sz="1700" dirty="0" err="1"/>
              <a:t>array</a:t>
            </a:r>
            <a:r>
              <a:rPr lang="pt-BR" sz="1700" dirty="0"/>
              <a:t> nomeado e unidimensional. As chaves (nomes) dos valores no Series são referenciados como index, e ambas as estruturas são capazes de armazenar qualquer tipo de dados (inteiro, </a:t>
            </a:r>
            <a:r>
              <a:rPr lang="pt-BR" sz="1700" dirty="0" err="1"/>
              <a:t>string</a:t>
            </a:r>
            <a:r>
              <a:rPr lang="pt-BR" sz="1700" dirty="0"/>
              <a:t>, </a:t>
            </a:r>
            <a:r>
              <a:rPr lang="pt-BR" sz="1700" dirty="0" err="1"/>
              <a:t>float</a:t>
            </a:r>
            <a:r>
              <a:rPr lang="pt-BR" sz="1700" dirty="0"/>
              <a:t>, objetos, etc.).</a:t>
            </a:r>
          </a:p>
          <a:p>
            <a:endParaRPr lang="pt-BR" sz="17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A12472-D86A-4EED-ACE1-16ABA873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74" y="3595455"/>
            <a:ext cx="3185380" cy="21605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BBE128-16EA-48DC-BCD1-0B0077775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48"/>
          <a:stretch/>
        </p:blipFill>
        <p:spPr>
          <a:xfrm>
            <a:off x="7907355" y="3556485"/>
            <a:ext cx="2310866" cy="19795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C9CDC3E-5433-4A69-AEBF-0C117A08D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09" y="3595455"/>
            <a:ext cx="3417291" cy="20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F4970-83FD-4504-A74B-2D7FFAEA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b="1" dirty="0"/>
              <a:t>Quais dados são possíveis de Importar e Exportar no Pandas e seus métodos?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E140D-E49E-44BF-B810-768479F7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94"/>
            <a:ext cx="8596668" cy="3880773"/>
          </a:xfrm>
        </p:spPr>
        <p:txBody>
          <a:bodyPr>
            <a:normAutofit/>
          </a:bodyPr>
          <a:lstStyle/>
          <a:p>
            <a:r>
              <a:rPr lang="pt-BR" sz="1800" dirty="0"/>
              <a:t>A biblioteca pandas tem um arsenal de possibilidades onde posso extrair de um banco de dados ou de uma estrutura não estruturados para realizar analises e tratamentos dos dados, exemplos: CSV, Excel, HTML, SQL, </a:t>
            </a:r>
            <a:r>
              <a:rPr lang="pt-BR" sz="1800" dirty="0" err="1"/>
              <a:t>Json</a:t>
            </a:r>
            <a:r>
              <a:rPr lang="pt-BR" sz="1800" dirty="0"/>
              <a:t> e etc.</a:t>
            </a:r>
          </a:p>
          <a:p>
            <a:r>
              <a:rPr lang="pt-BR" sz="1800" dirty="0"/>
              <a:t>Podemos formatar esses dados e exportar com outros formatos diferentes do original importado</a:t>
            </a:r>
            <a:r>
              <a:rPr lang="pt-BR" sz="20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781280-1FF3-4E0A-9CB5-5BC32912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87" y="3940133"/>
            <a:ext cx="1727663" cy="3080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EFFE8B6-EA3B-4F8B-BC5D-F6651DAA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87" y="4298803"/>
            <a:ext cx="3288143" cy="19495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C6DE0A-90A5-48B0-9A89-4246BD79D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55" y="3798796"/>
            <a:ext cx="3533898" cy="20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F4970-83FD-4504-A74B-2D7FFAEA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9601196" cy="541868"/>
          </a:xfrm>
        </p:spPr>
        <p:txBody>
          <a:bodyPr>
            <a:noAutofit/>
          </a:bodyPr>
          <a:lstStyle/>
          <a:p>
            <a:r>
              <a:rPr lang="pt-BR" sz="3200" b="1" dirty="0"/>
              <a:t>Quais os principais comandos e para que </a:t>
            </a:r>
            <a:br>
              <a:rPr lang="pt-BR" sz="3200" b="1" dirty="0"/>
            </a:br>
            <a:r>
              <a:rPr lang="pt-BR" sz="3200" b="1" dirty="0"/>
              <a:t>servem?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E140D-E49E-44BF-B810-768479F7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8" y="1782099"/>
            <a:ext cx="9601196" cy="4592171"/>
          </a:xfrm>
          <a:noFill/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Comando </a:t>
            </a:r>
            <a:r>
              <a:rPr lang="pt-BR" dirty="0" err="1">
                <a:solidFill>
                  <a:schemeClr val="tx1"/>
                </a:solidFill>
              </a:rPr>
              <a:t>Dataframe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D45672-7DB5-4BC5-A55D-830A4732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203575"/>
            <a:ext cx="3696216" cy="2781688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9AC7777-1EDE-4E67-938E-94EF41513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16216" y="2835929"/>
            <a:ext cx="1049120" cy="758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5F2DE11-B5D8-454E-8F5D-BB7AE3DA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75" y="1834120"/>
            <a:ext cx="4059295" cy="12339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5481C17-93E7-4018-BA35-4CC0F3956979}"/>
              </a:ext>
            </a:extLst>
          </p:cNvPr>
          <p:cNvSpPr txBox="1"/>
          <p:nvPr/>
        </p:nvSpPr>
        <p:spPr>
          <a:xfrm>
            <a:off x="4845278" y="3314304"/>
            <a:ext cx="493279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Esse comando transforma uma entrada de dados bem parecido com uma biblioteca  ou matrizes e vetores em uma tabela com títulos e referencias das linhas, similar ao que popularmente conhecemos como é a estrutura de tabelas do Excel.</a:t>
            </a:r>
          </a:p>
        </p:txBody>
      </p:sp>
    </p:spTree>
    <p:extLst>
      <p:ext uri="{BB962C8B-B14F-4D97-AF65-F5344CB8AC3E}">
        <p14:creationId xmlns:p14="http://schemas.microsoft.com/office/powerpoint/2010/main" val="422111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B56F351-F932-4C62-9A74-CBA66C873B51}"/>
              </a:ext>
            </a:extLst>
          </p:cNvPr>
          <p:cNvSpPr/>
          <p:nvPr/>
        </p:nvSpPr>
        <p:spPr>
          <a:xfrm>
            <a:off x="1616734" y="4331679"/>
            <a:ext cx="2475949" cy="286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82163B-F89B-4AB8-A1DD-A354ECEB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9601196" cy="444499"/>
          </a:xfrm>
        </p:spPr>
        <p:txBody>
          <a:bodyPr>
            <a:noAutofit/>
          </a:bodyPr>
          <a:lstStyle/>
          <a:p>
            <a:r>
              <a:rPr lang="pt-BR" sz="3200" b="1" dirty="0"/>
              <a:t>Quais os principais comandos e para que </a:t>
            </a:r>
            <a:br>
              <a:rPr lang="pt-BR" sz="3200" b="1" dirty="0"/>
            </a:br>
            <a:r>
              <a:rPr lang="pt-BR" sz="3200" b="1" dirty="0"/>
              <a:t>servem?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5EF98-F4DE-47ED-A0BF-508420A0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13" y="1754009"/>
            <a:ext cx="10406637" cy="4645232"/>
          </a:xfrm>
          <a:noFill/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Após definir os dados usaremos algumas ferramentas de analise: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75FC50-DB97-437E-A020-81A9453B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60" y="2263092"/>
            <a:ext cx="3089316" cy="2643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06AA00-2E88-43F6-92B1-4AE85431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04" y="2724507"/>
            <a:ext cx="3775144" cy="14697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26914E-25DB-43B9-BE25-D2E368B9B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194" y="3439389"/>
            <a:ext cx="1495099" cy="213113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A99D344-0CAB-4C4D-86A2-B4750616DAC3}"/>
              </a:ext>
            </a:extLst>
          </p:cNvPr>
          <p:cNvSpPr/>
          <p:nvPr/>
        </p:nvSpPr>
        <p:spPr>
          <a:xfrm>
            <a:off x="8898151" y="3471158"/>
            <a:ext cx="532142" cy="23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62A03E-4593-4E9C-8630-6B6C2BA2A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47" y="4324056"/>
            <a:ext cx="3775144" cy="1486835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980A0EA-35AF-4136-B121-320B1C8971F0}"/>
              </a:ext>
            </a:extLst>
          </p:cNvPr>
          <p:cNvCxnSpPr>
            <a:cxnSpLocks/>
          </p:cNvCxnSpPr>
          <p:nvPr/>
        </p:nvCxnSpPr>
        <p:spPr>
          <a:xfrm flipV="1">
            <a:off x="4163676" y="2395256"/>
            <a:ext cx="1572106" cy="16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8D9395-7398-42A3-8678-A93A2B1C5433}"/>
              </a:ext>
            </a:extLst>
          </p:cNvPr>
          <p:cNvSpPr txBox="1"/>
          <p:nvPr/>
        </p:nvSpPr>
        <p:spPr>
          <a:xfrm>
            <a:off x="5863432" y="2078710"/>
            <a:ext cx="2071762" cy="608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Read</a:t>
            </a:r>
            <a:r>
              <a:rPr lang="pt-BR" sz="1200" dirty="0"/>
              <a:t>: função para ler dados armazenados como um arquivo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7A2465-1068-49E2-983E-729DA495FA68}"/>
              </a:ext>
            </a:extLst>
          </p:cNvPr>
          <p:cNvSpPr txBox="1"/>
          <p:nvPr/>
        </p:nvSpPr>
        <p:spPr>
          <a:xfrm>
            <a:off x="5863432" y="2831178"/>
            <a:ext cx="2071762" cy="608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Head: função para priorizar a visualização da quantidade de linhas determinadas.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EC78712-198B-497E-B4B9-9C90F528C824}"/>
              </a:ext>
            </a:extLst>
          </p:cNvPr>
          <p:cNvSpPr txBox="1"/>
          <p:nvPr/>
        </p:nvSpPr>
        <p:spPr>
          <a:xfrm>
            <a:off x="5943820" y="4854144"/>
            <a:ext cx="2071762" cy="7819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Loc</a:t>
            </a:r>
            <a:r>
              <a:rPr lang="pt-BR" sz="1200" dirty="0"/>
              <a:t>: Localiza as informações conforme solicitado e realiza um filtro e mostra apenas o que foi selecionado.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2CA123-D070-44AA-9482-2C3F794CF546}"/>
              </a:ext>
            </a:extLst>
          </p:cNvPr>
          <p:cNvSpPr txBox="1"/>
          <p:nvPr/>
        </p:nvSpPr>
        <p:spPr>
          <a:xfrm>
            <a:off x="5914322" y="3772520"/>
            <a:ext cx="1909973" cy="608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Dtypes</a:t>
            </a:r>
            <a:r>
              <a:rPr lang="pt-BR" sz="1200" dirty="0"/>
              <a:t>: função que identifica o tipo dos dados usados no Dataframe.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1BA6BF0-89E8-4C12-B397-698D49032E2C}"/>
              </a:ext>
            </a:extLst>
          </p:cNvPr>
          <p:cNvCxnSpPr>
            <a:cxnSpLocks/>
          </p:cNvCxnSpPr>
          <p:nvPr/>
        </p:nvCxnSpPr>
        <p:spPr>
          <a:xfrm flipV="1">
            <a:off x="4768106" y="3296356"/>
            <a:ext cx="1021047" cy="292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9B92DD8-D0C3-4FA4-B7BF-70947774A488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4791491" y="5067474"/>
            <a:ext cx="1152329" cy="177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59924E9-0C3B-45D2-B118-FAB56E47BD0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998701" y="4310534"/>
            <a:ext cx="936493" cy="194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3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1EBBEFE-647B-489B-A721-59D29047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58353"/>
            <a:ext cx="7740552" cy="4784043"/>
          </a:xfrm>
          <a:noFill/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Agora conseguimos realizar algumas manipulações dos dados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4B34324-1095-430F-8562-5275CEE04EF1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9601196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Quais os principais comandos e para que </a:t>
            </a:r>
          </a:p>
          <a:p>
            <a:pPr algn="l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servem?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76C49C-DF4D-4325-AE27-910CF812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17" y="2146570"/>
            <a:ext cx="2162477" cy="42868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75A19CE-63D7-4166-883D-021247674E86}"/>
              </a:ext>
            </a:extLst>
          </p:cNvPr>
          <p:cNvSpPr/>
          <p:nvPr/>
        </p:nvSpPr>
        <p:spPr>
          <a:xfrm>
            <a:off x="2430744" y="2146570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07F49AA-C49D-4270-9C7D-A3EB43100A7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078294" y="2066297"/>
            <a:ext cx="1671672" cy="294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7736DB-0A56-45CE-8459-48F94E30F873}"/>
              </a:ext>
            </a:extLst>
          </p:cNvPr>
          <p:cNvSpPr txBox="1"/>
          <p:nvPr/>
        </p:nvSpPr>
        <p:spPr>
          <a:xfrm>
            <a:off x="4749966" y="1835464"/>
            <a:ext cx="224840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Mean</a:t>
            </a:r>
            <a:r>
              <a:rPr lang="pt-BR" sz="1200" dirty="0"/>
              <a:t>: Calcula a media dos dados selecionados.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32D97AC-D37A-4CB6-92A6-0694B15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17" y="2722182"/>
            <a:ext cx="3057952" cy="914528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EA74E5C-302C-4383-9CDF-D56052F68C77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973769" y="3087473"/>
            <a:ext cx="776197" cy="91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CFCFD9-D7F9-43F3-A4F3-4A97D64ECA31}"/>
              </a:ext>
            </a:extLst>
          </p:cNvPr>
          <p:cNvSpPr txBox="1"/>
          <p:nvPr/>
        </p:nvSpPr>
        <p:spPr>
          <a:xfrm>
            <a:off x="4749966" y="2764307"/>
            <a:ext cx="224840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Median</a:t>
            </a:r>
            <a:r>
              <a:rPr lang="pt-BR" sz="1200" dirty="0"/>
              <a:t>: calcula a media de mais de um agrupamento de dados.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E030F94-7687-4BF5-B4FD-65EDF4408E38}"/>
              </a:ext>
            </a:extLst>
          </p:cNvPr>
          <p:cNvSpPr/>
          <p:nvPr/>
        </p:nvSpPr>
        <p:spPr>
          <a:xfrm>
            <a:off x="3216262" y="2773615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99851AD-1AD4-4DC9-B531-7B18CD98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17" y="3735069"/>
            <a:ext cx="5534797" cy="1800476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9739298-10CD-427B-B1D8-73ECCDA6AE77}"/>
              </a:ext>
            </a:extLst>
          </p:cNvPr>
          <p:cNvSpPr/>
          <p:nvPr/>
        </p:nvSpPr>
        <p:spPr>
          <a:xfrm>
            <a:off x="2733551" y="3850375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C63B69D-36C9-43A8-8C24-FBF2802D558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450614" y="4635307"/>
            <a:ext cx="689626" cy="1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33E2A6-D4F7-4227-B40F-76743B2764AD}"/>
              </a:ext>
            </a:extLst>
          </p:cNvPr>
          <p:cNvSpPr txBox="1"/>
          <p:nvPr/>
        </p:nvSpPr>
        <p:spPr>
          <a:xfrm>
            <a:off x="7140240" y="4336433"/>
            <a:ext cx="224840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Concat</a:t>
            </a:r>
            <a:r>
              <a:rPr lang="pt-BR" sz="1200" dirty="0"/>
              <a:t>: Concatena dois </a:t>
            </a:r>
            <a:r>
              <a:rPr lang="pt-BR" sz="1200" dirty="0" err="1"/>
              <a:t>dataframes</a:t>
            </a:r>
            <a:r>
              <a:rPr lang="pt-BR" sz="1200" dirty="0"/>
              <a:t> diferentes em um, combinando seus cabeçalhos.</a:t>
            </a:r>
          </a:p>
        </p:txBody>
      </p:sp>
    </p:spTree>
    <p:extLst>
      <p:ext uri="{BB962C8B-B14F-4D97-AF65-F5344CB8AC3E}">
        <p14:creationId xmlns:p14="http://schemas.microsoft.com/office/powerpoint/2010/main" val="149366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C1A1051-EEE7-460E-93B7-0437E11F1AD8}"/>
              </a:ext>
            </a:extLst>
          </p:cNvPr>
          <p:cNvSpPr txBox="1">
            <a:spLocks/>
          </p:cNvSpPr>
          <p:nvPr/>
        </p:nvSpPr>
        <p:spPr>
          <a:xfrm>
            <a:off x="930345" y="1352749"/>
            <a:ext cx="10688370" cy="489685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pt-BR" sz="1800" dirty="0">
                <a:solidFill>
                  <a:schemeClr val="tx1"/>
                </a:solidFill>
              </a:rPr>
              <a:t>Agora conseguimos realizar algumas manipulações dos dados: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53BD3E-E90F-48DA-9188-7CCB501DE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759" y="1834864"/>
            <a:ext cx="5437919" cy="177666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B688010-48BB-4F84-9101-1BA8FE6FFD14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9601196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Quais os principais comandos e para que </a:t>
            </a:r>
          </a:p>
          <a:p>
            <a:pPr algn="l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servem?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DC31F8-A846-4633-B22D-99FEA09B25CC}"/>
              </a:ext>
            </a:extLst>
          </p:cNvPr>
          <p:cNvSpPr/>
          <p:nvPr/>
        </p:nvSpPr>
        <p:spPr>
          <a:xfrm>
            <a:off x="2430744" y="1871128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A9DF6F-931E-4621-991B-6F8B81CA050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368678" y="2601211"/>
            <a:ext cx="634792" cy="121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6A9F80-A9DF-435E-A732-62992BFD4DEB}"/>
              </a:ext>
            </a:extLst>
          </p:cNvPr>
          <p:cNvSpPr txBox="1"/>
          <p:nvPr/>
        </p:nvSpPr>
        <p:spPr>
          <a:xfrm>
            <a:off x="7003470" y="2093379"/>
            <a:ext cx="224840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Merge: Combina  as linhas de Dataframe diferentes, usando a referencia da coluna chave para concatenar em um único Dataframe.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9D80E9A-578D-457B-821A-0EE680BF2906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>
            <a:off x="3837279" y="4456659"/>
            <a:ext cx="323145" cy="245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71F99E-D156-4C4A-8CF7-FE04F8F84015}"/>
              </a:ext>
            </a:extLst>
          </p:cNvPr>
          <p:cNvSpPr txBox="1"/>
          <p:nvPr/>
        </p:nvSpPr>
        <p:spPr>
          <a:xfrm>
            <a:off x="4160424" y="4194117"/>
            <a:ext cx="224840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Plot</a:t>
            </a:r>
            <a:r>
              <a:rPr lang="pt-BR" sz="1200" dirty="0"/>
              <a:t>: Unindo o pandas com outra biblioteca conseguimos gerar gráficos de nossos </a:t>
            </a:r>
            <a:r>
              <a:rPr lang="pt-BR" sz="1200" dirty="0" err="1"/>
              <a:t>dataframes</a:t>
            </a:r>
            <a:r>
              <a:rPr lang="pt-BR" sz="1200" dirty="0"/>
              <a:t> e manipulações de dados.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86DEA87-C7C5-443D-9078-BB2017E6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375" y="3429000"/>
            <a:ext cx="2957061" cy="2210068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EB30068-9659-4329-894B-77C89B89D9F7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6408827" y="4534034"/>
            <a:ext cx="498548" cy="167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9A67373C-1F22-4E0E-A8F5-BF16FC099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97" y="3664195"/>
            <a:ext cx="2860082" cy="1584928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328137E6-E532-451C-B59D-84B83799624E}"/>
              </a:ext>
            </a:extLst>
          </p:cNvPr>
          <p:cNvSpPr/>
          <p:nvPr/>
        </p:nvSpPr>
        <p:spPr>
          <a:xfrm>
            <a:off x="1778199" y="4682113"/>
            <a:ext cx="605613" cy="222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00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824D2-4BCB-4642-AC59-08254729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2" y="1662545"/>
            <a:ext cx="9704014" cy="4545749"/>
          </a:xfrm>
          <a:noFill/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A56D1-0C0E-4817-8083-CE92D09DD27D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9601196" cy="4444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Quais os comandos de filtragem dentro do Pandas?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F87EB67-12E7-4AEA-8478-47092F97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20" y="1747814"/>
            <a:ext cx="3059408" cy="184359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7CC4A0-4EDE-4775-90C7-7F91D8DA095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145196" y="2116256"/>
            <a:ext cx="1462060" cy="36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AE53DC-E72B-4675-828A-5188896EED62}"/>
              </a:ext>
            </a:extLst>
          </p:cNvPr>
          <p:cNvSpPr txBox="1"/>
          <p:nvPr/>
        </p:nvSpPr>
        <p:spPr>
          <a:xfrm>
            <a:off x="5607256" y="1793090"/>
            <a:ext cx="22484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Query: Realiza um filtro conforme comparação ou valor de índice determinado.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CDED48A-A420-4937-AFA8-D8E2E59EF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60" y="3840428"/>
            <a:ext cx="4353799" cy="171473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AC545B1-9E89-4DBC-9F30-ED48B5AFB4A2}"/>
              </a:ext>
            </a:extLst>
          </p:cNvPr>
          <p:cNvSpPr/>
          <p:nvPr/>
        </p:nvSpPr>
        <p:spPr>
          <a:xfrm>
            <a:off x="2892734" y="3935419"/>
            <a:ext cx="2013286" cy="22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2C4F0B-0CE7-4173-96BA-3A569A092ED8}"/>
              </a:ext>
            </a:extLst>
          </p:cNvPr>
          <p:cNvSpPr txBox="1"/>
          <p:nvPr/>
        </p:nvSpPr>
        <p:spPr>
          <a:xfrm>
            <a:off x="5810064" y="3840428"/>
            <a:ext cx="22484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Loc</a:t>
            </a:r>
            <a:r>
              <a:rPr lang="pt-BR" sz="1200" dirty="0"/>
              <a:t>: Localiza as informações conforme solicitado e realiza um filtro e mostra apenas o que foi selecionado.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80CD2C3-E64C-49DD-8C58-26D5979A13D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178159" y="4255927"/>
            <a:ext cx="631905" cy="441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00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579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Facetado</vt:lpstr>
      <vt:lpstr>Biblioteca Pandas - Python</vt:lpstr>
      <vt:lpstr>O que é a biblioteca Pandas ? </vt:lpstr>
      <vt:lpstr>O que é Dataframe e Series ?</vt:lpstr>
      <vt:lpstr>Quais dados são possíveis de Importar e Exportar no Pandas e seus métodos?</vt:lpstr>
      <vt:lpstr>Quais os principais comandos e para que  servem?</vt:lpstr>
      <vt:lpstr>Quais os principais comandos e para que  servem?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Pandas - Python</dc:title>
  <dc:creator>D28_01</dc:creator>
  <cp:lastModifiedBy>D05_04</cp:lastModifiedBy>
  <cp:revision>51</cp:revision>
  <dcterms:created xsi:type="dcterms:W3CDTF">2022-09-24T12:44:32Z</dcterms:created>
  <dcterms:modified xsi:type="dcterms:W3CDTF">2022-10-08T13:41:35Z</dcterms:modified>
</cp:coreProperties>
</file>