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6" r:id="rId6"/>
    <p:sldId id="265" r:id="rId7"/>
    <p:sldId id="267" r:id="rId8"/>
    <p:sldId id="258" r:id="rId9"/>
    <p:sldId id="259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1F1F1"/>
    <a:srgbClr val="EF2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8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5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3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49FB-470C-4D23-8B7D-26826AE83B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BF37-17B2-4E96-A094-25D9FD34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7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 smtClean="0"/>
              <a:t>WebVR</a:t>
            </a:r>
            <a:r>
              <a:rPr lang="en-US" i="1" dirty="0" smtClean="0"/>
              <a:t>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Nicolas, Renan, Thales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70" y="0"/>
            <a:ext cx="7968172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73" y="503853"/>
            <a:ext cx="5569670" cy="22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Pokeshop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950"/>
            <a:ext cx="12192000" cy="63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946281"/>
            <a:ext cx="12192000" cy="59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WebVR</a:t>
            </a:r>
            <a:r>
              <a:rPr lang="en-US" dirty="0" smtClean="0"/>
              <a:t>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WebVR oferece suporte para expor dispositivos de realidade virtual para aplicativos da web, permitindo que os desenvolvedores traduzam informações de posição e movimento da tela para movimento em torno de uma cena 3D.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Produtos virtuais</a:t>
            </a:r>
          </a:p>
          <a:p>
            <a:r>
              <a:rPr lang="pt-BR" dirty="0" smtClean="0"/>
              <a:t>Simuladores para treinamento</a:t>
            </a:r>
          </a:p>
          <a:p>
            <a:r>
              <a:rPr lang="pt-BR" dirty="0"/>
              <a:t>J</a:t>
            </a:r>
            <a:r>
              <a:rPr lang="pt-BR" dirty="0" smtClean="0"/>
              <a:t>ogos em primeira pessoa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Dispositivos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728787"/>
            <a:ext cx="7334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WhatsApp Video 2018-05-31 at 20.22.3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01820" y="-1676559"/>
            <a:ext cx="5952931" cy="10581702"/>
          </a:xfrm>
        </p:spPr>
      </p:pic>
    </p:spTree>
    <p:extLst>
      <p:ext uri="{BB962C8B-B14F-4D97-AF65-F5344CB8AC3E}">
        <p14:creationId xmlns:p14="http://schemas.microsoft.com/office/powerpoint/2010/main" val="29755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88" y="-1"/>
            <a:ext cx="10623773" cy="68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48512">
            <a:off x="7222282" y="3691213"/>
            <a:ext cx="5753100" cy="3438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89" y="3465384"/>
            <a:ext cx="4870872" cy="260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fazer</a:t>
            </a:r>
            <a:r>
              <a:rPr lang="en-US" dirty="0" smtClean="0"/>
              <a:t>.. ops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2847" y="3726137"/>
            <a:ext cx="2203577" cy="130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93822"/>
            <a:ext cx="6832924" cy="1119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889" y="5176157"/>
            <a:ext cx="2676525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389" y="4958524"/>
            <a:ext cx="11430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A-Frame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-Frame é um framework web para </a:t>
            </a:r>
            <a:r>
              <a:rPr lang="en-US" dirty="0" err="1" smtClean="0">
                <a:solidFill>
                  <a:schemeClr val="bg1"/>
                </a:solidFill>
              </a:rPr>
              <a:t>construir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experiências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realidade</a:t>
            </a:r>
            <a:r>
              <a:rPr lang="en-US" dirty="0" smtClean="0">
                <a:solidFill>
                  <a:schemeClr val="bg1"/>
                </a:solidFill>
              </a:rPr>
              <a:t> virtual (VR).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Originalmente</a:t>
            </a:r>
            <a:r>
              <a:rPr lang="en-US" dirty="0" smtClean="0">
                <a:solidFill>
                  <a:schemeClr val="bg1"/>
                </a:solidFill>
              </a:rPr>
              <a:t> da Mozilla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Open source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4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408"/>
            <a:ext cx="12192000" cy="620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82</Words>
  <Application>Microsoft Office PowerPoint</Application>
  <PresentationFormat>Widescreen</PresentationFormat>
  <Paragraphs>16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WebVR API</vt:lpstr>
      <vt:lpstr>WebVR API </vt:lpstr>
      <vt:lpstr>Aplicações</vt:lpstr>
      <vt:lpstr>Dispositivos</vt:lpstr>
      <vt:lpstr>Demo</vt:lpstr>
      <vt:lpstr>PowerPoint Presentation</vt:lpstr>
      <vt:lpstr>Como fazer.. ops</vt:lpstr>
      <vt:lpstr>A-Frame</vt:lpstr>
      <vt:lpstr>PowerPoint Presentation</vt:lpstr>
      <vt:lpstr>PowerPoint Presentation</vt:lpstr>
      <vt:lpstr>Pokeshop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WebVR API</dc:title>
  <dc:creator>thales</dc:creator>
  <cp:lastModifiedBy>thales</cp:lastModifiedBy>
  <cp:revision>8</cp:revision>
  <dcterms:created xsi:type="dcterms:W3CDTF">2018-05-31T22:37:09Z</dcterms:created>
  <dcterms:modified xsi:type="dcterms:W3CDTF">2018-06-01T13:16:13Z</dcterms:modified>
</cp:coreProperties>
</file>