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d5161d61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d5161d61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22fe885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22fe885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d5161d61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d5161d61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22fe885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22fe885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5161d61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d5161d61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d5161d61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d5161d61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22fe885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22fe885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d5161d61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d5161d61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f2ac225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f2ac225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d5161d61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d5161d61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d5161d61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d5161d61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d5161d61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d5161d61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22fe8852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22fe8852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naVuksic/Vrednosti-Van-Granic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pringer.com/gp/book/9783319141411" TargetMode="External"/><Relationship Id="rId4" Type="http://schemas.openxmlformats.org/officeDocument/2006/relationships/hyperlink" Target="https://docs.python.org/3/" TargetMode="External"/><Relationship Id="rId5" Type="http://schemas.openxmlformats.org/officeDocument/2006/relationships/hyperlink" Target="https://www.itl.nist.gov/div898/handbook/eda/section3/eda35h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Vrednosti van granica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 Vuksić 1086/2016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Moguća rešenja 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Odstranjivanje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Izbacivanje i čuvanje pojavljivanja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Smena (zamena za maksimum/minimum)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Transformacija promenljivih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Korišćenje primerenih metoda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Kada čuvati vrednost, a kada ne?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Izbaciti: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400"/>
              <a:t>Znate da je pogrešan (godine života)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400"/>
              <a:t>Imate puno podataka (ne pravi razliku)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400"/>
              <a:t>Možete ih ponovo napraviti/proveriti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Ne izbacivati: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400"/>
              <a:t>Kritični podaci, i mala izmena utiče (temperatura kvara aviona)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400"/>
              <a:t>Puno vrednosti van granica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Primena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Kontrola kvaliteta i detekcija prevare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Finansijska prevara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Analiza WEB poseta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Neodobreni upadi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Primena u zemljanim naukama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Literatura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Data Mining, Aggarwal, Charu C.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Python Documentation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Engineering Statistics Book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55600"/>
            <a:ext cx="4260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Šta su vrednosti van granica?</a:t>
            </a:r>
            <a:endParaRPr sz="30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389600"/>
            <a:ext cx="4491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Vrednosti van granica su podaci čija vrednost je značajno udaljena i odskače od drugih njemu bliskih vrednosti.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725" y="285750"/>
            <a:ext cx="33528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609275"/>
            <a:ext cx="8520600" cy="3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00"/>
              <a:t>Kako one nastaju?</a:t>
            </a:r>
            <a:endParaRPr sz="2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2200"/>
              <a:t>Greska pri unosu podatak</a:t>
            </a:r>
            <a:endParaRPr sz="2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2200"/>
              <a:t>Greska pri merenjeu (instrumentom)</a:t>
            </a:r>
            <a:endParaRPr sz="2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2200"/>
              <a:t>Namerno (radi testiranja)</a:t>
            </a:r>
            <a:endParaRPr sz="2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2200"/>
              <a:t>Greske nastale pri procesiranju</a:t>
            </a:r>
            <a:endParaRPr sz="2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2200"/>
              <a:t>Prirodno, nisu greske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00"/>
              <a:t>Da li ih je lako prepoznati-detektovati?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Vizuelna reprezentacija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75" y="1418584"/>
            <a:ext cx="3950925" cy="2963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418575"/>
            <a:ext cx="3950925" cy="296319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880008" y="1321125"/>
            <a:ext cx="152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kutijasti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446925" y="1300125"/>
            <a:ext cx="9123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violinijski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25" y="1071788"/>
            <a:ext cx="3999901" cy="299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380" y="1097788"/>
            <a:ext cx="3930600" cy="29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835375" y="990275"/>
            <a:ext cx="972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raštrkani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206125" y="995600"/>
            <a:ext cx="116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histogram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Metodi za analizu vrednosti van granica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Ekstremne vrednosti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Klasterovanje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Modeli zasnovani na udaljenosti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Modeli zasnovani na gustini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Verovatnosni modeli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Informaciono-teoretski model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555600"/>
            <a:ext cx="4721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Analiza ekstremnih vrednosti</a:t>
            </a:r>
            <a:endParaRPr sz="30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389600"/>
            <a:ext cx="3698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Jednodimenzionalnih podataka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Multidimenzionalnih podataka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Metode zasnovane na dubini</a:t>
            </a:r>
            <a:endParaRPr sz="24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575" y="327006"/>
            <a:ext cx="4446350" cy="211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9575" y="2732244"/>
            <a:ext cx="3198360" cy="2166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pomoću klasterovanja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703625" y="1693450"/>
            <a:ext cx="42603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algoritam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50" y="2299125"/>
            <a:ext cx="3296775" cy="2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550" y="2288125"/>
            <a:ext cx="3422865" cy="22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430525" y="1637300"/>
            <a:ext cx="42603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Algoritam K srednjih vrednosti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 bazirani na gustini</a:t>
            </a:r>
            <a:br>
              <a:rPr lang="en"/>
            </a:b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Histogrami (korpe)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Rešetke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Kerneli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600" y="2485091"/>
            <a:ext cx="2882550" cy="1964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650" y="2485088"/>
            <a:ext cx="2882550" cy="1942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