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5161d6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5161d6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2fe88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2fe88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5161d6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5161d6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2fe885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2fe885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5161d61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5161d61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5161d6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5161d6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2fe88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2fe88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5161d6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5161d6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2ac225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2ac225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5161d61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5161d6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5161d6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5161d6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5161d61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5161d61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2fe885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2fe885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naVuksic/Vrednosti-Van-Granic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pringer.com/gp/book/9783319141411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s://www.itl.nist.gov/div898/handbook/eda/section3/eda35h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Vrednosti van granica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Vuksić 1086/2016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Moguća rešenja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Odstranjivanje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Izbacivanje i čuvanje pojavljivanja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Smena (zamena za maksimum/minimum)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Transformacija promenljivih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Korišćenje primerenih metoda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 čuvati vrednost, a kada ne?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Izbaciti: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Znate da je pogrešan (godine života)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Imate puno podataka (ne pravi razliku)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Možete ih ponovo napraviti/proveriti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Ne izbacivati: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Kritični podaci, i mala izmena utiče (temperatura kvara aviona)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Puno vrednosti van granica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Primena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Kontrola kvaliteta i detekcija prevare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Finansijska prevara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Analiza WEB poseta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Neodobreni upadi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Primena u zemljanim naukama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Data Mining, Aggarwal, Charu 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Python Documentation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Engineering Statistics Book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Šta su vrednosti van granica?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89600"/>
            <a:ext cx="449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Vrednosti van granica su podaci čija vrednost je značajno udaljena i odskače od drugih njemu bliskih vrednosti.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25" y="285750"/>
            <a:ext cx="3352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609275"/>
            <a:ext cx="8520600" cy="3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Kako one nastaju?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Greska pri unosu podatak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Greska pri merenjeu (instrumentom)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Namerno (radi testiranja)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Greske nastale pri procesiranju</a:t>
            </a:r>
            <a:endParaRPr sz="2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2200"/>
              <a:t>Prirodno, nisu greske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Da li ih je lako prepoznati-detektovati?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Vizuelna reprezentacija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75" y="1418584"/>
            <a:ext cx="3950925" cy="296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18575"/>
            <a:ext cx="3950925" cy="29631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879988" y="1321125"/>
            <a:ext cx="912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kućice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46925" y="1300125"/>
            <a:ext cx="912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violinijski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5" y="1071788"/>
            <a:ext cx="3999901" cy="299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380" y="1097788"/>
            <a:ext cx="3930600" cy="29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835375" y="990275"/>
            <a:ext cx="972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raštrkani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206125" y="995600"/>
            <a:ext cx="11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histogram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Metodi za analizu vrednosti van granica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Ekstremne vrednosti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Klasterovanje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 zasnovani na udaljenosti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 zasnovani na gustini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Verovatnosni modeli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Informaciono-teoretski model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55600"/>
            <a:ext cx="4721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Analiza ekstremnih vrednosti</a:t>
            </a:r>
            <a:endParaRPr sz="30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89600"/>
            <a:ext cx="3698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Jednodimenzionalnih podataka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Multidimenzionalnih podataka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Metode zasnovane na dubini</a:t>
            </a:r>
            <a:endParaRPr sz="2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575" y="327006"/>
            <a:ext cx="4446350" cy="211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75" y="2732244"/>
            <a:ext cx="3198360" cy="216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pomoću klasterovanja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03625" y="1693450"/>
            <a:ext cx="42603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algoritam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2299125"/>
            <a:ext cx="3296775" cy="2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550" y="2288125"/>
            <a:ext cx="3422865" cy="2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430525" y="1637300"/>
            <a:ext cx="42603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Algoritam K srednjih vrednosti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 bazirani na gustini</a:t>
            </a:r>
            <a:br>
              <a:rPr lang="en"/>
            </a:b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Histogrami (korpe)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Rešetke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Kerneli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00" y="2485091"/>
            <a:ext cx="2882550" cy="196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650" y="2485088"/>
            <a:ext cx="2882550" cy="194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