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0" r:id="rId3"/>
    <p:sldId id="265" r:id="rId4"/>
    <p:sldId id="259" r:id="rId5"/>
    <p:sldId id="258" r:id="rId6"/>
    <p:sldId id="257" r:id="rId7"/>
    <p:sldId id="261" r:id="rId8"/>
    <p:sldId id="264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000" autoAdjust="0"/>
  </p:normalViewPr>
  <p:slideViewPr>
    <p:cSldViewPr snapToGrid="0">
      <p:cViewPr varScale="1">
        <p:scale>
          <a:sx n="100" d="100"/>
          <a:sy n="100" d="100"/>
        </p:scale>
        <p:origin x="126" y="72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04205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6779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939479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309947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783409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251000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71236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850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12501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07561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23985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53143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069036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40125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4CEE09-ADD1-412B-9849-677B609F4C94}" type="datetimeFigureOut">
              <a:rPr lang="sl-SI" smtClean="0"/>
              <a:t>21.6.2018</a:t>
            </a:fld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411DC8-85B7-48D3-87D5-4048D9E63E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6246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Avtomatizirani ksilofon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l-SI" dirty="0" smtClean="0"/>
              <a:t>Avtorica: Ana Zobec, R 4. A</a:t>
            </a:r>
          </a:p>
          <a:p>
            <a:r>
              <a:rPr lang="sl-SI" dirty="0" smtClean="0"/>
              <a:t>Mentor: prof. Gašper Lomovšek, dipl. inž.</a:t>
            </a:r>
          </a:p>
        </p:txBody>
      </p:sp>
    </p:spTree>
    <p:extLst>
      <p:ext uri="{BB962C8B-B14F-4D97-AF65-F5344CB8AC3E}">
        <p14:creationId xmlns:p14="http://schemas.microsoft.com/office/powerpoint/2010/main" val="92100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ksilofon?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Ksilofon </a:t>
            </a:r>
            <a:r>
              <a:rPr lang="sl-SI" dirty="0"/>
              <a:t>je glasbeni inštrument, ki </a:t>
            </a:r>
            <a:r>
              <a:rPr lang="sl-SI" dirty="0" smtClean="0"/>
              <a:t>ima 12 različno velikih železnih ploščic. Krajša ko je ploščica, višji je ton.</a:t>
            </a:r>
          </a:p>
        </p:txBody>
      </p:sp>
    </p:spTree>
    <p:extLst>
      <p:ext uri="{BB962C8B-B14F-4D97-AF65-F5344CB8AC3E}">
        <p14:creationId xmlns:p14="http://schemas.microsoft.com/office/powerpoint/2010/main" val="410910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Delovanje avtomatiziranega ksilofona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Ob premiku servo motorja se sproži linearni aktuator, s tolkalcem udari ob ploščico in zasliši se ton.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676539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Zmožnosti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Zaigra tri rzlične melodije in glasbeno lestvico</a:t>
            </a:r>
          </a:p>
          <a:p>
            <a:r>
              <a:rPr lang="sl-SI" dirty="0" smtClean="0"/>
              <a:t>Ima svoj GUI (Graphical User Interface)</a:t>
            </a:r>
          </a:p>
          <a:p>
            <a:r>
              <a:rPr lang="sl-SI" dirty="0" smtClean="0"/>
              <a:t>Uporabnik lahko zaigra svojo željeno melodijo prek tipkovnice ali miške</a:t>
            </a:r>
          </a:p>
          <a:p>
            <a:r>
              <a:rPr lang="sl-SI" dirty="0" smtClean="0"/>
              <a:t>Ima ikono, ki uporabniku pomaga prepoznati to aplikacijo</a:t>
            </a:r>
          </a:p>
          <a:p>
            <a:r>
              <a:rPr lang="sl-SI" dirty="0" smtClean="0"/>
              <a:t>Uporaba je enostavna, primerna tudi za tiste, ki se z glasbo in računalnikom šele spoznavajo</a:t>
            </a:r>
          </a:p>
        </p:txBody>
      </p:sp>
    </p:spTree>
    <p:extLst>
      <p:ext uri="{BB962C8B-B14F-4D97-AF65-F5344CB8AC3E}">
        <p14:creationId xmlns:p14="http://schemas.microsoft.com/office/powerpoint/2010/main" val="4852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1502" r="9557" b="2310"/>
          <a:stretch/>
        </p:blipFill>
        <p:spPr>
          <a:xfrm rot="16200000">
            <a:off x="3893562" y="478955"/>
            <a:ext cx="4404873" cy="78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Material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sl-SI" dirty="0" smtClean="0"/>
              <a:t>2x servo</a:t>
            </a:r>
            <a:r>
              <a:rPr lang="sl-SI" dirty="0"/>
              <a:t> </a:t>
            </a:r>
            <a:r>
              <a:rPr lang="sl-SI" dirty="0" smtClean="0"/>
              <a:t>motorja</a:t>
            </a:r>
          </a:p>
          <a:p>
            <a:pPr lvl="1"/>
            <a:r>
              <a:rPr lang="sl-SI" dirty="0" smtClean="0"/>
              <a:t>2x linearna aktuatorja</a:t>
            </a:r>
          </a:p>
          <a:p>
            <a:pPr lvl="1"/>
            <a:r>
              <a:rPr lang="sl-SI" dirty="0" smtClean="0"/>
              <a:t>2x držala za aktuatorja</a:t>
            </a:r>
          </a:p>
          <a:p>
            <a:pPr lvl="1"/>
            <a:r>
              <a:rPr lang="sl-SI" dirty="0" smtClean="0"/>
              <a:t>Spajkalna plošča</a:t>
            </a:r>
          </a:p>
          <a:p>
            <a:pPr lvl="1"/>
            <a:r>
              <a:rPr lang="sl-SI" dirty="0" smtClean="0"/>
              <a:t>9V baterija</a:t>
            </a:r>
          </a:p>
          <a:p>
            <a:pPr lvl="1"/>
            <a:r>
              <a:rPr lang="sl-SI" dirty="0" smtClean="0"/>
              <a:t>5V napajalnik</a:t>
            </a:r>
          </a:p>
          <a:p>
            <a:pPr lvl="1"/>
            <a:r>
              <a:rPr lang="sl-SI" dirty="0" smtClean="0"/>
              <a:t>2x TIP142 transistorja</a:t>
            </a:r>
          </a:p>
          <a:p>
            <a:pPr lvl="1"/>
            <a:r>
              <a:rPr lang="sl-SI" dirty="0" smtClean="0"/>
              <a:t>2x 1kOhm in 2x 10kOhm upora</a:t>
            </a:r>
          </a:p>
          <a:p>
            <a:pPr lvl="1"/>
            <a:r>
              <a:rPr lang="sl-SI" dirty="0" smtClean="0"/>
              <a:t>2x zener diodi</a:t>
            </a:r>
          </a:p>
          <a:p>
            <a:pPr lvl="1"/>
            <a:r>
              <a:rPr lang="sl-SI" dirty="0" smtClean="0"/>
              <a:t>Bakrene žice</a:t>
            </a:r>
            <a:endParaRPr lang="sl-SI" dirty="0"/>
          </a:p>
          <a:p>
            <a:pPr lvl="1"/>
            <a:r>
              <a:rPr lang="sl-SI" dirty="0" err="1" smtClean="0"/>
              <a:t>Arduino</a:t>
            </a:r>
            <a:r>
              <a:rPr lang="sl-SI" dirty="0" smtClean="0"/>
              <a:t> </a:t>
            </a:r>
            <a:r>
              <a:rPr lang="sl-SI" dirty="0" err="1" smtClean="0"/>
              <a:t>Uno</a:t>
            </a: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72" y="2222287"/>
            <a:ext cx="3179246" cy="2309732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" r="4994" b="20000"/>
          <a:stretch/>
        </p:blipFill>
        <p:spPr>
          <a:xfrm rot="16200000">
            <a:off x="8288623" y="2862950"/>
            <a:ext cx="3065734" cy="38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in oblikovanje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10000" y="2388088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Uporabila sem operacijski sistem Windows</a:t>
            </a:r>
          </a:p>
          <a:p>
            <a:r>
              <a:rPr lang="sl-SI" dirty="0" smtClean="0"/>
              <a:t>Za programiranje sem uporabila:</a:t>
            </a:r>
          </a:p>
          <a:p>
            <a:pPr lvl="1"/>
            <a:r>
              <a:rPr lang="sl-SI" dirty="0" err="1" smtClean="0"/>
              <a:t>Arduino</a:t>
            </a:r>
            <a:r>
              <a:rPr lang="sl-SI" dirty="0" smtClean="0"/>
              <a:t> IDE</a:t>
            </a:r>
          </a:p>
          <a:p>
            <a:pPr lvl="1"/>
            <a:r>
              <a:rPr lang="sl-SI" dirty="0" err="1" smtClean="0"/>
              <a:t>Qt</a:t>
            </a:r>
            <a:r>
              <a:rPr lang="sl-SI" dirty="0" smtClean="0"/>
              <a:t> </a:t>
            </a:r>
            <a:r>
              <a:rPr lang="sl-SI" dirty="0" err="1" smtClean="0"/>
              <a:t>Creator</a:t>
            </a:r>
            <a:endParaRPr lang="sl-SI" dirty="0"/>
          </a:p>
          <a:p>
            <a:pPr lvl="1"/>
            <a:r>
              <a:rPr lang="sl-SI" dirty="0" smtClean="0"/>
              <a:t>Programski jezik C++</a:t>
            </a:r>
          </a:p>
          <a:p>
            <a:pPr marL="0" indent="0">
              <a:buNone/>
            </a:pPr>
            <a:endParaRPr lang="sl-SI" dirty="0" smtClean="0"/>
          </a:p>
          <a:p>
            <a:r>
              <a:rPr lang="sl-SI" dirty="0" smtClean="0"/>
              <a:t>Za oblikovanje sem uporabila:</a:t>
            </a:r>
          </a:p>
          <a:p>
            <a:pPr lvl="1"/>
            <a:r>
              <a:rPr lang="sl-SI" dirty="0" smtClean="0"/>
              <a:t>Adobe </a:t>
            </a:r>
            <a:r>
              <a:rPr lang="sl-SI" dirty="0" err="1" smtClean="0"/>
              <a:t>Illustrator</a:t>
            </a:r>
            <a:endParaRPr lang="sl-SI" dirty="0"/>
          </a:p>
          <a:p>
            <a:pPr lvl="1"/>
            <a:r>
              <a:rPr lang="sl-SI" dirty="0" err="1" smtClean="0"/>
              <a:t>Inkscape</a:t>
            </a:r>
            <a:endParaRPr lang="sl-SI" dirty="0" smtClean="0"/>
          </a:p>
          <a:p>
            <a:pPr lvl="1"/>
            <a:r>
              <a:rPr lang="sl-SI" dirty="0" smtClean="0"/>
              <a:t>GIMP</a:t>
            </a:r>
          </a:p>
          <a:p>
            <a:pPr lvl="1"/>
            <a:endParaRPr lang="sl-SI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9307" r="28668" b="9310"/>
          <a:stretch/>
        </p:blipFill>
        <p:spPr>
          <a:xfrm>
            <a:off x="6949825" y="1417638"/>
            <a:ext cx="1342000" cy="1333229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30182" r="23132" b="29818"/>
          <a:stretch/>
        </p:blipFill>
        <p:spPr>
          <a:xfrm>
            <a:off x="9334101" y="1552575"/>
            <a:ext cx="1627851" cy="1215364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5212" r="9435" b="5697"/>
          <a:stretch/>
        </p:blipFill>
        <p:spPr>
          <a:xfrm>
            <a:off x="6949825" y="3078912"/>
            <a:ext cx="1423162" cy="1554271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81" y="3266183"/>
            <a:ext cx="1258578" cy="1227113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48" y="4993245"/>
            <a:ext cx="1747185" cy="1838704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65" y="4857041"/>
            <a:ext cx="2610233" cy="19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in oblikovanje</a:t>
            </a:r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4" y="3565249"/>
            <a:ext cx="2143125" cy="2142842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56" y="3565247"/>
            <a:ext cx="5760720" cy="1706245"/>
          </a:xfrm>
          <a:prstGeom prst="rect">
            <a:avLst/>
          </a:prstGeom>
        </p:spPr>
      </p:pic>
      <p:pic>
        <p:nvPicPr>
          <p:cNvPr id="12" name="Slika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94" y="3851633"/>
            <a:ext cx="2181225" cy="1133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8945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vedljivo">
  <a:themeElements>
    <a:clrScheme name="Navedljiv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Navedljiv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vedljiv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Navedljivo</Template>
  <TotalTime>281</TotalTime>
  <Words>189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Navedljivo</vt:lpstr>
      <vt:lpstr>Avtomatizirani ksilofon</vt:lpstr>
      <vt:lpstr>Kaj je ksilofon?</vt:lpstr>
      <vt:lpstr>Delovanje avtomatiziranega ksilofona</vt:lpstr>
      <vt:lpstr>Zmožnosti</vt:lpstr>
      <vt:lpstr>Načrt</vt:lpstr>
      <vt:lpstr>Material</vt:lpstr>
      <vt:lpstr>Programiranje in oblikovanje</vt:lpstr>
      <vt:lpstr>Programiranje in oblikovanje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xylophone</dc:title>
  <dc:creator>Ana Zobec</dc:creator>
  <cp:lastModifiedBy>Jozze</cp:lastModifiedBy>
  <cp:revision>27</cp:revision>
  <dcterms:created xsi:type="dcterms:W3CDTF">2018-05-09T14:11:08Z</dcterms:created>
  <dcterms:modified xsi:type="dcterms:W3CDTF">2018-06-21T05:52:44Z</dcterms:modified>
</cp:coreProperties>
</file>