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688FF-3CF4-4770-80D3-833686933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989D72-0762-44EC-8622-F4A662555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B7CBBE-6F8B-4CAF-BF81-EDBC3340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BCE-86C3-40D7-8017-42B97FFE257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AFC4C5-A4A4-4C98-BEA6-213ED8B1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0F56F9-0BB6-426F-8E3C-9BE0E7E3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C67C-3EE9-4913-A729-E2F1283E103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85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CBDFA-D0F4-492A-9DC4-3D563927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A91BD2-661C-4937-A3FD-1D9CA5DC4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E65EBA-DE05-4FFB-B85B-5B0E8E31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BCE-86C3-40D7-8017-42B97FFE257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EDDA36-C1BC-4A92-8D1F-B158F74B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44221-7698-424A-9180-8FE62D37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C67C-3EE9-4913-A729-E2F1283E103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85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85BE73D-2A31-4C18-905D-453E7D1B5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9E6FC7-A5DB-41FE-A2DD-50A63776F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DF1959-E1C5-471D-A611-878363FE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BCE-86C3-40D7-8017-42B97FFE257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29E5D2-C646-4858-8CC8-C7BFBC95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9FD586-1E0E-42F7-AAC9-A5A802F0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C67C-3EE9-4913-A729-E2F1283E103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92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0E87D1-87DB-4FD6-AD0B-AB4946A5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D424B1-83D5-4D8E-B426-A878CA73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09E7B2-DD4A-40C1-9AA3-28CBD6D7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BCE-86C3-40D7-8017-42B97FFE257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12FA2A-95A0-4C0A-942F-29CAFC6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D72B16-AA49-4992-B2D1-358E0B8A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C67C-3EE9-4913-A729-E2F1283E103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04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4E6CD-2002-46FD-B496-D3A6344A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6B4284-09F7-48D5-88FA-69A7CA5F5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1EEF2F-1E05-4059-B095-019C38DA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BCE-86C3-40D7-8017-42B97FFE257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94019A-A9DA-4F72-8048-539360D8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37A997-174B-44EA-944A-9049B450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C67C-3EE9-4913-A729-E2F1283E103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80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58E46-0D73-4CBF-A6ED-30194151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DBC655-3BCA-450F-8E21-BAEAF55DC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A1149A-EAA2-4DB6-A738-F2260E14A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55B890-3616-4A3A-86CE-9BF4C444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BCE-86C3-40D7-8017-42B97FFE257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611FBB-C656-493B-9607-F69EA255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046FD9-9EBA-4044-8A01-C5775BC0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C67C-3EE9-4913-A729-E2F1283E103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72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D8E34-F152-4C22-A5F5-AC7ED2E1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16B493-5226-4E57-A9A8-ADC062B35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2EA064-65A8-4DA7-ACAB-0582D312B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12E1E9-5D76-4993-88B5-6CEF38B8E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792554F-6657-40BB-B043-F84BF8FF2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BCD6CA-03C7-4E2F-909A-E804B9CA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BCE-86C3-40D7-8017-42B97FFE257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0FB8567-CFA6-459E-94E2-4E7953B5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3E674F-C9C5-432E-9298-C2EC0B58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C67C-3EE9-4913-A729-E2F1283E103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24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D613AD-556B-407B-A631-64ACA9C0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6207CF-73FF-4BF8-AC4B-F12DF830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BCE-86C3-40D7-8017-42B97FFE257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9ABF0A-9642-45FC-B63D-A08B430D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C918D0-C600-491A-9E63-1021DE30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C67C-3EE9-4913-A729-E2F1283E103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54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7B563BB-D866-47CC-83D0-426C5C8A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BCE-86C3-40D7-8017-42B97FFE257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A34597-A0A1-4F2F-9826-C2D86AAD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860662-F40B-415B-A6EC-C9D5DF84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C67C-3EE9-4913-A729-E2F1283E103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4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3C376-22C5-4B32-ACC6-DF36650C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0CC3CD-E533-4E7F-8F8E-846D04BE1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55E462-80A3-4CD3-BC7C-9C41BF645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03A846-96D9-4D82-A7DD-DBC576A8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BCE-86C3-40D7-8017-42B97FFE257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30D170-0344-40B5-8F88-28DC9D15C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73671C-564C-4443-A908-84A0CA6F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C67C-3EE9-4913-A729-E2F1283E103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24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CB1EA9-E5E3-4C0B-BB4E-D8C5BA7A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E3BD97-0DDB-488C-9009-758D62012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2973CF-16B2-493A-ACBC-450B0CF4A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902A58-4CAB-456D-A1D9-E1966D44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BCE-86C3-40D7-8017-42B97FFE257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0889A4-25F0-4935-B7F8-88AC3546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45846C-69F8-4927-A1F2-5444041E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C67C-3EE9-4913-A729-E2F1283E103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1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FDDE48-C92F-484E-8472-6E114EB5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C2880F-D57B-4A0C-BA59-BAB850AF1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C90167-AF02-405C-B82E-D3BEEAB5D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D0BCE-86C3-40D7-8017-42B97FFE257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129D71-A2CE-4320-A38D-9D4BDD700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2A23C8-3DD8-4E05-8012-5B6977C0D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DC67C-3EE9-4913-A729-E2F1283E103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45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49026C6F-66C9-44E7-BFCA-B1BCCF9BE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482957"/>
              </p:ext>
            </p:extLst>
          </p:nvPr>
        </p:nvGraphicFramePr>
        <p:xfrm>
          <a:off x="1336674" y="805390"/>
          <a:ext cx="1235075" cy="127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75">
                  <a:extLst>
                    <a:ext uri="{9D8B030D-6E8A-4147-A177-3AD203B41FA5}">
                      <a16:colId xmlns:a16="http://schemas.microsoft.com/office/drawing/2014/main" val="3982267097"/>
                    </a:ext>
                  </a:extLst>
                </a:gridCol>
              </a:tblGrid>
              <a:tr h="12710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380724"/>
                  </a:ext>
                </a:extLst>
              </a:tr>
            </a:tbl>
          </a:graphicData>
        </a:graphic>
      </p:graphicFrame>
      <p:graphicFrame>
        <p:nvGraphicFramePr>
          <p:cNvPr id="9" name="Tableau 5">
            <a:extLst>
              <a:ext uri="{FF2B5EF4-FFF2-40B4-BE49-F238E27FC236}">
                <a16:creationId xmlns:a16="http://schemas.microsoft.com/office/drawing/2014/main" id="{69072D98-83D9-41A7-95A8-590243360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714612"/>
              </p:ext>
            </p:extLst>
          </p:nvPr>
        </p:nvGraphicFramePr>
        <p:xfrm>
          <a:off x="1146172" y="2793470"/>
          <a:ext cx="1235075" cy="127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75">
                  <a:extLst>
                    <a:ext uri="{9D8B030D-6E8A-4147-A177-3AD203B41FA5}">
                      <a16:colId xmlns:a16="http://schemas.microsoft.com/office/drawing/2014/main" val="3982267097"/>
                    </a:ext>
                  </a:extLst>
                </a:gridCol>
              </a:tblGrid>
              <a:tr h="12710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380724"/>
                  </a:ext>
                </a:extLst>
              </a:tr>
            </a:tbl>
          </a:graphicData>
        </a:graphic>
      </p:graphicFrame>
      <p:graphicFrame>
        <p:nvGraphicFramePr>
          <p:cNvPr id="10" name="Tableau 5">
            <a:extLst>
              <a:ext uri="{FF2B5EF4-FFF2-40B4-BE49-F238E27FC236}">
                <a16:creationId xmlns:a16="http://schemas.microsoft.com/office/drawing/2014/main" id="{777ADF32-8960-4F8E-995C-FA4729CDD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986592"/>
              </p:ext>
            </p:extLst>
          </p:nvPr>
        </p:nvGraphicFramePr>
        <p:xfrm>
          <a:off x="8788398" y="2712507"/>
          <a:ext cx="1235075" cy="127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75">
                  <a:extLst>
                    <a:ext uri="{9D8B030D-6E8A-4147-A177-3AD203B41FA5}">
                      <a16:colId xmlns:a16="http://schemas.microsoft.com/office/drawing/2014/main" val="3982267097"/>
                    </a:ext>
                  </a:extLst>
                </a:gridCol>
              </a:tblGrid>
              <a:tr h="12710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380724"/>
                  </a:ext>
                </a:extLst>
              </a:tr>
            </a:tbl>
          </a:graphicData>
        </a:graphic>
      </p:graphicFrame>
      <p:graphicFrame>
        <p:nvGraphicFramePr>
          <p:cNvPr id="11" name="Tableau 5">
            <a:extLst>
              <a:ext uri="{FF2B5EF4-FFF2-40B4-BE49-F238E27FC236}">
                <a16:creationId xmlns:a16="http://schemas.microsoft.com/office/drawing/2014/main" id="{D919FD0D-9454-40EC-83F2-9E7E1189B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38234"/>
              </p:ext>
            </p:extLst>
          </p:nvPr>
        </p:nvGraphicFramePr>
        <p:xfrm>
          <a:off x="3426617" y="629705"/>
          <a:ext cx="1235075" cy="127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75">
                  <a:extLst>
                    <a:ext uri="{9D8B030D-6E8A-4147-A177-3AD203B41FA5}">
                      <a16:colId xmlns:a16="http://schemas.microsoft.com/office/drawing/2014/main" val="3982267097"/>
                    </a:ext>
                  </a:extLst>
                </a:gridCol>
              </a:tblGrid>
              <a:tr h="12710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380724"/>
                  </a:ext>
                </a:extLst>
              </a:tr>
            </a:tbl>
          </a:graphicData>
        </a:graphic>
      </p:graphicFrame>
      <p:graphicFrame>
        <p:nvGraphicFramePr>
          <p:cNvPr id="12" name="Tableau 5">
            <a:extLst>
              <a:ext uri="{FF2B5EF4-FFF2-40B4-BE49-F238E27FC236}">
                <a16:creationId xmlns:a16="http://schemas.microsoft.com/office/drawing/2014/main" id="{B468A932-6CD4-4ABF-9A33-1357713EF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717574"/>
              </p:ext>
            </p:extLst>
          </p:nvPr>
        </p:nvGraphicFramePr>
        <p:xfrm>
          <a:off x="8604248" y="629705"/>
          <a:ext cx="1235075" cy="127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75">
                  <a:extLst>
                    <a:ext uri="{9D8B030D-6E8A-4147-A177-3AD203B41FA5}">
                      <a16:colId xmlns:a16="http://schemas.microsoft.com/office/drawing/2014/main" val="3982267097"/>
                    </a:ext>
                  </a:extLst>
                </a:gridCol>
              </a:tblGrid>
              <a:tr h="12710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380724"/>
                  </a:ext>
                </a:extLst>
              </a:tr>
            </a:tbl>
          </a:graphicData>
        </a:graphic>
      </p:graphicFrame>
      <p:graphicFrame>
        <p:nvGraphicFramePr>
          <p:cNvPr id="13" name="Tableau 5">
            <a:extLst>
              <a:ext uri="{FF2B5EF4-FFF2-40B4-BE49-F238E27FC236}">
                <a16:creationId xmlns:a16="http://schemas.microsoft.com/office/drawing/2014/main" id="{9E91CD28-1CDC-4C55-9397-7447EE3AF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8710"/>
              </p:ext>
            </p:extLst>
          </p:nvPr>
        </p:nvGraphicFramePr>
        <p:xfrm>
          <a:off x="5635622" y="610655"/>
          <a:ext cx="1235075" cy="127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75">
                  <a:extLst>
                    <a:ext uri="{9D8B030D-6E8A-4147-A177-3AD203B41FA5}">
                      <a16:colId xmlns:a16="http://schemas.microsoft.com/office/drawing/2014/main" val="3982267097"/>
                    </a:ext>
                  </a:extLst>
                </a:gridCol>
              </a:tblGrid>
              <a:tr h="12710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380724"/>
                  </a:ext>
                </a:extLst>
              </a:tr>
            </a:tbl>
          </a:graphicData>
        </a:graphic>
      </p:graphicFrame>
      <p:graphicFrame>
        <p:nvGraphicFramePr>
          <p:cNvPr id="14" name="Tableau 5">
            <a:extLst>
              <a:ext uri="{FF2B5EF4-FFF2-40B4-BE49-F238E27FC236}">
                <a16:creationId xmlns:a16="http://schemas.microsoft.com/office/drawing/2014/main" id="{97AF42DF-8E59-4464-B26B-873DDBD8F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066717"/>
              </p:ext>
            </p:extLst>
          </p:nvPr>
        </p:nvGraphicFramePr>
        <p:xfrm>
          <a:off x="4152897" y="4837645"/>
          <a:ext cx="1235075" cy="127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75">
                  <a:extLst>
                    <a:ext uri="{9D8B030D-6E8A-4147-A177-3AD203B41FA5}">
                      <a16:colId xmlns:a16="http://schemas.microsoft.com/office/drawing/2014/main" val="3982267097"/>
                    </a:ext>
                  </a:extLst>
                </a:gridCol>
              </a:tblGrid>
              <a:tr h="12710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380724"/>
                  </a:ext>
                </a:extLst>
              </a:tr>
            </a:tbl>
          </a:graphicData>
        </a:graphic>
      </p:graphicFrame>
      <p:graphicFrame>
        <p:nvGraphicFramePr>
          <p:cNvPr id="15" name="Tableau 5">
            <a:extLst>
              <a:ext uri="{FF2B5EF4-FFF2-40B4-BE49-F238E27FC236}">
                <a16:creationId xmlns:a16="http://schemas.microsoft.com/office/drawing/2014/main" id="{504E5712-117D-41F1-AAD8-9D2188C54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916383"/>
              </p:ext>
            </p:extLst>
          </p:nvPr>
        </p:nvGraphicFramePr>
        <p:xfrm>
          <a:off x="1336674" y="4781550"/>
          <a:ext cx="1235075" cy="127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75">
                  <a:extLst>
                    <a:ext uri="{9D8B030D-6E8A-4147-A177-3AD203B41FA5}">
                      <a16:colId xmlns:a16="http://schemas.microsoft.com/office/drawing/2014/main" val="3982267097"/>
                    </a:ext>
                  </a:extLst>
                </a:gridCol>
              </a:tblGrid>
              <a:tr h="12710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380724"/>
                  </a:ext>
                </a:extLst>
              </a:tr>
            </a:tbl>
          </a:graphicData>
        </a:graphic>
      </p:graphicFrame>
      <p:graphicFrame>
        <p:nvGraphicFramePr>
          <p:cNvPr id="16" name="Tableau 5">
            <a:extLst>
              <a:ext uri="{FF2B5EF4-FFF2-40B4-BE49-F238E27FC236}">
                <a16:creationId xmlns:a16="http://schemas.microsoft.com/office/drawing/2014/main" id="{2E3688F2-9876-4C78-8C66-38B06F3AB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13672"/>
              </p:ext>
            </p:extLst>
          </p:nvPr>
        </p:nvGraphicFramePr>
        <p:xfrm>
          <a:off x="6470648" y="2793470"/>
          <a:ext cx="1235075" cy="127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75">
                  <a:extLst>
                    <a:ext uri="{9D8B030D-6E8A-4147-A177-3AD203B41FA5}">
                      <a16:colId xmlns:a16="http://schemas.microsoft.com/office/drawing/2014/main" val="3982267097"/>
                    </a:ext>
                  </a:extLst>
                </a:gridCol>
              </a:tblGrid>
              <a:tr h="12710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380724"/>
                  </a:ext>
                </a:extLst>
              </a:tr>
            </a:tbl>
          </a:graphicData>
        </a:graphic>
      </p:graphicFrame>
      <p:graphicFrame>
        <p:nvGraphicFramePr>
          <p:cNvPr id="17" name="Tableau 5">
            <a:extLst>
              <a:ext uri="{FF2B5EF4-FFF2-40B4-BE49-F238E27FC236}">
                <a16:creationId xmlns:a16="http://schemas.microsoft.com/office/drawing/2014/main" id="{5B1795CF-6174-4DFC-97A5-B63D976E6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646853"/>
              </p:ext>
            </p:extLst>
          </p:nvPr>
        </p:nvGraphicFramePr>
        <p:xfrm>
          <a:off x="3535360" y="2793470"/>
          <a:ext cx="1235075" cy="127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75">
                  <a:extLst>
                    <a:ext uri="{9D8B030D-6E8A-4147-A177-3AD203B41FA5}">
                      <a16:colId xmlns:a16="http://schemas.microsoft.com/office/drawing/2014/main" val="3982267097"/>
                    </a:ext>
                  </a:extLst>
                </a:gridCol>
              </a:tblGrid>
              <a:tr h="12710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380724"/>
                  </a:ext>
                </a:extLst>
              </a:tr>
            </a:tbl>
          </a:graphicData>
        </a:graphic>
      </p:graphicFrame>
      <p:sp>
        <p:nvSpPr>
          <p:cNvPr id="2" name="Flèche : bas 1">
            <a:extLst>
              <a:ext uri="{FF2B5EF4-FFF2-40B4-BE49-F238E27FC236}">
                <a16:creationId xmlns:a16="http://schemas.microsoft.com/office/drawing/2014/main" id="{4B78C041-93B6-4D31-B216-1610A7EA3183}"/>
              </a:ext>
            </a:extLst>
          </p:cNvPr>
          <p:cNvSpPr/>
          <p:nvPr/>
        </p:nvSpPr>
        <p:spPr>
          <a:xfrm>
            <a:off x="6804030" y="4837645"/>
            <a:ext cx="815546" cy="1271060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0A927F2E-2691-42C1-914B-1E6B8C6D2B10}"/>
              </a:ext>
            </a:extLst>
          </p:cNvPr>
          <p:cNvSpPr/>
          <p:nvPr/>
        </p:nvSpPr>
        <p:spPr>
          <a:xfrm rot="10800000">
            <a:off x="7972852" y="4837645"/>
            <a:ext cx="815546" cy="1271060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DC932C19-E411-4C18-9437-61A89F0ED3DE}"/>
              </a:ext>
            </a:extLst>
          </p:cNvPr>
          <p:cNvSpPr/>
          <p:nvPr/>
        </p:nvSpPr>
        <p:spPr>
          <a:xfrm rot="16200000">
            <a:off x="9812023" y="4159779"/>
            <a:ext cx="815546" cy="1271060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0" name="Flèche : bas 19">
            <a:extLst>
              <a:ext uri="{FF2B5EF4-FFF2-40B4-BE49-F238E27FC236}">
                <a16:creationId xmlns:a16="http://schemas.microsoft.com/office/drawing/2014/main" id="{2DFD5FC3-8B4C-45BF-8284-B55E7E8A2A08}"/>
              </a:ext>
            </a:extLst>
          </p:cNvPr>
          <p:cNvSpPr/>
          <p:nvPr/>
        </p:nvSpPr>
        <p:spPr>
          <a:xfrm rot="5400000">
            <a:off x="9796683" y="5245418"/>
            <a:ext cx="815546" cy="1271060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3" name="Flèche : courbe vers la droite 2">
            <a:extLst>
              <a:ext uri="{FF2B5EF4-FFF2-40B4-BE49-F238E27FC236}">
                <a16:creationId xmlns:a16="http://schemas.microsoft.com/office/drawing/2014/main" id="{E51E7E12-A2E7-4610-A651-D8EE84D02F05}"/>
              </a:ext>
            </a:extLst>
          </p:cNvPr>
          <p:cNvSpPr/>
          <p:nvPr/>
        </p:nvSpPr>
        <p:spPr>
          <a:xfrm>
            <a:off x="9471991" y="805390"/>
            <a:ext cx="805070" cy="10953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Flèche : courbe vers la gauche 3">
            <a:extLst>
              <a:ext uri="{FF2B5EF4-FFF2-40B4-BE49-F238E27FC236}">
                <a16:creationId xmlns:a16="http://schemas.microsoft.com/office/drawing/2014/main" id="{EB1F3437-1F7F-45A6-9EC3-FD1A4A0D4B33}"/>
              </a:ext>
            </a:extLst>
          </p:cNvPr>
          <p:cNvSpPr/>
          <p:nvPr/>
        </p:nvSpPr>
        <p:spPr>
          <a:xfrm>
            <a:off x="10813253" y="845365"/>
            <a:ext cx="759621" cy="10953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2636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Anaelle Badier</dc:creator>
  <cp:lastModifiedBy>Anaelle Badier</cp:lastModifiedBy>
  <cp:revision>7</cp:revision>
  <dcterms:created xsi:type="dcterms:W3CDTF">2019-11-18T20:05:06Z</dcterms:created>
  <dcterms:modified xsi:type="dcterms:W3CDTF">2019-11-27T21:00:40Z</dcterms:modified>
</cp:coreProperties>
</file>