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0160221-7A13-44B2-A453-6BF517BBA14E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7B7-F97A-4254-BF64-FBAD2DB0FB69}" type="datetimeFigureOut">
              <a:rPr lang="es-AR" smtClean="0"/>
              <a:t>05/06/2019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A49A-47E9-46F1-8F58-13F90474CF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439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7B7-F97A-4254-BF64-FBAD2DB0FB69}" type="datetimeFigureOut">
              <a:rPr lang="es-AR" smtClean="0"/>
              <a:t>05/06/2019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A49A-47E9-46F1-8F58-13F90474CF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756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7B7-F97A-4254-BF64-FBAD2DB0FB69}" type="datetimeFigureOut">
              <a:rPr lang="es-AR" smtClean="0"/>
              <a:t>05/06/2019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A49A-47E9-46F1-8F58-13F90474CF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5129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7B7-F97A-4254-BF64-FBAD2DB0FB69}" type="datetimeFigureOut">
              <a:rPr lang="es-AR" smtClean="0"/>
              <a:t>05/06/2019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A49A-47E9-46F1-8F58-13F90474CF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1136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7B7-F97A-4254-BF64-FBAD2DB0FB69}" type="datetimeFigureOut">
              <a:rPr lang="es-AR" smtClean="0"/>
              <a:t>05/06/2019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A49A-47E9-46F1-8F58-13F90474CF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8265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7B7-F97A-4254-BF64-FBAD2DB0FB69}" type="datetimeFigureOut">
              <a:rPr lang="es-AR" smtClean="0"/>
              <a:t>05/06/2019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A49A-47E9-46F1-8F58-13F90474CF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95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7B7-F97A-4254-BF64-FBAD2DB0FB69}" type="datetimeFigureOut">
              <a:rPr lang="es-AR" smtClean="0"/>
              <a:t>05/06/2019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A49A-47E9-46F1-8F58-13F90474CF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29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7B7-F97A-4254-BF64-FBAD2DB0FB69}" type="datetimeFigureOut">
              <a:rPr lang="es-AR" smtClean="0"/>
              <a:t>05/06/2019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A49A-47E9-46F1-8F58-13F90474CF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061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7B7-F97A-4254-BF64-FBAD2DB0FB69}" type="datetimeFigureOut">
              <a:rPr lang="es-AR" smtClean="0"/>
              <a:t>05/06/2019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A49A-47E9-46F1-8F58-13F90474CF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758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7B7-F97A-4254-BF64-FBAD2DB0FB69}" type="datetimeFigureOut">
              <a:rPr lang="es-AR" smtClean="0"/>
              <a:t>05/06/2019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A49A-47E9-46F1-8F58-13F90474CF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773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7B7-F97A-4254-BF64-FBAD2DB0FB69}" type="datetimeFigureOut">
              <a:rPr lang="es-AR" smtClean="0"/>
              <a:t>05/06/2019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A49A-47E9-46F1-8F58-13F90474CF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714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7B7-F97A-4254-BF64-FBAD2DB0FB69}" type="datetimeFigureOut">
              <a:rPr lang="es-AR" smtClean="0"/>
              <a:t>05/06/2019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A49A-47E9-46F1-8F58-13F90474CF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522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27B7-F97A-4254-BF64-FBAD2DB0FB69}" type="datetimeFigureOut">
              <a:rPr lang="es-AR" smtClean="0"/>
              <a:t>05/06/2019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A49A-47E9-46F1-8F58-13F90474CF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340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33027B7-F97A-4254-BF64-FBAD2DB0FB69}" type="datetimeFigureOut">
              <a:rPr lang="es-AR" smtClean="0"/>
              <a:t>05/06/2019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F51A49A-47E9-46F1-8F58-13F90474CF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211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33027B7-F97A-4254-BF64-FBAD2DB0FB69}" type="datetimeFigureOut">
              <a:rPr lang="es-AR" smtClean="0"/>
              <a:t>05/06/2019</a:t>
            </a:fld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F51A49A-47E9-46F1-8F58-13F90474CF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4172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Enemigos del Aprendizaje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989704" y="2829261"/>
            <a:ext cx="9789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Nos referimos a este como todas aquellas excusas que encontramos para no aprender y no abrirnos a nuevas perspectivas y visiones. </a:t>
            </a:r>
          </a:p>
          <a:p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799" y="3644414"/>
            <a:ext cx="5804199" cy="28531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298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nta hacia arriba 1"/>
          <p:cNvSpPr/>
          <p:nvPr/>
        </p:nvSpPr>
        <p:spPr>
          <a:xfrm>
            <a:off x="1161826" y="527124"/>
            <a:ext cx="10026127" cy="129091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>
            <a:off x="4034117" y="527124"/>
            <a:ext cx="4507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Dado como soy, no puedo aprender</a:t>
            </a:r>
          </a:p>
          <a:p>
            <a:pPr algn="ctr"/>
            <a:r>
              <a:rPr lang="es-ES" sz="2000" dirty="0" smtClean="0"/>
              <a:t>eso</a:t>
            </a:r>
            <a:endParaRPr lang="es-AR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387736" y="4367605"/>
            <a:ext cx="10026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Century Gothic" panose="020B0502020202020204" pitchFamily="34" charset="0"/>
              <a:buChar char="♦"/>
            </a:pPr>
            <a:r>
              <a:rPr lang="es-ES" dirty="0" smtClean="0"/>
              <a:t>“ Nunca podría aprender esto”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entury Gothic" panose="020B0502020202020204" pitchFamily="34" charset="0"/>
              <a:buChar char="♦"/>
            </a:pPr>
            <a:endParaRPr lang="es-E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entury Gothic" panose="020B0502020202020204" pitchFamily="34" charset="0"/>
              <a:buChar char="♦"/>
            </a:pPr>
            <a:r>
              <a:rPr lang="es-ES" dirty="0" smtClean="0"/>
              <a:t>“No soy lo suficientemente hábil para conocer esto”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entury Gothic" panose="020B0502020202020204" pitchFamily="34" charset="0"/>
              <a:buChar char="♦"/>
            </a:pPr>
            <a:endParaRPr lang="es-E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entury Gothic" panose="020B0502020202020204" pitchFamily="34" charset="0"/>
              <a:buChar char="♦"/>
            </a:pPr>
            <a:r>
              <a:rPr lang="es-ES" dirty="0" smtClean="0"/>
              <a:t>“Esto es muy complicado para mi”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147994" y="2617285"/>
            <a:ext cx="4787154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dirty="0" smtClean="0"/>
              <a:t>Aquí las acciones nuevas parecen imposibles, lo nuevo nos inhibe, parece estar mas allá de nuestro alcance.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278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en los que se presentan</a:t>
            </a:r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7606915" y="2393889"/>
            <a:ext cx="3810001" cy="4075465"/>
          </a:xfrm>
        </p:spPr>
        <p:txBody>
          <a:bodyPr/>
          <a:lstStyle/>
          <a:p>
            <a:pPr marL="285750" indent="-285750">
              <a:buFont typeface="Century Gothic" panose="020B0502020202020204" pitchFamily="34" charset="0"/>
              <a:buChar char="♦"/>
            </a:pPr>
            <a:r>
              <a:rPr lang="es-ES" dirty="0" smtClean="0"/>
              <a:t>En el momento que nos asignan una tarea y no sabemos como realizarla.</a:t>
            </a:r>
          </a:p>
          <a:p>
            <a:pPr marL="285750" indent="-285750">
              <a:buFont typeface="Century Gothic" panose="020B0502020202020204" pitchFamily="34" charset="0"/>
              <a:buChar char="♦"/>
            </a:pPr>
            <a:r>
              <a:rPr lang="es-ES" dirty="0" smtClean="0"/>
              <a:t>Cuando aprendemos algo nuevo y no logramos entenderlo al instante.</a:t>
            </a:r>
          </a:p>
          <a:p>
            <a:pPr marL="285750" indent="-285750">
              <a:buFont typeface="Century Gothic" panose="020B0502020202020204" pitchFamily="34" charset="0"/>
              <a:buChar char="♦"/>
            </a:pPr>
            <a:r>
              <a:rPr lang="es-ES" dirty="0" smtClean="0"/>
              <a:t> Cuando de ante mano, nos creemos incapaces de realizar algo.</a:t>
            </a:r>
          </a:p>
          <a:p>
            <a:pPr marL="285750" indent="-285750">
              <a:buFont typeface="Century Gothic" panose="020B0502020202020204" pitchFamily="34" charset="0"/>
              <a:buChar char="♦"/>
            </a:pPr>
            <a:r>
              <a:rPr lang="es-ES" dirty="0" smtClean="0"/>
              <a:t>Nos sentimos vulnerables. </a:t>
            </a:r>
          </a:p>
          <a:p>
            <a:pPr marL="285750" indent="-285750">
              <a:buFont typeface="Century Gothic" panose="020B0502020202020204" pitchFamily="34" charset="0"/>
              <a:buChar char="♦"/>
            </a:pPr>
            <a:r>
              <a:rPr lang="es-ES" dirty="0" smtClean="0"/>
              <a:t>Miedo a hacerlo mal.</a:t>
            </a:r>
          </a:p>
          <a:p>
            <a:pPr marL="285750" indent="-285750">
              <a:buFont typeface="Century Gothic" panose="020B0502020202020204" pitchFamily="34" charset="0"/>
              <a:buChar char="♦"/>
            </a:pPr>
            <a:endParaRPr lang="es-ES" dirty="0" smtClean="0"/>
          </a:p>
          <a:p>
            <a:pPr marL="285750" indent="-285750">
              <a:buFont typeface="Century Gothic" panose="020B0502020202020204" pitchFamily="34" charset="0"/>
              <a:buChar char="♦"/>
            </a:pP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419" y="3454108"/>
            <a:ext cx="3356440" cy="32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5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podemos enfrentarlo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Creer en uno mismo.</a:t>
            </a:r>
          </a:p>
          <a:p>
            <a:r>
              <a:rPr lang="es-ES" dirty="0" smtClean="0"/>
              <a:t>No dejarse llevar por lo que otras personas digan.</a:t>
            </a:r>
          </a:p>
          <a:p>
            <a:r>
              <a:rPr lang="es-ES" dirty="0" smtClean="0"/>
              <a:t>No tener miedo.</a:t>
            </a:r>
          </a:p>
          <a:p>
            <a:r>
              <a:rPr lang="es-ES" dirty="0" smtClean="0"/>
              <a:t>Tener voluntad.</a:t>
            </a:r>
          </a:p>
          <a:p>
            <a:r>
              <a:rPr lang="es-ES" dirty="0" smtClean="0"/>
              <a:t>Salir de la zona de confort.</a:t>
            </a:r>
          </a:p>
          <a:p>
            <a:r>
              <a:rPr lang="es-ES" dirty="0" smtClean="0"/>
              <a:t>No tener miedo de pedir ayuda.</a:t>
            </a:r>
          </a:p>
          <a:p>
            <a:r>
              <a:rPr lang="es-ES" dirty="0" smtClean="0"/>
              <a:t>Proponerse metas. 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729" y="3668357"/>
            <a:ext cx="4792196" cy="28225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59083162"/>
      </p:ext>
    </p:extLst>
  </p:cSld>
  <p:clrMapOvr>
    <a:masterClrMapping/>
  </p:clrMapOvr>
</p:sld>
</file>

<file path=ppt/theme/theme1.xml><?xml version="1.0" encoding="utf-8"?>
<a:theme xmlns:a="http://schemas.openxmlformats.org/drawingml/2006/main" name="Citable">
  <a:themeElements>
    <a:clrScheme name="Personalizado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5AE893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ombra superior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69</TotalTime>
  <Words>172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Citable</vt:lpstr>
      <vt:lpstr>Enemigos del Aprendizaje</vt:lpstr>
      <vt:lpstr>Presentación de PowerPoint</vt:lpstr>
      <vt:lpstr>Casos en los que se presentan</vt:lpstr>
      <vt:lpstr>Como podemos enfrentarlo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Enemigos del Aprendizaje</dc:title>
  <dc:creator>Arguello</dc:creator>
  <cp:lastModifiedBy>Arguello</cp:lastModifiedBy>
  <cp:revision>8</cp:revision>
  <dcterms:created xsi:type="dcterms:W3CDTF">2019-06-06T00:38:52Z</dcterms:created>
  <dcterms:modified xsi:type="dcterms:W3CDTF">2019-06-06T01:48:43Z</dcterms:modified>
</cp:coreProperties>
</file>