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8857" autoAdjust="0"/>
  </p:normalViewPr>
  <p:slideViewPr>
    <p:cSldViewPr snapToGrid="0">
      <p:cViewPr>
        <p:scale>
          <a:sx n="80" d="100"/>
          <a:sy n="80" d="100"/>
        </p:scale>
        <p:origin x="-3876" y="-48"/>
      </p:cViewPr>
      <p:guideLst>
        <p:guide orient="horz" pos="3120"/>
        <p:guide pos="1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3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7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6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9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057-0351-4409-BABB-92AD6F43F0C7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65EA-0E23-48A6-83FF-8B1F36976A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673513" y="937897"/>
            <a:ext cx="5597776" cy="3261702"/>
            <a:chOff x="616869" y="1488153"/>
            <a:chExt cx="5597776" cy="3261702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4" t="25754" r="8491" b="21868"/>
            <a:stretch/>
          </p:blipFill>
          <p:spPr>
            <a:xfrm>
              <a:off x="4792101" y="2278072"/>
              <a:ext cx="1422544" cy="629125"/>
            </a:xfrm>
            <a:prstGeom prst="rect">
              <a:avLst/>
            </a:prstGeom>
          </p:spPr>
        </p:pic>
        <p:grpSp>
          <p:nvGrpSpPr>
            <p:cNvPr id="7" name="6 Grupo"/>
            <p:cNvGrpSpPr/>
            <p:nvPr/>
          </p:nvGrpSpPr>
          <p:grpSpPr>
            <a:xfrm>
              <a:off x="616869" y="1488153"/>
              <a:ext cx="5328000" cy="3261702"/>
              <a:chOff x="578241" y="1514852"/>
              <a:chExt cx="5398863" cy="3327042"/>
            </a:xfrm>
          </p:grpSpPr>
          <p:cxnSp>
            <p:nvCxnSpPr>
              <p:cNvPr id="8" name="Conector recto 7"/>
              <p:cNvCxnSpPr/>
              <p:nvPr/>
            </p:nvCxnSpPr>
            <p:spPr>
              <a:xfrm flipV="1">
                <a:off x="2382560" y="3177871"/>
                <a:ext cx="3007575" cy="7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9"/>
              <p:cNvCxnSpPr/>
              <p:nvPr/>
            </p:nvCxnSpPr>
            <p:spPr>
              <a:xfrm>
                <a:off x="1040788" y="3177871"/>
                <a:ext cx="13092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>
                <a:off x="1040788" y="2913158"/>
                <a:ext cx="0" cy="45053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>
                <a:off x="3698781" y="2913158"/>
                <a:ext cx="0" cy="45053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5391683" y="2952604"/>
                <a:ext cx="0" cy="45053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uadroTexto 21"/>
              <p:cNvSpPr txBox="1"/>
              <p:nvPr/>
            </p:nvSpPr>
            <p:spPr>
              <a:xfrm>
                <a:off x="578241" y="3418913"/>
                <a:ext cx="938775" cy="59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Day 0 </a:t>
                </a:r>
              </a:p>
              <a:p>
                <a:pPr algn="ctr"/>
                <a:r>
                  <a:rPr lang="es-ES" sz="1600" dirty="0">
                    <a:solidFill>
                      <a:srgbClr val="00FF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s-ES" sz="1600" dirty="0" smtClean="0">
                    <a:solidFill>
                      <a:srgbClr val="00FF00"/>
                    </a:solidFill>
                    <a:latin typeface="Arial" pitchFamily="34" charset="0"/>
                    <a:cs typeface="Arial" pitchFamily="34" charset="0"/>
                  </a:rPr>
                  <a:t>dU</a:t>
                </a:r>
                <a:r>
                  <a:rPr lang="es-ES" sz="16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" sz="16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i.p</a:t>
                </a:r>
                <a:r>
                  <a:rPr lang="es-ES" sz="16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3193346" y="3410951"/>
                <a:ext cx="1016922" cy="59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Helvetica LT Std" panose="020B0504020202020204" pitchFamily="34" charset="0"/>
                  </a:defRPr>
                </a:lvl1pPr>
              </a:lstStyle>
              <a:p>
                <a:pPr algn="ctr"/>
                <a:r>
                  <a:rPr lang="es-ES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Day 29</a:t>
                </a:r>
              </a:p>
              <a:p>
                <a:pPr algn="ctr"/>
                <a:r>
                  <a:rPr lang="es-ES" sz="16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CldU</a:t>
                </a:r>
                <a:r>
                  <a:rPr lang="es-ES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ES" sz="16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i.p</a:t>
                </a:r>
                <a:r>
                  <a:rPr lang="es-ES" sz="1600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  <a:endPara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4820497" y="3412602"/>
                <a:ext cx="1156607" cy="596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Day 30</a:t>
                </a:r>
              </a:p>
              <a:p>
                <a:r>
                  <a:rPr lang="es-ES" sz="1600" dirty="0" err="1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</a:rPr>
                  <a:t>i.c.fixation</a:t>
                </a:r>
                <a:endPara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5" name="Imagen 1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04" t="25754" r="8491" b="21868"/>
              <a:stretch/>
            </p:blipFill>
            <p:spPr>
              <a:xfrm>
                <a:off x="3138849" y="2269868"/>
                <a:ext cx="1422544" cy="629125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04" t="25754" r="8491" b="21868"/>
              <a:stretch/>
            </p:blipFill>
            <p:spPr>
              <a:xfrm>
                <a:off x="633731" y="2242224"/>
                <a:ext cx="1422544" cy="629125"/>
              </a:xfrm>
              <a:prstGeom prst="rect">
                <a:avLst/>
              </a:prstGeom>
            </p:spPr>
          </p:pic>
          <p:sp>
            <p:nvSpPr>
              <p:cNvPr id="4" name="3 Abrir llave"/>
              <p:cNvSpPr/>
              <p:nvPr/>
            </p:nvSpPr>
            <p:spPr>
              <a:xfrm rot="5400000">
                <a:off x="3137295" y="-61296"/>
                <a:ext cx="479429" cy="4284364"/>
              </a:xfrm>
              <a:prstGeom prst="leftBrace">
                <a:avLst>
                  <a:gd name="adj1" fmla="val 8333"/>
                  <a:gd name="adj2" fmla="val 50274"/>
                </a:avLst>
              </a:prstGeom>
              <a:ln w="1905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17 Abrir llave"/>
              <p:cNvSpPr/>
              <p:nvPr/>
            </p:nvSpPr>
            <p:spPr>
              <a:xfrm rot="16200000" flipV="1">
                <a:off x="4376227" y="3278079"/>
                <a:ext cx="469253" cy="1816671"/>
              </a:xfrm>
              <a:prstGeom prst="leftBrace">
                <a:avLst>
                  <a:gd name="adj1" fmla="val 8333"/>
                  <a:gd name="adj2" fmla="val 51887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10 Rectángulo redondeado"/>
              <p:cNvSpPr/>
              <p:nvPr/>
            </p:nvSpPr>
            <p:spPr>
              <a:xfrm>
                <a:off x="2214144" y="1514852"/>
                <a:ext cx="2207780" cy="3200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UY" sz="1600" dirty="0">
                    <a:solidFill>
                      <a:srgbClr val="00FF00"/>
                    </a:solidFill>
                    <a:latin typeface="Arial" pitchFamily="34" charset="0"/>
                    <a:cs typeface="Arial" pitchFamily="34" charset="0"/>
                  </a:rPr>
                  <a:t>30 </a:t>
                </a:r>
                <a:r>
                  <a:rPr lang="es-UY" sz="1600" dirty="0" err="1">
                    <a:solidFill>
                      <a:srgbClr val="00FF00"/>
                    </a:solidFill>
                    <a:latin typeface="Arial" pitchFamily="34" charset="0"/>
                    <a:cs typeface="Arial" pitchFamily="34" charset="0"/>
                  </a:rPr>
                  <a:t>days</a:t>
                </a:r>
                <a:r>
                  <a:rPr lang="es-UY" sz="1600" dirty="0">
                    <a:solidFill>
                      <a:srgbClr val="00FF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UY" sz="1600" dirty="0" err="1" smtClean="0">
                    <a:solidFill>
                      <a:srgbClr val="00FF00"/>
                    </a:solidFill>
                    <a:latin typeface="Arial" pitchFamily="34" charset="0"/>
                    <a:cs typeface="Arial" pitchFamily="34" charset="0"/>
                  </a:rPr>
                  <a:t>postinjection</a:t>
                </a:r>
                <a:endParaRPr lang="en-US" sz="1600" dirty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24 Rectángulo redondeado"/>
              <p:cNvSpPr/>
              <p:nvPr/>
            </p:nvSpPr>
            <p:spPr>
              <a:xfrm>
                <a:off x="3575014" y="4521854"/>
                <a:ext cx="2025686" cy="3200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UY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 </a:t>
                </a:r>
                <a:r>
                  <a:rPr lang="es-UY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day</a:t>
                </a:r>
                <a:r>
                  <a:rPr lang="es-UY" sz="16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s-UY" sz="1600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postinjection</a:t>
                </a:r>
                <a:endParaRPr lang="en-US" sz="16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49" name="4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36861"/>
              </p:ext>
            </p:extLst>
          </p:nvPr>
        </p:nvGraphicFramePr>
        <p:xfrm>
          <a:off x="4832870" y="5076467"/>
          <a:ext cx="1097216" cy="1459934"/>
        </p:xfrm>
        <a:graphic>
          <a:graphicData uri="http://schemas.openxmlformats.org/drawingml/2006/table">
            <a:tbl>
              <a:tblPr/>
              <a:tblGrid>
                <a:gridCol w="208280"/>
                <a:gridCol w="888936"/>
              </a:tblGrid>
              <a:tr h="3474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UY" sz="1100" b="1" cap="none" spc="0" dirty="0" smtClean="0">
                          <a:ln w="1905"/>
                          <a:solidFill>
                            <a:srgbClr val="00FF00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cs typeface="Arial" pitchFamily="34" charset="0"/>
                        </a:rPr>
                        <a:t>IdU</a:t>
                      </a:r>
                      <a:r>
                        <a:rPr lang="es-UY" sz="1100" b="1" cap="none" spc="0" baseline="0" dirty="0" smtClean="0">
                          <a:ln w="1905"/>
                          <a:solidFill>
                            <a:srgbClr val="00FF00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cs typeface="Arial" pitchFamily="34" charset="0"/>
                        </a:rPr>
                        <a:t> +</a:t>
                      </a:r>
                      <a:endParaRPr lang="en-US" sz="1100" b="1" cap="none" spc="0" dirty="0">
                        <a:ln w="1905"/>
                        <a:solidFill>
                          <a:srgbClr val="00FF00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UY" sz="11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CldU+</a:t>
                      </a:r>
                      <a:endParaRPr lang="en-US" sz="11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66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UY" sz="1100" b="1" cap="none" spc="0" dirty="0" smtClean="0">
                          <a:ln w="1905"/>
                          <a:solidFill>
                            <a:srgbClr val="FFFF00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Arial" pitchFamily="34" charset="0"/>
                          <a:cs typeface="Arial" pitchFamily="34" charset="0"/>
                        </a:rPr>
                        <a:t>IdU/CldU+</a:t>
                      </a:r>
                      <a:endParaRPr lang="en-US" sz="1100" b="1" cap="none" spc="0" dirty="0">
                        <a:ln w="1905"/>
                        <a:solidFill>
                          <a:srgbClr val="FFFF00"/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7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UY" sz="1100" dirty="0" smtClean="0">
                          <a:latin typeface="Arial" pitchFamily="34" charset="0"/>
                          <a:cs typeface="Arial" pitchFamily="34" charset="0"/>
                        </a:rPr>
                        <a:t>mitosis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7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UY" sz="1100" baseline="0" dirty="0" smtClean="0"/>
                        <a:t> CE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45" name="44 Grupo"/>
          <p:cNvGrpSpPr>
            <a:grpSpLocks noChangeAspect="1"/>
          </p:cNvGrpSpPr>
          <p:nvPr/>
        </p:nvGrpSpPr>
        <p:grpSpPr>
          <a:xfrm>
            <a:off x="262618" y="4708292"/>
            <a:ext cx="4376919" cy="3528000"/>
            <a:chOff x="987721" y="4329240"/>
            <a:chExt cx="4799640" cy="3844811"/>
          </a:xfrm>
        </p:grpSpPr>
        <p:grpSp>
          <p:nvGrpSpPr>
            <p:cNvPr id="14" name="13 Grupo"/>
            <p:cNvGrpSpPr/>
            <p:nvPr/>
          </p:nvGrpSpPr>
          <p:grpSpPr>
            <a:xfrm>
              <a:off x="1287361" y="4662694"/>
              <a:ext cx="4500000" cy="3206761"/>
              <a:chOff x="550989" y="5325368"/>
              <a:chExt cx="4368702" cy="3122717"/>
            </a:xfrm>
            <a:solidFill>
              <a:schemeClr val="bg2"/>
            </a:solidFill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89" y="5333399"/>
                <a:ext cx="2386421" cy="3114686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8 Elipse"/>
              <p:cNvSpPr/>
              <p:nvPr/>
            </p:nvSpPr>
            <p:spPr>
              <a:xfrm>
                <a:off x="2416222" y="5333399"/>
                <a:ext cx="304095" cy="41533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770" b="13757"/>
              <a:stretch/>
            </p:blipFill>
            <p:spPr bwMode="auto">
              <a:xfrm flipH="1">
                <a:off x="2997647" y="5325368"/>
                <a:ext cx="1922044" cy="134635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97646" y="6698686"/>
                <a:ext cx="1922044" cy="174562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6" name="25 Conector recto"/>
            <p:cNvCxnSpPr/>
            <p:nvPr/>
          </p:nvCxnSpPr>
          <p:spPr>
            <a:xfrm>
              <a:off x="2518256" y="4670941"/>
              <a:ext cx="0" cy="319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1023 Conector recto"/>
            <p:cNvCxnSpPr>
              <a:stCxn id="12" idx="3"/>
              <a:endCxn id="13" idx="3"/>
            </p:cNvCxnSpPr>
            <p:nvPr/>
          </p:nvCxnSpPr>
          <p:spPr>
            <a:xfrm>
              <a:off x="1291009" y="6481724"/>
              <a:ext cx="2454495" cy="161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4 CuadroTexto"/>
            <p:cNvSpPr txBox="1"/>
            <p:nvPr/>
          </p:nvSpPr>
          <p:spPr>
            <a:xfrm>
              <a:off x="2365413" y="432924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D</a:t>
              </a:r>
              <a:endParaRPr lang="en-US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2373038" y="7804719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/>
                <a:t>V</a:t>
              </a:r>
              <a:endParaRPr lang="en-US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987721" y="629705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P</a:t>
              </a:r>
              <a:endParaRPr lang="en-US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3427788" y="631324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 smtClean="0"/>
                <a:t>A</a:t>
              </a:r>
              <a:endParaRPr lang="en-US" dirty="0"/>
            </a:p>
          </p:txBody>
        </p:sp>
      </p:grpSp>
      <p:grpSp>
        <p:nvGrpSpPr>
          <p:cNvPr id="39" name="38 Grupo"/>
          <p:cNvGrpSpPr/>
          <p:nvPr/>
        </p:nvGrpSpPr>
        <p:grpSpPr>
          <a:xfrm>
            <a:off x="4871241" y="5226732"/>
            <a:ext cx="160024" cy="1190877"/>
            <a:chOff x="4978116" y="5167357"/>
            <a:chExt cx="160024" cy="1190877"/>
          </a:xfrm>
        </p:grpSpPr>
        <p:grpSp>
          <p:nvGrpSpPr>
            <p:cNvPr id="48" name="47 Grupo"/>
            <p:cNvGrpSpPr/>
            <p:nvPr/>
          </p:nvGrpSpPr>
          <p:grpSpPr>
            <a:xfrm>
              <a:off x="4978116" y="5973678"/>
              <a:ext cx="144000" cy="172800"/>
              <a:chOff x="655914" y="8972575"/>
              <a:chExt cx="144000" cy="172800"/>
            </a:xfrm>
          </p:grpSpPr>
          <p:sp>
            <p:nvSpPr>
              <p:cNvPr id="51" name="34 Elipse"/>
              <p:cNvSpPr/>
              <p:nvPr/>
            </p:nvSpPr>
            <p:spPr>
              <a:xfrm>
                <a:off x="655914" y="8972575"/>
                <a:ext cx="144000" cy="172800"/>
              </a:xfrm>
              <a:custGeom>
                <a:avLst/>
                <a:gdLst>
                  <a:gd name="connsiteX0" fmla="*/ 0 w 442331"/>
                  <a:gd name="connsiteY0" fmla="*/ 270161 h 540321"/>
                  <a:gd name="connsiteX1" fmla="*/ 221166 w 442331"/>
                  <a:gd name="connsiteY1" fmla="*/ 0 h 540321"/>
                  <a:gd name="connsiteX2" fmla="*/ 442332 w 442331"/>
                  <a:gd name="connsiteY2" fmla="*/ 270161 h 540321"/>
                  <a:gd name="connsiteX3" fmla="*/ 221166 w 442331"/>
                  <a:gd name="connsiteY3" fmla="*/ 540322 h 540321"/>
                  <a:gd name="connsiteX4" fmla="*/ 0 w 442331"/>
                  <a:gd name="connsiteY4" fmla="*/ 270161 h 540321"/>
                  <a:gd name="connsiteX0" fmla="*/ 52 w 442384"/>
                  <a:gd name="connsiteY0" fmla="*/ 181149 h 451310"/>
                  <a:gd name="connsiteX1" fmla="*/ 237402 w 442384"/>
                  <a:gd name="connsiteY1" fmla="*/ 0 h 451310"/>
                  <a:gd name="connsiteX2" fmla="*/ 442384 w 442384"/>
                  <a:gd name="connsiteY2" fmla="*/ 181149 h 451310"/>
                  <a:gd name="connsiteX3" fmla="*/ 221218 w 442384"/>
                  <a:gd name="connsiteY3" fmla="*/ 451310 h 451310"/>
                  <a:gd name="connsiteX4" fmla="*/ 52 w 442384"/>
                  <a:gd name="connsiteY4" fmla="*/ 181149 h 451310"/>
                  <a:gd name="connsiteX0" fmla="*/ 13 w 442345"/>
                  <a:gd name="connsiteY0" fmla="*/ 181149 h 321927"/>
                  <a:gd name="connsiteX1" fmla="*/ 237363 w 442345"/>
                  <a:gd name="connsiteY1" fmla="*/ 0 h 321927"/>
                  <a:gd name="connsiteX2" fmla="*/ 442345 w 442345"/>
                  <a:gd name="connsiteY2" fmla="*/ 181149 h 321927"/>
                  <a:gd name="connsiteX3" fmla="*/ 229271 w 442345"/>
                  <a:gd name="connsiteY3" fmla="*/ 321838 h 321927"/>
                  <a:gd name="connsiteX4" fmla="*/ 13 w 442345"/>
                  <a:gd name="connsiteY4" fmla="*/ 181149 h 321927"/>
                  <a:gd name="connsiteX0" fmla="*/ 9 w 393789"/>
                  <a:gd name="connsiteY0" fmla="*/ 184875 h 326048"/>
                  <a:gd name="connsiteX1" fmla="*/ 237359 w 393789"/>
                  <a:gd name="connsiteY1" fmla="*/ 3726 h 326048"/>
                  <a:gd name="connsiteX2" fmla="*/ 393789 w 393789"/>
                  <a:gd name="connsiteY2" fmla="*/ 136323 h 326048"/>
                  <a:gd name="connsiteX3" fmla="*/ 229267 w 393789"/>
                  <a:gd name="connsiteY3" fmla="*/ 325564 h 326048"/>
                  <a:gd name="connsiteX4" fmla="*/ 9 w 393789"/>
                  <a:gd name="connsiteY4" fmla="*/ 184875 h 326048"/>
                  <a:gd name="connsiteX0" fmla="*/ 20 w 280511"/>
                  <a:gd name="connsiteY0" fmla="*/ 116494 h 322037"/>
                  <a:gd name="connsiteX1" fmla="*/ 124081 w 280511"/>
                  <a:gd name="connsiteY1" fmla="*/ 81 h 322037"/>
                  <a:gd name="connsiteX2" fmla="*/ 280511 w 280511"/>
                  <a:gd name="connsiteY2" fmla="*/ 132678 h 322037"/>
                  <a:gd name="connsiteX3" fmla="*/ 115989 w 280511"/>
                  <a:gd name="connsiteY3" fmla="*/ 321919 h 322037"/>
                  <a:gd name="connsiteX4" fmla="*/ 20 w 280511"/>
                  <a:gd name="connsiteY4" fmla="*/ 116494 h 32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511" h="322037">
                    <a:moveTo>
                      <a:pt x="20" y="116494"/>
                    </a:moveTo>
                    <a:cubicBezTo>
                      <a:pt x="1369" y="62854"/>
                      <a:pt x="77333" y="-2616"/>
                      <a:pt x="124081" y="81"/>
                    </a:cubicBezTo>
                    <a:cubicBezTo>
                      <a:pt x="170829" y="2778"/>
                      <a:pt x="280511" y="-16528"/>
                      <a:pt x="280511" y="132678"/>
                    </a:cubicBezTo>
                    <a:cubicBezTo>
                      <a:pt x="280511" y="281884"/>
                      <a:pt x="162737" y="324616"/>
                      <a:pt x="115989" y="321919"/>
                    </a:cubicBezTo>
                    <a:cubicBezTo>
                      <a:pt x="69241" y="319222"/>
                      <a:pt x="-1329" y="170134"/>
                      <a:pt x="20" y="116494"/>
                    </a:cubicBezTo>
                    <a:close/>
                  </a:path>
                </a:pathLst>
              </a:custGeom>
              <a:solidFill>
                <a:schemeClr val="accent1">
                  <a:alpha val="2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51 Forma libre"/>
              <p:cNvSpPr/>
              <p:nvPr/>
            </p:nvSpPr>
            <p:spPr>
              <a:xfrm>
                <a:off x="695027" y="8991300"/>
                <a:ext cx="65773" cy="135349"/>
              </a:xfrm>
              <a:custGeom>
                <a:avLst/>
                <a:gdLst>
                  <a:gd name="connsiteX0" fmla="*/ 0 w 164987"/>
                  <a:gd name="connsiteY0" fmla="*/ 0 h 340566"/>
                  <a:gd name="connsiteX1" fmla="*/ 64736 w 164987"/>
                  <a:gd name="connsiteY1" fmla="*/ 16184 h 340566"/>
                  <a:gd name="connsiteX2" fmla="*/ 80921 w 164987"/>
                  <a:gd name="connsiteY2" fmla="*/ 32368 h 340566"/>
                  <a:gd name="connsiteX3" fmla="*/ 72829 w 164987"/>
                  <a:gd name="connsiteY3" fmla="*/ 72828 h 340566"/>
                  <a:gd name="connsiteX4" fmla="*/ 56644 w 164987"/>
                  <a:gd name="connsiteY4" fmla="*/ 97104 h 340566"/>
                  <a:gd name="connsiteX5" fmla="*/ 105197 w 164987"/>
                  <a:gd name="connsiteY5" fmla="*/ 121380 h 340566"/>
                  <a:gd name="connsiteX6" fmla="*/ 137565 w 164987"/>
                  <a:gd name="connsiteY6" fmla="*/ 145656 h 340566"/>
                  <a:gd name="connsiteX7" fmla="*/ 32368 w 164987"/>
                  <a:gd name="connsiteY7" fmla="*/ 153748 h 340566"/>
                  <a:gd name="connsiteX8" fmla="*/ 40460 w 164987"/>
                  <a:gd name="connsiteY8" fmla="*/ 202301 h 340566"/>
                  <a:gd name="connsiteX9" fmla="*/ 72829 w 164987"/>
                  <a:gd name="connsiteY9" fmla="*/ 210393 h 340566"/>
                  <a:gd name="connsiteX10" fmla="*/ 153749 w 164987"/>
                  <a:gd name="connsiteY10" fmla="*/ 226577 h 340566"/>
                  <a:gd name="connsiteX11" fmla="*/ 161841 w 164987"/>
                  <a:gd name="connsiteY11" fmla="*/ 258945 h 340566"/>
                  <a:gd name="connsiteX12" fmla="*/ 72829 w 164987"/>
                  <a:gd name="connsiteY12" fmla="*/ 275129 h 340566"/>
                  <a:gd name="connsiteX13" fmla="*/ 40460 w 164987"/>
                  <a:gd name="connsiteY13" fmla="*/ 283221 h 340566"/>
                  <a:gd name="connsiteX14" fmla="*/ 56644 w 164987"/>
                  <a:gd name="connsiteY14" fmla="*/ 331773 h 340566"/>
                  <a:gd name="connsiteX15" fmla="*/ 161841 w 164987"/>
                  <a:gd name="connsiteY15" fmla="*/ 339865 h 340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4987" h="340566">
                    <a:moveTo>
                      <a:pt x="0" y="0"/>
                    </a:moveTo>
                    <a:cubicBezTo>
                      <a:pt x="21579" y="5395"/>
                      <a:pt x="44084" y="7923"/>
                      <a:pt x="64736" y="16184"/>
                    </a:cubicBezTo>
                    <a:cubicBezTo>
                      <a:pt x="71820" y="19017"/>
                      <a:pt x="79842" y="24815"/>
                      <a:pt x="80921" y="32368"/>
                    </a:cubicBezTo>
                    <a:cubicBezTo>
                      <a:pt x="82866" y="45983"/>
                      <a:pt x="77658" y="59950"/>
                      <a:pt x="72829" y="72828"/>
                    </a:cubicBezTo>
                    <a:cubicBezTo>
                      <a:pt x="69414" y="81934"/>
                      <a:pt x="62039" y="89012"/>
                      <a:pt x="56644" y="97104"/>
                    </a:cubicBezTo>
                    <a:cubicBezTo>
                      <a:pt x="72828" y="105196"/>
                      <a:pt x="89681" y="112071"/>
                      <a:pt x="105197" y="121380"/>
                    </a:cubicBezTo>
                    <a:cubicBezTo>
                      <a:pt x="116762" y="128319"/>
                      <a:pt x="149889" y="140179"/>
                      <a:pt x="137565" y="145656"/>
                    </a:cubicBezTo>
                    <a:cubicBezTo>
                      <a:pt x="105427" y="159939"/>
                      <a:pt x="67434" y="151051"/>
                      <a:pt x="32368" y="153748"/>
                    </a:cubicBezTo>
                    <a:cubicBezTo>
                      <a:pt x="35065" y="169932"/>
                      <a:pt x="30923" y="188950"/>
                      <a:pt x="40460" y="202301"/>
                    </a:cubicBezTo>
                    <a:cubicBezTo>
                      <a:pt x="46924" y="211351"/>
                      <a:pt x="61954" y="208063"/>
                      <a:pt x="72829" y="210393"/>
                    </a:cubicBezTo>
                    <a:cubicBezTo>
                      <a:pt x="99726" y="216157"/>
                      <a:pt x="153749" y="226577"/>
                      <a:pt x="153749" y="226577"/>
                    </a:cubicBezTo>
                    <a:cubicBezTo>
                      <a:pt x="156446" y="237366"/>
                      <a:pt x="171378" y="253223"/>
                      <a:pt x="161841" y="258945"/>
                    </a:cubicBezTo>
                    <a:cubicBezTo>
                      <a:pt x="135981" y="274461"/>
                      <a:pt x="102400" y="269215"/>
                      <a:pt x="72829" y="275129"/>
                    </a:cubicBezTo>
                    <a:cubicBezTo>
                      <a:pt x="61923" y="277310"/>
                      <a:pt x="51250" y="280524"/>
                      <a:pt x="40460" y="283221"/>
                    </a:cubicBezTo>
                    <a:cubicBezTo>
                      <a:pt x="45855" y="299405"/>
                      <a:pt x="44581" y="319710"/>
                      <a:pt x="56644" y="331773"/>
                    </a:cubicBezTo>
                    <a:cubicBezTo>
                      <a:pt x="68968" y="344097"/>
                      <a:pt x="160692" y="339865"/>
                      <a:pt x="161841" y="339865"/>
                    </a:cubicBezTo>
                  </a:path>
                </a:pathLst>
              </a:cu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53 Elipse"/>
            <p:cNvSpPr/>
            <p:nvPr/>
          </p:nvSpPr>
          <p:spPr>
            <a:xfrm>
              <a:off x="4985740" y="5446582"/>
              <a:ext cx="152400" cy="5259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54 Elipse"/>
            <p:cNvSpPr/>
            <p:nvPr/>
          </p:nvSpPr>
          <p:spPr>
            <a:xfrm>
              <a:off x="5005135" y="5720362"/>
              <a:ext cx="108729" cy="105196"/>
            </a:xfrm>
            <a:prstGeom prst="ellipse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55 Rectángulo redondeado"/>
            <p:cNvSpPr/>
            <p:nvPr/>
          </p:nvSpPr>
          <p:spPr>
            <a:xfrm rot="21480000" flipV="1">
              <a:off x="5018803" y="6286234"/>
              <a:ext cx="108000" cy="72000"/>
            </a:xfrm>
            <a:prstGeom prst="roundRect">
              <a:avLst/>
            </a:prstGeom>
            <a:pattFill prst="pct75">
              <a:fgClr>
                <a:schemeClr val="accent1"/>
              </a:fgClr>
              <a:bgClr>
                <a:schemeClr val="tx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57 Elipse"/>
            <p:cNvSpPr/>
            <p:nvPr/>
          </p:nvSpPr>
          <p:spPr>
            <a:xfrm>
              <a:off x="4991896" y="5167357"/>
              <a:ext cx="131618" cy="45708"/>
            </a:xfrm>
            <a:prstGeom prst="ellips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3768215" y="57729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smtClean="0">
                <a:latin typeface="Arial" pitchFamily="34" charset="0"/>
                <a:cs typeface="Arial" pitchFamily="34" charset="0"/>
              </a:rPr>
              <a:t>CE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394976" y="504719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 err="1" smtClean="0">
                <a:latin typeface="Arial" pitchFamily="34" charset="0"/>
                <a:cs typeface="Arial" pitchFamily="34" charset="0"/>
              </a:rPr>
              <a:t>CMZ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 rot="19018830">
            <a:off x="1175770" y="5400929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 smtClean="0">
                <a:latin typeface="Arial" pitchFamily="34" charset="0"/>
                <a:cs typeface="Arial" pitchFamily="34" charset="0"/>
              </a:rPr>
              <a:t>Neural Retina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777007" y="634666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000" dirty="0" err="1" smtClean="0">
                <a:latin typeface="Arial" pitchFamily="34" charset="0"/>
                <a:cs typeface="Arial" pitchFamily="34" charset="0"/>
              </a:rPr>
              <a:t>ON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158428" y="626491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CMZ</a:t>
            </a:r>
            <a:endParaRPr lang="en-US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089580" y="7633573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100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IdU</a:t>
            </a:r>
            <a:endParaRPr lang="en-US" sz="1100" dirty="0">
              <a:solidFill>
                <a:srgbClr val="00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902448" y="7633573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CldU</a:t>
            </a:r>
            <a:endParaRPr lang="en-US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881112" y="6843958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100" dirty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IdU/CldU</a:t>
            </a:r>
            <a:r>
              <a:rPr lang="es-UY" sz="1100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+</a:t>
            </a:r>
            <a:endParaRPr lang="en-US" sz="1100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35 Conector recto"/>
          <p:cNvCxnSpPr/>
          <p:nvPr/>
        </p:nvCxnSpPr>
        <p:spPr>
          <a:xfrm flipV="1">
            <a:off x="649847" y="7818167"/>
            <a:ext cx="559945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4142469" y="4983769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100" dirty="0" err="1" smtClean="0">
                <a:latin typeface="Arial" pitchFamily="34" charset="0"/>
                <a:cs typeface="Arial" pitchFamily="34" charset="0"/>
              </a:rPr>
              <a:t>CMZ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9 Elipse"/>
          <p:cNvSpPr/>
          <p:nvPr/>
        </p:nvSpPr>
        <p:spPr>
          <a:xfrm>
            <a:off x="2454149" y="7561873"/>
            <a:ext cx="285647" cy="3913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704194" y="7956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704194" y="43701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440678" y="403761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Arial" pitchFamily="34" charset="0"/>
                <a:cs typeface="Arial" pitchFamily="34" charset="0"/>
              </a:rPr>
              <a:t>Figure 1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47</Words>
  <Application>Microsoft Office PowerPoint</Application>
  <PresentationFormat>A4 (210 x 297 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Maximiliano Torres</dc:creator>
  <cp:lastModifiedBy>NAc</cp:lastModifiedBy>
  <cp:revision>70</cp:revision>
  <dcterms:created xsi:type="dcterms:W3CDTF">2016-12-23T18:21:58Z</dcterms:created>
  <dcterms:modified xsi:type="dcterms:W3CDTF">2021-01-18T18:16:32Z</dcterms:modified>
</cp:coreProperties>
</file>