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3" d="100"/>
          <a:sy n="83" d="100"/>
        </p:scale>
        <p:origin x="-3168" y="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380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374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589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34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6269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619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533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70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653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981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0083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B8A6B-FC2F-4EDB-98C8-52D336C14458}" type="datetimeFigureOut">
              <a:rPr lang="es-UY" smtClean="0"/>
              <a:t>18/01/2021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129F-9047-4DBA-98B7-733E99A756F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834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1" y="3998393"/>
            <a:ext cx="3792041" cy="28653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47" y="1419295"/>
            <a:ext cx="3633531" cy="29263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50487" y="838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mtClean="0">
                <a:latin typeface="Arial" pitchFamily="34" charset="0"/>
                <a:cs typeface="Arial" pitchFamily="34" charset="0"/>
              </a:rPr>
              <a:t>Figure </a:t>
            </a:r>
            <a:r>
              <a:rPr lang="es-UY" smtClean="0">
                <a:latin typeface="Arial" pitchFamily="34" charset="0"/>
                <a:cs typeface="Arial" pitchFamily="34" charset="0"/>
              </a:rPr>
              <a:t>10</a:t>
            </a:r>
            <a:endParaRPr lang="es-UY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18247" y="11981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U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18247" y="39983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6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Office PowerPoint</Application>
  <PresentationFormat>A4 (210 x 297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</dc:creator>
  <cp:lastModifiedBy>NAc</cp:lastModifiedBy>
  <cp:revision>6</cp:revision>
  <dcterms:created xsi:type="dcterms:W3CDTF">2020-02-29T20:22:50Z</dcterms:created>
  <dcterms:modified xsi:type="dcterms:W3CDTF">2021-01-18T18:13:05Z</dcterms:modified>
</cp:coreProperties>
</file>