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3144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AD-4B6B-4265-9157-B2320CF1985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A30-99F0-47A7-BFD2-245329D198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2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AD-4B6B-4265-9157-B2320CF1985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A30-99F0-47A7-BFD2-245329D198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AD-4B6B-4265-9157-B2320CF1985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A30-99F0-47A7-BFD2-245329D198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3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AD-4B6B-4265-9157-B2320CF1985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A30-99F0-47A7-BFD2-245329D198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AD-4B6B-4265-9157-B2320CF1985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A30-99F0-47A7-BFD2-245329D198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AD-4B6B-4265-9157-B2320CF1985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A30-99F0-47A7-BFD2-245329D198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AD-4B6B-4265-9157-B2320CF1985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A30-99F0-47A7-BFD2-245329D198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AD-4B6B-4265-9157-B2320CF1985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A30-99F0-47A7-BFD2-245329D198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AD-4B6B-4265-9157-B2320CF1985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A30-99F0-47A7-BFD2-245329D198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AD-4B6B-4265-9157-B2320CF1985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A30-99F0-47A7-BFD2-245329D198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2AD-4B6B-4265-9157-B2320CF1985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A30-99F0-47A7-BFD2-245329D198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12AD-4B6B-4265-9157-B2320CF1985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3A30-99F0-47A7-BFD2-245329D198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7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"/>
          <p:cNvSpPr>
            <a:spLocks noChangeAspect="1" noChangeArrowheads="1" noTextEdit="1"/>
          </p:cNvSpPr>
          <p:nvPr/>
        </p:nvSpPr>
        <p:spPr bwMode="auto">
          <a:xfrm>
            <a:off x="705303" y="2724181"/>
            <a:ext cx="5450795" cy="284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415" tIns="34208" rIns="68415" bIns="34208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2" descr="G:\MET JUNIO 2014\Ach 891 OJOS 25-6-2014\891 ZMC 5800X- Rec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/>
                    </a14:imgEffect>
                  </a14:imgLayer>
                </a14:imgProps>
              </a:ext>
            </a:extLst>
          </a:blip>
          <a:srcRect b="18029"/>
          <a:stretch>
            <a:fillRect/>
          </a:stretch>
        </p:blipFill>
        <p:spPr bwMode="auto">
          <a:xfrm rot="10800000">
            <a:off x="762822" y="494120"/>
            <a:ext cx="2619119" cy="2844305"/>
          </a:xfrm>
          <a:prstGeom prst="rect">
            <a:avLst/>
          </a:prstGeom>
          <a:noFill/>
          <a:ln w="15875">
            <a:noFill/>
          </a:ln>
        </p:spPr>
      </p:pic>
      <p:pic>
        <p:nvPicPr>
          <p:cNvPr id="17" name="Picture 3" descr="G:\MET JUNIO 2014\Ach 891 OJOS 25-6-2014\891 ZMC2 5800X- Rec 1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2000"/>
                    </a14:imgEffect>
                  </a14:imgLayer>
                </a14:imgProps>
              </a:ext>
            </a:extLst>
          </a:blip>
          <a:srcRect b="19691"/>
          <a:stretch>
            <a:fillRect/>
          </a:stretch>
        </p:blipFill>
        <p:spPr bwMode="auto">
          <a:xfrm>
            <a:off x="3433661" y="495362"/>
            <a:ext cx="2674583" cy="2843064"/>
          </a:xfrm>
          <a:prstGeom prst="rect">
            <a:avLst/>
          </a:prstGeom>
          <a:noFill/>
        </p:spPr>
      </p:pic>
      <p:pic>
        <p:nvPicPr>
          <p:cNvPr id="1046" name="Picture 22" descr="C:\Users\NFCYM\Documents\MET-IIBCE biblioteca\MET JUNIO 2014\Ach 891 OJOS 27-06-2014\EP PIG 5800X 21.ti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429"/>
          <a:stretch/>
        </p:blipFill>
        <p:spPr bwMode="auto">
          <a:xfrm>
            <a:off x="763173" y="3392827"/>
            <a:ext cx="2621466" cy="279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:\MET JUNIO 2014\Ach 891 OJOS 25-6-2014\891 ZMC 14000 1 SC 2.tif"/>
          <p:cNvPicPr>
            <a:picLocks noChangeAspect="1" noChangeArrowheads="1"/>
          </p:cNvPicPr>
          <p:nvPr/>
        </p:nvPicPr>
        <p:blipFill rotWithShape="1">
          <a:blip r:embed="rId8" cstate="print"/>
          <a:srcRect b="20972"/>
          <a:stretch/>
        </p:blipFill>
        <p:spPr bwMode="auto">
          <a:xfrm>
            <a:off x="3429000" y="3386553"/>
            <a:ext cx="2679244" cy="2802591"/>
          </a:xfrm>
          <a:prstGeom prst="rect">
            <a:avLst/>
          </a:prstGeom>
          <a:noFill/>
        </p:spPr>
      </p:pic>
      <p:sp>
        <p:nvSpPr>
          <p:cNvPr id="2" name="1 CuadroTexto"/>
          <p:cNvSpPr txBox="1"/>
          <p:nvPr/>
        </p:nvSpPr>
        <p:spPr>
          <a:xfrm>
            <a:off x="922161" y="2891343"/>
            <a:ext cx="1220194" cy="253750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lvl="0"/>
            <a:r>
              <a:rPr lang="es-UY" sz="12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CMZ-Peripheral</a:t>
            </a:r>
            <a:endParaRPr lang="en-US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569428" y="2925005"/>
            <a:ext cx="973331" cy="253750"/>
          </a:xfrm>
          <a:prstGeom prst="rect">
            <a:avLst/>
          </a:prstGeom>
          <a:noFill/>
        </p:spPr>
        <p:txBody>
          <a:bodyPr wrap="none" lIns="68415" tIns="34208" rIns="68415" bIns="34208" rtlCol="0">
            <a:spAutoFit/>
          </a:bodyPr>
          <a:lstStyle/>
          <a:p>
            <a:pPr lvl="0"/>
            <a:r>
              <a:rPr lang="es-UY" sz="12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CMZ-Middle</a:t>
            </a:r>
            <a:endParaRPr lang="en-US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91901" y="5788807"/>
            <a:ext cx="1016612" cy="253750"/>
          </a:xfrm>
          <a:prstGeom prst="rect">
            <a:avLst/>
          </a:prstGeom>
        </p:spPr>
        <p:txBody>
          <a:bodyPr wrap="none" lIns="68415" tIns="34208" rIns="68415" bIns="34208">
            <a:spAutoFit/>
          </a:bodyPr>
          <a:lstStyle/>
          <a:p>
            <a:pPr lvl="0"/>
            <a:r>
              <a:rPr lang="es-UY" sz="12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CMZ</a:t>
            </a:r>
            <a:r>
              <a:rPr lang="es-UY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-Central</a:t>
            </a:r>
            <a:endParaRPr lang="en-US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569426" y="5693543"/>
            <a:ext cx="2271259" cy="438416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es-UY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Non-</a:t>
            </a:r>
            <a:r>
              <a:rPr lang="es-UY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pigmented</a:t>
            </a:r>
            <a:endParaRPr lang="es-UY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UY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Ciliary</a:t>
            </a:r>
            <a:r>
              <a:rPr lang="es-UY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UY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epithelium</a:t>
            </a:r>
            <a:r>
              <a:rPr lang="es-UY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(CE)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9" cstate="print"/>
          <a:srcRect l="1965" t="-1182" r="8187" b="5321"/>
          <a:stretch/>
        </p:blipFill>
        <p:spPr bwMode="auto">
          <a:xfrm rot="5400000">
            <a:off x="3418774" y="6245451"/>
            <a:ext cx="2756072" cy="272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" r="12404" b="1"/>
          <a:stretch/>
        </p:blipFill>
        <p:spPr bwMode="auto">
          <a:xfrm rot="5400000">
            <a:off x="696636" y="6298632"/>
            <a:ext cx="2756072" cy="26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768622" y="1361323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Mitosis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04689" y="8532463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28800" y="675320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CMZ</a:t>
            </a:r>
            <a:r>
              <a:rPr lang="es-UY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-P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91901" y="5032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384639" y="5032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91901" y="34118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384639" y="34118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791901" y="62305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384639" y="62305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5670915" y="8871017"/>
            <a:ext cx="3395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5445224" y="6042557"/>
            <a:ext cx="5652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2636912" y="6006114"/>
            <a:ext cx="4438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2741262" y="8869701"/>
            <a:ext cx="33954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5517232" y="3145093"/>
            <a:ext cx="493225" cy="2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2636912" y="3169217"/>
            <a:ext cx="4438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741262" y="128464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latin typeface="Arial" pitchFamily="34" charset="0"/>
                <a:cs typeface="Arial" pitchFamily="34" charset="0"/>
              </a:rPr>
              <a:t>Figure 3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1948462" y="1460437"/>
            <a:ext cx="288032" cy="12288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V="1">
            <a:off x="1700808" y="2108884"/>
            <a:ext cx="288032" cy="12288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2132856" y="2576736"/>
            <a:ext cx="288032" cy="12288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5210186" y="10259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 smtClean="0">
                <a:solidFill>
                  <a:schemeClr val="bg1"/>
                </a:solidFill>
              </a:rPr>
              <a:t>*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705055" y="20535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 smtClean="0">
                <a:solidFill>
                  <a:schemeClr val="bg1"/>
                </a:solidFill>
              </a:rPr>
              <a:t>*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34 Combinar"/>
          <p:cNvSpPr/>
          <p:nvPr/>
        </p:nvSpPr>
        <p:spPr>
          <a:xfrm rot="6103813" flipV="1">
            <a:off x="4157621" y="4156423"/>
            <a:ext cx="108000" cy="144000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Combinar"/>
          <p:cNvSpPr/>
          <p:nvPr/>
        </p:nvSpPr>
        <p:spPr>
          <a:xfrm rot="6103813" flipV="1">
            <a:off x="4229629" y="3724375"/>
            <a:ext cx="108000" cy="144000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38 Combinar"/>
          <p:cNvSpPr/>
          <p:nvPr/>
        </p:nvSpPr>
        <p:spPr>
          <a:xfrm rot="6103813" flipV="1">
            <a:off x="4373645" y="8629913"/>
            <a:ext cx="108000" cy="144000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35 CuadroTexto"/>
          <p:cNvSpPr txBox="1"/>
          <p:nvPr/>
        </p:nvSpPr>
        <p:spPr>
          <a:xfrm>
            <a:off x="5733256" y="372886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5689041" y="624059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solidFill>
                  <a:schemeClr val="bg1"/>
                </a:solidFill>
              </a:rPr>
              <a:t>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41 Combinar"/>
          <p:cNvSpPr/>
          <p:nvPr/>
        </p:nvSpPr>
        <p:spPr>
          <a:xfrm rot="6103813" flipV="1">
            <a:off x="4157621" y="5037897"/>
            <a:ext cx="108000" cy="144000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Combinar"/>
          <p:cNvSpPr/>
          <p:nvPr/>
        </p:nvSpPr>
        <p:spPr>
          <a:xfrm rot="6103813" flipV="1">
            <a:off x="4064539" y="8341881"/>
            <a:ext cx="108000" cy="144000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43 Combinar"/>
          <p:cNvSpPr/>
          <p:nvPr/>
        </p:nvSpPr>
        <p:spPr>
          <a:xfrm rot="6103813" flipV="1">
            <a:off x="3701285" y="7503047"/>
            <a:ext cx="108000" cy="144000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39 CuadroTexto"/>
          <p:cNvSpPr txBox="1"/>
          <p:nvPr/>
        </p:nvSpPr>
        <p:spPr>
          <a:xfrm>
            <a:off x="5043609" y="72572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>
                <a:latin typeface="Arial" pitchFamily="34" charset="0"/>
                <a:cs typeface="Arial" pitchFamily="34" charset="0"/>
              </a:rPr>
              <a:t>Nu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2425311" y="442165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>
                <a:latin typeface="Arial" pitchFamily="34" charset="0"/>
                <a:cs typeface="Arial" pitchFamily="34" charset="0"/>
              </a:rPr>
              <a:t>Nu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636912" y="8051085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>
                <a:latin typeface="Arial" pitchFamily="34" charset="0"/>
                <a:cs typeface="Arial" pitchFamily="34" charset="0"/>
              </a:rPr>
              <a:t>Nu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371230" y="7765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RPE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4803800" y="396141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>
                <a:latin typeface="Arial" pitchFamily="34" charset="0"/>
                <a:cs typeface="Arial" pitchFamily="34" charset="0"/>
              </a:rPr>
              <a:t>Nu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3759391" y="87756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RPE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30</Words>
  <Application>Microsoft Office PowerPoint</Application>
  <PresentationFormat>A4 (210 x 297 mm)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</dc:creator>
  <cp:lastModifiedBy>NAc</cp:lastModifiedBy>
  <cp:revision>25</cp:revision>
  <dcterms:created xsi:type="dcterms:W3CDTF">2019-02-28T18:02:11Z</dcterms:created>
  <dcterms:modified xsi:type="dcterms:W3CDTF">2021-01-18T18:15:03Z</dcterms:modified>
</cp:coreProperties>
</file>