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420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2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70CE-E25F-4528-A42A-5074AA4668B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9695-0A9E-4D68-9712-2B82FF219B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0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>
            <a:grpSpLocks noChangeAspect="1"/>
          </p:cNvGrpSpPr>
          <p:nvPr/>
        </p:nvGrpSpPr>
        <p:grpSpPr>
          <a:xfrm>
            <a:off x="548680" y="1424608"/>
            <a:ext cx="5610675" cy="6641496"/>
            <a:chOff x="1344216" y="1745187"/>
            <a:chExt cx="6768753" cy="801234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216" y="5790065"/>
              <a:ext cx="6716986" cy="3967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5 Grupo"/>
            <p:cNvGrpSpPr/>
            <p:nvPr/>
          </p:nvGrpSpPr>
          <p:grpSpPr>
            <a:xfrm>
              <a:off x="1348472" y="3625249"/>
              <a:ext cx="6764497" cy="2122991"/>
              <a:chOff x="628014" y="2741718"/>
              <a:chExt cx="6163288" cy="1858882"/>
            </a:xfrm>
          </p:grpSpPr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604" b="1"/>
              <a:stretch/>
            </p:blipFill>
            <p:spPr bwMode="auto">
              <a:xfrm>
                <a:off x="628014" y="3039020"/>
                <a:ext cx="6120000" cy="1561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6" name="35 Forma libre"/>
              <p:cNvSpPr/>
              <p:nvPr/>
            </p:nvSpPr>
            <p:spPr>
              <a:xfrm>
                <a:off x="649242" y="2741718"/>
                <a:ext cx="2879283" cy="1789594"/>
              </a:xfrm>
              <a:custGeom>
                <a:avLst/>
                <a:gdLst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580445 w 3273778"/>
                  <a:gd name="connsiteY107" fmla="*/ 2269067 h 2765778"/>
                  <a:gd name="connsiteX108" fmla="*/ 1557867 w 3273778"/>
                  <a:gd name="connsiteY108" fmla="*/ 2235200 h 2765778"/>
                  <a:gd name="connsiteX109" fmla="*/ 1501422 w 3273778"/>
                  <a:gd name="connsiteY109" fmla="*/ 2122311 h 2765778"/>
                  <a:gd name="connsiteX110" fmla="*/ 1535289 w 3273778"/>
                  <a:gd name="connsiteY110" fmla="*/ 1828800 h 2765778"/>
                  <a:gd name="connsiteX111" fmla="*/ 1456267 w 3273778"/>
                  <a:gd name="connsiteY111" fmla="*/ 1806222 h 2765778"/>
                  <a:gd name="connsiteX112" fmla="*/ 1241778 w 3273778"/>
                  <a:gd name="connsiteY112" fmla="*/ 1817511 h 2765778"/>
                  <a:gd name="connsiteX113" fmla="*/ 1185333 w 3273778"/>
                  <a:gd name="connsiteY113" fmla="*/ 1828800 h 2765778"/>
                  <a:gd name="connsiteX114" fmla="*/ 1016000 w 3273778"/>
                  <a:gd name="connsiteY114" fmla="*/ 1817511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57956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519289 w 3273778"/>
                  <a:gd name="connsiteY120" fmla="*/ 1670756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580445 w 3273778"/>
                  <a:gd name="connsiteY107" fmla="*/ 2269067 h 2765778"/>
                  <a:gd name="connsiteX108" fmla="*/ 1557867 w 3273778"/>
                  <a:gd name="connsiteY108" fmla="*/ 2235200 h 2765778"/>
                  <a:gd name="connsiteX109" fmla="*/ 1557866 w 3273778"/>
                  <a:gd name="connsiteY109" fmla="*/ 2065867 h 2765778"/>
                  <a:gd name="connsiteX110" fmla="*/ 1535289 w 3273778"/>
                  <a:gd name="connsiteY110" fmla="*/ 1828800 h 2765778"/>
                  <a:gd name="connsiteX111" fmla="*/ 1456267 w 3273778"/>
                  <a:gd name="connsiteY111" fmla="*/ 1806222 h 2765778"/>
                  <a:gd name="connsiteX112" fmla="*/ 1241778 w 3273778"/>
                  <a:gd name="connsiteY112" fmla="*/ 1817511 h 2765778"/>
                  <a:gd name="connsiteX113" fmla="*/ 1185333 w 3273778"/>
                  <a:gd name="connsiteY113" fmla="*/ 1828800 h 2765778"/>
                  <a:gd name="connsiteX114" fmla="*/ 1016000 w 3273778"/>
                  <a:gd name="connsiteY114" fmla="*/ 1817511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57956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519289 w 3273778"/>
                  <a:gd name="connsiteY120" fmla="*/ 1670756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57956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519289 w 3273778"/>
                  <a:gd name="connsiteY121" fmla="*/ 1670756 h 2765778"/>
                  <a:gd name="connsiteX122" fmla="*/ 485422 w 3273778"/>
                  <a:gd name="connsiteY122" fmla="*/ 1659467 h 2765778"/>
                  <a:gd name="connsiteX123" fmla="*/ 180622 w 3273778"/>
                  <a:gd name="connsiteY123" fmla="*/ 1625600 h 2765778"/>
                  <a:gd name="connsiteX124" fmla="*/ 146756 w 3273778"/>
                  <a:gd name="connsiteY124" fmla="*/ 1636889 h 2765778"/>
                  <a:gd name="connsiteX125" fmla="*/ 135467 w 3273778"/>
                  <a:gd name="connsiteY125" fmla="*/ 1704622 h 2765778"/>
                  <a:gd name="connsiteX126" fmla="*/ 33867 w 3273778"/>
                  <a:gd name="connsiteY126" fmla="*/ 1693333 h 2765778"/>
                  <a:gd name="connsiteX127" fmla="*/ 0 w 3273778"/>
                  <a:gd name="connsiteY127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57956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01511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01511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485422 w 3273778"/>
                  <a:gd name="connsiteY120" fmla="*/ 1659467 h 2765778"/>
                  <a:gd name="connsiteX121" fmla="*/ 180622 w 3273778"/>
                  <a:gd name="connsiteY121" fmla="*/ 1625600 h 2765778"/>
                  <a:gd name="connsiteX122" fmla="*/ 146756 w 3273778"/>
                  <a:gd name="connsiteY122" fmla="*/ 1636889 h 2765778"/>
                  <a:gd name="connsiteX123" fmla="*/ 135467 w 3273778"/>
                  <a:gd name="connsiteY123" fmla="*/ 1704622 h 2765778"/>
                  <a:gd name="connsiteX124" fmla="*/ 33867 w 3273778"/>
                  <a:gd name="connsiteY124" fmla="*/ 1693333 h 2765778"/>
                  <a:gd name="connsiteX125" fmla="*/ 0 w 3273778"/>
                  <a:gd name="connsiteY125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756356 w 3273778"/>
                  <a:gd name="connsiteY117" fmla="*/ 1715911 h 2765778"/>
                  <a:gd name="connsiteX118" fmla="*/ 609600 w 3273778"/>
                  <a:gd name="connsiteY118" fmla="*/ 1693333 h 2765778"/>
                  <a:gd name="connsiteX119" fmla="*/ 485422 w 3273778"/>
                  <a:gd name="connsiteY119" fmla="*/ 1659467 h 2765778"/>
                  <a:gd name="connsiteX120" fmla="*/ 180622 w 3273778"/>
                  <a:gd name="connsiteY120" fmla="*/ 1625600 h 2765778"/>
                  <a:gd name="connsiteX121" fmla="*/ 146756 w 3273778"/>
                  <a:gd name="connsiteY121" fmla="*/ 1636889 h 2765778"/>
                  <a:gd name="connsiteX122" fmla="*/ 135467 w 3273778"/>
                  <a:gd name="connsiteY122" fmla="*/ 1704622 h 2765778"/>
                  <a:gd name="connsiteX123" fmla="*/ 33867 w 3273778"/>
                  <a:gd name="connsiteY123" fmla="*/ 1693333 h 2765778"/>
                  <a:gd name="connsiteX124" fmla="*/ 0 w 3273778"/>
                  <a:gd name="connsiteY124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609600 w 3273778"/>
                  <a:gd name="connsiteY117" fmla="*/ 1693333 h 2765778"/>
                  <a:gd name="connsiteX118" fmla="*/ 485422 w 3273778"/>
                  <a:gd name="connsiteY118" fmla="*/ 1659467 h 2765778"/>
                  <a:gd name="connsiteX119" fmla="*/ 180622 w 3273778"/>
                  <a:gd name="connsiteY119" fmla="*/ 1625600 h 2765778"/>
                  <a:gd name="connsiteX120" fmla="*/ 146756 w 3273778"/>
                  <a:gd name="connsiteY120" fmla="*/ 1636889 h 2765778"/>
                  <a:gd name="connsiteX121" fmla="*/ 135467 w 3273778"/>
                  <a:gd name="connsiteY121" fmla="*/ 1704622 h 2765778"/>
                  <a:gd name="connsiteX122" fmla="*/ 33867 w 3273778"/>
                  <a:gd name="connsiteY122" fmla="*/ 1693333 h 2765778"/>
                  <a:gd name="connsiteX123" fmla="*/ 0 w 3273778"/>
                  <a:gd name="connsiteY123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94390 w 3273778"/>
                  <a:gd name="connsiteY51" fmla="*/ 5242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609600 w 3273778"/>
                  <a:gd name="connsiteY117" fmla="*/ 1693333 h 2765778"/>
                  <a:gd name="connsiteX118" fmla="*/ 485422 w 3273778"/>
                  <a:gd name="connsiteY118" fmla="*/ 1659467 h 2765778"/>
                  <a:gd name="connsiteX119" fmla="*/ 180622 w 3273778"/>
                  <a:gd name="connsiteY119" fmla="*/ 1625600 h 2765778"/>
                  <a:gd name="connsiteX120" fmla="*/ 146756 w 3273778"/>
                  <a:gd name="connsiteY120" fmla="*/ 1636889 h 2765778"/>
                  <a:gd name="connsiteX121" fmla="*/ 135467 w 3273778"/>
                  <a:gd name="connsiteY121" fmla="*/ 1704622 h 2765778"/>
                  <a:gd name="connsiteX122" fmla="*/ 33867 w 3273778"/>
                  <a:gd name="connsiteY122" fmla="*/ 1693333 h 2765778"/>
                  <a:gd name="connsiteX123" fmla="*/ 0 w 3273778"/>
                  <a:gd name="connsiteY123" fmla="*/ 1659467 h 2765778"/>
                  <a:gd name="connsiteX0" fmla="*/ 67733 w 3273778"/>
                  <a:gd name="connsiteY0" fmla="*/ 1145787 h 2782676"/>
                  <a:gd name="connsiteX1" fmla="*/ 124178 w 3273778"/>
                  <a:gd name="connsiteY1" fmla="*/ 1123209 h 2782676"/>
                  <a:gd name="connsiteX2" fmla="*/ 406400 w 3273778"/>
                  <a:gd name="connsiteY2" fmla="*/ 1168365 h 2782676"/>
                  <a:gd name="connsiteX3" fmla="*/ 485422 w 3273778"/>
                  <a:gd name="connsiteY3" fmla="*/ 1179654 h 2782676"/>
                  <a:gd name="connsiteX4" fmla="*/ 553156 w 3273778"/>
                  <a:gd name="connsiteY4" fmla="*/ 1213520 h 2782676"/>
                  <a:gd name="connsiteX5" fmla="*/ 790222 w 3273778"/>
                  <a:gd name="connsiteY5" fmla="*/ 1258676 h 2782676"/>
                  <a:gd name="connsiteX6" fmla="*/ 801511 w 3273778"/>
                  <a:gd name="connsiteY6" fmla="*/ 1292543 h 2782676"/>
                  <a:gd name="connsiteX7" fmla="*/ 993422 w 3273778"/>
                  <a:gd name="connsiteY7" fmla="*/ 1303831 h 2782676"/>
                  <a:gd name="connsiteX8" fmla="*/ 1027289 w 3273778"/>
                  <a:gd name="connsiteY8" fmla="*/ 1315120 h 2782676"/>
                  <a:gd name="connsiteX9" fmla="*/ 1162756 w 3273778"/>
                  <a:gd name="connsiteY9" fmla="*/ 1337698 h 2782676"/>
                  <a:gd name="connsiteX10" fmla="*/ 1501422 w 3273778"/>
                  <a:gd name="connsiteY10" fmla="*/ 1315120 h 2782676"/>
                  <a:gd name="connsiteX11" fmla="*/ 1557867 w 3273778"/>
                  <a:gd name="connsiteY11" fmla="*/ 1303831 h 2782676"/>
                  <a:gd name="connsiteX12" fmla="*/ 1569156 w 3273778"/>
                  <a:gd name="connsiteY12" fmla="*/ 1224809 h 2782676"/>
                  <a:gd name="connsiteX13" fmla="*/ 1501422 w 3273778"/>
                  <a:gd name="connsiteY13" fmla="*/ 1078054 h 2782676"/>
                  <a:gd name="connsiteX14" fmla="*/ 1467556 w 3273778"/>
                  <a:gd name="connsiteY14" fmla="*/ 1066765 h 2782676"/>
                  <a:gd name="connsiteX15" fmla="*/ 1422400 w 3273778"/>
                  <a:gd name="connsiteY15" fmla="*/ 965165 h 2782676"/>
                  <a:gd name="connsiteX16" fmla="*/ 1377245 w 3273778"/>
                  <a:gd name="connsiteY16" fmla="*/ 920009 h 2782676"/>
                  <a:gd name="connsiteX17" fmla="*/ 1343378 w 3273778"/>
                  <a:gd name="connsiteY17" fmla="*/ 886143 h 2782676"/>
                  <a:gd name="connsiteX18" fmla="*/ 1286933 w 3273778"/>
                  <a:gd name="connsiteY18" fmla="*/ 818409 h 2782676"/>
                  <a:gd name="connsiteX19" fmla="*/ 1275645 w 3273778"/>
                  <a:gd name="connsiteY19" fmla="*/ 784543 h 2782676"/>
                  <a:gd name="connsiteX20" fmla="*/ 1219200 w 3273778"/>
                  <a:gd name="connsiteY20" fmla="*/ 716809 h 2782676"/>
                  <a:gd name="connsiteX21" fmla="*/ 1207911 w 3273778"/>
                  <a:gd name="connsiteY21" fmla="*/ 682943 h 2782676"/>
                  <a:gd name="connsiteX22" fmla="*/ 1162756 w 3273778"/>
                  <a:gd name="connsiteY22" fmla="*/ 671654 h 2782676"/>
                  <a:gd name="connsiteX23" fmla="*/ 1128889 w 3273778"/>
                  <a:gd name="connsiteY23" fmla="*/ 637787 h 2782676"/>
                  <a:gd name="connsiteX24" fmla="*/ 1049867 w 3273778"/>
                  <a:gd name="connsiteY24" fmla="*/ 615209 h 2782676"/>
                  <a:gd name="connsiteX25" fmla="*/ 1004711 w 3273778"/>
                  <a:gd name="connsiteY25" fmla="*/ 570054 h 2782676"/>
                  <a:gd name="connsiteX26" fmla="*/ 891822 w 3273778"/>
                  <a:gd name="connsiteY26" fmla="*/ 513609 h 2782676"/>
                  <a:gd name="connsiteX27" fmla="*/ 835378 w 3273778"/>
                  <a:gd name="connsiteY27" fmla="*/ 491031 h 2782676"/>
                  <a:gd name="connsiteX28" fmla="*/ 801511 w 3273778"/>
                  <a:gd name="connsiteY28" fmla="*/ 468454 h 2782676"/>
                  <a:gd name="connsiteX29" fmla="*/ 756356 w 3273778"/>
                  <a:gd name="connsiteY29" fmla="*/ 434587 h 2782676"/>
                  <a:gd name="connsiteX30" fmla="*/ 699911 w 3273778"/>
                  <a:gd name="connsiteY30" fmla="*/ 423298 h 2782676"/>
                  <a:gd name="connsiteX31" fmla="*/ 677333 w 3273778"/>
                  <a:gd name="connsiteY31" fmla="*/ 378143 h 2782676"/>
                  <a:gd name="connsiteX32" fmla="*/ 666045 w 3273778"/>
                  <a:gd name="connsiteY32" fmla="*/ 299120 h 2782676"/>
                  <a:gd name="connsiteX33" fmla="*/ 632178 w 3273778"/>
                  <a:gd name="connsiteY33" fmla="*/ 265254 h 2782676"/>
                  <a:gd name="connsiteX34" fmla="*/ 609600 w 3273778"/>
                  <a:gd name="connsiteY34" fmla="*/ 220098 h 2782676"/>
                  <a:gd name="connsiteX35" fmla="*/ 541867 w 3273778"/>
                  <a:gd name="connsiteY35" fmla="*/ 118498 h 2782676"/>
                  <a:gd name="connsiteX36" fmla="*/ 462845 w 3273778"/>
                  <a:gd name="connsiteY36" fmla="*/ 107209 h 2782676"/>
                  <a:gd name="connsiteX37" fmla="*/ 417689 w 3273778"/>
                  <a:gd name="connsiteY37" fmla="*/ 95920 h 2782676"/>
                  <a:gd name="connsiteX38" fmla="*/ 316089 w 3273778"/>
                  <a:gd name="connsiteY38" fmla="*/ 73343 h 2782676"/>
                  <a:gd name="connsiteX39" fmla="*/ 248356 w 3273778"/>
                  <a:gd name="connsiteY39" fmla="*/ 39476 h 2782676"/>
                  <a:gd name="connsiteX40" fmla="*/ 214489 w 3273778"/>
                  <a:gd name="connsiteY40" fmla="*/ 16898 h 2782676"/>
                  <a:gd name="connsiteX41" fmla="*/ 282222 w 3273778"/>
                  <a:gd name="connsiteY41" fmla="*/ 39476 h 2782676"/>
                  <a:gd name="connsiteX42" fmla="*/ 316089 w 3273778"/>
                  <a:gd name="connsiteY42" fmla="*/ 50765 h 2782676"/>
                  <a:gd name="connsiteX43" fmla="*/ 699911 w 3273778"/>
                  <a:gd name="connsiteY43" fmla="*/ 62054 h 2782676"/>
                  <a:gd name="connsiteX44" fmla="*/ 857956 w 3273778"/>
                  <a:gd name="connsiteY44" fmla="*/ 50765 h 2782676"/>
                  <a:gd name="connsiteX45" fmla="*/ 1614311 w 3273778"/>
                  <a:gd name="connsiteY45" fmla="*/ 73343 h 2782676"/>
                  <a:gd name="connsiteX46" fmla="*/ 1648178 w 3273778"/>
                  <a:gd name="connsiteY46" fmla="*/ 84631 h 2782676"/>
                  <a:gd name="connsiteX47" fmla="*/ 1794933 w 3273778"/>
                  <a:gd name="connsiteY47" fmla="*/ 107209 h 2782676"/>
                  <a:gd name="connsiteX48" fmla="*/ 1851378 w 3273778"/>
                  <a:gd name="connsiteY48" fmla="*/ 129787 h 2782676"/>
                  <a:gd name="connsiteX49" fmla="*/ 2280356 w 3273778"/>
                  <a:gd name="connsiteY49" fmla="*/ 129787 h 2782676"/>
                  <a:gd name="connsiteX50" fmla="*/ 2754489 w 3273778"/>
                  <a:gd name="connsiteY50" fmla="*/ 10447 h 2782676"/>
                  <a:gd name="connsiteX51" fmla="*/ 2894390 w 3273778"/>
                  <a:gd name="connsiteY51" fmla="*/ 22140 h 2782676"/>
                  <a:gd name="connsiteX52" fmla="*/ 3273778 w 3273778"/>
                  <a:gd name="connsiteY52" fmla="*/ 152365 h 2782676"/>
                  <a:gd name="connsiteX53" fmla="*/ 3239911 w 3273778"/>
                  <a:gd name="connsiteY53" fmla="*/ 163654 h 2782676"/>
                  <a:gd name="connsiteX54" fmla="*/ 3183467 w 3273778"/>
                  <a:gd name="connsiteY54" fmla="*/ 208809 h 2782676"/>
                  <a:gd name="connsiteX55" fmla="*/ 3149600 w 3273778"/>
                  <a:gd name="connsiteY55" fmla="*/ 287831 h 2782676"/>
                  <a:gd name="connsiteX56" fmla="*/ 3093156 w 3273778"/>
                  <a:gd name="connsiteY56" fmla="*/ 366854 h 2782676"/>
                  <a:gd name="connsiteX57" fmla="*/ 3081867 w 3273778"/>
                  <a:gd name="connsiteY57" fmla="*/ 750676 h 2782676"/>
                  <a:gd name="connsiteX58" fmla="*/ 3093156 w 3273778"/>
                  <a:gd name="connsiteY58" fmla="*/ 784543 h 2782676"/>
                  <a:gd name="connsiteX59" fmla="*/ 3104445 w 3273778"/>
                  <a:gd name="connsiteY59" fmla="*/ 874854 h 2782676"/>
                  <a:gd name="connsiteX60" fmla="*/ 3127022 w 3273778"/>
                  <a:gd name="connsiteY60" fmla="*/ 920009 h 2782676"/>
                  <a:gd name="connsiteX61" fmla="*/ 3138311 w 3273778"/>
                  <a:gd name="connsiteY61" fmla="*/ 953876 h 2782676"/>
                  <a:gd name="connsiteX62" fmla="*/ 3093156 w 3273778"/>
                  <a:gd name="connsiteY62" fmla="*/ 1089343 h 2782676"/>
                  <a:gd name="connsiteX63" fmla="*/ 3081867 w 3273778"/>
                  <a:gd name="connsiteY63" fmla="*/ 1123209 h 2782676"/>
                  <a:gd name="connsiteX64" fmla="*/ 3059289 w 3273778"/>
                  <a:gd name="connsiteY64" fmla="*/ 1157076 h 2782676"/>
                  <a:gd name="connsiteX65" fmla="*/ 3048000 w 3273778"/>
                  <a:gd name="connsiteY65" fmla="*/ 1190943 h 2782676"/>
                  <a:gd name="connsiteX66" fmla="*/ 3002845 w 3273778"/>
                  <a:gd name="connsiteY66" fmla="*/ 1236098 h 2782676"/>
                  <a:gd name="connsiteX67" fmla="*/ 2968978 w 3273778"/>
                  <a:gd name="connsiteY67" fmla="*/ 1303831 h 2782676"/>
                  <a:gd name="connsiteX68" fmla="*/ 2957689 w 3273778"/>
                  <a:gd name="connsiteY68" fmla="*/ 1337698 h 2782676"/>
                  <a:gd name="connsiteX69" fmla="*/ 2935111 w 3273778"/>
                  <a:gd name="connsiteY69" fmla="*/ 1382854 h 2782676"/>
                  <a:gd name="connsiteX70" fmla="*/ 2923822 w 3273778"/>
                  <a:gd name="connsiteY70" fmla="*/ 1507031 h 2782676"/>
                  <a:gd name="connsiteX71" fmla="*/ 2901245 w 3273778"/>
                  <a:gd name="connsiteY71" fmla="*/ 1552187 h 2782676"/>
                  <a:gd name="connsiteX72" fmla="*/ 2889956 w 3273778"/>
                  <a:gd name="connsiteY72" fmla="*/ 1586054 h 2782676"/>
                  <a:gd name="connsiteX73" fmla="*/ 2867378 w 3273778"/>
                  <a:gd name="connsiteY73" fmla="*/ 1777965 h 2782676"/>
                  <a:gd name="connsiteX74" fmla="*/ 2856089 w 3273778"/>
                  <a:gd name="connsiteY74" fmla="*/ 1834409 h 2782676"/>
                  <a:gd name="connsiteX75" fmla="*/ 2833511 w 3273778"/>
                  <a:gd name="connsiteY75" fmla="*/ 1868276 h 2782676"/>
                  <a:gd name="connsiteX76" fmla="*/ 2788356 w 3273778"/>
                  <a:gd name="connsiteY76" fmla="*/ 2026320 h 2782676"/>
                  <a:gd name="connsiteX77" fmla="*/ 2754489 w 3273778"/>
                  <a:gd name="connsiteY77" fmla="*/ 2060187 h 2782676"/>
                  <a:gd name="connsiteX78" fmla="*/ 2765778 w 3273778"/>
                  <a:gd name="connsiteY78" fmla="*/ 2105343 h 2782676"/>
                  <a:gd name="connsiteX79" fmla="*/ 2777067 w 3273778"/>
                  <a:gd name="connsiteY79" fmla="*/ 2139209 h 2782676"/>
                  <a:gd name="connsiteX80" fmla="*/ 2765778 w 3273778"/>
                  <a:gd name="connsiteY80" fmla="*/ 2206943 h 2782676"/>
                  <a:gd name="connsiteX81" fmla="*/ 2754489 w 3273778"/>
                  <a:gd name="connsiteY81" fmla="*/ 2240809 h 2782676"/>
                  <a:gd name="connsiteX82" fmla="*/ 2720622 w 3273778"/>
                  <a:gd name="connsiteY82" fmla="*/ 2263387 h 2782676"/>
                  <a:gd name="connsiteX83" fmla="*/ 2675467 w 3273778"/>
                  <a:gd name="connsiteY83" fmla="*/ 2489165 h 2782676"/>
                  <a:gd name="connsiteX84" fmla="*/ 2641600 w 3273778"/>
                  <a:gd name="connsiteY84" fmla="*/ 2545609 h 2782676"/>
                  <a:gd name="connsiteX85" fmla="*/ 2630311 w 3273778"/>
                  <a:gd name="connsiteY85" fmla="*/ 2624631 h 2782676"/>
                  <a:gd name="connsiteX86" fmla="*/ 2619022 w 3273778"/>
                  <a:gd name="connsiteY86" fmla="*/ 2658498 h 2782676"/>
                  <a:gd name="connsiteX87" fmla="*/ 2585156 w 3273778"/>
                  <a:gd name="connsiteY87" fmla="*/ 2669787 h 2782676"/>
                  <a:gd name="connsiteX88" fmla="*/ 2540000 w 3273778"/>
                  <a:gd name="connsiteY88" fmla="*/ 2714943 h 2782676"/>
                  <a:gd name="connsiteX89" fmla="*/ 2585156 w 3273778"/>
                  <a:gd name="connsiteY89" fmla="*/ 2737520 h 2782676"/>
                  <a:gd name="connsiteX90" fmla="*/ 2596445 w 3273778"/>
                  <a:gd name="connsiteY90" fmla="*/ 2771387 h 2782676"/>
                  <a:gd name="connsiteX91" fmla="*/ 2641600 w 3273778"/>
                  <a:gd name="connsiteY91" fmla="*/ 2782676 h 2782676"/>
                  <a:gd name="connsiteX92" fmla="*/ 2585156 w 3273778"/>
                  <a:gd name="connsiteY92" fmla="*/ 2771387 h 2782676"/>
                  <a:gd name="connsiteX93" fmla="*/ 2573867 w 3273778"/>
                  <a:gd name="connsiteY93" fmla="*/ 2726231 h 2782676"/>
                  <a:gd name="connsiteX94" fmla="*/ 2472267 w 3273778"/>
                  <a:gd name="connsiteY94" fmla="*/ 2647209 h 2782676"/>
                  <a:gd name="connsiteX95" fmla="*/ 2427111 w 3273778"/>
                  <a:gd name="connsiteY95" fmla="*/ 2590765 h 2782676"/>
                  <a:gd name="connsiteX96" fmla="*/ 2404533 w 3273778"/>
                  <a:gd name="connsiteY96" fmla="*/ 2556898 h 2782676"/>
                  <a:gd name="connsiteX97" fmla="*/ 2302933 w 3273778"/>
                  <a:gd name="connsiteY97" fmla="*/ 2511743 h 2782676"/>
                  <a:gd name="connsiteX98" fmla="*/ 2201333 w 3273778"/>
                  <a:gd name="connsiteY98" fmla="*/ 2444009 h 2782676"/>
                  <a:gd name="connsiteX99" fmla="*/ 2144889 w 3273778"/>
                  <a:gd name="connsiteY99" fmla="*/ 2410143 h 2782676"/>
                  <a:gd name="connsiteX100" fmla="*/ 1941689 w 3273778"/>
                  <a:gd name="connsiteY100" fmla="*/ 2387565 h 2782676"/>
                  <a:gd name="connsiteX101" fmla="*/ 1907822 w 3273778"/>
                  <a:gd name="connsiteY101" fmla="*/ 2376276 h 2782676"/>
                  <a:gd name="connsiteX102" fmla="*/ 1851378 w 3273778"/>
                  <a:gd name="connsiteY102" fmla="*/ 2364987 h 2782676"/>
                  <a:gd name="connsiteX103" fmla="*/ 1806222 w 3273778"/>
                  <a:gd name="connsiteY103" fmla="*/ 2353698 h 2782676"/>
                  <a:gd name="connsiteX104" fmla="*/ 1761067 w 3273778"/>
                  <a:gd name="connsiteY104" fmla="*/ 2331120 h 2782676"/>
                  <a:gd name="connsiteX105" fmla="*/ 1715911 w 3273778"/>
                  <a:gd name="connsiteY105" fmla="*/ 2319831 h 2782676"/>
                  <a:gd name="connsiteX106" fmla="*/ 1682045 w 3273778"/>
                  <a:gd name="connsiteY106" fmla="*/ 2297254 h 2782676"/>
                  <a:gd name="connsiteX107" fmla="*/ 1614311 w 3273778"/>
                  <a:gd name="connsiteY107" fmla="*/ 2195654 h 2782676"/>
                  <a:gd name="connsiteX108" fmla="*/ 1580445 w 3273778"/>
                  <a:gd name="connsiteY108" fmla="*/ 2285965 h 2782676"/>
                  <a:gd name="connsiteX109" fmla="*/ 1557867 w 3273778"/>
                  <a:gd name="connsiteY109" fmla="*/ 2252098 h 2782676"/>
                  <a:gd name="connsiteX110" fmla="*/ 1557866 w 3273778"/>
                  <a:gd name="connsiteY110" fmla="*/ 2082765 h 2782676"/>
                  <a:gd name="connsiteX111" fmla="*/ 1535289 w 3273778"/>
                  <a:gd name="connsiteY111" fmla="*/ 1845698 h 2782676"/>
                  <a:gd name="connsiteX112" fmla="*/ 1456267 w 3273778"/>
                  <a:gd name="connsiteY112" fmla="*/ 1823120 h 2782676"/>
                  <a:gd name="connsiteX113" fmla="*/ 1241778 w 3273778"/>
                  <a:gd name="connsiteY113" fmla="*/ 1834409 h 2782676"/>
                  <a:gd name="connsiteX114" fmla="*/ 1185333 w 3273778"/>
                  <a:gd name="connsiteY114" fmla="*/ 1845698 h 2782676"/>
                  <a:gd name="connsiteX115" fmla="*/ 936978 w 3273778"/>
                  <a:gd name="connsiteY115" fmla="*/ 1789254 h 2782676"/>
                  <a:gd name="connsiteX116" fmla="*/ 801511 w 3273778"/>
                  <a:gd name="connsiteY116" fmla="*/ 1744098 h 2782676"/>
                  <a:gd name="connsiteX117" fmla="*/ 609600 w 3273778"/>
                  <a:gd name="connsiteY117" fmla="*/ 1710231 h 2782676"/>
                  <a:gd name="connsiteX118" fmla="*/ 485422 w 3273778"/>
                  <a:gd name="connsiteY118" fmla="*/ 1676365 h 2782676"/>
                  <a:gd name="connsiteX119" fmla="*/ 180622 w 3273778"/>
                  <a:gd name="connsiteY119" fmla="*/ 1642498 h 2782676"/>
                  <a:gd name="connsiteX120" fmla="*/ 146756 w 3273778"/>
                  <a:gd name="connsiteY120" fmla="*/ 1653787 h 2782676"/>
                  <a:gd name="connsiteX121" fmla="*/ 135467 w 3273778"/>
                  <a:gd name="connsiteY121" fmla="*/ 1721520 h 2782676"/>
                  <a:gd name="connsiteX122" fmla="*/ 33867 w 3273778"/>
                  <a:gd name="connsiteY122" fmla="*/ 1710231 h 2782676"/>
                  <a:gd name="connsiteX123" fmla="*/ 0 w 3273778"/>
                  <a:gd name="connsiteY123" fmla="*/ 1676365 h 2782676"/>
                  <a:gd name="connsiteX0" fmla="*/ 67733 w 3273778"/>
                  <a:gd name="connsiteY0" fmla="*/ 1137846 h 2774735"/>
                  <a:gd name="connsiteX1" fmla="*/ 124178 w 3273778"/>
                  <a:gd name="connsiteY1" fmla="*/ 1115268 h 2774735"/>
                  <a:gd name="connsiteX2" fmla="*/ 406400 w 3273778"/>
                  <a:gd name="connsiteY2" fmla="*/ 1160424 h 2774735"/>
                  <a:gd name="connsiteX3" fmla="*/ 485422 w 3273778"/>
                  <a:gd name="connsiteY3" fmla="*/ 1171713 h 2774735"/>
                  <a:gd name="connsiteX4" fmla="*/ 553156 w 3273778"/>
                  <a:gd name="connsiteY4" fmla="*/ 1205579 h 2774735"/>
                  <a:gd name="connsiteX5" fmla="*/ 790222 w 3273778"/>
                  <a:gd name="connsiteY5" fmla="*/ 1250735 h 2774735"/>
                  <a:gd name="connsiteX6" fmla="*/ 801511 w 3273778"/>
                  <a:gd name="connsiteY6" fmla="*/ 1284602 h 2774735"/>
                  <a:gd name="connsiteX7" fmla="*/ 993422 w 3273778"/>
                  <a:gd name="connsiteY7" fmla="*/ 1295890 h 2774735"/>
                  <a:gd name="connsiteX8" fmla="*/ 1027289 w 3273778"/>
                  <a:gd name="connsiteY8" fmla="*/ 1307179 h 2774735"/>
                  <a:gd name="connsiteX9" fmla="*/ 1162756 w 3273778"/>
                  <a:gd name="connsiteY9" fmla="*/ 1329757 h 2774735"/>
                  <a:gd name="connsiteX10" fmla="*/ 1501422 w 3273778"/>
                  <a:gd name="connsiteY10" fmla="*/ 1307179 h 2774735"/>
                  <a:gd name="connsiteX11" fmla="*/ 1557867 w 3273778"/>
                  <a:gd name="connsiteY11" fmla="*/ 1295890 h 2774735"/>
                  <a:gd name="connsiteX12" fmla="*/ 1569156 w 3273778"/>
                  <a:gd name="connsiteY12" fmla="*/ 1216868 h 2774735"/>
                  <a:gd name="connsiteX13" fmla="*/ 1501422 w 3273778"/>
                  <a:gd name="connsiteY13" fmla="*/ 1070113 h 2774735"/>
                  <a:gd name="connsiteX14" fmla="*/ 1467556 w 3273778"/>
                  <a:gd name="connsiteY14" fmla="*/ 1058824 h 2774735"/>
                  <a:gd name="connsiteX15" fmla="*/ 1422400 w 3273778"/>
                  <a:gd name="connsiteY15" fmla="*/ 957224 h 2774735"/>
                  <a:gd name="connsiteX16" fmla="*/ 1377245 w 3273778"/>
                  <a:gd name="connsiteY16" fmla="*/ 912068 h 2774735"/>
                  <a:gd name="connsiteX17" fmla="*/ 1343378 w 3273778"/>
                  <a:gd name="connsiteY17" fmla="*/ 878202 h 2774735"/>
                  <a:gd name="connsiteX18" fmla="*/ 1286933 w 3273778"/>
                  <a:gd name="connsiteY18" fmla="*/ 810468 h 2774735"/>
                  <a:gd name="connsiteX19" fmla="*/ 1275645 w 3273778"/>
                  <a:gd name="connsiteY19" fmla="*/ 776602 h 2774735"/>
                  <a:gd name="connsiteX20" fmla="*/ 1219200 w 3273778"/>
                  <a:gd name="connsiteY20" fmla="*/ 708868 h 2774735"/>
                  <a:gd name="connsiteX21" fmla="*/ 1207911 w 3273778"/>
                  <a:gd name="connsiteY21" fmla="*/ 675002 h 2774735"/>
                  <a:gd name="connsiteX22" fmla="*/ 1162756 w 3273778"/>
                  <a:gd name="connsiteY22" fmla="*/ 663713 h 2774735"/>
                  <a:gd name="connsiteX23" fmla="*/ 1128889 w 3273778"/>
                  <a:gd name="connsiteY23" fmla="*/ 629846 h 2774735"/>
                  <a:gd name="connsiteX24" fmla="*/ 1049867 w 3273778"/>
                  <a:gd name="connsiteY24" fmla="*/ 607268 h 2774735"/>
                  <a:gd name="connsiteX25" fmla="*/ 1004711 w 3273778"/>
                  <a:gd name="connsiteY25" fmla="*/ 562113 h 2774735"/>
                  <a:gd name="connsiteX26" fmla="*/ 891822 w 3273778"/>
                  <a:gd name="connsiteY26" fmla="*/ 505668 h 2774735"/>
                  <a:gd name="connsiteX27" fmla="*/ 835378 w 3273778"/>
                  <a:gd name="connsiteY27" fmla="*/ 483090 h 2774735"/>
                  <a:gd name="connsiteX28" fmla="*/ 801511 w 3273778"/>
                  <a:gd name="connsiteY28" fmla="*/ 460513 h 2774735"/>
                  <a:gd name="connsiteX29" fmla="*/ 756356 w 3273778"/>
                  <a:gd name="connsiteY29" fmla="*/ 426646 h 2774735"/>
                  <a:gd name="connsiteX30" fmla="*/ 699911 w 3273778"/>
                  <a:gd name="connsiteY30" fmla="*/ 415357 h 2774735"/>
                  <a:gd name="connsiteX31" fmla="*/ 677333 w 3273778"/>
                  <a:gd name="connsiteY31" fmla="*/ 370202 h 2774735"/>
                  <a:gd name="connsiteX32" fmla="*/ 666045 w 3273778"/>
                  <a:gd name="connsiteY32" fmla="*/ 291179 h 2774735"/>
                  <a:gd name="connsiteX33" fmla="*/ 632178 w 3273778"/>
                  <a:gd name="connsiteY33" fmla="*/ 257313 h 2774735"/>
                  <a:gd name="connsiteX34" fmla="*/ 609600 w 3273778"/>
                  <a:gd name="connsiteY34" fmla="*/ 212157 h 2774735"/>
                  <a:gd name="connsiteX35" fmla="*/ 541867 w 3273778"/>
                  <a:gd name="connsiteY35" fmla="*/ 110557 h 2774735"/>
                  <a:gd name="connsiteX36" fmla="*/ 462845 w 3273778"/>
                  <a:gd name="connsiteY36" fmla="*/ 99268 h 2774735"/>
                  <a:gd name="connsiteX37" fmla="*/ 417689 w 3273778"/>
                  <a:gd name="connsiteY37" fmla="*/ 87979 h 2774735"/>
                  <a:gd name="connsiteX38" fmla="*/ 316089 w 3273778"/>
                  <a:gd name="connsiteY38" fmla="*/ 65402 h 2774735"/>
                  <a:gd name="connsiteX39" fmla="*/ 248356 w 3273778"/>
                  <a:gd name="connsiteY39" fmla="*/ 31535 h 2774735"/>
                  <a:gd name="connsiteX40" fmla="*/ 214489 w 3273778"/>
                  <a:gd name="connsiteY40" fmla="*/ 8957 h 2774735"/>
                  <a:gd name="connsiteX41" fmla="*/ 282222 w 3273778"/>
                  <a:gd name="connsiteY41" fmla="*/ 31535 h 2774735"/>
                  <a:gd name="connsiteX42" fmla="*/ 316089 w 3273778"/>
                  <a:gd name="connsiteY42" fmla="*/ 42824 h 2774735"/>
                  <a:gd name="connsiteX43" fmla="*/ 699911 w 3273778"/>
                  <a:gd name="connsiteY43" fmla="*/ 54113 h 2774735"/>
                  <a:gd name="connsiteX44" fmla="*/ 857956 w 3273778"/>
                  <a:gd name="connsiteY44" fmla="*/ 42824 h 2774735"/>
                  <a:gd name="connsiteX45" fmla="*/ 1614311 w 3273778"/>
                  <a:gd name="connsiteY45" fmla="*/ 65402 h 2774735"/>
                  <a:gd name="connsiteX46" fmla="*/ 1648178 w 3273778"/>
                  <a:gd name="connsiteY46" fmla="*/ 76690 h 2774735"/>
                  <a:gd name="connsiteX47" fmla="*/ 1794933 w 3273778"/>
                  <a:gd name="connsiteY47" fmla="*/ 99268 h 2774735"/>
                  <a:gd name="connsiteX48" fmla="*/ 1851378 w 3273778"/>
                  <a:gd name="connsiteY48" fmla="*/ 121846 h 2774735"/>
                  <a:gd name="connsiteX49" fmla="*/ 2283985 w 3273778"/>
                  <a:gd name="connsiteY49" fmla="*/ 5731 h 2774735"/>
                  <a:gd name="connsiteX50" fmla="*/ 2754489 w 3273778"/>
                  <a:gd name="connsiteY50" fmla="*/ 2506 h 2774735"/>
                  <a:gd name="connsiteX51" fmla="*/ 2894390 w 3273778"/>
                  <a:gd name="connsiteY51" fmla="*/ 14199 h 2774735"/>
                  <a:gd name="connsiteX52" fmla="*/ 3273778 w 3273778"/>
                  <a:gd name="connsiteY52" fmla="*/ 144424 h 2774735"/>
                  <a:gd name="connsiteX53" fmla="*/ 3239911 w 3273778"/>
                  <a:gd name="connsiteY53" fmla="*/ 155713 h 2774735"/>
                  <a:gd name="connsiteX54" fmla="*/ 3183467 w 3273778"/>
                  <a:gd name="connsiteY54" fmla="*/ 200868 h 2774735"/>
                  <a:gd name="connsiteX55" fmla="*/ 3149600 w 3273778"/>
                  <a:gd name="connsiteY55" fmla="*/ 279890 h 2774735"/>
                  <a:gd name="connsiteX56" fmla="*/ 3093156 w 3273778"/>
                  <a:gd name="connsiteY56" fmla="*/ 358913 h 2774735"/>
                  <a:gd name="connsiteX57" fmla="*/ 3081867 w 3273778"/>
                  <a:gd name="connsiteY57" fmla="*/ 742735 h 2774735"/>
                  <a:gd name="connsiteX58" fmla="*/ 3093156 w 3273778"/>
                  <a:gd name="connsiteY58" fmla="*/ 776602 h 2774735"/>
                  <a:gd name="connsiteX59" fmla="*/ 3104445 w 3273778"/>
                  <a:gd name="connsiteY59" fmla="*/ 866913 h 2774735"/>
                  <a:gd name="connsiteX60" fmla="*/ 3127022 w 3273778"/>
                  <a:gd name="connsiteY60" fmla="*/ 912068 h 2774735"/>
                  <a:gd name="connsiteX61" fmla="*/ 3138311 w 3273778"/>
                  <a:gd name="connsiteY61" fmla="*/ 945935 h 2774735"/>
                  <a:gd name="connsiteX62" fmla="*/ 3093156 w 3273778"/>
                  <a:gd name="connsiteY62" fmla="*/ 1081402 h 2774735"/>
                  <a:gd name="connsiteX63" fmla="*/ 3081867 w 3273778"/>
                  <a:gd name="connsiteY63" fmla="*/ 1115268 h 2774735"/>
                  <a:gd name="connsiteX64" fmla="*/ 3059289 w 3273778"/>
                  <a:gd name="connsiteY64" fmla="*/ 1149135 h 2774735"/>
                  <a:gd name="connsiteX65" fmla="*/ 3048000 w 3273778"/>
                  <a:gd name="connsiteY65" fmla="*/ 1183002 h 2774735"/>
                  <a:gd name="connsiteX66" fmla="*/ 3002845 w 3273778"/>
                  <a:gd name="connsiteY66" fmla="*/ 1228157 h 2774735"/>
                  <a:gd name="connsiteX67" fmla="*/ 2968978 w 3273778"/>
                  <a:gd name="connsiteY67" fmla="*/ 1295890 h 2774735"/>
                  <a:gd name="connsiteX68" fmla="*/ 2957689 w 3273778"/>
                  <a:gd name="connsiteY68" fmla="*/ 1329757 h 2774735"/>
                  <a:gd name="connsiteX69" fmla="*/ 2935111 w 3273778"/>
                  <a:gd name="connsiteY69" fmla="*/ 1374913 h 2774735"/>
                  <a:gd name="connsiteX70" fmla="*/ 2923822 w 3273778"/>
                  <a:gd name="connsiteY70" fmla="*/ 1499090 h 2774735"/>
                  <a:gd name="connsiteX71" fmla="*/ 2901245 w 3273778"/>
                  <a:gd name="connsiteY71" fmla="*/ 1544246 h 2774735"/>
                  <a:gd name="connsiteX72" fmla="*/ 2889956 w 3273778"/>
                  <a:gd name="connsiteY72" fmla="*/ 1578113 h 2774735"/>
                  <a:gd name="connsiteX73" fmla="*/ 2867378 w 3273778"/>
                  <a:gd name="connsiteY73" fmla="*/ 1770024 h 2774735"/>
                  <a:gd name="connsiteX74" fmla="*/ 2856089 w 3273778"/>
                  <a:gd name="connsiteY74" fmla="*/ 1826468 h 2774735"/>
                  <a:gd name="connsiteX75" fmla="*/ 2833511 w 3273778"/>
                  <a:gd name="connsiteY75" fmla="*/ 1860335 h 2774735"/>
                  <a:gd name="connsiteX76" fmla="*/ 2788356 w 3273778"/>
                  <a:gd name="connsiteY76" fmla="*/ 2018379 h 2774735"/>
                  <a:gd name="connsiteX77" fmla="*/ 2754489 w 3273778"/>
                  <a:gd name="connsiteY77" fmla="*/ 2052246 h 2774735"/>
                  <a:gd name="connsiteX78" fmla="*/ 2765778 w 3273778"/>
                  <a:gd name="connsiteY78" fmla="*/ 2097402 h 2774735"/>
                  <a:gd name="connsiteX79" fmla="*/ 2777067 w 3273778"/>
                  <a:gd name="connsiteY79" fmla="*/ 2131268 h 2774735"/>
                  <a:gd name="connsiteX80" fmla="*/ 2765778 w 3273778"/>
                  <a:gd name="connsiteY80" fmla="*/ 2199002 h 2774735"/>
                  <a:gd name="connsiteX81" fmla="*/ 2754489 w 3273778"/>
                  <a:gd name="connsiteY81" fmla="*/ 2232868 h 2774735"/>
                  <a:gd name="connsiteX82" fmla="*/ 2720622 w 3273778"/>
                  <a:gd name="connsiteY82" fmla="*/ 2255446 h 2774735"/>
                  <a:gd name="connsiteX83" fmla="*/ 2675467 w 3273778"/>
                  <a:gd name="connsiteY83" fmla="*/ 2481224 h 2774735"/>
                  <a:gd name="connsiteX84" fmla="*/ 2641600 w 3273778"/>
                  <a:gd name="connsiteY84" fmla="*/ 2537668 h 2774735"/>
                  <a:gd name="connsiteX85" fmla="*/ 2630311 w 3273778"/>
                  <a:gd name="connsiteY85" fmla="*/ 2616690 h 2774735"/>
                  <a:gd name="connsiteX86" fmla="*/ 2619022 w 3273778"/>
                  <a:gd name="connsiteY86" fmla="*/ 2650557 h 2774735"/>
                  <a:gd name="connsiteX87" fmla="*/ 2585156 w 3273778"/>
                  <a:gd name="connsiteY87" fmla="*/ 2661846 h 2774735"/>
                  <a:gd name="connsiteX88" fmla="*/ 2540000 w 3273778"/>
                  <a:gd name="connsiteY88" fmla="*/ 2707002 h 2774735"/>
                  <a:gd name="connsiteX89" fmla="*/ 2585156 w 3273778"/>
                  <a:gd name="connsiteY89" fmla="*/ 2729579 h 2774735"/>
                  <a:gd name="connsiteX90" fmla="*/ 2596445 w 3273778"/>
                  <a:gd name="connsiteY90" fmla="*/ 2763446 h 2774735"/>
                  <a:gd name="connsiteX91" fmla="*/ 2641600 w 3273778"/>
                  <a:gd name="connsiteY91" fmla="*/ 2774735 h 2774735"/>
                  <a:gd name="connsiteX92" fmla="*/ 2585156 w 3273778"/>
                  <a:gd name="connsiteY92" fmla="*/ 2763446 h 2774735"/>
                  <a:gd name="connsiteX93" fmla="*/ 2573867 w 3273778"/>
                  <a:gd name="connsiteY93" fmla="*/ 2718290 h 2774735"/>
                  <a:gd name="connsiteX94" fmla="*/ 2472267 w 3273778"/>
                  <a:gd name="connsiteY94" fmla="*/ 2639268 h 2774735"/>
                  <a:gd name="connsiteX95" fmla="*/ 2427111 w 3273778"/>
                  <a:gd name="connsiteY95" fmla="*/ 2582824 h 2774735"/>
                  <a:gd name="connsiteX96" fmla="*/ 2404533 w 3273778"/>
                  <a:gd name="connsiteY96" fmla="*/ 2548957 h 2774735"/>
                  <a:gd name="connsiteX97" fmla="*/ 2302933 w 3273778"/>
                  <a:gd name="connsiteY97" fmla="*/ 2503802 h 2774735"/>
                  <a:gd name="connsiteX98" fmla="*/ 2201333 w 3273778"/>
                  <a:gd name="connsiteY98" fmla="*/ 2436068 h 2774735"/>
                  <a:gd name="connsiteX99" fmla="*/ 2144889 w 3273778"/>
                  <a:gd name="connsiteY99" fmla="*/ 2402202 h 2774735"/>
                  <a:gd name="connsiteX100" fmla="*/ 1941689 w 3273778"/>
                  <a:gd name="connsiteY100" fmla="*/ 2379624 h 2774735"/>
                  <a:gd name="connsiteX101" fmla="*/ 1907822 w 3273778"/>
                  <a:gd name="connsiteY101" fmla="*/ 2368335 h 2774735"/>
                  <a:gd name="connsiteX102" fmla="*/ 1851378 w 3273778"/>
                  <a:gd name="connsiteY102" fmla="*/ 2357046 h 2774735"/>
                  <a:gd name="connsiteX103" fmla="*/ 1806222 w 3273778"/>
                  <a:gd name="connsiteY103" fmla="*/ 2345757 h 2774735"/>
                  <a:gd name="connsiteX104" fmla="*/ 1761067 w 3273778"/>
                  <a:gd name="connsiteY104" fmla="*/ 2323179 h 2774735"/>
                  <a:gd name="connsiteX105" fmla="*/ 1715911 w 3273778"/>
                  <a:gd name="connsiteY105" fmla="*/ 2311890 h 2774735"/>
                  <a:gd name="connsiteX106" fmla="*/ 1682045 w 3273778"/>
                  <a:gd name="connsiteY106" fmla="*/ 2289313 h 2774735"/>
                  <a:gd name="connsiteX107" fmla="*/ 1614311 w 3273778"/>
                  <a:gd name="connsiteY107" fmla="*/ 2187713 h 2774735"/>
                  <a:gd name="connsiteX108" fmla="*/ 1580445 w 3273778"/>
                  <a:gd name="connsiteY108" fmla="*/ 2278024 h 2774735"/>
                  <a:gd name="connsiteX109" fmla="*/ 1557867 w 3273778"/>
                  <a:gd name="connsiteY109" fmla="*/ 2244157 h 2774735"/>
                  <a:gd name="connsiteX110" fmla="*/ 1557866 w 3273778"/>
                  <a:gd name="connsiteY110" fmla="*/ 2074824 h 2774735"/>
                  <a:gd name="connsiteX111" fmla="*/ 1535289 w 3273778"/>
                  <a:gd name="connsiteY111" fmla="*/ 1837757 h 2774735"/>
                  <a:gd name="connsiteX112" fmla="*/ 1456267 w 3273778"/>
                  <a:gd name="connsiteY112" fmla="*/ 1815179 h 2774735"/>
                  <a:gd name="connsiteX113" fmla="*/ 1241778 w 3273778"/>
                  <a:gd name="connsiteY113" fmla="*/ 1826468 h 2774735"/>
                  <a:gd name="connsiteX114" fmla="*/ 1185333 w 3273778"/>
                  <a:gd name="connsiteY114" fmla="*/ 1837757 h 2774735"/>
                  <a:gd name="connsiteX115" fmla="*/ 936978 w 3273778"/>
                  <a:gd name="connsiteY115" fmla="*/ 1781313 h 2774735"/>
                  <a:gd name="connsiteX116" fmla="*/ 801511 w 3273778"/>
                  <a:gd name="connsiteY116" fmla="*/ 1736157 h 2774735"/>
                  <a:gd name="connsiteX117" fmla="*/ 609600 w 3273778"/>
                  <a:gd name="connsiteY117" fmla="*/ 1702290 h 2774735"/>
                  <a:gd name="connsiteX118" fmla="*/ 485422 w 3273778"/>
                  <a:gd name="connsiteY118" fmla="*/ 1668424 h 2774735"/>
                  <a:gd name="connsiteX119" fmla="*/ 180622 w 3273778"/>
                  <a:gd name="connsiteY119" fmla="*/ 1634557 h 2774735"/>
                  <a:gd name="connsiteX120" fmla="*/ 146756 w 3273778"/>
                  <a:gd name="connsiteY120" fmla="*/ 1645846 h 2774735"/>
                  <a:gd name="connsiteX121" fmla="*/ 135467 w 3273778"/>
                  <a:gd name="connsiteY121" fmla="*/ 1713579 h 2774735"/>
                  <a:gd name="connsiteX122" fmla="*/ 33867 w 3273778"/>
                  <a:gd name="connsiteY122" fmla="*/ 1702290 h 2774735"/>
                  <a:gd name="connsiteX123" fmla="*/ 0 w 3273778"/>
                  <a:gd name="connsiteY123" fmla="*/ 1668424 h 277473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794933 w 3273778"/>
                  <a:gd name="connsiteY47" fmla="*/ 115728 h 2791195"/>
                  <a:gd name="connsiteX48" fmla="*/ 1851378 w 3273778"/>
                  <a:gd name="connsiteY48" fmla="*/ 138306 h 2791195"/>
                  <a:gd name="connsiteX49" fmla="*/ 1883632 w 3273778"/>
                  <a:gd name="connsiteY49" fmla="*/ 4049 h 2791195"/>
                  <a:gd name="connsiteX50" fmla="*/ 2283985 w 3273778"/>
                  <a:gd name="connsiteY50" fmla="*/ 22191 h 2791195"/>
                  <a:gd name="connsiteX51" fmla="*/ 2754489 w 3273778"/>
                  <a:gd name="connsiteY51" fmla="*/ 18966 h 2791195"/>
                  <a:gd name="connsiteX52" fmla="*/ 2894390 w 3273778"/>
                  <a:gd name="connsiteY52" fmla="*/ 30659 h 2791195"/>
                  <a:gd name="connsiteX53" fmla="*/ 3273778 w 3273778"/>
                  <a:gd name="connsiteY53" fmla="*/ 160884 h 2791195"/>
                  <a:gd name="connsiteX54" fmla="*/ 3239911 w 3273778"/>
                  <a:gd name="connsiteY54" fmla="*/ 172173 h 2791195"/>
                  <a:gd name="connsiteX55" fmla="*/ 3183467 w 3273778"/>
                  <a:gd name="connsiteY55" fmla="*/ 217328 h 2791195"/>
                  <a:gd name="connsiteX56" fmla="*/ 3149600 w 3273778"/>
                  <a:gd name="connsiteY56" fmla="*/ 296350 h 2791195"/>
                  <a:gd name="connsiteX57" fmla="*/ 3093156 w 3273778"/>
                  <a:gd name="connsiteY57" fmla="*/ 375373 h 2791195"/>
                  <a:gd name="connsiteX58" fmla="*/ 3081867 w 3273778"/>
                  <a:gd name="connsiteY58" fmla="*/ 759195 h 2791195"/>
                  <a:gd name="connsiteX59" fmla="*/ 3093156 w 3273778"/>
                  <a:gd name="connsiteY59" fmla="*/ 793062 h 2791195"/>
                  <a:gd name="connsiteX60" fmla="*/ 3104445 w 3273778"/>
                  <a:gd name="connsiteY60" fmla="*/ 883373 h 2791195"/>
                  <a:gd name="connsiteX61" fmla="*/ 3127022 w 3273778"/>
                  <a:gd name="connsiteY61" fmla="*/ 928528 h 2791195"/>
                  <a:gd name="connsiteX62" fmla="*/ 3138311 w 3273778"/>
                  <a:gd name="connsiteY62" fmla="*/ 962395 h 2791195"/>
                  <a:gd name="connsiteX63" fmla="*/ 3093156 w 3273778"/>
                  <a:gd name="connsiteY63" fmla="*/ 1097862 h 2791195"/>
                  <a:gd name="connsiteX64" fmla="*/ 3081867 w 3273778"/>
                  <a:gd name="connsiteY64" fmla="*/ 1131728 h 2791195"/>
                  <a:gd name="connsiteX65" fmla="*/ 3059289 w 3273778"/>
                  <a:gd name="connsiteY65" fmla="*/ 1165595 h 2791195"/>
                  <a:gd name="connsiteX66" fmla="*/ 3048000 w 3273778"/>
                  <a:gd name="connsiteY66" fmla="*/ 1199462 h 2791195"/>
                  <a:gd name="connsiteX67" fmla="*/ 3002845 w 3273778"/>
                  <a:gd name="connsiteY67" fmla="*/ 1244617 h 2791195"/>
                  <a:gd name="connsiteX68" fmla="*/ 2968978 w 3273778"/>
                  <a:gd name="connsiteY68" fmla="*/ 1312350 h 2791195"/>
                  <a:gd name="connsiteX69" fmla="*/ 2957689 w 3273778"/>
                  <a:gd name="connsiteY69" fmla="*/ 1346217 h 2791195"/>
                  <a:gd name="connsiteX70" fmla="*/ 2935111 w 3273778"/>
                  <a:gd name="connsiteY70" fmla="*/ 1391373 h 2791195"/>
                  <a:gd name="connsiteX71" fmla="*/ 2923822 w 3273778"/>
                  <a:gd name="connsiteY71" fmla="*/ 1515550 h 2791195"/>
                  <a:gd name="connsiteX72" fmla="*/ 2901245 w 3273778"/>
                  <a:gd name="connsiteY72" fmla="*/ 1560706 h 2791195"/>
                  <a:gd name="connsiteX73" fmla="*/ 2889956 w 3273778"/>
                  <a:gd name="connsiteY73" fmla="*/ 1594573 h 2791195"/>
                  <a:gd name="connsiteX74" fmla="*/ 2867378 w 3273778"/>
                  <a:gd name="connsiteY74" fmla="*/ 1786484 h 2791195"/>
                  <a:gd name="connsiteX75" fmla="*/ 2856089 w 3273778"/>
                  <a:gd name="connsiteY75" fmla="*/ 1842928 h 2791195"/>
                  <a:gd name="connsiteX76" fmla="*/ 2833511 w 3273778"/>
                  <a:gd name="connsiteY76" fmla="*/ 1876795 h 2791195"/>
                  <a:gd name="connsiteX77" fmla="*/ 2788356 w 3273778"/>
                  <a:gd name="connsiteY77" fmla="*/ 2034839 h 2791195"/>
                  <a:gd name="connsiteX78" fmla="*/ 2754489 w 3273778"/>
                  <a:gd name="connsiteY78" fmla="*/ 2068706 h 2791195"/>
                  <a:gd name="connsiteX79" fmla="*/ 2765778 w 3273778"/>
                  <a:gd name="connsiteY79" fmla="*/ 2113862 h 2791195"/>
                  <a:gd name="connsiteX80" fmla="*/ 2777067 w 3273778"/>
                  <a:gd name="connsiteY80" fmla="*/ 2147728 h 2791195"/>
                  <a:gd name="connsiteX81" fmla="*/ 2765778 w 3273778"/>
                  <a:gd name="connsiteY81" fmla="*/ 2215462 h 2791195"/>
                  <a:gd name="connsiteX82" fmla="*/ 2754489 w 3273778"/>
                  <a:gd name="connsiteY82" fmla="*/ 2249328 h 2791195"/>
                  <a:gd name="connsiteX83" fmla="*/ 2720622 w 3273778"/>
                  <a:gd name="connsiteY83" fmla="*/ 2271906 h 2791195"/>
                  <a:gd name="connsiteX84" fmla="*/ 2675467 w 3273778"/>
                  <a:gd name="connsiteY84" fmla="*/ 2497684 h 2791195"/>
                  <a:gd name="connsiteX85" fmla="*/ 2641600 w 3273778"/>
                  <a:gd name="connsiteY85" fmla="*/ 2554128 h 2791195"/>
                  <a:gd name="connsiteX86" fmla="*/ 2630311 w 3273778"/>
                  <a:gd name="connsiteY86" fmla="*/ 2633150 h 2791195"/>
                  <a:gd name="connsiteX87" fmla="*/ 2619022 w 3273778"/>
                  <a:gd name="connsiteY87" fmla="*/ 2667017 h 2791195"/>
                  <a:gd name="connsiteX88" fmla="*/ 2585156 w 3273778"/>
                  <a:gd name="connsiteY88" fmla="*/ 2678306 h 2791195"/>
                  <a:gd name="connsiteX89" fmla="*/ 2540000 w 3273778"/>
                  <a:gd name="connsiteY89" fmla="*/ 2723462 h 2791195"/>
                  <a:gd name="connsiteX90" fmla="*/ 2585156 w 3273778"/>
                  <a:gd name="connsiteY90" fmla="*/ 2746039 h 2791195"/>
                  <a:gd name="connsiteX91" fmla="*/ 2596445 w 3273778"/>
                  <a:gd name="connsiteY91" fmla="*/ 2779906 h 2791195"/>
                  <a:gd name="connsiteX92" fmla="*/ 2641600 w 3273778"/>
                  <a:gd name="connsiteY92" fmla="*/ 2791195 h 2791195"/>
                  <a:gd name="connsiteX93" fmla="*/ 2585156 w 3273778"/>
                  <a:gd name="connsiteY93" fmla="*/ 2779906 h 2791195"/>
                  <a:gd name="connsiteX94" fmla="*/ 2573867 w 3273778"/>
                  <a:gd name="connsiteY94" fmla="*/ 2734750 h 2791195"/>
                  <a:gd name="connsiteX95" fmla="*/ 2472267 w 3273778"/>
                  <a:gd name="connsiteY95" fmla="*/ 2655728 h 2791195"/>
                  <a:gd name="connsiteX96" fmla="*/ 2427111 w 3273778"/>
                  <a:gd name="connsiteY96" fmla="*/ 2599284 h 2791195"/>
                  <a:gd name="connsiteX97" fmla="*/ 2404533 w 3273778"/>
                  <a:gd name="connsiteY97" fmla="*/ 2565417 h 2791195"/>
                  <a:gd name="connsiteX98" fmla="*/ 2302933 w 3273778"/>
                  <a:gd name="connsiteY98" fmla="*/ 2520262 h 2791195"/>
                  <a:gd name="connsiteX99" fmla="*/ 2201333 w 3273778"/>
                  <a:gd name="connsiteY99" fmla="*/ 2452528 h 2791195"/>
                  <a:gd name="connsiteX100" fmla="*/ 2144889 w 3273778"/>
                  <a:gd name="connsiteY100" fmla="*/ 2418662 h 2791195"/>
                  <a:gd name="connsiteX101" fmla="*/ 1941689 w 3273778"/>
                  <a:gd name="connsiteY101" fmla="*/ 2396084 h 2791195"/>
                  <a:gd name="connsiteX102" fmla="*/ 1907822 w 3273778"/>
                  <a:gd name="connsiteY102" fmla="*/ 2384795 h 2791195"/>
                  <a:gd name="connsiteX103" fmla="*/ 1851378 w 3273778"/>
                  <a:gd name="connsiteY103" fmla="*/ 2373506 h 2791195"/>
                  <a:gd name="connsiteX104" fmla="*/ 1806222 w 3273778"/>
                  <a:gd name="connsiteY104" fmla="*/ 2362217 h 2791195"/>
                  <a:gd name="connsiteX105" fmla="*/ 1761067 w 3273778"/>
                  <a:gd name="connsiteY105" fmla="*/ 2339639 h 2791195"/>
                  <a:gd name="connsiteX106" fmla="*/ 1715911 w 3273778"/>
                  <a:gd name="connsiteY106" fmla="*/ 2328350 h 2791195"/>
                  <a:gd name="connsiteX107" fmla="*/ 1682045 w 3273778"/>
                  <a:gd name="connsiteY107" fmla="*/ 2305773 h 2791195"/>
                  <a:gd name="connsiteX108" fmla="*/ 1614311 w 3273778"/>
                  <a:gd name="connsiteY108" fmla="*/ 2204173 h 2791195"/>
                  <a:gd name="connsiteX109" fmla="*/ 1580445 w 3273778"/>
                  <a:gd name="connsiteY109" fmla="*/ 2294484 h 2791195"/>
                  <a:gd name="connsiteX110" fmla="*/ 1557867 w 3273778"/>
                  <a:gd name="connsiteY110" fmla="*/ 2260617 h 2791195"/>
                  <a:gd name="connsiteX111" fmla="*/ 1557866 w 3273778"/>
                  <a:gd name="connsiteY111" fmla="*/ 2091284 h 2791195"/>
                  <a:gd name="connsiteX112" fmla="*/ 1535289 w 3273778"/>
                  <a:gd name="connsiteY112" fmla="*/ 1854217 h 2791195"/>
                  <a:gd name="connsiteX113" fmla="*/ 1456267 w 3273778"/>
                  <a:gd name="connsiteY113" fmla="*/ 1831639 h 2791195"/>
                  <a:gd name="connsiteX114" fmla="*/ 1241778 w 3273778"/>
                  <a:gd name="connsiteY114" fmla="*/ 1842928 h 2791195"/>
                  <a:gd name="connsiteX115" fmla="*/ 1185333 w 3273778"/>
                  <a:gd name="connsiteY115" fmla="*/ 1854217 h 2791195"/>
                  <a:gd name="connsiteX116" fmla="*/ 936978 w 3273778"/>
                  <a:gd name="connsiteY116" fmla="*/ 1797773 h 2791195"/>
                  <a:gd name="connsiteX117" fmla="*/ 801511 w 3273778"/>
                  <a:gd name="connsiteY117" fmla="*/ 1752617 h 2791195"/>
                  <a:gd name="connsiteX118" fmla="*/ 609600 w 3273778"/>
                  <a:gd name="connsiteY118" fmla="*/ 1718750 h 2791195"/>
                  <a:gd name="connsiteX119" fmla="*/ 485422 w 3273778"/>
                  <a:gd name="connsiteY119" fmla="*/ 1684884 h 2791195"/>
                  <a:gd name="connsiteX120" fmla="*/ 180622 w 3273778"/>
                  <a:gd name="connsiteY120" fmla="*/ 1651017 h 2791195"/>
                  <a:gd name="connsiteX121" fmla="*/ 146756 w 3273778"/>
                  <a:gd name="connsiteY121" fmla="*/ 1662306 h 2791195"/>
                  <a:gd name="connsiteX122" fmla="*/ 135467 w 3273778"/>
                  <a:gd name="connsiteY122" fmla="*/ 1730039 h 2791195"/>
                  <a:gd name="connsiteX123" fmla="*/ 33867 w 3273778"/>
                  <a:gd name="connsiteY123" fmla="*/ 1718750 h 2791195"/>
                  <a:gd name="connsiteX124" fmla="*/ 0 w 3273778"/>
                  <a:gd name="connsiteY124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794933 w 3273778"/>
                  <a:gd name="connsiteY47" fmla="*/ 115728 h 2791195"/>
                  <a:gd name="connsiteX48" fmla="*/ 1883632 w 3273778"/>
                  <a:gd name="connsiteY48" fmla="*/ 4049 h 2791195"/>
                  <a:gd name="connsiteX49" fmla="*/ 2283985 w 3273778"/>
                  <a:gd name="connsiteY49" fmla="*/ 22191 h 2791195"/>
                  <a:gd name="connsiteX50" fmla="*/ 2754489 w 3273778"/>
                  <a:gd name="connsiteY50" fmla="*/ 18966 h 2791195"/>
                  <a:gd name="connsiteX51" fmla="*/ 2894390 w 3273778"/>
                  <a:gd name="connsiteY51" fmla="*/ 30659 h 2791195"/>
                  <a:gd name="connsiteX52" fmla="*/ 3273778 w 3273778"/>
                  <a:gd name="connsiteY52" fmla="*/ 160884 h 2791195"/>
                  <a:gd name="connsiteX53" fmla="*/ 3239911 w 3273778"/>
                  <a:gd name="connsiteY53" fmla="*/ 172173 h 2791195"/>
                  <a:gd name="connsiteX54" fmla="*/ 3183467 w 3273778"/>
                  <a:gd name="connsiteY54" fmla="*/ 217328 h 2791195"/>
                  <a:gd name="connsiteX55" fmla="*/ 3149600 w 3273778"/>
                  <a:gd name="connsiteY55" fmla="*/ 296350 h 2791195"/>
                  <a:gd name="connsiteX56" fmla="*/ 3093156 w 3273778"/>
                  <a:gd name="connsiteY56" fmla="*/ 375373 h 2791195"/>
                  <a:gd name="connsiteX57" fmla="*/ 3081867 w 3273778"/>
                  <a:gd name="connsiteY57" fmla="*/ 759195 h 2791195"/>
                  <a:gd name="connsiteX58" fmla="*/ 3093156 w 3273778"/>
                  <a:gd name="connsiteY58" fmla="*/ 793062 h 2791195"/>
                  <a:gd name="connsiteX59" fmla="*/ 3104445 w 3273778"/>
                  <a:gd name="connsiteY59" fmla="*/ 883373 h 2791195"/>
                  <a:gd name="connsiteX60" fmla="*/ 3127022 w 3273778"/>
                  <a:gd name="connsiteY60" fmla="*/ 928528 h 2791195"/>
                  <a:gd name="connsiteX61" fmla="*/ 3138311 w 3273778"/>
                  <a:gd name="connsiteY61" fmla="*/ 962395 h 2791195"/>
                  <a:gd name="connsiteX62" fmla="*/ 3093156 w 3273778"/>
                  <a:gd name="connsiteY62" fmla="*/ 1097862 h 2791195"/>
                  <a:gd name="connsiteX63" fmla="*/ 3081867 w 3273778"/>
                  <a:gd name="connsiteY63" fmla="*/ 1131728 h 2791195"/>
                  <a:gd name="connsiteX64" fmla="*/ 3059289 w 3273778"/>
                  <a:gd name="connsiteY64" fmla="*/ 1165595 h 2791195"/>
                  <a:gd name="connsiteX65" fmla="*/ 3048000 w 3273778"/>
                  <a:gd name="connsiteY65" fmla="*/ 1199462 h 2791195"/>
                  <a:gd name="connsiteX66" fmla="*/ 3002845 w 3273778"/>
                  <a:gd name="connsiteY66" fmla="*/ 1244617 h 2791195"/>
                  <a:gd name="connsiteX67" fmla="*/ 2968978 w 3273778"/>
                  <a:gd name="connsiteY67" fmla="*/ 1312350 h 2791195"/>
                  <a:gd name="connsiteX68" fmla="*/ 2957689 w 3273778"/>
                  <a:gd name="connsiteY68" fmla="*/ 1346217 h 2791195"/>
                  <a:gd name="connsiteX69" fmla="*/ 2935111 w 3273778"/>
                  <a:gd name="connsiteY69" fmla="*/ 1391373 h 2791195"/>
                  <a:gd name="connsiteX70" fmla="*/ 2923822 w 3273778"/>
                  <a:gd name="connsiteY70" fmla="*/ 1515550 h 2791195"/>
                  <a:gd name="connsiteX71" fmla="*/ 2901245 w 3273778"/>
                  <a:gd name="connsiteY71" fmla="*/ 1560706 h 2791195"/>
                  <a:gd name="connsiteX72" fmla="*/ 2889956 w 3273778"/>
                  <a:gd name="connsiteY72" fmla="*/ 1594573 h 2791195"/>
                  <a:gd name="connsiteX73" fmla="*/ 2867378 w 3273778"/>
                  <a:gd name="connsiteY73" fmla="*/ 1786484 h 2791195"/>
                  <a:gd name="connsiteX74" fmla="*/ 2856089 w 3273778"/>
                  <a:gd name="connsiteY74" fmla="*/ 1842928 h 2791195"/>
                  <a:gd name="connsiteX75" fmla="*/ 2833511 w 3273778"/>
                  <a:gd name="connsiteY75" fmla="*/ 1876795 h 2791195"/>
                  <a:gd name="connsiteX76" fmla="*/ 2788356 w 3273778"/>
                  <a:gd name="connsiteY76" fmla="*/ 2034839 h 2791195"/>
                  <a:gd name="connsiteX77" fmla="*/ 2754489 w 3273778"/>
                  <a:gd name="connsiteY77" fmla="*/ 2068706 h 2791195"/>
                  <a:gd name="connsiteX78" fmla="*/ 2765778 w 3273778"/>
                  <a:gd name="connsiteY78" fmla="*/ 2113862 h 2791195"/>
                  <a:gd name="connsiteX79" fmla="*/ 2777067 w 3273778"/>
                  <a:gd name="connsiteY79" fmla="*/ 2147728 h 2791195"/>
                  <a:gd name="connsiteX80" fmla="*/ 2765778 w 3273778"/>
                  <a:gd name="connsiteY80" fmla="*/ 2215462 h 2791195"/>
                  <a:gd name="connsiteX81" fmla="*/ 2754489 w 3273778"/>
                  <a:gd name="connsiteY81" fmla="*/ 2249328 h 2791195"/>
                  <a:gd name="connsiteX82" fmla="*/ 2720622 w 3273778"/>
                  <a:gd name="connsiteY82" fmla="*/ 2271906 h 2791195"/>
                  <a:gd name="connsiteX83" fmla="*/ 2675467 w 3273778"/>
                  <a:gd name="connsiteY83" fmla="*/ 2497684 h 2791195"/>
                  <a:gd name="connsiteX84" fmla="*/ 2641600 w 3273778"/>
                  <a:gd name="connsiteY84" fmla="*/ 2554128 h 2791195"/>
                  <a:gd name="connsiteX85" fmla="*/ 2630311 w 3273778"/>
                  <a:gd name="connsiteY85" fmla="*/ 2633150 h 2791195"/>
                  <a:gd name="connsiteX86" fmla="*/ 2619022 w 3273778"/>
                  <a:gd name="connsiteY86" fmla="*/ 2667017 h 2791195"/>
                  <a:gd name="connsiteX87" fmla="*/ 2585156 w 3273778"/>
                  <a:gd name="connsiteY87" fmla="*/ 2678306 h 2791195"/>
                  <a:gd name="connsiteX88" fmla="*/ 2540000 w 3273778"/>
                  <a:gd name="connsiteY88" fmla="*/ 2723462 h 2791195"/>
                  <a:gd name="connsiteX89" fmla="*/ 2585156 w 3273778"/>
                  <a:gd name="connsiteY89" fmla="*/ 2746039 h 2791195"/>
                  <a:gd name="connsiteX90" fmla="*/ 2596445 w 3273778"/>
                  <a:gd name="connsiteY90" fmla="*/ 2779906 h 2791195"/>
                  <a:gd name="connsiteX91" fmla="*/ 2641600 w 3273778"/>
                  <a:gd name="connsiteY91" fmla="*/ 2791195 h 2791195"/>
                  <a:gd name="connsiteX92" fmla="*/ 2585156 w 3273778"/>
                  <a:gd name="connsiteY92" fmla="*/ 2779906 h 2791195"/>
                  <a:gd name="connsiteX93" fmla="*/ 2573867 w 3273778"/>
                  <a:gd name="connsiteY93" fmla="*/ 2734750 h 2791195"/>
                  <a:gd name="connsiteX94" fmla="*/ 2472267 w 3273778"/>
                  <a:gd name="connsiteY94" fmla="*/ 2655728 h 2791195"/>
                  <a:gd name="connsiteX95" fmla="*/ 2427111 w 3273778"/>
                  <a:gd name="connsiteY95" fmla="*/ 2599284 h 2791195"/>
                  <a:gd name="connsiteX96" fmla="*/ 2404533 w 3273778"/>
                  <a:gd name="connsiteY96" fmla="*/ 2565417 h 2791195"/>
                  <a:gd name="connsiteX97" fmla="*/ 2302933 w 3273778"/>
                  <a:gd name="connsiteY97" fmla="*/ 2520262 h 2791195"/>
                  <a:gd name="connsiteX98" fmla="*/ 2201333 w 3273778"/>
                  <a:gd name="connsiteY98" fmla="*/ 2452528 h 2791195"/>
                  <a:gd name="connsiteX99" fmla="*/ 2144889 w 3273778"/>
                  <a:gd name="connsiteY99" fmla="*/ 2418662 h 2791195"/>
                  <a:gd name="connsiteX100" fmla="*/ 1941689 w 3273778"/>
                  <a:gd name="connsiteY100" fmla="*/ 2396084 h 2791195"/>
                  <a:gd name="connsiteX101" fmla="*/ 1907822 w 3273778"/>
                  <a:gd name="connsiteY101" fmla="*/ 2384795 h 2791195"/>
                  <a:gd name="connsiteX102" fmla="*/ 1851378 w 3273778"/>
                  <a:gd name="connsiteY102" fmla="*/ 2373506 h 2791195"/>
                  <a:gd name="connsiteX103" fmla="*/ 1806222 w 3273778"/>
                  <a:gd name="connsiteY103" fmla="*/ 2362217 h 2791195"/>
                  <a:gd name="connsiteX104" fmla="*/ 1761067 w 3273778"/>
                  <a:gd name="connsiteY104" fmla="*/ 2339639 h 2791195"/>
                  <a:gd name="connsiteX105" fmla="*/ 1715911 w 3273778"/>
                  <a:gd name="connsiteY105" fmla="*/ 2328350 h 2791195"/>
                  <a:gd name="connsiteX106" fmla="*/ 1682045 w 3273778"/>
                  <a:gd name="connsiteY106" fmla="*/ 2305773 h 2791195"/>
                  <a:gd name="connsiteX107" fmla="*/ 1614311 w 3273778"/>
                  <a:gd name="connsiteY107" fmla="*/ 2204173 h 2791195"/>
                  <a:gd name="connsiteX108" fmla="*/ 1580445 w 3273778"/>
                  <a:gd name="connsiteY108" fmla="*/ 2294484 h 2791195"/>
                  <a:gd name="connsiteX109" fmla="*/ 1557867 w 3273778"/>
                  <a:gd name="connsiteY109" fmla="*/ 2260617 h 2791195"/>
                  <a:gd name="connsiteX110" fmla="*/ 1557866 w 3273778"/>
                  <a:gd name="connsiteY110" fmla="*/ 2091284 h 2791195"/>
                  <a:gd name="connsiteX111" fmla="*/ 1535289 w 3273778"/>
                  <a:gd name="connsiteY111" fmla="*/ 1854217 h 2791195"/>
                  <a:gd name="connsiteX112" fmla="*/ 1456267 w 3273778"/>
                  <a:gd name="connsiteY112" fmla="*/ 1831639 h 2791195"/>
                  <a:gd name="connsiteX113" fmla="*/ 1241778 w 3273778"/>
                  <a:gd name="connsiteY113" fmla="*/ 1842928 h 2791195"/>
                  <a:gd name="connsiteX114" fmla="*/ 1185333 w 3273778"/>
                  <a:gd name="connsiteY114" fmla="*/ 1854217 h 2791195"/>
                  <a:gd name="connsiteX115" fmla="*/ 936978 w 3273778"/>
                  <a:gd name="connsiteY115" fmla="*/ 1797773 h 2791195"/>
                  <a:gd name="connsiteX116" fmla="*/ 801511 w 3273778"/>
                  <a:gd name="connsiteY116" fmla="*/ 1752617 h 2791195"/>
                  <a:gd name="connsiteX117" fmla="*/ 609600 w 3273778"/>
                  <a:gd name="connsiteY117" fmla="*/ 1718750 h 2791195"/>
                  <a:gd name="connsiteX118" fmla="*/ 485422 w 3273778"/>
                  <a:gd name="connsiteY118" fmla="*/ 1684884 h 2791195"/>
                  <a:gd name="connsiteX119" fmla="*/ 180622 w 3273778"/>
                  <a:gd name="connsiteY119" fmla="*/ 1651017 h 2791195"/>
                  <a:gd name="connsiteX120" fmla="*/ 146756 w 3273778"/>
                  <a:gd name="connsiteY120" fmla="*/ 1662306 h 2791195"/>
                  <a:gd name="connsiteX121" fmla="*/ 135467 w 3273778"/>
                  <a:gd name="connsiteY121" fmla="*/ 1730039 h 2791195"/>
                  <a:gd name="connsiteX122" fmla="*/ 33867 w 3273778"/>
                  <a:gd name="connsiteY122" fmla="*/ 1718750 h 2791195"/>
                  <a:gd name="connsiteX123" fmla="*/ 0 w 3273778"/>
                  <a:gd name="connsiteY123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599796 w 3273778"/>
                  <a:gd name="connsiteY45" fmla="*/ 27433 h 2791195"/>
                  <a:gd name="connsiteX46" fmla="*/ 1648178 w 3273778"/>
                  <a:gd name="connsiteY46" fmla="*/ 93150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599796 w 3273778"/>
                  <a:gd name="connsiteY45" fmla="*/ 27433 h 2791195"/>
                  <a:gd name="connsiteX46" fmla="*/ 1680835 w 3273778"/>
                  <a:gd name="connsiteY46" fmla="*/ 53235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81036"/>
                  <a:gd name="connsiteY0" fmla="*/ 1154306 h 2791195"/>
                  <a:gd name="connsiteX1" fmla="*/ 124178 w 3281036"/>
                  <a:gd name="connsiteY1" fmla="*/ 1131728 h 2791195"/>
                  <a:gd name="connsiteX2" fmla="*/ 406400 w 3281036"/>
                  <a:gd name="connsiteY2" fmla="*/ 1176884 h 2791195"/>
                  <a:gd name="connsiteX3" fmla="*/ 485422 w 3281036"/>
                  <a:gd name="connsiteY3" fmla="*/ 1188173 h 2791195"/>
                  <a:gd name="connsiteX4" fmla="*/ 553156 w 3281036"/>
                  <a:gd name="connsiteY4" fmla="*/ 1222039 h 2791195"/>
                  <a:gd name="connsiteX5" fmla="*/ 790222 w 3281036"/>
                  <a:gd name="connsiteY5" fmla="*/ 1267195 h 2791195"/>
                  <a:gd name="connsiteX6" fmla="*/ 801511 w 3281036"/>
                  <a:gd name="connsiteY6" fmla="*/ 1301062 h 2791195"/>
                  <a:gd name="connsiteX7" fmla="*/ 993422 w 3281036"/>
                  <a:gd name="connsiteY7" fmla="*/ 1312350 h 2791195"/>
                  <a:gd name="connsiteX8" fmla="*/ 1027289 w 3281036"/>
                  <a:gd name="connsiteY8" fmla="*/ 1323639 h 2791195"/>
                  <a:gd name="connsiteX9" fmla="*/ 1162756 w 3281036"/>
                  <a:gd name="connsiteY9" fmla="*/ 1346217 h 2791195"/>
                  <a:gd name="connsiteX10" fmla="*/ 1501422 w 3281036"/>
                  <a:gd name="connsiteY10" fmla="*/ 1323639 h 2791195"/>
                  <a:gd name="connsiteX11" fmla="*/ 1557867 w 3281036"/>
                  <a:gd name="connsiteY11" fmla="*/ 1312350 h 2791195"/>
                  <a:gd name="connsiteX12" fmla="*/ 1569156 w 3281036"/>
                  <a:gd name="connsiteY12" fmla="*/ 1233328 h 2791195"/>
                  <a:gd name="connsiteX13" fmla="*/ 1501422 w 3281036"/>
                  <a:gd name="connsiteY13" fmla="*/ 1086573 h 2791195"/>
                  <a:gd name="connsiteX14" fmla="*/ 1467556 w 3281036"/>
                  <a:gd name="connsiteY14" fmla="*/ 1075284 h 2791195"/>
                  <a:gd name="connsiteX15" fmla="*/ 1422400 w 3281036"/>
                  <a:gd name="connsiteY15" fmla="*/ 973684 h 2791195"/>
                  <a:gd name="connsiteX16" fmla="*/ 1377245 w 3281036"/>
                  <a:gd name="connsiteY16" fmla="*/ 928528 h 2791195"/>
                  <a:gd name="connsiteX17" fmla="*/ 1343378 w 3281036"/>
                  <a:gd name="connsiteY17" fmla="*/ 894662 h 2791195"/>
                  <a:gd name="connsiteX18" fmla="*/ 1286933 w 3281036"/>
                  <a:gd name="connsiteY18" fmla="*/ 826928 h 2791195"/>
                  <a:gd name="connsiteX19" fmla="*/ 1275645 w 3281036"/>
                  <a:gd name="connsiteY19" fmla="*/ 793062 h 2791195"/>
                  <a:gd name="connsiteX20" fmla="*/ 1219200 w 3281036"/>
                  <a:gd name="connsiteY20" fmla="*/ 725328 h 2791195"/>
                  <a:gd name="connsiteX21" fmla="*/ 1207911 w 3281036"/>
                  <a:gd name="connsiteY21" fmla="*/ 691462 h 2791195"/>
                  <a:gd name="connsiteX22" fmla="*/ 1162756 w 3281036"/>
                  <a:gd name="connsiteY22" fmla="*/ 680173 h 2791195"/>
                  <a:gd name="connsiteX23" fmla="*/ 1128889 w 3281036"/>
                  <a:gd name="connsiteY23" fmla="*/ 646306 h 2791195"/>
                  <a:gd name="connsiteX24" fmla="*/ 1049867 w 3281036"/>
                  <a:gd name="connsiteY24" fmla="*/ 623728 h 2791195"/>
                  <a:gd name="connsiteX25" fmla="*/ 1004711 w 3281036"/>
                  <a:gd name="connsiteY25" fmla="*/ 578573 h 2791195"/>
                  <a:gd name="connsiteX26" fmla="*/ 891822 w 3281036"/>
                  <a:gd name="connsiteY26" fmla="*/ 522128 h 2791195"/>
                  <a:gd name="connsiteX27" fmla="*/ 835378 w 3281036"/>
                  <a:gd name="connsiteY27" fmla="*/ 499550 h 2791195"/>
                  <a:gd name="connsiteX28" fmla="*/ 801511 w 3281036"/>
                  <a:gd name="connsiteY28" fmla="*/ 476973 h 2791195"/>
                  <a:gd name="connsiteX29" fmla="*/ 756356 w 3281036"/>
                  <a:gd name="connsiteY29" fmla="*/ 443106 h 2791195"/>
                  <a:gd name="connsiteX30" fmla="*/ 699911 w 3281036"/>
                  <a:gd name="connsiteY30" fmla="*/ 431817 h 2791195"/>
                  <a:gd name="connsiteX31" fmla="*/ 677333 w 3281036"/>
                  <a:gd name="connsiteY31" fmla="*/ 386662 h 2791195"/>
                  <a:gd name="connsiteX32" fmla="*/ 666045 w 3281036"/>
                  <a:gd name="connsiteY32" fmla="*/ 307639 h 2791195"/>
                  <a:gd name="connsiteX33" fmla="*/ 632178 w 3281036"/>
                  <a:gd name="connsiteY33" fmla="*/ 273773 h 2791195"/>
                  <a:gd name="connsiteX34" fmla="*/ 609600 w 3281036"/>
                  <a:gd name="connsiteY34" fmla="*/ 228617 h 2791195"/>
                  <a:gd name="connsiteX35" fmla="*/ 541867 w 3281036"/>
                  <a:gd name="connsiteY35" fmla="*/ 127017 h 2791195"/>
                  <a:gd name="connsiteX36" fmla="*/ 462845 w 3281036"/>
                  <a:gd name="connsiteY36" fmla="*/ 115728 h 2791195"/>
                  <a:gd name="connsiteX37" fmla="*/ 417689 w 3281036"/>
                  <a:gd name="connsiteY37" fmla="*/ 104439 h 2791195"/>
                  <a:gd name="connsiteX38" fmla="*/ 316089 w 3281036"/>
                  <a:gd name="connsiteY38" fmla="*/ 81862 h 2791195"/>
                  <a:gd name="connsiteX39" fmla="*/ 248356 w 3281036"/>
                  <a:gd name="connsiteY39" fmla="*/ 47995 h 2791195"/>
                  <a:gd name="connsiteX40" fmla="*/ 214489 w 3281036"/>
                  <a:gd name="connsiteY40" fmla="*/ 25417 h 2791195"/>
                  <a:gd name="connsiteX41" fmla="*/ 282222 w 3281036"/>
                  <a:gd name="connsiteY41" fmla="*/ 47995 h 2791195"/>
                  <a:gd name="connsiteX42" fmla="*/ 316089 w 3281036"/>
                  <a:gd name="connsiteY42" fmla="*/ 59284 h 2791195"/>
                  <a:gd name="connsiteX43" fmla="*/ 699911 w 3281036"/>
                  <a:gd name="connsiteY43" fmla="*/ 70573 h 2791195"/>
                  <a:gd name="connsiteX44" fmla="*/ 857956 w 3281036"/>
                  <a:gd name="connsiteY44" fmla="*/ 59284 h 2791195"/>
                  <a:gd name="connsiteX45" fmla="*/ 1599796 w 3281036"/>
                  <a:gd name="connsiteY45" fmla="*/ 27433 h 2791195"/>
                  <a:gd name="connsiteX46" fmla="*/ 1680835 w 3281036"/>
                  <a:gd name="connsiteY46" fmla="*/ 53235 h 2791195"/>
                  <a:gd name="connsiteX47" fmla="*/ 1883632 w 3281036"/>
                  <a:gd name="connsiteY47" fmla="*/ 4049 h 2791195"/>
                  <a:gd name="connsiteX48" fmla="*/ 2283985 w 3281036"/>
                  <a:gd name="connsiteY48" fmla="*/ 22191 h 2791195"/>
                  <a:gd name="connsiteX49" fmla="*/ 2754489 w 3281036"/>
                  <a:gd name="connsiteY49" fmla="*/ 18966 h 2791195"/>
                  <a:gd name="connsiteX50" fmla="*/ 2894390 w 3281036"/>
                  <a:gd name="connsiteY50" fmla="*/ 30659 h 2791195"/>
                  <a:gd name="connsiteX51" fmla="*/ 3281036 w 3281036"/>
                  <a:gd name="connsiteY51" fmla="*/ 62912 h 2791195"/>
                  <a:gd name="connsiteX52" fmla="*/ 3239911 w 3281036"/>
                  <a:gd name="connsiteY52" fmla="*/ 172173 h 2791195"/>
                  <a:gd name="connsiteX53" fmla="*/ 3183467 w 3281036"/>
                  <a:gd name="connsiteY53" fmla="*/ 217328 h 2791195"/>
                  <a:gd name="connsiteX54" fmla="*/ 3149600 w 3281036"/>
                  <a:gd name="connsiteY54" fmla="*/ 296350 h 2791195"/>
                  <a:gd name="connsiteX55" fmla="*/ 3093156 w 3281036"/>
                  <a:gd name="connsiteY55" fmla="*/ 375373 h 2791195"/>
                  <a:gd name="connsiteX56" fmla="*/ 3081867 w 3281036"/>
                  <a:gd name="connsiteY56" fmla="*/ 759195 h 2791195"/>
                  <a:gd name="connsiteX57" fmla="*/ 3093156 w 3281036"/>
                  <a:gd name="connsiteY57" fmla="*/ 793062 h 2791195"/>
                  <a:gd name="connsiteX58" fmla="*/ 3104445 w 3281036"/>
                  <a:gd name="connsiteY58" fmla="*/ 883373 h 2791195"/>
                  <a:gd name="connsiteX59" fmla="*/ 3127022 w 3281036"/>
                  <a:gd name="connsiteY59" fmla="*/ 928528 h 2791195"/>
                  <a:gd name="connsiteX60" fmla="*/ 3138311 w 3281036"/>
                  <a:gd name="connsiteY60" fmla="*/ 962395 h 2791195"/>
                  <a:gd name="connsiteX61" fmla="*/ 3093156 w 3281036"/>
                  <a:gd name="connsiteY61" fmla="*/ 1097862 h 2791195"/>
                  <a:gd name="connsiteX62" fmla="*/ 3081867 w 3281036"/>
                  <a:gd name="connsiteY62" fmla="*/ 1131728 h 2791195"/>
                  <a:gd name="connsiteX63" fmla="*/ 3059289 w 3281036"/>
                  <a:gd name="connsiteY63" fmla="*/ 1165595 h 2791195"/>
                  <a:gd name="connsiteX64" fmla="*/ 3048000 w 3281036"/>
                  <a:gd name="connsiteY64" fmla="*/ 1199462 h 2791195"/>
                  <a:gd name="connsiteX65" fmla="*/ 3002845 w 3281036"/>
                  <a:gd name="connsiteY65" fmla="*/ 1244617 h 2791195"/>
                  <a:gd name="connsiteX66" fmla="*/ 2968978 w 3281036"/>
                  <a:gd name="connsiteY66" fmla="*/ 1312350 h 2791195"/>
                  <a:gd name="connsiteX67" fmla="*/ 2957689 w 3281036"/>
                  <a:gd name="connsiteY67" fmla="*/ 1346217 h 2791195"/>
                  <a:gd name="connsiteX68" fmla="*/ 2935111 w 3281036"/>
                  <a:gd name="connsiteY68" fmla="*/ 1391373 h 2791195"/>
                  <a:gd name="connsiteX69" fmla="*/ 2923822 w 3281036"/>
                  <a:gd name="connsiteY69" fmla="*/ 1515550 h 2791195"/>
                  <a:gd name="connsiteX70" fmla="*/ 2901245 w 3281036"/>
                  <a:gd name="connsiteY70" fmla="*/ 1560706 h 2791195"/>
                  <a:gd name="connsiteX71" fmla="*/ 2889956 w 3281036"/>
                  <a:gd name="connsiteY71" fmla="*/ 1594573 h 2791195"/>
                  <a:gd name="connsiteX72" fmla="*/ 2867378 w 3281036"/>
                  <a:gd name="connsiteY72" fmla="*/ 1786484 h 2791195"/>
                  <a:gd name="connsiteX73" fmla="*/ 2856089 w 3281036"/>
                  <a:gd name="connsiteY73" fmla="*/ 1842928 h 2791195"/>
                  <a:gd name="connsiteX74" fmla="*/ 2833511 w 3281036"/>
                  <a:gd name="connsiteY74" fmla="*/ 1876795 h 2791195"/>
                  <a:gd name="connsiteX75" fmla="*/ 2788356 w 3281036"/>
                  <a:gd name="connsiteY75" fmla="*/ 2034839 h 2791195"/>
                  <a:gd name="connsiteX76" fmla="*/ 2754489 w 3281036"/>
                  <a:gd name="connsiteY76" fmla="*/ 2068706 h 2791195"/>
                  <a:gd name="connsiteX77" fmla="*/ 2765778 w 3281036"/>
                  <a:gd name="connsiteY77" fmla="*/ 2113862 h 2791195"/>
                  <a:gd name="connsiteX78" fmla="*/ 2777067 w 3281036"/>
                  <a:gd name="connsiteY78" fmla="*/ 2147728 h 2791195"/>
                  <a:gd name="connsiteX79" fmla="*/ 2765778 w 3281036"/>
                  <a:gd name="connsiteY79" fmla="*/ 2215462 h 2791195"/>
                  <a:gd name="connsiteX80" fmla="*/ 2754489 w 3281036"/>
                  <a:gd name="connsiteY80" fmla="*/ 2249328 h 2791195"/>
                  <a:gd name="connsiteX81" fmla="*/ 2720622 w 3281036"/>
                  <a:gd name="connsiteY81" fmla="*/ 2271906 h 2791195"/>
                  <a:gd name="connsiteX82" fmla="*/ 2675467 w 3281036"/>
                  <a:gd name="connsiteY82" fmla="*/ 2497684 h 2791195"/>
                  <a:gd name="connsiteX83" fmla="*/ 2641600 w 3281036"/>
                  <a:gd name="connsiteY83" fmla="*/ 2554128 h 2791195"/>
                  <a:gd name="connsiteX84" fmla="*/ 2630311 w 3281036"/>
                  <a:gd name="connsiteY84" fmla="*/ 2633150 h 2791195"/>
                  <a:gd name="connsiteX85" fmla="*/ 2619022 w 3281036"/>
                  <a:gd name="connsiteY85" fmla="*/ 2667017 h 2791195"/>
                  <a:gd name="connsiteX86" fmla="*/ 2585156 w 3281036"/>
                  <a:gd name="connsiteY86" fmla="*/ 2678306 h 2791195"/>
                  <a:gd name="connsiteX87" fmla="*/ 2540000 w 3281036"/>
                  <a:gd name="connsiteY87" fmla="*/ 2723462 h 2791195"/>
                  <a:gd name="connsiteX88" fmla="*/ 2585156 w 3281036"/>
                  <a:gd name="connsiteY88" fmla="*/ 2746039 h 2791195"/>
                  <a:gd name="connsiteX89" fmla="*/ 2596445 w 3281036"/>
                  <a:gd name="connsiteY89" fmla="*/ 2779906 h 2791195"/>
                  <a:gd name="connsiteX90" fmla="*/ 2641600 w 3281036"/>
                  <a:gd name="connsiteY90" fmla="*/ 2791195 h 2791195"/>
                  <a:gd name="connsiteX91" fmla="*/ 2585156 w 3281036"/>
                  <a:gd name="connsiteY91" fmla="*/ 2779906 h 2791195"/>
                  <a:gd name="connsiteX92" fmla="*/ 2573867 w 3281036"/>
                  <a:gd name="connsiteY92" fmla="*/ 2734750 h 2791195"/>
                  <a:gd name="connsiteX93" fmla="*/ 2472267 w 3281036"/>
                  <a:gd name="connsiteY93" fmla="*/ 2655728 h 2791195"/>
                  <a:gd name="connsiteX94" fmla="*/ 2427111 w 3281036"/>
                  <a:gd name="connsiteY94" fmla="*/ 2599284 h 2791195"/>
                  <a:gd name="connsiteX95" fmla="*/ 2404533 w 3281036"/>
                  <a:gd name="connsiteY95" fmla="*/ 2565417 h 2791195"/>
                  <a:gd name="connsiteX96" fmla="*/ 2302933 w 3281036"/>
                  <a:gd name="connsiteY96" fmla="*/ 2520262 h 2791195"/>
                  <a:gd name="connsiteX97" fmla="*/ 2201333 w 3281036"/>
                  <a:gd name="connsiteY97" fmla="*/ 2452528 h 2791195"/>
                  <a:gd name="connsiteX98" fmla="*/ 2144889 w 3281036"/>
                  <a:gd name="connsiteY98" fmla="*/ 2418662 h 2791195"/>
                  <a:gd name="connsiteX99" fmla="*/ 1941689 w 3281036"/>
                  <a:gd name="connsiteY99" fmla="*/ 2396084 h 2791195"/>
                  <a:gd name="connsiteX100" fmla="*/ 1907822 w 3281036"/>
                  <a:gd name="connsiteY100" fmla="*/ 2384795 h 2791195"/>
                  <a:gd name="connsiteX101" fmla="*/ 1851378 w 3281036"/>
                  <a:gd name="connsiteY101" fmla="*/ 2373506 h 2791195"/>
                  <a:gd name="connsiteX102" fmla="*/ 1806222 w 3281036"/>
                  <a:gd name="connsiteY102" fmla="*/ 2362217 h 2791195"/>
                  <a:gd name="connsiteX103" fmla="*/ 1761067 w 3281036"/>
                  <a:gd name="connsiteY103" fmla="*/ 2339639 h 2791195"/>
                  <a:gd name="connsiteX104" fmla="*/ 1715911 w 3281036"/>
                  <a:gd name="connsiteY104" fmla="*/ 2328350 h 2791195"/>
                  <a:gd name="connsiteX105" fmla="*/ 1682045 w 3281036"/>
                  <a:gd name="connsiteY105" fmla="*/ 2305773 h 2791195"/>
                  <a:gd name="connsiteX106" fmla="*/ 1614311 w 3281036"/>
                  <a:gd name="connsiteY106" fmla="*/ 2204173 h 2791195"/>
                  <a:gd name="connsiteX107" fmla="*/ 1580445 w 3281036"/>
                  <a:gd name="connsiteY107" fmla="*/ 2294484 h 2791195"/>
                  <a:gd name="connsiteX108" fmla="*/ 1557867 w 3281036"/>
                  <a:gd name="connsiteY108" fmla="*/ 2260617 h 2791195"/>
                  <a:gd name="connsiteX109" fmla="*/ 1557866 w 3281036"/>
                  <a:gd name="connsiteY109" fmla="*/ 2091284 h 2791195"/>
                  <a:gd name="connsiteX110" fmla="*/ 1535289 w 3281036"/>
                  <a:gd name="connsiteY110" fmla="*/ 1854217 h 2791195"/>
                  <a:gd name="connsiteX111" fmla="*/ 1456267 w 3281036"/>
                  <a:gd name="connsiteY111" fmla="*/ 1831639 h 2791195"/>
                  <a:gd name="connsiteX112" fmla="*/ 1241778 w 3281036"/>
                  <a:gd name="connsiteY112" fmla="*/ 1842928 h 2791195"/>
                  <a:gd name="connsiteX113" fmla="*/ 1185333 w 3281036"/>
                  <a:gd name="connsiteY113" fmla="*/ 1854217 h 2791195"/>
                  <a:gd name="connsiteX114" fmla="*/ 936978 w 3281036"/>
                  <a:gd name="connsiteY114" fmla="*/ 1797773 h 2791195"/>
                  <a:gd name="connsiteX115" fmla="*/ 801511 w 3281036"/>
                  <a:gd name="connsiteY115" fmla="*/ 1752617 h 2791195"/>
                  <a:gd name="connsiteX116" fmla="*/ 609600 w 3281036"/>
                  <a:gd name="connsiteY116" fmla="*/ 1718750 h 2791195"/>
                  <a:gd name="connsiteX117" fmla="*/ 485422 w 3281036"/>
                  <a:gd name="connsiteY117" fmla="*/ 1684884 h 2791195"/>
                  <a:gd name="connsiteX118" fmla="*/ 180622 w 3281036"/>
                  <a:gd name="connsiteY118" fmla="*/ 1651017 h 2791195"/>
                  <a:gd name="connsiteX119" fmla="*/ 146756 w 3281036"/>
                  <a:gd name="connsiteY119" fmla="*/ 1662306 h 2791195"/>
                  <a:gd name="connsiteX120" fmla="*/ 135467 w 3281036"/>
                  <a:gd name="connsiteY120" fmla="*/ 1730039 h 2791195"/>
                  <a:gd name="connsiteX121" fmla="*/ 33867 w 3281036"/>
                  <a:gd name="connsiteY121" fmla="*/ 1718750 h 2791195"/>
                  <a:gd name="connsiteX122" fmla="*/ 0 w 3281036"/>
                  <a:gd name="connsiteY122" fmla="*/ 1684884 h 2791195"/>
                  <a:gd name="connsiteX0" fmla="*/ 67733 w 3281036"/>
                  <a:gd name="connsiteY0" fmla="*/ 1154306 h 2791195"/>
                  <a:gd name="connsiteX1" fmla="*/ 124178 w 3281036"/>
                  <a:gd name="connsiteY1" fmla="*/ 1131728 h 2791195"/>
                  <a:gd name="connsiteX2" fmla="*/ 406400 w 3281036"/>
                  <a:gd name="connsiteY2" fmla="*/ 1176884 h 2791195"/>
                  <a:gd name="connsiteX3" fmla="*/ 485422 w 3281036"/>
                  <a:gd name="connsiteY3" fmla="*/ 1188173 h 2791195"/>
                  <a:gd name="connsiteX4" fmla="*/ 553156 w 3281036"/>
                  <a:gd name="connsiteY4" fmla="*/ 1222039 h 2791195"/>
                  <a:gd name="connsiteX5" fmla="*/ 790222 w 3281036"/>
                  <a:gd name="connsiteY5" fmla="*/ 1267195 h 2791195"/>
                  <a:gd name="connsiteX6" fmla="*/ 801511 w 3281036"/>
                  <a:gd name="connsiteY6" fmla="*/ 1301062 h 2791195"/>
                  <a:gd name="connsiteX7" fmla="*/ 993422 w 3281036"/>
                  <a:gd name="connsiteY7" fmla="*/ 1312350 h 2791195"/>
                  <a:gd name="connsiteX8" fmla="*/ 1027289 w 3281036"/>
                  <a:gd name="connsiteY8" fmla="*/ 1323639 h 2791195"/>
                  <a:gd name="connsiteX9" fmla="*/ 1162756 w 3281036"/>
                  <a:gd name="connsiteY9" fmla="*/ 1346217 h 2791195"/>
                  <a:gd name="connsiteX10" fmla="*/ 1501422 w 3281036"/>
                  <a:gd name="connsiteY10" fmla="*/ 1323639 h 2791195"/>
                  <a:gd name="connsiteX11" fmla="*/ 1557867 w 3281036"/>
                  <a:gd name="connsiteY11" fmla="*/ 1312350 h 2791195"/>
                  <a:gd name="connsiteX12" fmla="*/ 1569156 w 3281036"/>
                  <a:gd name="connsiteY12" fmla="*/ 1233328 h 2791195"/>
                  <a:gd name="connsiteX13" fmla="*/ 1501422 w 3281036"/>
                  <a:gd name="connsiteY13" fmla="*/ 1086573 h 2791195"/>
                  <a:gd name="connsiteX14" fmla="*/ 1467556 w 3281036"/>
                  <a:gd name="connsiteY14" fmla="*/ 1075284 h 2791195"/>
                  <a:gd name="connsiteX15" fmla="*/ 1422400 w 3281036"/>
                  <a:gd name="connsiteY15" fmla="*/ 973684 h 2791195"/>
                  <a:gd name="connsiteX16" fmla="*/ 1377245 w 3281036"/>
                  <a:gd name="connsiteY16" fmla="*/ 928528 h 2791195"/>
                  <a:gd name="connsiteX17" fmla="*/ 1343378 w 3281036"/>
                  <a:gd name="connsiteY17" fmla="*/ 894662 h 2791195"/>
                  <a:gd name="connsiteX18" fmla="*/ 1286933 w 3281036"/>
                  <a:gd name="connsiteY18" fmla="*/ 826928 h 2791195"/>
                  <a:gd name="connsiteX19" fmla="*/ 1275645 w 3281036"/>
                  <a:gd name="connsiteY19" fmla="*/ 793062 h 2791195"/>
                  <a:gd name="connsiteX20" fmla="*/ 1219200 w 3281036"/>
                  <a:gd name="connsiteY20" fmla="*/ 725328 h 2791195"/>
                  <a:gd name="connsiteX21" fmla="*/ 1207911 w 3281036"/>
                  <a:gd name="connsiteY21" fmla="*/ 691462 h 2791195"/>
                  <a:gd name="connsiteX22" fmla="*/ 1162756 w 3281036"/>
                  <a:gd name="connsiteY22" fmla="*/ 680173 h 2791195"/>
                  <a:gd name="connsiteX23" fmla="*/ 1128889 w 3281036"/>
                  <a:gd name="connsiteY23" fmla="*/ 646306 h 2791195"/>
                  <a:gd name="connsiteX24" fmla="*/ 1049867 w 3281036"/>
                  <a:gd name="connsiteY24" fmla="*/ 623728 h 2791195"/>
                  <a:gd name="connsiteX25" fmla="*/ 1004711 w 3281036"/>
                  <a:gd name="connsiteY25" fmla="*/ 578573 h 2791195"/>
                  <a:gd name="connsiteX26" fmla="*/ 891822 w 3281036"/>
                  <a:gd name="connsiteY26" fmla="*/ 522128 h 2791195"/>
                  <a:gd name="connsiteX27" fmla="*/ 835378 w 3281036"/>
                  <a:gd name="connsiteY27" fmla="*/ 499550 h 2791195"/>
                  <a:gd name="connsiteX28" fmla="*/ 801511 w 3281036"/>
                  <a:gd name="connsiteY28" fmla="*/ 476973 h 2791195"/>
                  <a:gd name="connsiteX29" fmla="*/ 756356 w 3281036"/>
                  <a:gd name="connsiteY29" fmla="*/ 443106 h 2791195"/>
                  <a:gd name="connsiteX30" fmla="*/ 699911 w 3281036"/>
                  <a:gd name="connsiteY30" fmla="*/ 431817 h 2791195"/>
                  <a:gd name="connsiteX31" fmla="*/ 677333 w 3281036"/>
                  <a:gd name="connsiteY31" fmla="*/ 386662 h 2791195"/>
                  <a:gd name="connsiteX32" fmla="*/ 666045 w 3281036"/>
                  <a:gd name="connsiteY32" fmla="*/ 307639 h 2791195"/>
                  <a:gd name="connsiteX33" fmla="*/ 632178 w 3281036"/>
                  <a:gd name="connsiteY33" fmla="*/ 273773 h 2791195"/>
                  <a:gd name="connsiteX34" fmla="*/ 609600 w 3281036"/>
                  <a:gd name="connsiteY34" fmla="*/ 228617 h 2791195"/>
                  <a:gd name="connsiteX35" fmla="*/ 541867 w 3281036"/>
                  <a:gd name="connsiteY35" fmla="*/ 127017 h 2791195"/>
                  <a:gd name="connsiteX36" fmla="*/ 462845 w 3281036"/>
                  <a:gd name="connsiteY36" fmla="*/ 115728 h 2791195"/>
                  <a:gd name="connsiteX37" fmla="*/ 417689 w 3281036"/>
                  <a:gd name="connsiteY37" fmla="*/ 104439 h 2791195"/>
                  <a:gd name="connsiteX38" fmla="*/ 316089 w 3281036"/>
                  <a:gd name="connsiteY38" fmla="*/ 81862 h 2791195"/>
                  <a:gd name="connsiteX39" fmla="*/ 248356 w 3281036"/>
                  <a:gd name="connsiteY39" fmla="*/ 47995 h 2791195"/>
                  <a:gd name="connsiteX40" fmla="*/ 214489 w 3281036"/>
                  <a:gd name="connsiteY40" fmla="*/ 25417 h 2791195"/>
                  <a:gd name="connsiteX41" fmla="*/ 282222 w 3281036"/>
                  <a:gd name="connsiteY41" fmla="*/ 47995 h 2791195"/>
                  <a:gd name="connsiteX42" fmla="*/ 316089 w 3281036"/>
                  <a:gd name="connsiteY42" fmla="*/ 59284 h 2791195"/>
                  <a:gd name="connsiteX43" fmla="*/ 699911 w 3281036"/>
                  <a:gd name="connsiteY43" fmla="*/ 70573 h 2791195"/>
                  <a:gd name="connsiteX44" fmla="*/ 857956 w 3281036"/>
                  <a:gd name="connsiteY44" fmla="*/ 59284 h 2791195"/>
                  <a:gd name="connsiteX45" fmla="*/ 1599796 w 3281036"/>
                  <a:gd name="connsiteY45" fmla="*/ 27433 h 2791195"/>
                  <a:gd name="connsiteX46" fmla="*/ 1680835 w 3281036"/>
                  <a:gd name="connsiteY46" fmla="*/ 53235 h 2791195"/>
                  <a:gd name="connsiteX47" fmla="*/ 1883632 w 3281036"/>
                  <a:gd name="connsiteY47" fmla="*/ 4049 h 2791195"/>
                  <a:gd name="connsiteX48" fmla="*/ 2283985 w 3281036"/>
                  <a:gd name="connsiteY48" fmla="*/ 22191 h 2791195"/>
                  <a:gd name="connsiteX49" fmla="*/ 2754489 w 3281036"/>
                  <a:gd name="connsiteY49" fmla="*/ 18966 h 2791195"/>
                  <a:gd name="connsiteX50" fmla="*/ 2894390 w 3281036"/>
                  <a:gd name="connsiteY50" fmla="*/ 30659 h 2791195"/>
                  <a:gd name="connsiteX51" fmla="*/ 3281036 w 3281036"/>
                  <a:gd name="connsiteY51" fmla="*/ 62912 h 2791195"/>
                  <a:gd name="connsiteX52" fmla="*/ 3239911 w 3281036"/>
                  <a:gd name="connsiteY52" fmla="*/ 172173 h 2791195"/>
                  <a:gd name="connsiteX53" fmla="*/ 3183467 w 3281036"/>
                  <a:gd name="connsiteY53" fmla="*/ 217328 h 2791195"/>
                  <a:gd name="connsiteX54" fmla="*/ 3149600 w 3281036"/>
                  <a:gd name="connsiteY54" fmla="*/ 296350 h 2791195"/>
                  <a:gd name="connsiteX55" fmla="*/ 3093156 w 3281036"/>
                  <a:gd name="connsiteY55" fmla="*/ 375373 h 2791195"/>
                  <a:gd name="connsiteX56" fmla="*/ 3227010 w 3281036"/>
                  <a:gd name="connsiteY56" fmla="*/ 595910 h 2791195"/>
                  <a:gd name="connsiteX57" fmla="*/ 3093156 w 3281036"/>
                  <a:gd name="connsiteY57" fmla="*/ 793062 h 2791195"/>
                  <a:gd name="connsiteX58" fmla="*/ 3104445 w 3281036"/>
                  <a:gd name="connsiteY58" fmla="*/ 883373 h 2791195"/>
                  <a:gd name="connsiteX59" fmla="*/ 3127022 w 3281036"/>
                  <a:gd name="connsiteY59" fmla="*/ 928528 h 2791195"/>
                  <a:gd name="connsiteX60" fmla="*/ 3138311 w 3281036"/>
                  <a:gd name="connsiteY60" fmla="*/ 962395 h 2791195"/>
                  <a:gd name="connsiteX61" fmla="*/ 3093156 w 3281036"/>
                  <a:gd name="connsiteY61" fmla="*/ 1097862 h 2791195"/>
                  <a:gd name="connsiteX62" fmla="*/ 3081867 w 3281036"/>
                  <a:gd name="connsiteY62" fmla="*/ 1131728 h 2791195"/>
                  <a:gd name="connsiteX63" fmla="*/ 3059289 w 3281036"/>
                  <a:gd name="connsiteY63" fmla="*/ 1165595 h 2791195"/>
                  <a:gd name="connsiteX64" fmla="*/ 3048000 w 3281036"/>
                  <a:gd name="connsiteY64" fmla="*/ 1199462 h 2791195"/>
                  <a:gd name="connsiteX65" fmla="*/ 3002845 w 3281036"/>
                  <a:gd name="connsiteY65" fmla="*/ 1244617 h 2791195"/>
                  <a:gd name="connsiteX66" fmla="*/ 2968978 w 3281036"/>
                  <a:gd name="connsiteY66" fmla="*/ 1312350 h 2791195"/>
                  <a:gd name="connsiteX67" fmla="*/ 2957689 w 3281036"/>
                  <a:gd name="connsiteY67" fmla="*/ 1346217 h 2791195"/>
                  <a:gd name="connsiteX68" fmla="*/ 2935111 w 3281036"/>
                  <a:gd name="connsiteY68" fmla="*/ 1391373 h 2791195"/>
                  <a:gd name="connsiteX69" fmla="*/ 2923822 w 3281036"/>
                  <a:gd name="connsiteY69" fmla="*/ 1515550 h 2791195"/>
                  <a:gd name="connsiteX70" fmla="*/ 2901245 w 3281036"/>
                  <a:gd name="connsiteY70" fmla="*/ 1560706 h 2791195"/>
                  <a:gd name="connsiteX71" fmla="*/ 2889956 w 3281036"/>
                  <a:gd name="connsiteY71" fmla="*/ 1594573 h 2791195"/>
                  <a:gd name="connsiteX72" fmla="*/ 2867378 w 3281036"/>
                  <a:gd name="connsiteY72" fmla="*/ 1786484 h 2791195"/>
                  <a:gd name="connsiteX73" fmla="*/ 2856089 w 3281036"/>
                  <a:gd name="connsiteY73" fmla="*/ 1842928 h 2791195"/>
                  <a:gd name="connsiteX74" fmla="*/ 2833511 w 3281036"/>
                  <a:gd name="connsiteY74" fmla="*/ 1876795 h 2791195"/>
                  <a:gd name="connsiteX75" fmla="*/ 2788356 w 3281036"/>
                  <a:gd name="connsiteY75" fmla="*/ 2034839 h 2791195"/>
                  <a:gd name="connsiteX76" fmla="*/ 2754489 w 3281036"/>
                  <a:gd name="connsiteY76" fmla="*/ 2068706 h 2791195"/>
                  <a:gd name="connsiteX77" fmla="*/ 2765778 w 3281036"/>
                  <a:gd name="connsiteY77" fmla="*/ 2113862 h 2791195"/>
                  <a:gd name="connsiteX78" fmla="*/ 2777067 w 3281036"/>
                  <a:gd name="connsiteY78" fmla="*/ 2147728 h 2791195"/>
                  <a:gd name="connsiteX79" fmla="*/ 2765778 w 3281036"/>
                  <a:gd name="connsiteY79" fmla="*/ 2215462 h 2791195"/>
                  <a:gd name="connsiteX80" fmla="*/ 2754489 w 3281036"/>
                  <a:gd name="connsiteY80" fmla="*/ 2249328 h 2791195"/>
                  <a:gd name="connsiteX81" fmla="*/ 2720622 w 3281036"/>
                  <a:gd name="connsiteY81" fmla="*/ 2271906 h 2791195"/>
                  <a:gd name="connsiteX82" fmla="*/ 2675467 w 3281036"/>
                  <a:gd name="connsiteY82" fmla="*/ 2497684 h 2791195"/>
                  <a:gd name="connsiteX83" fmla="*/ 2641600 w 3281036"/>
                  <a:gd name="connsiteY83" fmla="*/ 2554128 h 2791195"/>
                  <a:gd name="connsiteX84" fmla="*/ 2630311 w 3281036"/>
                  <a:gd name="connsiteY84" fmla="*/ 2633150 h 2791195"/>
                  <a:gd name="connsiteX85" fmla="*/ 2619022 w 3281036"/>
                  <a:gd name="connsiteY85" fmla="*/ 2667017 h 2791195"/>
                  <a:gd name="connsiteX86" fmla="*/ 2585156 w 3281036"/>
                  <a:gd name="connsiteY86" fmla="*/ 2678306 h 2791195"/>
                  <a:gd name="connsiteX87" fmla="*/ 2540000 w 3281036"/>
                  <a:gd name="connsiteY87" fmla="*/ 2723462 h 2791195"/>
                  <a:gd name="connsiteX88" fmla="*/ 2585156 w 3281036"/>
                  <a:gd name="connsiteY88" fmla="*/ 2746039 h 2791195"/>
                  <a:gd name="connsiteX89" fmla="*/ 2596445 w 3281036"/>
                  <a:gd name="connsiteY89" fmla="*/ 2779906 h 2791195"/>
                  <a:gd name="connsiteX90" fmla="*/ 2641600 w 3281036"/>
                  <a:gd name="connsiteY90" fmla="*/ 2791195 h 2791195"/>
                  <a:gd name="connsiteX91" fmla="*/ 2585156 w 3281036"/>
                  <a:gd name="connsiteY91" fmla="*/ 2779906 h 2791195"/>
                  <a:gd name="connsiteX92" fmla="*/ 2573867 w 3281036"/>
                  <a:gd name="connsiteY92" fmla="*/ 2734750 h 2791195"/>
                  <a:gd name="connsiteX93" fmla="*/ 2472267 w 3281036"/>
                  <a:gd name="connsiteY93" fmla="*/ 2655728 h 2791195"/>
                  <a:gd name="connsiteX94" fmla="*/ 2427111 w 3281036"/>
                  <a:gd name="connsiteY94" fmla="*/ 2599284 h 2791195"/>
                  <a:gd name="connsiteX95" fmla="*/ 2404533 w 3281036"/>
                  <a:gd name="connsiteY95" fmla="*/ 2565417 h 2791195"/>
                  <a:gd name="connsiteX96" fmla="*/ 2302933 w 3281036"/>
                  <a:gd name="connsiteY96" fmla="*/ 2520262 h 2791195"/>
                  <a:gd name="connsiteX97" fmla="*/ 2201333 w 3281036"/>
                  <a:gd name="connsiteY97" fmla="*/ 2452528 h 2791195"/>
                  <a:gd name="connsiteX98" fmla="*/ 2144889 w 3281036"/>
                  <a:gd name="connsiteY98" fmla="*/ 2418662 h 2791195"/>
                  <a:gd name="connsiteX99" fmla="*/ 1941689 w 3281036"/>
                  <a:gd name="connsiteY99" fmla="*/ 2396084 h 2791195"/>
                  <a:gd name="connsiteX100" fmla="*/ 1907822 w 3281036"/>
                  <a:gd name="connsiteY100" fmla="*/ 2384795 h 2791195"/>
                  <a:gd name="connsiteX101" fmla="*/ 1851378 w 3281036"/>
                  <a:gd name="connsiteY101" fmla="*/ 2373506 h 2791195"/>
                  <a:gd name="connsiteX102" fmla="*/ 1806222 w 3281036"/>
                  <a:gd name="connsiteY102" fmla="*/ 2362217 h 2791195"/>
                  <a:gd name="connsiteX103" fmla="*/ 1761067 w 3281036"/>
                  <a:gd name="connsiteY103" fmla="*/ 2339639 h 2791195"/>
                  <a:gd name="connsiteX104" fmla="*/ 1715911 w 3281036"/>
                  <a:gd name="connsiteY104" fmla="*/ 2328350 h 2791195"/>
                  <a:gd name="connsiteX105" fmla="*/ 1682045 w 3281036"/>
                  <a:gd name="connsiteY105" fmla="*/ 2305773 h 2791195"/>
                  <a:gd name="connsiteX106" fmla="*/ 1614311 w 3281036"/>
                  <a:gd name="connsiteY106" fmla="*/ 2204173 h 2791195"/>
                  <a:gd name="connsiteX107" fmla="*/ 1580445 w 3281036"/>
                  <a:gd name="connsiteY107" fmla="*/ 2294484 h 2791195"/>
                  <a:gd name="connsiteX108" fmla="*/ 1557867 w 3281036"/>
                  <a:gd name="connsiteY108" fmla="*/ 2260617 h 2791195"/>
                  <a:gd name="connsiteX109" fmla="*/ 1557866 w 3281036"/>
                  <a:gd name="connsiteY109" fmla="*/ 2091284 h 2791195"/>
                  <a:gd name="connsiteX110" fmla="*/ 1535289 w 3281036"/>
                  <a:gd name="connsiteY110" fmla="*/ 1854217 h 2791195"/>
                  <a:gd name="connsiteX111" fmla="*/ 1456267 w 3281036"/>
                  <a:gd name="connsiteY111" fmla="*/ 1831639 h 2791195"/>
                  <a:gd name="connsiteX112" fmla="*/ 1241778 w 3281036"/>
                  <a:gd name="connsiteY112" fmla="*/ 1842928 h 2791195"/>
                  <a:gd name="connsiteX113" fmla="*/ 1185333 w 3281036"/>
                  <a:gd name="connsiteY113" fmla="*/ 1854217 h 2791195"/>
                  <a:gd name="connsiteX114" fmla="*/ 936978 w 3281036"/>
                  <a:gd name="connsiteY114" fmla="*/ 1797773 h 2791195"/>
                  <a:gd name="connsiteX115" fmla="*/ 801511 w 3281036"/>
                  <a:gd name="connsiteY115" fmla="*/ 1752617 h 2791195"/>
                  <a:gd name="connsiteX116" fmla="*/ 609600 w 3281036"/>
                  <a:gd name="connsiteY116" fmla="*/ 1718750 h 2791195"/>
                  <a:gd name="connsiteX117" fmla="*/ 485422 w 3281036"/>
                  <a:gd name="connsiteY117" fmla="*/ 1684884 h 2791195"/>
                  <a:gd name="connsiteX118" fmla="*/ 180622 w 3281036"/>
                  <a:gd name="connsiteY118" fmla="*/ 1651017 h 2791195"/>
                  <a:gd name="connsiteX119" fmla="*/ 146756 w 3281036"/>
                  <a:gd name="connsiteY119" fmla="*/ 1662306 h 2791195"/>
                  <a:gd name="connsiteX120" fmla="*/ 135467 w 3281036"/>
                  <a:gd name="connsiteY120" fmla="*/ 1730039 h 2791195"/>
                  <a:gd name="connsiteX121" fmla="*/ 33867 w 3281036"/>
                  <a:gd name="connsiteY121" fmla="*/ 1718750 h 2791195"/>
                  <a:gd name="connsiteX122" fmla="*/ 0 w 3281036"/>
                  <a:gd name="connsiteY122" fmla="*/ 1684884 h 2791195"/>
                  <a:gd name="connsiteX0" fmla="*/ 67733 w 3282969"/>
                  <a:gd name="connsiteY0" fmla="*/ 1154306 h 2791195"/>
                  <a:gd name="connsiteX1" fmla="*/ 124178 w 3282969"/>
                  <a:gd name="connsiteY1" fmla="*/ 1131728 h 2791195"/>
                  <a:gd name="connsiteX2" fmla="*/ 406400 w 3282969"/>
                  <a:gd name="connsiteY2" fmla="*/ 1176884 h 2791195"/>
                  <a:gd name="connsiteX3" fmla="*/ 485422 w 3282969"/>
                  <a:gd name="connsiteY3" fmla="*/ 1188173 h 2791195"/>
                  <a:gd name="connsiteX4" fmla="*/ 553156 w 3282969"/>
                  <a:gd name="connsiteY4" fmla="*/ 1222039 h 2791195"/>
                  <a:gd name="connsiteX5" fmla="*/ 790222 w 3282969"/>
                  <a:gd name="connsiteY5" fmla="*/ 1267195 h 2791195"/>
                  <a:gd name="connsiteX6" fmla="*/ 801511 w 3282969"/>
                  <a:gd name="connsiteY6" fmla="*/ 1301062 h 2791195"/>
                  <a:gd name="connsiteX7" fmla="*/ 993422 w 3282969"/>
                  <a:gd name="connsiteY7" fmla="*/ 1312350 h 2791195"/>
                  <a:gd name="connsiteX8" fmla="*/ 1027289 w 3282969"/>
                  <a:gd name="connsiteY8" fmla="*/ 1323639 h 2791195"/>
                  <a:gd name="connsiteX9" fmla="*/ 1162756 w 3282969"/>
                  <a:gd name="connsiteY9" fmla="*/ 1346217 h 2791195"/>
                  <a:gd name="connsiteX10" fmla="*/ 1501422 w 3282969"/>
                  <a:gd name="connsiteY10" fmla="*/ 1323639 h 2791195"/>
                  <a:gd name="connsiteX11" fmla="*/ 1557867 w 3282969"/>
                  <a:gd name="connsiteY11" fmla="*/ 1312350 h 2791195"/>
                  <a:gd name="connsiteX12" fmla="*/ 1569156 w 3282969"/>
                  <a:gd name="connsiteY12" fmla="*/ 1233328 h 2791195"/>
                  <a:gd name="connsiteX13" fmla="*/ 1501422 w 3282969"/>
                  <a:gd name="connsiteY13" fmla="*/ 1086573 h 2791195"/>
                  <a:gd name="connsiteX14" fmla="*/ 1467556 w 3282969"/>
                  <a:gd name="connsiteY14" fmla="*/ 1075284 h 2791195"/>
                  <a:gd name="connsiteX15" fmla="*/ 1422400 w 3282969"/>
                  <a:gd name="connsiteY15" fmla="*/ 973684 h 2791195"/>
                  <a:gd name="connsiteX16" fmla="*/ 1377245 w 3282969"/>
                  <a:gd name="connsiteY16" fmla="*/ 928528 h 2791195"/>
                  <a:gd name="connsiteX17" fmla="*/ 1343378 w 3282969"/>
                  <a:gd name="connsiteY17" fmla="*/ 894662 h 2791195"/>
                  <a:gd name="connsiteX18" fmla="*/ 1286933 w 3282969"/>
                  <a:gd name="connsiteY18" fmla="*/ 826928 h 2791195"/>
                  <a:gd name="connsiteX19" fmla="*/ 1275645 w 3282969"/>
                  <a:gd name="connsiteY19" fmla="*/ 793062 h 2791195"/>
                  <a:gd name="connsiteX20" fmla="*/ 1219200 w 3282969"/>
                  <a:gd name="connsiteY20" fmla="*/ 725328 h 2791195"/>
                  <a:gd name="connsiteX21" fmla="*/ 1207911 w 3282969"/>
                  <a:gd name="connsiteY21" fmla="*/ 691462 h 2791195"/>
                  <a:gd name="connsiteX22" fmla="*/ 1162756 w 3282969"/>
                  <a:gd name="connsiteY22" fmla="*/ 680173 h 2791195"/>
                  <a:gd name="connsiteX23" fmla="*/ 1128889 w 3282969"/>
                  <a:gd name="connsiteY23" fmla="*/ 646306 h 2791195"/>
                  <a:gd name="connsiteX24" fmla="*/ 1049867 w 3282969"/>
                  <a:gd name="connsiteY24" fmla="*/ 623728 h 2791195"/>
                  <a:gd name="connsiteX25" fmla="*/ 1004711 w 3282969"/>
                  <a:gd name="connsiteY25" fmla="*/ 578573 h 2791195"/>
                  <a:gd name="connsiteX26" fmla="*/ 891822 w 3282969"/>
                  <a:gd name="connsiteY26" fmla="*/ 522128 h 2791195"/>
                  <a:gd name="connsiteX27" fmla="*/ 835378 w 3282969"/>
                  <a:gd name="connsiteY27" fmla="*/ 499550 h 2791195"/>
                  <a:gd name="connsiteX28" fmla="*/ 801511 w 3282969"/>
                  <a:gd name="connsiteY28" fmla="*/ 476973 h 2791195"/>
                  <a:gd name="connsiteX29" fmla="*/ 756356 w 3282969"/>
                  <a:gd name="connsiteY29" fmla="*/ 443106 h 2791195"/>
                  <a:gd name="connsiteX30" fmla="*/ 699911 w 3282969"/>
                  <a:gd name="connsiteY30" fmla="*/ 431817 h 2791195"/>
                  <a:gd name="connsiteX31" fmla="*/ 677333 w 3282969"/>
                  <a:gd name="connsiteY31" fmla="*/ 386662 h 2791195"/>
                  <a:gd name="connsiteX32" fmla="*/ 666045 w 3282969"/>
                  <a:gd name="connsiteY32" fmla="*/ 307639 h 2791195"/>
                  <a:gd name="connsiteX33" fmla="*/ 632178 w 3282969"/>
                  <a:gd name="connsiteY33" fmla="*/ 273773 h 2791195"/>
                  <a:gd name="connsiteX34" fmla="*/ 609600 w 3282969"/>
                  <a:gd name="connsiteY34" fmla="*/ 228617 h 2791195"/>
                  <a:gd name="connsiteX35" fmla="*/ 541867 w 3282969"/>
                  <a:gd name="connsiteY35" fmla="*/ 127017 h 2791195"/>
                  <a:gd name="connsiteX36" fmla="*/ 462845 w 3282969"/>
                  <a:gd name="connsiteY36" fmla="*/ 115728 h 2791195"/>
                  <a:gd name="connsiteX37" fmla="*/ 417689 w 3282969"/>
                  <a:gd name="connsiteY37" fmla="*/ 104439 h 2791195"/>
                  <a:gd name="connsiteX38" fmla="*/ 316089 w 3282969"/>
                  <a:gd name="connsiteY38" fmla="*/ 81862 h 2791195"/>
                  <a:gd name="connsiteX39" fmla="*/ 248356 w 3282969"/>
                  <a:gd name="connsiteY39" fmla="*/ 47995 h 2791195"/>
                  <a:gd name="connsiteX40" fmla="*/ 214489 w 3282969"/>
                  <a:gd name="connsiteY40" fmla="*/ 25417 h 2791195"/>
                  <a:gd name="connsiteX41" fmla="*/ 282222 w 3282969"/>
                  <a:gd name="connsiteY41" fmla="*/ 47995 h 2791195"/>
                  <a:gd name="connsiteX42" fmla="*/ 316089 w 3282969"/>
                  <a:gd name="connsiteY42" fmla="*/ 59284 h 2791195"/>
                  <a:gd name="connsiteX43" fmla="*/ 699911 w 3282969"/>
                  <a:gd name="connsiteY43" fmla="*/ 70573 h 2791195"/>
                  <a:gd name="connsiteX44" fmla="*/ 857956 w 3282969"/>
                  <a:gd name="connsiteY44" fmla="*/ 59284 h 2791195"/>
                  <a:gd name="connsiteX45" fmla="*/ 1599796 w 3282969"/>
                  <a:gd name="connsiteY45" fmla="*/ 27433 h 2791195"/>
                  <a:gd name="connsiteX46" fmla="*/ 1680835 w 3282969"/>
                  <a:gd name="connsiteY46" fmla="*/ 53235 h 2791195"/>
                  <a:gd name="connsiteX47" fmla="*/ 1883632 w 3282969"/>
                  <a:gd name="connsiteY47" fmla="*/ 4049 h 2791195"/>
                  <a:gd name="connsiteX48" fmla="*/ 2283985 w 3282969"/>
                  <a:gd name="connsiteY48" fmla="*/ 22191 h 2791195"/>
                  <a:gd name="connsiteX49" fmla="*/ 2754489 w 3282969"/>
                  <a:gd name="connsiteY49" fmla="*/ 18966 h 2791195"/>
                  <a:gd name="connsiteX50" fmla="*/ 2894390 w 3282969"/>
                  <a:gd name="connsiteY50" fmla="*/ 30659 h 2791195"/>
                  <a:gd name="connsiteX51" fmla="*/ 3281036 w 3282969"/>
                  <a:gd name="connsiteY51" fmla="*/ 62912 h 2791195"/>
                  <a:gd name="connsiteX52" fmla="*/ 3239911 w 3282969"/>
                  <a:gd name="connsiteY52" fmla="*/ 172173 h 2791195"/>
                  <a:gd name="connsiteX53" fmla="*/ 3183467 w 3282969"/>
                  <a:gd name="connsiteY53" fmla="*/ 217328 h 2791195"/>
                  <a:gd name="connsiteX54" fmla="*/ 3149600 w 3282969"/>
                  <a:gd name="connsiteY54" fmla="*/ 296350 h 2791195"/>
                  <a:gd name="connsiteX55" fmla="*/ 3281841 w 3282969"/>
                  <a:gd name="connsiteY55" fmla="*/ 368116 h 2791195"/>
                  <a:gd name="connsiteX56" fmla="*/ 3227010 w 3282969"/>
                  <a:gd name="connsiteY56" fmla="*/ 595910 h 2791195"/>
                  <a:gd name="connsiteX57" fmla="*/ 3093156 w 3282969"/>
                  <a:gd name="connsiteY57" fmla="*/ 793062 h 2791195"/>
                  <a:gd name="connsiteX58" fmla="*/ 3104445 w 3282969"/>
                  <a:gd name="connsiteY58" fmla="*/ 883373 h 2791195"/>
                  <a:gd name="connsiteX59" fmla="*/ 3127022 w 3282969"/>
                  <a:gd name="connsiteY59" fmla="*/ 928528 h 2791195"/>
                  <a:gd name="connsiteX60" fmla="*/ 3138311 w 3282969"/>
                  <a:gd name="connsiteY60" fmla="*/ 962395 h 2791195"/>
                  <a:gd name="connsiteX61" fmla="*/ 3093156 w 3282969"/>
                  <a:gd name="connsiteY61" fmla="*/ 1097862 h 2791195"/>
                  <a:gd name="connsiteX62" fmla="*/ 3081867 w 3282969"/>
                  <a:gd name="connsiteY62" fmla="*/ 1131728 h 2791195"/>
                  <a:gd name="connsiteX63" fmla="*/ 3059289 w 3282969"/>
                  <a:gd name="connsiteY63" fmla="*/ 1165595 h 2791195"/>
                  <a:gd name="connsiteX64" fmla="*/ 3048000 w 3282969"/>
                  <a:gd name="connsiteY64" fmla="*/ 1199462 h 2791195"/>
                  <a:gd name="connsiteX65" fmla="*/ 3002845 w 3282969"/>
                  <a:gd name="connsiteY65" fmla="*/ 1244617 h 2791195"/>
                  <a:gd name="connsiteX66" fmla="*/ 2968978 w 3282969"/>
                  <a:gd name="connsiteY66" fmla="*/ 1312350 h 2791195"/>
                  <a:gd name="connsiteX67" fmla="*/ 2957689 w 3282969"/>
                  <a:gd name="connsiteY67" fmla="*/ 1346217 h 2791195"/>
                  <a:gd name="connsiteX68" fmla="*/ 2935111 w 3282969"/>
                  <a:gd name="connsiteY68" fmla="*/ 1391373 h 2791195"/>
                  <a:gd name="connsiteX69" fmla="*/ 2923822 w 3282969"/>
                  <a:gd name="connsiteY69" fmla="*/ 1515550 h 2791195"/>
                  <a:gd name="connsiteX70" fmla="*/ 2901245 w 3282969"/>
                  <a:gd name="connsiteY70" fmla="*/ 1560706 h 2791195"/>
                  <a:gd name="connsiteX71" fmla="*/ 2889956 w 3282969"/>
                  <a:gd name="connsiteY71" fmla="*/ 1594573 h 2791195"/>
                  <a:gd name="connsiteX72" fmla="*/ 2867378 w 3282969"/>
                  <a:gd name="connsiteY72" fmla="*/ 1786484 h 2791195"/>
                  <a:gd name="connsiteX73" fmla="*/ 2856089 w 3282969"/>
                  <a:gd name="connsiteY73" fmla="*/ 1842928 h 2791195"/>
                  <a:gd name="connsiteX74" fmla="*/ 2833511 w 3282969"/>
                  <a:gd name="connsiteY74" fmla="*/ 1876795 h 2791195"/>
                  <a:gd name="connsiteX75" fmla="*/ 2788356 w 3282969"/>
                  <a:gd name="connsiteY75" fmla="*/ 2034839 h 2791195"/>
                  <a:gd name="connsiteX76" fmla="*/ 2754489 w 3282969"/>
                  <a:gd name="connsiteY76" fmla="*/ 2068706 h 2791195"/>
                  <a:gd name="connsiteX77" fmla="*/ 2765778 w 3282969"/>
                  <a:gd name="connsiteY77" fmla="*/ 2113862 h 2791195"/>
                  <a:gd name="connsiteX78" fmla="*/ 2777067 w 3282969"/>
                  <a:gd name="connsiteY78" fmla="*/ 2147728 h 2791195"/>
                  <a:gd name="connsiteX79" fmla="*/ 2765778 w 3282969"/>
                  <a:gd name="connsiteY79" fmla="*/ 2215462 h 2791195"/>
                  <a:gd name="connsiteX80" fmla="*/ 2754489 w 3282969"/>
                  <a:gd name="connsiteY80" fmla="*/ 2249328 h 2791195"/>
                  <a:gd name="connsiteX81" fmla="*/ 2720622 w 3282969"/>
                  <a:gd name="connsiteY81" fmla="*/ 2271906 h 2791195"/>
                  <a:gd name="connsiteX82" fmla="*/ 2675467 w 3282969"/>
                  <a:gd name="connsiteY82" fmla="*/ 2497684 h 2791195"/>
                  <a:gd name="connsiteX83" fmla="*/ 2641600 w 3282969"/>
                  <a:gd name="connsiteY83" fmla="*/ 2554128 h 2791195"/>
                  <a:gd name="connsiteX84" fmla="*/ 2630311 w 3282969"/>
                  <a:gd name="connsiteY84" fmla="*/ 2633150 h 2791195"/>
                  <a:gd name="connsiteX85" fmla="*/ 2619022 w 3282969"/>
                  <a:gd name="connsiteY85" fmla="*/ 2667017 h 2791195"/>
                  <a:gd name="connsiteX86" fmla="*/ 2585156 w 3282969"/>
                  <a:gd name="connsiteY86" fmla="*/ 2678306 h 2791195"/>
                  <a:gd name="connsiteX87" fmla="*/ 2540000 w 3282969"/>
                  <a:gd name="connsiteY87" fmla="*/ 2723462 h 2791195"/>
                  <a:gd name="connsiteX88" fmla="*/ 2585156 w 3282969"/>
                  <a:gd name="connsiteY88" fmla="*/ 2746039 h 2791195"/>
                  <a:gd name="connsiteX89" fmla="*/ 2596445 w 3282969"/>
                  <a:gd name="connsiteY89" fmla="*/ 2779906 h 2791195"/>
                  <a:gd name="connsiteX90" fmla="*/ 2641600 w 3282969"/>
                  <a:gd name="connsiteY90" fmla="*/ 2791195 h 2791195"/>
                  <a:gd name="connsiteX91" fmla="*/ 2585156 w 3282969"/>
                  <a:gd name="connsiteY91" fmla="*/ 2779906 h 2791195"/>
                  <a:gd name="connsiteX92" fmla="*/ 2573867 w 3282969"/>
                  <a:gd name="connsiteY92" fmla="*/ 2734750 h 2791195"/>
                  <a:gd name="connsiteX93" fmla="*/ 2472267 w 3282969"/>
                  <a:gd name="connsiteY93" fmla="*/ 2655728 h 2791195"/>
                  <a:gd name="connsiteX94" fmla="*/ 2427111 w 3282969"/>
                  <a:gd name="connsiteY94" fmla="*/ 2599284 h 2791195"/>
                  <a:gd name="connsiteX95" fmla="*/ 2404533 w 3282969"/>
                  <a:gd name="connsiteY95" fmla="*/ 2565417 h 2791195"/>
                  <a:gd name="connsiteX96" fmla="*/ 2302933 w 3282969"/>
                  <a:gd name="connsiteY96" fmla="*/ 2520262 h 2791195"/>
                  <a:gd name="connsiteX97" fmla="*/ 2201333 w 3282969"/>
                  <a:gd name="connsiteY97" fmla="*/ 2452528 h 2791195"/>
                  <a:gd name="connsiteX98" fmla="*/ 2144889 w 3282969"/>
                  <a:gd name="connsiteY98" fmla="*/ 2418662 h 2791195"/>
                  <a:gd name="connsiteX99" fmla="*/ 1941689 w 3282969"/>
                  <a:gd name="connsiteY99" fmla="*/ 2396084 h 2791195"/>
                  <a:gd name="connsiteX100" fmla="*/ 1907822 w 3282969"/>
                  <a:gd name="connsiteY100" fmla="*/ 2384795 h 2791195"/>
                  <a:gd name="connsiteX101" fmla="*/ 1851378 w 3282969"/>
                  <a:gd name="connsiteY101" fmla="*/ 2373506 h 2791195"/>
                  <a:gd name="connsiteX102" fmla="*/ 1806222 w 3282969"/>
                  <a:gd name="connsiteY102" fmla="*/ 2362217 h 2791195"/>
                  <a:gd name="connsiteX103" fmla="*/ 1761067 w 3282969"/>
                  <a:gd name="connsiteY103" fmla="*/ 2339639 h 2791195"/>
                  <a:gd name="connsiteX104" fmla="*/ 1715911 w 3282969"/>
                  <a:gd name="connsiteY104" fmla="*/ 2328350 h 2791195"/>
                  <a:gd name="connsiteX105" fmla="*/ 1682045 w 3282969"/>
                  <a:gd name="connsiteY105" fmla="*/ 2305773 h 2791195"/>
                  <a:gd name="connsiteX106" fmla="*/ 1614311 w 3282969"/>
                  <a:gd name="connsiteY106" fmla="*/ 2204173 h 2791195"/>
                  <a:gd name="connsiteX107" fmla="*/ 1580445 w 3282969"/>
                  <a:gd name="connsiteY107" fmla="*/ 2294484 h 2791195"/>
                  <a:gd name="connsiteX108" fmla="*/ 1557867 w 3282969"/>
                  <a:gd name="connsiteY108" fmla="*/ 2260617 h 2791195"/>
                  <a:gd name="connsiteX109" fmla="*/ 1557866 w 3282969"/>
                  <a:gd name="connsiteY109" fmla="*/ 2091284 h 2791195"/>
                  <a:gd name="connsiteX110" fmla="*/ 1535289 w 3282969"/>
                  <a:gd name="connsiteY110" fmla="*/ 1854217 h 2791195"/>
                  <a:gd name="connsiteX111" fmla="*/ 1456267 w 3282969"/>
                  <a:gd name="connsiteY111" fmla="*/ 1831639 h 2791195"/>
                  <a:gd name="connsiteX112" fmla="*/ 1241778 w 3282969"/>
                  <a:gd name="connsiteY112" fmla="*/ 1842928 h 2791195"/>
                  <a:gd name="connsiteX113" fmla="*/ 1185333 w 3282969"/>
                  <a:gd name="connsiteY113" fmla="*/ 1854217 h 2791195"/>
                  <a:gd name="connsiteX114" fmla="*/ 936978 w 3282969"/>
                  <a:gd name="connsiteY114" fmla="*/ 1797773 h 2791195"/>
                  <a:gd name="connsiteX115" fmla="*/ 801511 w 3282969"/>
                  <a:gd name="connsiteY115" fmla="*/ 1752617 h 2791195"/>
                  <a:gd name="connsiteX116" fmla="*/ 609600 w 3282969"/>
                  <a:gd name="connsiteY116" fmla="*/ 1718750 h 2791195"/>
                  <a:gd name="connsiteX117" fmla="*/ 485422 w 3282969"/>
                  <a:gd name="connsiteY117" fmla="*/ 1684884 h 2791195"/>
                  <a:gd name="connsiteX118" fmla="*/ 180622 w 3282969"/>
                  <a:gd name="connsiteY118" fmla="*/ 1651017 h 2791195"/>
                  <a:gd name="connsiteX119" fmla="*/ 146756 w 3282969"/>
                  <a:gd name="connsiteY119" fmla="*/ 1662306 h 2791195"/>
                  <a:gd name="connsiteX120" fmla="*/ 135467 w 3282969"/>
                  <a:gd name="connsiteY120" fmla="*/ 1730039 h 2791195"/>
                  <a:gd name="connsiteX121" fmla="*/ 33867 w 3282969"/>
                  <a:gd name="connsiteY121" fmla="*/ 1718750 h 2791195"/>
                  <a:gd name="connsiteX122" fmla="*/ 0 w 3282969"/>
                  <a:gd name="connsiteY122" fmla="*/ 1684884 h 2791195"/>
                  <a:gd name="connsiteX0" fmla="*/ 67733 w 3282918"/>
                  <a:gd name="connsiteY0" fmla="*/ 1154306 h 2791195"/>
                  <a:gd name="connsiteX1" fmla="*/ 124178 w 3282918"/>
                  <a:gd name="connsiteY1" fmla="*/ 1131728 h 2791195"/>
                  <a:gd name="connsiteX2" fmla="*/ 406400 w 3282918"/>
                  <a:gd name="connsiteY2" fmla="*/ 1176884 h 2791195"/>
                  <a:gd name="connsiteX3" fmla="*/ 485422 w 3282918"/>
                  <a:gd name="connsiteY3" fmla="*/ 1188173 h 2791195"/>
                  <a:gd name="connsiteX4" fmla="*/ 553156 w 3282918"/>
                  <a:gd name="connsiteY4" fmla="*/ 1222039 h 2791195"/>
                  <a:gd name="connsiteX5" fmla="*/ 790222 w 3282918"/>
                  <a:gd name="connsiteY5" fmla="*/ 1267195 h 2791195"/>
                  <a:gd name="connsiteX6" fmla="*/ 801511 w 3282918"/>
                  <a:gd name="connsiteY6" fmla="*/ 1301062 h 2791195"/>
                  <a:gd name="connsiteX7" fmla="*/ 993422 w 3282918"/>
                  <a:gd name="connsiteY7" fmla="*/ 1312350 h 2791195"/>
                  <a:gd name="connsiteX8" fmla="*/ 1027289 w 3282918"/>
                  <a:gd name="connsiteY8" fmla="*/ 1323639 h 2791195"/>
                  <a:gd name="connsiteX9" fmla="*/ 1162756 w 3282918"/>
                  <a:gd name="connsiteY9" fmla="*/ 1346217 h 2791195"/>
                  <a:gd name="connsiteX10" fmla="*/ 1501422 w 3282918"/>
                  <a:gd name="connsiteY10" fmla="*/ 1323639 h 2791195"/>
                  <a:gd name="connsiteX11" fmla="*/ 1557867 w 3282918"/>
                  <a:gd name="connsiteY11" fmla="*/ 1312350 h 2791195"/>
                  <a:gd name="connsiteX12" fmla="*/ 1569156 w 3282918"/>
                  <a:gd name="connsiteY12" fmla="*/ 1233328 h 2791195"/>
                  <a:gd name="connsiteX13" fmla="*/ 1501422 w 3282918"/>
                  <a:gd name="connsiteY13" fmla="*/ 1086573 h 2791195"/>
                  <a:gd name="connsiteX14" fmla="*/ 1467556 w 3282918"/>
                  <a:gd name="connsiteY14" fmla="*/ 1075284 h 2791195"/>
                  <a:gd name="connsiteX15" fmla="*/ 1422400 w 3282918"/>
                  <a:gd name="connsiteY15" fmla="*/ 973684 h 2791195"/>
                  <a:gd name="connsiteX16" fmla="*/ 1377245 w 3282918"/>
                  <a:gd name="connsiteY16" fmla="*/ 928528 h 2791195"/>
                  <a:gd name="connsiteX17" fmla="*/ 1343378 w 3282918"/>
                  <a:gd name="connsiteY17" fmla="*/ 894662 h 2791195"/>
                  <a:gd name="connsiteX18" fmla="*/ 1286933 w 3282918"/>
                  <a:gd name="connsiteY18" fmla="*/ 826928 h 2791195"/>
                  <a:gd name="connsiteX19" fmla="*/ 1275645 w 3282918"/>
                  <a:gd name="connsiteY19" fmla="*/ 793062 h 2791195"/>
                  <a:gd name="connsiteX20" fmla="*/ 1219200 w 3282918"/>
                  <a:gd name="connsiteY20" fmla="*/ 725328 h 2791195"/>
                  <a:gd name="connsiteX21" fmla="*/ 1207911 w 3282918"/>
                  <a:gd name="connsiteY21" fmla="*/ 691462 h 2791195"/>
                  <a:gd name="connsiteX22" fmla="*/ 1162756 w 3282918"/>
                  <a:gd name="connsiteY22" fmla="*/ 680173 h 2791195"/>
                  <a:gd name="connsiteX23" fmla="*/ 1128889 w 3282918"/>
                  <a:gd name="connsiteY23" fmla="*/ 646306 h 2791195"/>
                  <a:gd name="connsiteX24" fmla="*/ 1049867 w 3282918"/>
                  <a:gd name="connsiteY24" fmla="*/ 623728 h 2791195"/>
                  <a:gd name="connsiteX25" fmla="*/ 1004711 w 3282918"/>
                  <a:gd name="connsiteY25" fmla="*/ 578573 h 2791195"/>
                  <a:gd name="connsiteX26" fmla="*/ 891822 w 3282918"/>
                  <a:gd name="connsiteY26" fmla="*/ 522128 h 2791195"/>
                  <a:gd name="connsiteX27" fmla="*/ 835378 w 3282918"/>
                  <a:gd name="connsiteY27" fmla="*/ 499550 h 2791195"/>
                  <a:gd name="connsiteX28" fmla="*/ 801511 w 3282918"/>
                  <a:gd name="connsiteY28" fmla="*/ 476973 h 2791195"/>
                  <a:gd name="connsiteX29" fmla="*/ 756356 w 3282918"/>
                  <a:gd name="connsiteY29" fmla="*/ 443106 h 2791195"/>
                  <a:gd name="connsiteX30" fmla="*/ 699911 w 3282918"/>
                  <a:gd name="connsiteY30" fmla="*/ 431817 h 2791195"/>
                  <a:gd name="connsiteX31" fmla="*/ 677333 w 3282918"/>
                  <a:gd name="connsiteY31" fmla="*/ 386662 h 2791195"/>
                  <a:gd name="connsiteX32" fmla="*/ 666045 w 3282918"/>
                  <a:gd name="connsiteY32" fmla="*/ 307639 h 2791195"/>
                  <a:gd name="connsiteX33" fmla="*/ 632178 w 3282918"/>
                  <a:gd name="connsiteY33" fmla="*/ 273773 h 2791195"/>
                  <a:gd name="connsiteX34" fmla="*/ 609600 w 3282918"/>
                  <a:gd name="connsiteY34" fmla="*/ 228617 h 2791195"/>
                  <a:gd name="connsiteX35" fmla="*/ 541867 w 3282918"/>
                  <a:gd name="connsiteY35" fmla="*/ 127017 h 2791195"/>
                  <a:gd name="connsiteX36" fmla="*/ 462845 w 3282918"/>
                  <a:gd name="connsiteY36" fmla="*/ 115728 h 2791195"/>
                  <a:gd name="connsiteX37" fmla="*/ 417689 w 3282918"/>
                  <a:gd name="connsiteY37" fmla="*/ 104439 h 2791195"/>
                  <a:gd name="connsiteX38" fmla="*/ 316089 w 3282918"/>
                  <a:gd name="connsiteY38" fmla="*/ 81862 h 2791195"/>
                  <a:gd name="connsiteX39" fmla="*/ 248356 w 3282918"/>
                  <a:gd name="connsiteY39" fmla="*/ 47995 h 2791195"/>
                  <a:gd name="connsiteX40" fmla="*/ 214489 w 3282918"/>
                  <a:gd name="connsiteY40" fmla="*/ 25417 h 2791195"/>
                  <a:gd name="connsiteX41" fmla="*/ 282222 w 3282918"/>
                  <a:gd name="connsiteY41" fmla="*/ 47995 h 2791195"/>
                  <a:gd name="connsiteX42" fmla="*/ 316089 w 3282918"/>
                  <a:gd name="connsiteY42" fmla="*/ 59284 h 2791195"/>
                  <a:gd name="connsiteX43" fmla="*/ 699911 w 3282918"/>
                  <a:gd name="connsiteY43" fmla="*/ 70573 h 2791195"/>
                  <a:gd name="connsiteX44" fmla="*/ 857956 w 3282918"/>
                  <a:gd name="connsiteY44" fmla="*/ 59284 h 2791195"/>
                  <a:gd name="connsiteX45" fmla="*/ 1599796 w 3282918"/>
                  <a:gd name="connsiteY45" fmla="*/ 27433 h 2791195"/>
                  <a:gd name="connsiteX46" fmla="*/ 1680835 w 3282918"/>
                  <a:gd name="connsiteY46" fmla="*/ 53235 h 2791195"/>
                  <a:gd name="connsiteX47" fmla="*/ 1883632 w 3282918"/>
                  <a:gd name="connsiteY47" fmla="*/ 4049 h 2791195"/>
                  <a:gd name="connsiteX48" fmla="*/ 2283985 w 3282918"/>
                  <a:gd name="connsiteY48" fmla="*/ 22191 h 2791195"/>
                  <a:gd name="connsiteX49" fmla="*/ 2754489 w 3282918"/>
                  <a:gd name="connsiteY49" fmla="*/ 18966 h 2791195"/>
                  <a:gd name="connsiteX50" fmla="*/ 2894390 w 3282918"/>
                  <a:gd name="connsiteY50" fmla="*/ 30659 h 2791195"/>
                  <a:gd name="connsiteX51" fmla="*/ 3281036 w 3282918"/>
                  <a:gd name="connsiteY51" fmla="*/ 62912 h 2791195"/>
                  <a:gd name="connsiteX52" fmla="*/ 3239911 w 3282918"/>
                  <a:gd name="connsiteY52" fmla="*/ 172173 h 2791195"/>
                  <a:gd name="connsiteX53" fmla="*/ 3183467 w 3282918"/>
                  <a:gd name="connsiteY53" fmla="*/ 217328 h 2791195"/>
                  <a:gd name="connsiteX54" fmla="*/ 3281841 w 3282918"/>
                  <a:gd name="connsiteY54" fmla="*/ 368116 h 2791195"/>
                  <a:gd name="connsiteX55" fmla="*/ 3227010 w 3282918"/>
                  <a:gd name="connsiteY55" fmla="*/ 595910 h 2791195"/>
                  <a:gd name="connsiteX56" fmla="*/ 3093156 w 3282918"/>
                  <a:gd name="connsiteY56" fmla="*/ 793062 h 2791195"/>
                  <a:gd name="connsiteX57" fmla="*/ 3104445 w 3282918"/>
                  <a:gd name="connsiteY57" fmla="*/ 883373 h 2791195"/>
                  <a:gd name="connsiteX58" fmla="*/ 3127022 w 3282918"/>
                  <a:gd name="connsiteY58" fmla="*/ 928528 h 2791195"/>
                  <a:gd name="connsiteX59" fmla="*/ 3138311 w 3282918"/>
                  <a:gd name="connsiteY59" fmla="*/ 962395 h 2791195"/>
                  <a:gd name="connsiteX60" fmla="*/ 3093156 w 3282918"/>
                  <a:gd name="connsiteY60" fmla="*/ 1097862 h 2791195"/>
                  <a:gd name="connsiteX61" fmla="*/ 3081867 w 3282918"/>
                  <a:gd name="connsiteY61" fmla="*/ 1131728 h 2791195"/>
                  <a:gd name="connsiteX62" fmla="*/ 3059289 w 3282918"/>
                  <a:gd name="connsiteY62" fmla="*/ 1165595 h 2791195"/>
                  <a:gd name="connsiteX63" fmla="*/ 3048000 w 3282918"/>
                  <a:gd name="connsiteY63" fmla="*/ 1199462 h 2791195"/>
                  <a:gd name="connsiteX64" fmla="*/ 3002845 w 3282918"/>
                  <a:gd name="connsiteY64" fmla="*/ 1244617 h 2791195"/>
                  <a:gd name="connsiteX65" fmla="*/ 2968978 w 3282918"/>
                  <a:gd name="connsiteY65" fmla="*/ 1312350 h 2791195"/>
                  <a:gd name="connsiteX66" fmla="*/ 2957689 w 3282918"/>
                  <a:gd name="connsiteY66" fmla="*/ 1346217 h 2791195"/>
                  <a:gd name="connsiteX67" fmla="*/ 2935111 w 3282918"/>
                  <a:gd name="connsiteY67" fmla="*/ 1391373 h 2791195"/>
                  <a:gd name="connsiteX68" fmla="*/ 2923822 w 3282918"/>
                  <a:gd name="connsiteY68" fmla="*/ 1515550 h 2791195"/>
                  <a:gd name="connsiteX69" fmla="*/ 2901245 w 3282918"/>
                  <a:gd name="connsiteY69" fmla="*/ 1560706 h 2791195"/>
                  <a:gd name="connsiteX70" fmla="*/ 2889956 w 3282918"/>
                  <a:gd name="connsiteY70" fmla="*/ 1594573 h 2791195"/>
                  <a:gd name="connsiteX71" fmla="*/ 2867378 w 3282918"/>
                  <a:gd name="connsiteY71" fmla="*/ 1786484 h 2791195"/>
                  <a:gd name="connsiteX72" fmla="*/ 2856089 w 3282918"/>
                  <a:gd name="connsiteY72" fmla="*/ 1842928 h 2791195"/>
                  <a:gd name="connsiteX73" fmla="*/ 2833511 w 3282918"/>
                  <a:gd name="connsiteY73" fmla="*/ 1876795 h 2791195"/>
                  <a:gd name="connsiteX74" fmla="*/ 2788356 w 3282918"/>
                  <a:gd name="connsiteY74" fmla="*/ 2034839 h 2791195"/>
                  <a:gd name="connsiteX75" fmla="*/ 2754489 w 3282918"/>
                  <a:gd name="connsiteY75" fmla="*/ 2068706 h 2791195"/>
                  <a:gd name="connsiteX76" fmla="*/ 2765778 w 3282918"/>
                  <a:gd name="connsiteY76" fmla="*/ 2113862 h 2791195"/>
                  <a:gd name="connsiteX77" fmla="*/ 2777067 w 3282918"/>
                  <a:gd name="connsiteY77" fmla="*/ 2147728 h 2791195"/>
                  <a:gd name="connsiteX78" fmla="*/ 2765778 w 3282918"/>
                  <a:gd name="connsiteY78" fmla="*/ 2215462 h 2791195"/>
                  <a:gd name="connsiteX79" fmla="*/ 2754489 w 3282918"/>
                  <a:gd name="connsiteY79" fmla="*/ 2249328 h 2791195"/>
                  <a:gd name="connsiteX80" fmla="*/ 2720622 w 3282918"/>
                  <a:gd name="connsiteY80" fmla="*/ 2271906 h 2791195"/>
                  <a:gd name="connsiteX81" fmla="*/ 2675467 w 3282918"/>
                  <a:gd name="connsiteY81" fmla="*/ 2497684 h 2791195"/>
                  <a:gd name="connsiteX82" fmla="*/ 2641600 w 3282918"/>
                  <a:gd name="connsiteY82" fmla="*/ 2554128 h 2791195"/>
                  <a:gd name="connsiteX83" fmla="*/ 2630311 w 3282918"/>
                  <a:gd name="connsiteY83" fmla="*/ 2633150 h 2791195"/>
                  <a:gd name="connsiteX84" fmla="*/ 2619022 w 3282918"/>
                  <a:gd name="connsiteY84" fmla="*/ 2667017 h 2791195"/>
                  <a:gd name="connsiteX85" fmla="*/ 2585156 w 3282918"/>
                  <a:gd name="connsiteY85" fmla="*/ 2678306 h 2791195"/>
                  <a:gd name="connsiteX86" fmla="*/ 2540000 w 3282918"/>
                  <a:gd name="connsiteY86" fmla="*/ 2723462 h 2791195"/>
                  <a:gd name="connsiteX87" fmla="*/ 2585156 w 3282918"/>
                  <a:gd name="connsiteY87" fmla="*/ 2746039 h 2791195"/>
                  <a:gd name="connsiteX88" fmla="*/ 2596445 w 3282918"/>
                  <a:gd name="connsiteY88" fmla="*/ 2779906 h 2791195"/>
                  <a:gd name="connsiteX89" fmla="*/ 2641600 w 3282918"/>
                  <a:gd name="connsiteY89" fmla="*/ 2791195 h 2791195"/>
                  <a:gd name="connsiteX90" fmla="*/ 2585156 w 3282918"/>
                  <a:gd name="connsiteY90" fmla="*/ 2779906 h 2791195"/>
                  <a:gd name="connsiteX91" fmla="*/ 2573867 w 3282918"/>
                  <a:gd name="connsiteY91" fmla="*/ 2734750 h 2791195"/>
                  <a:gd name="connsiteX92" fmla="*/ 2472267 w 3282918"/>
                  <a:gd name="connsiteY92" fmla="*/ 2655728 h 2791195"/>
                  <a:gd name="connsiteX93" fmla="*/ 2427111 w 3282918"/>
                  <a:gd name="connsiteY93" fmla="*/ 2599284 h 2791195"/>
                  <a:gd name="connsiteX94" fmla="*/ 2404533 w 3282918"/>
                  <a:gd name="connsiteY94" fmla="*/ 2565417 h 2791195"/>
                  <a:gd name="connsiteX95" fmla="*/ 2302933 w 3282918"/>
                  <a:gd name="connsiteY95" fmla="*/ 2520262 h 2791195"/>
                  <a:gd name="connsiteX96" fmla="*/ 2201333 w 3282918"/>
                  <a:gd name="connsiteY96" fmla="*/ 2452528 h 2791195"/>
                  <a:gd name="connsiteX97" fmla="*/ 2144889 w 3282918"/>
                  <a:gd name="connsiteY97" fmla="*/ 2418662 h 2791195"/>
                  <a:gd name="connsiteX98" fmla="*/ 1941689 w 3282918"/>
                  <a:gd name="connsiteY98" fmla="*/ 2396084 h 2791195"/>
                  <a:gd name="connsiteX99" fmla="*/ 1907822 w 3282918"/>
                  <a:gd name="connsiteY99" fmla="*/ 2384795 h 2791195"/>
                  <a:gd name="connsiteX100" fmla="*/ 1851378 w 3282918"/>
                  <a:gd name="connsiteY100" fmla="*/ 2373506 h 2791195"/>
                  <a:gd name="connsiteX101" fmla="*/ 1806222 w 3282918"/>
                  <a:gd name="connsiteY101" fmla="*/ 2362217 h 2791195"/>
                  <a:gd name="connsiteX102" fmla="*/ 1761067 w 3282918"/>
                  <a:gd name="connsiteY102" fmla="*/ 2339639 h 2791195"/>
                  <a:gd name="connsiteX103" fmla="*/ 1715911 w 3282918"/>
                  <a:gd name="connsiteY103" fmla="*/ 2328350 h 2791195"/>
                  <a:gd name="connsiteX104" fmla="*/ 1682045 w 3282918"/>
                  <a:gd name="connsiteY104" fmla="*/ 2305773 h 2791195"/>
                  <a:gd name="connsiteX105" fmla="*/ 1614311 w 3282918"/>
                  <a:gd name="connsiteY105" fmla="*/ 2204173 h 2791195"/>
                  <a:gd name="connsiteX106" fmla="*/ 1580445 w 3282918"/>
                  <a:gd name="connsiteY106" fmla="*/ 2294484 h 2791195"/>
                  <a:gd name="connsiteX107" fmla="*/ 1557867 w 3282918"/>
                  <a:gd name="connsiteY107" fmla="*/ 2260617 h 2791195"/>
                  <a:gd name="connsiteX108" fmla="*/ 1557866 w 3282918"/>
                  <a:gd name="connsiteY108" fmla="*/ 2091284 h 2791195"/>
                  <a:gd name="connsiteX109" fmla="*/ 1535289 w 3282918"/>
                  <a:gd name="connsiteY109" fmla="*/ 1854217 h 2791195"/>
                  <a:gd name="connsiteX110" fmla="*/ 1456267 w 3282918"/>
                  <a:gd name="connsiteY110" fmla="*/ 1831639 h 2791195"/>
                  <a:gd name="connsiteX111" fmla="*/ 1241778 w 3282918"/>
                  <a:gd name="connsiteY111" fmla="*/ 1842928 h 2791195"/>
                  <a:gd name="connsiteX112" fmla="*/ 1185333 w 3282918"/>
                  <a:gd name="connsiteY112" fmla="*/ 1854217 h 2791195"/>
                  <a:gd name="connsiteX113" fmla="*/ 936978 w 3282918"/>
                  <a:gd name="connsiteY113" fmla="*/ 1797773 h 2791195"/>
                  <a:gd name="connsiteX114" fmla="*/ 801511 w 3282918"/>
                  <a:gd name="connsiteY114" fmla="*/ 1752617 h 2791195"/>
                  <a:gd name="connsiteX115" fmla="*/ 609600 w 3282918"/>
                  <a:gd name="connsiteY115" fmla="*/ 1718750 h 2791195"/>
                  <a:gd name="connsiteX116" fmla="*/ 485422 w 3282918"/>
                  <a:gd name="connsiteY116" fmla="*/ 1684884 h 2791195"/>
                  <a:gd name="connsiteX117" fmla="*/ 180622 w 3282918"/>
                  <a:gd name="connsiteY117" fmla="*/ 1651017 h 2791195"/>
                  <a:gd name="connsiteX118" fmla="*/ 146756 w 3282918"/>
                  <a:gd name="connsiteY118" fmla="*/ 1662306 h 2791195"/>
                  <a:gd name="connsiteX119" fmla="*/ 135467 w 3282918"/>
                  <a:gd name="connsiteY119" fmla="*/ 1730039 h 2791195"/>
                  <a:gd name="connsiteX120" fmla="*/ 33867 w 3282918"/>
                  <a:gd name="connsiteY120" fmla="*/ 1718750 h 2791195"/>
                  <a:gd name="connsiteX121" fmla="*/ 0 w 3282918"/>
                  <a:gd name="connsiteY121" fmla="*/ 1684884 h 2791195"/>
                  <a:gd name="connsiteX0" fmla="*/ 67733 w 3281917"/>
                  <a:gd name="connsiteY0" fmla="*/ 1154306 h 2791195"/>
                  <a:gd name="connsiteX1" fmla="*/ 124178 w 3281917"/>
                  <a:gd name="connsiteY1" fmla="*/ 1131728 h 2791195"/>
                  <a:gd name="connsiteX2" fmla="*/ 406400 w 3281917"/>
                  <a:gd name="connsiteY2" fmla="*/ 1176884 h 2791195"/>
                  <a:gd name="connsiteX3" fmla="*/ 485422 w 3281917"/>
                  <a:gd name="connsiteY3" fmla="*/ 1188173 h 2791195"/>
                  <a:gd name="connsiteX4" fmla="*/ 553156 w 3281917"/>
                  <a:gd name="connsiteY4" fmla="*/ 1222039 h 2791195"/>
                  <a:gd name="connsiteX5" fmla="*/ 790222 w 3281917"/>
                  <a:gd name="connsiteY5" fmla="*/ 1267195 h 2791195"/>
                  <a:gd name="connsiteX6" fmla="*/ 801511 w 3281917"/>
                  <a:gd name="connsiteY6" fmla="*/ 1301062 h 2791195"/>
                  <a:gd name="connsiteX7" fmla="*/ 993422 w 3281917"/>
                  <a:gd name="connsiteY7" fmla="*/ 1312350 h 2791195"/>
                  <a:gd name="connsiteX8" fmla="*/ 1027289 w 3281917"/>
                  <a:gd name="connsiteY8" fmla="*/ 1323639 h 2791195"/>
                  <a:gd name="connsiteX9" fmla="*/ 1162756 w 3281917"/>
                  <a:gd name="connsiteY9" fmla="*/ 1346217 h 2791195"/>
                  <a:gd name="connsiteX10" fmla="*/ 1501422 w 3281917"/>
                  <a:gd name="connsiteY10" fmla="*/ 1323639 h 2791195"/>
                  <a:gd name="connsiteX11" fmla="*/ 1557867 w 3281917"/>
                  <a:gd name="connsiteY11" fmla="*/ 1312350 h 2791195"/>
                  <a:gd name="connsiteX12" fmla="*/ 1569156 w 3281917"/>
                  <a:gd name="connsiteY12" fmla="*/ 1233328 h 2791195"/>
                  <a:gd name="connsiteX13" fmla="*/ 1501422 w 3281917"/>
                  <a:gd name="connsiteY13" fmla="*/ 1086573 h 2791195"/>
                  <a:gd name="connsiteX14" fmla="*/ 1467556 w 3281917"/>
                  <a:gd name="connsiteY14" fmla="*/ 1075284 h 2791195"/>
                  <a:gd name="connsiteX15" fmla="*/ 1422400 w 3281917"/>
                  <a:gd name="connsiteY15" fmla="*/ 973684 h 2791195"/>
                  <a:gd name="connsiteX16" fmla="*/ 1377245 w 3281917"/>
                  <a:gd name="connsiteY16" fmla="*/ 928528 h 2791195"/>
                  <a:gd name="connsiteX17" fmla="*/ 1343378 w 3281917"/>
                  <a:gd name="connsiteY17" fmla="*/ 894662 h 2791195"/>
                  <a:gd name="connsiteX18" fmla="*/ 1286933 w 3281917"/>
                  <a:gd name="connsiteY18" fmla="*/ 826928 h 2791195"/>
                  <a:gd name="connsiteX19" fmla="*/ 1275645 w 3281917"/>
                  <a:gd name="connsiteY19" fmla="*/ 793062 h 2791195"/>
                  <a:gd name="connsiteX20" fmla="*/ 1219200 w 3281917"/>
                  <a:gd name="connsiteY20" fmla="*/ 725328 h 2791195"/>
                  <a:gd name="connsiteX21" fmla="*/ 1207911 w 3281917"/>
                  <a:gd name="connsiteY21" fmla="*/ 691462 h 2791195"/>
                  <a:gd name="connsiteX22" fmla="*/ 1162756 w 3281917"/>
                  <a:gd name="connsiteY22" fmla="*/ 680173 h 2791195"/>
                  <a:gd name="connsiteX23" fmla="*/ 1128889 w 3281917"/>
                  <a:gd name="connsiteY23" fmla="*/ 646306 h 2791195"/>
                  <a:gd name="connsiteX24" fmla="*/ 1049867 w 3281917"/>
                  <a:gd name="connsiteY24" fmla="*/ 623728 h 2791195"/>
                  <a:gd name="connsiteX25" fmla="*/ 1004711 w 3281917"/>
                  <a:gd name="connsiteY25" fmla="*/ 578573 h 2791195"/>
                  <a:gd name="connsiteX26" fmla="*/ 891822 w 3281917"/>
                  <a:gd name="connsiteY26" fmla="*/ 522128 h 2791195"/>
                  <a:gd name="connsiteX27" fmla="*/ 835378 w 3281917"/>
                  <a:gd name="connsiteY27" fmla="*/ 499550 h 2791195"/>
                  <a:gd name="connsiteX28" fmla="*/ 801511 w 3281917"/>
                  <a:gd name="connsiteY28" fmla="*/ 476973 h 2791195"/>
                  <a:gd name="connsiteX29" fmla="*/ 756356 w 3281917"/>
                  <a:gd name="connsiteY29" fmla="*/ 443106 h 2791195"/>
                  <a:gd name="connsiteX30" fmla="*/ 699911 w 3281917"/>
                  <a:gd name="connsiteY30" fmla="*/ 431817 h 2791195"/>
                  <a:gd name="connsiteX31" fmla="*/ 677333 w 3281917"/>
                  <a:gd name="connsiteY31" fmla="*/ 386662 h 2791195"/>
                  <a:gd name="connsiteX32" fmla="*/ 666045 w 3281917"/>
                  <a:gd name="connsiteY32" fmla="*/ 307639 h 2791195"/>
                  <a:gd name="connsiteX33" fmla="*/ 632178 w 3281917"/>
                  <a:gd name="connsiteY33" fmla="*/ 273773 h 2791195"/>
                  <a:gd name="connsiteX34" fmla="*/ 609600 w 3281917"/>
                  <a:gd name="connsiteY34" fmla="*/ 228617 h 2791195"/>
                  <a:gd name="connsiteX35" fmla="*/ 541867 w 3281917"/>
                  <a:gd name="connsiteY35" fmla="*/ 127017 h 2791195"/>
                  <a:gd name="connsiteX36" fmla="*/ 462845 w 3281917"/>
                  <a:gd name="connsiteY36" fmla="*/ 115728 h 2791195"/>
                  <a:gd name="connsiteX37" fmla="*/ 417689 w 3281917"/>
                  <a:gd name="connsiteY37" fmla="*/ 104439 h 2791195"/>
                  <a:gd name="connsiteX38" fmla="*/ 316089 w 3281917"/>
                  <a:gd name="connsiteY38" fmla="*/ 81862 h 2791195"/>
                  <a:gd name="connsiteX39" fmla="*/ 248356 w 3281917"/>
                  <a:gd name="connsiteY39" fmla="*/ 47995 h 2791195"/>
                  <a:gd name="connsiteX40" fmla="*/ 214489 w 3281917"/>
                  <a:gd name="connsiteY40" fmla="*/ 25417 h 2791195"/>
                  <a:gd name="connsiteX41" fmla="*/ 282222 w 3281917"/>
                  <a:gd name="connsiteY41" fmla="*/ 47995 h 2791195"/>
                  <a:gd name="connsiteX42" fmla="*/ 316089 w 3281917"/>
                  <a:gd name="connsiteY42" fmla="*/ 59284 h 2791195"/>
                  <a:gd name="connsiteX43" fmla="*/ 699911 w 3281917"/>
                  <a:gd name="connsiteY43" fmla="*/ 70573 h 2791195"/>
                  <a:gd name="connsiteX44" fmla="*/ 857956 w 3281917"/>
                  <a:gd name="connsiteY44" fmla="*/ 59284 h 2791195"/>
                  <a:gd name="connsiteX45" fmla="*/ 1599796 w 3281917"/>
                  <a:gd name="connsiteY45" fmla="*/ 27433 h 2791195"/>
                  <a:gd name="connsiteX46" fmla="*/ 1680835 w 3281917"/>
                  <a:gd name="connsiteY46" fmla="*/ 53235 h 2791195"/>
                  <a:gd name="connsiteX47" fmla="*/ 1883632 w 3281917"/>
                  <a:gd name="connsiteY47" fmla="*/ 4049 h 2791195"/>
                  <a:gd name="connsiteX48" fmla="*/ 2283985 w 3281917"/>
                  <a:gd name="connsiteY48" fmla="*/ 22191 h 2791195"/>
                  <a:gd name="connsiteX49" fmla="*/ 2754489 w 3281917"/>
                  <a:gd name="connsiteY49" fmla="*/ 18966 h 2791195"/>
                  <a:gd name="connsiteX50" fmla="*/ 2894390 w 3281917"/>
                  <a:gd name="connsiteY50" fmla="*/ 30659 h 2791195"/>
                  <a:gd name="connsiteX51" fmla="*/ 3281036 w 3281917"/>
                  <a:gd name="connsiteY51" fmla="*/ 62912 h 2791195"/>
                  <a:gd name="connsiteX52" fmla="*/ 3239911 w 3281917"/>
                  <a:gd name="connsiteY52" fmla="*/ 172173 h 2791195"/>
                  <a:gd name="connsiteX53" fmla="*/ 3281841 w 3281917"/>
                  <a:gd name="connsiteY53" fmla="*/ 368116 h 2791195"/>
                  <a:gd name="connsiteX54" fmla="*/ 3227010 w 3281917"/>
                  <a:gd name="connsiteY54" fmla="*/ 595910 h 2791195"/>
                  <a:gd name="connsiteX55" fmla="*/ 3093156 w 3281917"/>
                  <a:gd name="connsiteY55" fmla="*/ 793062 h 2791195"/>
                  <a:gd name="connsiteX56" fmla="*/ 3104445 w 3281917"/>
                  <a:gd name="connsiteY56" fmla="*/ 883373 h 2791195"/>
                  <a:gd name="connsiteX57" fmla="*/ 3127022 w 3281917"/>
                  <a:gd name="connsiteY57" fmla="*/ 928528 h 2791195"/>
                  <a:gd name="connsiteX58" fmla="*/ 3138311 w 3281917"/>
                  <a:gd name="connsiteY58" fmla="*/ 962395 h 2791195"/>
                  <a:gd name="connsiteX59" fmla="*/ 3093156 w 3281917"/>
                  <a:gd name="connsiteY59" fmla="*/ 1097862 h 2791195"/>
                  <a:gd name="connsiteX60" fmla="*/ 3081867 w 3281917"/>
                  <a:gd name="connsiteY60" fmla="*/ 1131728 h 2791195"/>
                  <a:gd name="connsiteX61" fmla="*/ 3059289 w 3281917"/>
                  <a:gd name="connsiteY61" fmla="*/ 1165595 h 2791195"/>
                  <a:gd name="connsiteX62" fmla="*/ 3048000 w 3281917"/>
                  <a:gd name="connsiteY62" fmla="*/ 1199462 h 2791195"/>
                  <a:gd name="connsiteX63" fmla="*/ 3002845 w 3281917"/>
                  <a:gd name="connsiteY63" fmla="*/ 1244617 h 2791195"/>
                  <a:gd name="connsiteX64" fmla="*/ 2968978 w 3281917"/>
                  <a:gd name="connsiteY64" fmla="*/ 1312350 h 2791195"/>
                  <a:gd name="connsiteX65" fmla="*/ 2957689 w 3281917"/>
                  <a:gd name="connsiteY65" fmla="*/ 1346217 h 2791195"/>
                  <a:gd name="connsiteX66" fmla="*/ 2935111 w 3281917"/>
                  <a:gd name="connsiteY66" fmla="*/ 1391373 h 2791195"/>
                  <a:gd name="connsiteX67" fmla="*/ 2923822 w 3281917"/>
                  <a:gd name="connsiteY67" fmla="*/ 1515550 h 2791195"/>
                  <a:gd name="connsiteX68" fmla="*/ 2901245 w 3281917"/>
                  <a:gd name="connsiteY68" fmla="*/ 1560706 h 2791195"/>
                  <a:gd name="connsiteX69" fmla="*/ 2889956 w 3281917"/>
                  <a:gd name="connsiteY69" fmla="*/ 1594573 h 2791195"/>
                  <a:gd name="connsiteX70" fmla="*/ 2867378 w 3281917"/>
                  <a:gd name="connsiteY70" fmla="*/ 1786484 h 2791195"/>
                  <a:gd name="connsiteX71" fmla="*/ 2856089 w 3281917"/>
                  <a:gd name="connsiteY71" fmla="*/ 1842928 h 2791195"/>
                  <a:gd name="connsiteX72" fmla="*/ 2833511 w 3281917"/>
                  <a:gd name="connsiteY72" fmla="*/ 1876795 h 2791195"/>
                  <a:gd name="connsiteX73" fmla="*/ 2788356 w 3281917"/>
                  <a:gd name="connsiteY73" fmla="*/ 2034839 h 2791195"/>
                  <a:gd name="connsiteX74" fmla="*/ 2754489 w 3281917"/>
                  <a:gd name="connsiteY74" fmla="*/ 2068706 h 2791195"/>
                  <a:gd name="connsiteX75" fmla="*/ 2765778 w 3281917"/>
                  <a:gd name="connsiteY75" fmla="*/ 2113862 h 2791195"/>
                  <a:gd name="connsiteX76" fmla="*/ 2777067 w 3281917"/>
                  <a:gd name="connsiteY76" fmla="*/ 2147728 h 2791195"/>
                  <a:gd name="connsiteX77" fmla="*/ 2765778 w 3281917"/>
                  <a:gd name="connsiteY77" fmla="*/ 2215462 h 2791195"/>
                  <a:gd name="connsiteX78" fmla="*/ 2754489 w 3281917"/>
                  <a:gd name="connsiteY78" fmla="*/ 2249328 h 2791195"/>
                  <a:gd name="connsiteX79" fmla="*/ 2720622 w 3281917"/>
                  <a:gd name="connsiteY79" fmla="*/ 2271906 h 2791195"/>
                  <a:gd name="connsiteX80" fmla="*/ 2675467 w 3281917"/>
                  <a:gd name="connsiteY80" fmla="*/ 2497684 h 2791195"/>
                  <a:gd name="connsiteX81" fmla="*/ 2641600 w 3281917"/>
                  <a:gd name="connsiteY81" fmla="*/ 2554128 h 2791195"/>
                  <a:gd name="connsiteX82" fmla="*/ 2630311 w 3281917"/>
                  <a:gd name="connsiteY82" fmla="*/ 2633150 h 2791195"/>
                  <a:gd name="connsiteX83" fmla="*/ 2619022 w 3281917"/>
                  <a:gd name="connsiteY83" fmla="*/ 2667017 h 2791195"/>
                  <a:gd name="connsiteX84" fmla="*/ 2585156 w 3281917"/>
                  <a:gd name="connsiteY84" fmla="*/ 2678306 h 2791195"/>
                  <a:gd name="connsiteX85" fmla="*/ 2540000 w 3281917"/>
                  <a:gd name="connsiteY85" fmla="*/ 2723462 h 2791195"/>
                  <a:gd name="connsiteX86" fmla="*/ 2585156 w 3281917"/>
                  <a:gd name="connsiteY86" fmla="*/ 2746039 h 2791195"/>
                  <a:gd name="connsiteX87" fmla="*/ 2596445 w 3281917"/>
                  <a:gd name="connsiteY87" fmla="*/ 2779906 h 2791195"/>
                  <a:gd name="connsiteX88" fmla="*/ 2641600 w 3281917"/>
                  <a:gd name="connsiteY88" fmla="*/ 2791195 h 2791195"/>
                  <a:gd name="connsiteX89" fmla="*/ 2585156 w 3281917"/>
                  <a:gd name="connsiteY89" fmla="*/ 2779906 h 2791195"/>
                  <a:gd name="connsiteX90" fmla="*/ 2573867 w 3281917"/>
                  <a:gd name="connsiteY90" fmla="*/ 2734750 h 2791195"/>
                  <a:gd name="connsiteX91" fmla="*/ 2472267 w 3281917"/>
                  <a:gd name="connsiteY91" fmla="*/ 2655728 h 2791195"/>
                  <a:gd name="connsiteX92" fmla="*/ 2427111 w 3281917"/>
                  <a:gd name="connsiteY92" fmla="*/ 2599284 h 2791195"/>
                  <a:gd name="connsiteX93" fmla="*/ 2404533 w 3281917"/>
                  <a:gd name="connsiteY93" fmla="*/ 2565417 h 2791195"/>
                  <a:gd name="connsiteX94" fmla="*/ 2302933 w 3281917"/>
                  <a:gd name="connsiteY94" fmla="*/ 2520262 h 2791195"/>
                  <a:gd name="connsiteX95" fmla="*/ 2201333 w 3281917"/>
                  <a:gd name="connsiteY95" fmla="*/ 2452528 h 2791195"/>
                  <a:gd name="connsiteX96" fmla="*/ 2144889 w 3281917"/>
                  <a:gd name="connsiteY96" fmla="*/ 2418662 h 2791195"/>
                  <a:gd name="connsiteX97" fmla="*/ 1941689 w 3281917"/>
                  <a:gd name="connsiteY97" fmla="*/ 2396084 h 2791195"/>
                  <a:gd name="connsiteX98" fmla="*/ 1907822 w 3281917"/>
                  <a:gd name="connsiteY98" fmla="*/ 2384795 h 2791195"/>
                  <a:gd name="connsiteX99" fmla="*/ 1851378 w 3281917"/>
                  <a:gd name="connsiteY99" fmla="*/ 2373506 h 2791195"/>
                  <a:gd name="connsiteX100" fmla="*/ 1806222 w 3281917"/>
                  <a:gd name="connsiteY100" fmla="*/ 2362217 h 2791195"/>
                  <a:gd name="connsiteX101" fmla="*/ 1761067 w 3281917"/>
                  <a:gd name="connsiteY101" fmla="*/ 2339639 h 2791195"/>
                  <a:gd name="connsiteX102" fmla="*/ 1715911 w 3281917"/>
                  <a:gd name="connsiteY102" fmla="*/ 2328350 h 2791195"/>
                  <a:gd name="connsiteX103" fmla="*/ 1682045 w 3281917"/>
                  <a:gd name="connsiteY103" fmla="*/ 2305773 h 2791195"/>
                  <a:gd name="connsiteX104" fmla="*/ 1614311 w 3281917"/>
                  <a:gd name="connsiteY104" fmla="*/ 2204173 h 2791195"/>
                  <a:gd name="connsiteX105" fmla="*/ 1580445 w 3281917"/>
                  <a:gd name="connsiteY105" fmla="*/ 2294484 h 2791195"/>
                  <a:gd name="connsiteX106" fmla="*/ 1557867 w 3281917"/>
                  <a:gd name="connsiteY106" fmla="*/ 2260617 h 2791195"/>
                  <a:gd name="connsiteX107" fmla="*/ 1557866 w 3281917"/>
                  <a:gd name="connsiteY107" fmla="*/ 2091284 h 2791195"/>
                  <a:gd name="connsiteX108" fmla="*/ 1535289 w 3281917"/>
                  <a:gd name="connsiteY108" fmla="*/ 1854217 h 2791195"/>
                  <a:gd name="connsiteX109" fmla="*/ 1456267 w 3281917"/>
                  <a:gd name="connsiteY109" fmla="*/ 1831639 h 2791195"/>
                  <a:gd name="connsiteX110" fmla="*/ 1241778 w 3281917"/>
                  <a:gd name="connsiteY110" fmla="*/ 1842928 h 2791195"/>
                  <a:gd name="connsiteX111" fmla="*/ 1185333 w 3281917"/>
                  <a:gd name="connsiteY111" fmla="*/ 1854217 h 2791195"/>
                  <a:gd name="connsiteX112" fmla="*/ 936978 w 3281917"/>
                  <a:gd name="connsiteY112" fmla="*/ 1797773 h 2791195"/>
                  <a:gd name="connsiteX113" fmla="*/ 801511 w 3281917"/>
                  <a:gd name="connsiteY113" fmla="*/ 1752617 h 2791195"/>
                  <a:gd name="connsiteX114" fmla="*/ 609600 w 3281917"/>
                  <a:gd name="connsiteY114" fmla="*/ 1718750 h 2791195"/>
                  <a:gd name="connsiteX115" fmla="*/ 485422 w 3281917"/>
                  <a:gd name="connsiteY115" fmla="*/ 1684884 h 2791195"/>
                  <a:gd name="connsiteX116" fmla="*/ 180622 w 3281917"/>
                  <a:gd name="connsiteY116" fmla="*/ 1651017 h 2791195"/>
                  <a:gd name="connsiteX117" fmla="*/ 146756 w 3281917"/>
                  <a:gd name="connsiteY117" fmla="*/ 1662306 h 2791195"/>
                  <a:gd name="connsiteX118" fmla="*/ 135467 w 3281917"/>
                  <a:gd name="connsiteY118" fmla="*/ 1730039 h 2791195"/>
                  <a:gd name="connsiteX119" fmla="*/ 33867 w 3281917"/>
                  <a:gd name="connsiteY119" fmla="*/ 1718750 h 2791195"/>
                  <a:gd name="connsiteX120" fmla="*/ 0 w 3281917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093156 w 3312483"/>
                  <a:gd name="connsiteY55" fmla="*/ 793062 h 2791195"/>
                  <a:gd name="connsiteX56" fmla="*/ 3104445 w 3312483"/>
                  <a:gd name="connsiteY56" fmla="*/ 883373 h 2791195"/>
                  <a:gd name="connsiteX57" fmla="*/ 3127022 w 3312483"/>
                  <a:gd name="connsiteY57" fmla="*/ 928528 h 2791195"/>
                  <a:gd name="connsiteX58" fmla="*/ 3138311 w 3312483"/>
                  <a:gd name="connsiteY58" fmla="*/ 962395 h 2791195"/>
                  <a:gd name="connsiteX59" fmla="*/ 3093156 w 3312483"/>
                  <a:gd name="connsiteY59" fmla="*/ 1097862 h 2791195"/>
                  <a:gd name="connsiteX60" fmla="*/ 3081867 w 3312483"/>
                  <a:gd name="connsiteY60" fmla="*/ 1131728 h 2791195"/>
                  <a:gd name="connsiteX61" fmla="*/ 3059289 w 3312483"/>
                  <a:gd name="connsiteY61" fmla="*/ 1165595 h 2791195"/>
                  <a:gd name="connsiteX62" fmla="*/ 3048000 w 3312483"/>
                  <a:gd name="connsiteY62" fmla="*/ 1199462 h 2791195"/>
                  <a:gd name="connsiteX63" fmla="*/ 3002845 w 3312483"/>
                  <a:gd name="connsiteY63" fmla="*/ 1244617 h 2791195"/>
                  <a:gd name="connsiteX64" fmla="*/ 2968978 w 3312483"/>
                  <a:gd name="connsiteY64" fmla="*/ 1312350 h 2791195"/>
                  <a:gd name="connsiteX65" fmla="*/ 2957689 w 3312483"/>
                  <a:gd name="connsiteY65" fmla="*/ 1346217 h 2791195"/>
                  <a:gd name="connsiteX66" fmla="*/ 2935111 w 3312483"/>
                  <a:gd name="connsiteY66" fmla="*/ 1391373 h 2791195"/>
                  <a:gd name="connsiteX67" fmla="*/ 2923822 w 3312483"/>
                  <a:gd name="connsiteY67" fmla="*/ 1515550 h 2791195"/>
                  <a:gd name="connsiteX68" fmla="*/ 2901245 w 3312483"/>
                  <a:gd name="connsiteY68" fmla="*/ 1560706 h 2791195"/>
                  <a:gd name="connsiteX69" fmla="*/ 2889956 w 3312483"/>
                  <a:gd name="connsiteY69" fmla="*/ 1594573 h 2791195"/>
                  <a:gd name="connsiteX70" fmla="*/ 2867378 w 3312483"/>
                  <a:gd name="connsiteY70" fmla="*/ 1786484 h 2791195"/>
                  <a:gd name="connsiteX71" fmla="*/ 2856089 w 3312483"/>
                  <a:gd name="connsiteY71" fmla="*/ 1842928 h 2791195"/>
                  <a:gd name="connsiteX72" fmla="*/ 2833511 w 3312483"/>
                  <a:gd name="connsiteY72" fmla="*/ 1876795 h 2791195"/>
                  <a:gd name="connsiteX73" fmla="*/ 2788356 w 3312483"/>
                  <a:gd name="connsiteY73" fmla="*/ 2034839 h 2791195"/>
                  <a:gd name="connsiteX74" fmla="*/ 2754489 w 3312483"/>
                  <a:gd name="connsiteY74" fmla="*/ 2068706 h 2791195"/>
                  <a:gd name="connsiteX75" fmla="*/ 2765778 w 3312483"/>
                  <a:gd name="connsiteY75" fmla="*/ 2113862 h 2791195"/>
                  <a:gd name="connsiteX76" fmla="*/ 2777067 w 3312483"/>
                  <a:gd name="connsiteY76" fmla="*/ 2147728 h 2791195"/>
                  <a:gd name="connsiteX77" fmla="*/ 2765778 w 3312483"/>
                  <a:gd name="connsiteY77" fmla="*/ 2215462 h 2791195"/>
                  <a:gd name="connsiteX78" fmla="*/ 2754489 w 3312483"/>
                  <a:gd name="connsiteY78" fmla="*/ 2249328 h 2791195"/>
                  <a:gd name="connsiteX79" fmla="*/ 2720622 w 3312483"/>
                  <a:gd name="connsiteY79" fmla="*/ 2271906 h 2791195"/>
                  <a:gd name="connsiteX80" fmla="*/ 2675467 w 3312483"/>
                  <a:gd name="connsiteY80" fmla="*/ 2497684 h 2791195"/>
                  <a:gd name="connsiteX81" fmla="*/ 2641600 w 3312483"/>
                  <a:gd name="connsiteY81" fmla="*/ 2554128 h 2791195"/>
                  <a:gd name="connsiteX82" fmla="*/ 2630311 w 3312483"/>
                  <a:gd name="connsiteY82" fmla="*/ 2633150 h 2791195"/>
                  <a:gd name="connsiteX83" fmla="*/ 2619022 w 3312483"/>
                  <a:gd name="connsiteY83" fmla="*/ 2667017 h 2791195"/>
                  <a:gd name="connsiteX84" fmla="*/ 2585156 w 3312483"/>
                  <a:gd name="connsiteY84" fmla="*/ 2678306 h 2791195"/>
                  <a:gd name="connsiteX85" fmla="*/ 2540000 w 3312483"/>
                  <a:gd name="connsiteY85" fmla="*/ 2723462 h 2791195"/>
                  <a:gd name="connsiteX86" fmla="*/ 2585156 w 3312483"/>
                  <a:gd name="connsiteY86" fmla="*/ 2746039 h 2791195"/>
                  <a:gd name="connsiteX87" fmla="*/ 2596445 w 3312483"/>
                  <a:gd name="connsiteY87" fmla="*/ 2779906 h 2791195"/>
                  <a:gd name="connsiteX88" fmla="*/ 2641600 w 3312483"/>
                  <a:gd name="connsiteY88" fmla="*/ 2791195 h 2791195"/>
                  <a:gd name="connsiteX89" fmla="*/ 2585156 w 3312483"/>
                  <a:gd name="connsiteY89" fmla="*/ 2779906 h 2791195"/>
                  <a:gd name="connsiteX90" fmla="*/ 2573867 w 3312483"/>
                  <a:gd name="connsiteY90" fmla="*/ 2734750 h 2791195"/>
                  <a:gd name="connsiteX91" fmla="*/ 2472267 w 3312483"/>
                  <a:gd name="connsiteY91" fmla="*/ 2655728 h 2791195"/>
                  <a:gd name="connsiteX92" fmla="*/ 2427111 w 3312483"/>
                  <a:gd name="connsiteY92" fmla="*/ 2599284 h 2791195"/>
                  <a:gd name="connsiteX93" fmla="*/ 2404533 w 3312483"/>
                  <a:gd name="connsiteY93" fmla="*/ 2565417 h 2791195"/>
                  <a:gd name="connsiteX94" fmla="*/ 2302933 w 3312483"/>
                  <a:gd name="connsiteY94" fmla="*/ 2520262 h 2791195"/>
                  <a:gd name="connsiteX95" fmla="*/ 2201333 w 3312483"/>
                  <a:gd name="connsiteY95" fmla="*/ 2452528 h 2791195"/>
                  <a:gd name="connsiteX96" fmla="*/ 2144889 w 3312483"/>
                  <a:gd name="connsiteY96" fmla="*/ 2418662 h 2791195"/>
                  <a:gd name="connsiteX97" fmla="*/ 1941689 w 3312483"/>
                  <a:gd name="connsiteY97" fmla="*/ 2396084 h 2791195"/>
                  <a:gd name="connsiteX98" fmla="*/ 1907822 w 3312483"/>
                  <a:gd name="connsiteY98" fmla="*/ 2384795 h 2791195"/>
                  <a:gd name="connsiteX99" fmla="*/ 1851378 w 3312483"/>
                  <a:gd name="connsiteY99" fmla="*/ 2373506 h 2791195"/>
                  <a:gd name="connsiteX100" fmla="*/ 1806222 w 3312483"/>
                  <a:gd name="connsiteY100" fmla="*/ 2362217 h 2791195"/>
                  <a:gd name="connsiteX101" fmla="*/ 1761067 w 3312483"/>
                  <a:gd name="connsiteY101" fmla="*/ 2339639 h 2791195"/>
                  <a:gd name="connsiteX102" fmla="*/ 1715911 w 3312483"/>
                  <a:gd name="connsiteY102" fmla="*/ 2328350 h 2791195"/>
                  <a:gd name="connsiteX103" fmla="*/ 1682045 w 3312483"/>
                  <a:gd name="connsiteY103" fmla="*/ 2305773 h 2791195"/>
                  <a:gd name="connsiteX104" fmla="*/ 1614311 w 3312483"/>
                  <a:gd name="connsiteY104" fmla="*/ 2204173 h 2791195"/>
                  <a:gd name="connsiteX105" fmla="*/ 1580445 w 3312483"/>
                  <a:gd name="connsiteY105" fmla="*/ 2294484 h 2791195"/>
                  <a:gd name="connsiteX106" fmla="*/ 1557867 w 3312483"/>
                  <a:gd name="connsiteY106" fmla="*/ 2260617 h 2791195"/>
                  <a:gd name="connsiteX107" fmla="*/ 1557866 w 3312483"/>
                  <a:gd name="connsiteY107" fmla="*/ 2091284 h 2791195"/>
                  <a:gd name="connsiteX108" fmla="*/ 1535289 w 3312483"/>
                  <a:gd name="connsiteY108" fmla="*/ 1854217 h 2791195"/>
                  <a:gd name="connsiteX109" fmla="*/ 1456267 w 3312483"/>
                  <a:gd name="connsiteY109" fmla="*/ 1831639 h 2791195"/>
                  <a:gd name="connsiteX110" fmla="*/ 1241778 w 3312483"/>
                  <a:gd name="connsiteY110" fmla="*/ 1842928 h 2791195"/>
                  <a:gd name="connsiteX111" fmla="*/ 1185333 w 3312483"/>
                  <a:gd name="connsiteY111" fmla="*/ 1854217 h 2791195"/>
                  <a:gd name="connsiteX112" fmla="*/ 936978 w 3312483"/>
                  <a:gd name="connsiteY112" fmla="*/ 1797773 h 2791195"/>
                  <a:gd name="connsiteX113" fmla="*/ 801511 w 3312483"/>
                  <a:gd name="connsiteY113" fmla="*/ 1752617 h 2791195"/>
                  <a:gd name="connsiteX114" fmla="*/ 609600 w 3312483"/>
                  <a:gd name="connsiteY114" fmla="*/ 1718750 h 2791195"/>
                  <a:gd name="connsiteX115" fmla="*/ 485422 w 3312483"/>
                  <a:gd name="connsiteY115" fmla="*/ 1684884 h 2791195"/>
                  <a:gd name="connsiteX116" fmla="*/ 180622 w 3312483"/>
                  <a:gd name="connsiteY116" fmla="*/ 1651017 h 2791195"/>
                  <a:gd name="connsiteX117" fmla="*/ 146756 w 3312483"/>
                  <a:gd name="connsiteY117" fmla="*/ 1662306 h 2791195"/>
                  <a:gd name="connsiteX118" fmla="*/ 135467 w 3312483"/>
                  <a:gd name="connsiteY118" fmla="*/ 1730039 h 2791195"/>
                  <a:gd name="connsiteX119" fmla="*/ 33867 w 3312483"/>
                  <a:gd name="connsiteY119" fmla="*/ 1718750 h 2791195"/>
                  <a:gd name="connsiteX120" fmla="*/ 0 w 3312483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04445 w 3312483"/>
                  <a:gd name="connsiteY56" fmla="*/ 883373 h 2791195"/>
                  <a:gd name="connsiteX57" fmla="*/ 3127022 w 3312483"/>
                  <a:gd name="connsiteY57" fmla="*/ 928528 h 2791195"/>
                  <a:gd name="connsiteX58" fmla="*/ 3138311 w 3312483"/>
                  <a:gd name="connsiteY58" fmla="*/ 962395 h 2791195"/>
                  <a:gd name="connsiteX59" fmla="*/ 3093156 w 3312483"/>
                  <a:gd name="connsiteY59" fmla="*/ 1097862 h 2791195"/>
                  <a:gd name="connsiteX60" fmla="*/ 3081867 w 3312483"/>
                  <a:gd name="connsiteY60" fmla="*/ 1131728 h 2791195"/>
                  <a:gd name="connsiteX61" fmla="*/ 3059289 w 3312483"/>
                  <a:gd name="connsiteY61" fmla="*/ 1165595 h 2791195"/>
                  <a:gd name="connsiteX62" fmla="*/ 3048000 w 3312483"/>
                  <a:gd name="connsiteY62" fmla="*/ 1199462 h 2791195"/>
                  <a:gd name="connsiteX63" fmla="*/ 3002845 w 3312483"/>
                  <a:gd name="connsiteY63" fmla="*/ 1244617 h 2791195"/>
                  <a:gd name="connsiteX64" fmla="*/ 2968978 w 3312483"/>
                  <a:gd name="connsiteY64" fmla="*/ 1312350 h 2791195"/>
                  <a:gd name="connsiteX65" fmla="*/ 2957689 w 3312483"/>
                  <a:gd name="connsiteY65" fmla="*/ 1346217 h 2791195"/>
                  <a:gd name="connsiteX66" fmla="*/ 2935111 w 3312483"/>
                  <a:gd name="connsiteY66" fmla="*/ 1391373 h 2791195"/>
                  <a:gd name="connsiteX67" fmla="*/ 2923822 w 3312483"/>
                  <a:gd name="connsiteY67" fmla="*/ 1515550 h 2791195"/>
                  <a:gd name="connsiteX68" fmla="*/ 2901245 w 3312483"/>
                  <a:gd name="connsiteY68" fmla="*/ 1560706 h 2791195"/>
                  <a:gd name="connsiteX69" fmla="*/ 2889956 w 3312483"/>
                  <a:gd name="connsiteY69" fmla="*/ 1594573 h 2791195"/>
                  <a:gd name="connsiteX70" fmla="*/ 2867378 w 3312483"/>
                  <a:gd name="connsiteY70" fmla="*/ 1786484 h 2791195"/>
                  <a:gd name="connsiteX71" fmla="*/ 2856089 w 3312483"/>
                  <a:gd name="connsiteY71" fmla="*/ 1842928 h 2791195"/>
                  <a:gd name="connsiteX72" fmla="*/ 2833511 w 3312483"/>
                  <a:gd name="connsiteY72" fmla="*/ 1876795 h 2791195"/>
                  <a:gd name="connsiteX73" fmla="*/ 2788356 w 3312483"/>
                  <a:gd name="connsiteY73" fmla="*/ 2034839 h 2791195"/>
                  <a:gd name="connsiteX74" fmla="*/ 2754489 w 3312483"/>
                  <a:gd name="connsiteY74" fmla="*/ 2068706 h 2791195"/>
                  <a:gd name="connsiteX75" fmla="*/ 2765778 w 3312483"/>
                  <a:gd name="connsiteY75" fmla="*/ 2113862 h 2791195"/>
                  <a:gd name="connsiteX76" fmla="*/ 2777067 w 3312483"/>
                  <a:gd name="connsiteY76" fmla="*/ 2147728 h 2791195"/>
                  <a:gd name="connsiteX77" fmla="*/ 2765778 w 3312483"/>
                  <a:gd name="connsiteY77" fmla="*/ 2215462 h 2791195"/>
                  <a:gd name="connsiteX78" fmla="*/ 2754489 w 3312483"/>
                  <a:gd name="connsiteY78" fmla="*/ 2249328 h 2791195"/>
                  <a:gd name="connsiteX79" fmla="*/ 2720622 w 3312483"/>
                  <a:gd name="connsiteY79" fmla="*/ 2271906 h 2791195"/>
                  <a:gd name="connsiteX80" fmla="*/ 2675467 w 3312483"/>
                  <a:gd name="connsiteY80" fmla="*/ 2497684 h 2791195"/>
                  <a:gd name="connsiteX81" fmla="*/ 2641600 w 3312483"/>
                  <a:gd name="connsiteY81" fmla="*/ 2554128 h 2791195"/>
                  <a:gd name="connsiteX82" fmla="*/ 2630311 w 3312483"/>
                  <a:gd name="connsiteY82" fmla="*/ 2633150 h 2791195"/>
                  <a:gd name="connsiteX83" fmla="*/ 2619022 w 3312483"/>
                  <a:gd name="connsiteY83" fmla="*/ 2667017 h 2791195"/>
                  <a:gd name="connsiteX84" fmla="*/ 2585156 w 3312483"/>
                  <a:gd name="connsiteY84" fmla="*/ 2678306 h 2791195"/>
                  <a:gd name="connsiteX85" fmla="*/ 2540000 w 3312483"/>
                  <a:gd name="connsiteY85" fmla="*/ 2723462 h 2791195"/>
                  <a:gd name="connsiteX86" fmla="*/ 2585156 w 3312483"/>
                  <a:gd name="connsiteY86" fmla="*/ 2746039 h 2791195"/>
                  <a:gd name="connsiteX87" fmla="*/ 2596445 w 3312483"/>
                  <a:gd name="connsiteY87" fmla="*/ 2779906 h 2791195"/>
                  <a:gd name="connsiteX88" fmla="*/ 2641600 w 3312483"/>
                  <a:gd name="connsiteY88" fmla="*/ 2791195 h 2791195"/>
                  <a:gd name="connsiteX89" fmla="*/ 2585156 w 3312483"/>
                  <a:gd name="connsiteY89" fmla="*/ 2779906 h 2791195"/>
                  <a:gd name="connsiteX90" fmla="*/ 2573867 w 3312483"/>
                  <a:gd name="connsiteY90" fmla="*/ 2734750 h 2791195"/>
                  <a:gd name="connsiteX91" fmla="*/ 2472267 w 3312483"/>
                  <a:gd name="connsiteY91" fmla="*/ 2655728 h 2791195"/>
                  <a:gd name="connsiteX92" fmla="*/ 2427111 w 3312483"/>
                  <a:gd name="connsiteY92" fmla="*/ 2599284 h 2791195"/>
                  <a:gd name="connsiteX93" fmla="*/ 2404533 w 3312483"/>
                  <a:gd name="connsiteY93" fmla="*/ 2565417 h 2791195"/>
                  <a:gd name="connsiteX94" fmla="*/ 2302933 w 3312483"/>
                  <a:gd name="connsiteY94" fmla="*/ 2520262 h 2791195"/>
                  <a:gd name="connsiteX95" fmla="*/ 2201333 w 3312483"/>
                  <a:gd name="connsiteY95" fmla="*/ 2452528 h 2791195"/>
                  <a:gd name="connsiteX96" fmla="*/ 2144889 w 3312483"/>
                  <a:gd name="connsiteY96" fmla="*/ 2418662 h 2791195"/>
                  <a:gd name="connsiteX97" fmla="*/ 1941689 w 3312483"/>
                  <a:gd name="connsiteY97" fmla="*/ 2396084 h 2791195"/>
                  <a:gd name="connsiteX98" fmla="*/ 1907822 w 3312483"/>
                  <a:gd name="connsiteY98" fmla="*/ 2384795 h 2791195"/>
                  <a:gd name="connsiteX99" fmla="*/ 1851378 w 3312483"/>
                  <a:gd name="connsiteY99" fmla="*/ 2373506 h 2791195"/>
                  <a:gd name="connsiteX100" fmla="*/ 1806222 w 3312483"/>
                  <a:gd name="connsiteY100" fmla="*/ 2362217 h 2791195"/>
                  <a:gd name="connsiteX101" fmla="*/ 1761067 w 3312483"/>
                  <a:gd name="connsiteY101" fmla="*/ 2339639 h 2791195"/>
                  <a:gd name="connsiteX102" fmla="*/ 1715911 w 3312483"/>
                  <a:gd name="connsiteY102" fmla="*/ 2328350 h 2791195"/>
                  <a:gd name="connsiteX103" fmla="*/ 1682045 w 3312483"/>
                  <a:gd name="connsiteY103" fmla="*/ 2305773 h 2791195"/>
                  <a:gd name="connsiteX104" fmla="*/ 1614311 w 3312483"/>
                  <a:gd name="connsiteY104" fmla="*/ 2204173 h 2791195"/>
                  <a:gd name="connsiteX105" fmla="*/ 1580445 w 3312483"/>
                  <a:gd name="connsiteY105" fmla="*/ 2294484 h 2791195"/>
                  <a:gd name="connsiteX106" fmla="*/ 1557867 w 3312483"/>
                  <a:gd name="connsiteY106" fmla="*/ 2260617 h 2791195"/>
                  <a:gd name="connsiteX107" fmla="*/ 1557866 w 3312483"/>
                  <a:gd name="connsiteY107" fmla="*/ 2091284 h 2791195"/>
                  <a:gd name="connsiteX108" fmla="*/ 1535289 w 3312483"/>
                  <a:gd name="connsiteY108" fmla="*/ 1854217 h 2791195"/>
                  <a:gd name="connsiteX109" fmla="*/ 1456267 w 3312483"/>
                  <a:gd name="connsiteY109" fmla="*/ 1831639 h 2791195"/>
                  <a:gd name="connsiteX110" fmla="*/ 1241778 w 3312483"/>
                  <a:gd name="connsiteY110" fmla="*/ 1842928 h 2791195"/>
                  <a:gd name="connsiteX111" fmla="*/ 1185333 w 3312483"/>
                  <a:gd name="connsiteY111" fmla="*/ 1854217 h 2791195"/>
                  <a:gd name="connsiteX112" fmla="*/ 936978 w 3312483"/>
                  <a:gd name="connsiteY112" fmla="*/ 1797773 h 2791195"/>
                  <a:gd name="connsiteX113" fmla="*/ 801511 w 3312483"/>
                  <a:gd name="connsiteY113" fmla="*/ 1752617 h 2791195"/>
                  <a:gd name="connsiteX114" fmla="*/ 609600 w 3312483"/>
                  <a:gd name="connsiteY114" fmla="*/ 1718750 h 2791195"/>
                  <a:gd name="connsiteX115" fmla="*/ 485422 w 3312483"/>
                  <a:gd name="connsiteY115" fmla="*/ 1684884 h 2791195"/>
                  <a:gd name="connsiteX116" fmla="*/ 180622 w 3312483"/>
                  <a:gd name="connsiteY116" fmla="*/ 1651017 h 2791195"/>
                  <a:gd name="connsiteX117" fmla="*/ 146756 w 3312483"/>
                  <a:gd name="connsiteY117" fmla="*/ 1662306 h 2791195"/>
                  <a:gd name="connsiteX118" fmla="*/ 135467 w 3312483"/>
                  <a:gd name="connsiteY118" fmla="*/ 1730039 h 2791195"/>
                  <a:gd name="connsiteX119" fmla="*/ 33867 w 3312483"/>
                  <a:gd name="connsiteY119" fmla="*/ 1718750 h 2791195"/>
                  <a:gd name="connsiteX120" fmla="*/ 0 w 3312483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27022 w 3312483"/>
                  <a:gd name="connsiteY56" fmla="*/ 928528 h 2791195"/>
                  <a:gd name="connsiteX57" fmla="*/ 3138311 w 3312483"/>
                  <a:gd name="connsiteY57" fmla="*/ 962395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8311 w 3312483"/>
                  <a:gd name="connsiteY57" fmla="*/ 962395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3349 w 3312483"/>
                  <a:gd name="connsiteY111" fmla="*/ 17215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29721 w 3312483"/>
                  <a:gd name="connsiteY111" fmla="*/ 1805030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7 w 3312483"/>
                  <a:gd name="connsiteY104" fmla="*/ 2260617 h 2791195"/>
                  <a:gd name="connsiteX105" fmla="*/ 1557866 w 3312483"/>
                  <a:gd name="connsiteY105" fmla="*/ 2091284 h 2791195"/>
                  <a:gd name="connsiteX106" fmla="*/ 1535289 w 3312483"/>
                  <a:gd name="connsiteY106" fmla="*/ 1854217 h 2791195"/>
                  <a:gd name="connsiteX107" fmla="*/ 1456267 w 3312483"/>
                  <a:gd name="connsiteY107" fmla="*/ 1831639 h 2791195"/>
                  <a:gd name="connsiteX108" fmla="*/ 1241778 w 3312483"/>
                  <a:gd name="connsiteY108" fmla="*/ 1842928 h 2791195"/>
                  <a:gd name="connsiteX109" fmla="*/ 1185333 w 3312483"/>
                  <a:gd name="connsiteY109" fmla="*/ 1854217 h 2791195"/>
                  <a:gd name="connsiteX110" fmla="*/ 929721 w 3312483"/>
                  <a:gd name="connsiteY110" fmla="*/ 1805030 h 2791195"/>
                  <a:gd name="connsiteX111" fmla="*/ 801511 w 3312483"/>
                  <a:gd name="connsiteY111" fmla="*/ 1752617 h 2791195"/>
                  <a:gd name="connsiteX112" fmla="*/ 609600 w 3312483"/>
                  <a:gd name="connsiteY112" fmla="*/ 1718750 h 2791195"/>
                  <a:gd name="connsiteX113" fmla="*/ 485422 w 3312483"/>
                  <a:gd name="connsiteY113" fmla="*/ 1684884 h 2791195"/>
                  <a:gd name="connsiteX114" fmla="*/ 180622 w 3312483"/>
                  <a:gd name="connsiteY114" fmla="*/ 1651017 h 2791195"/>
                  <a:gd name="connsiteX115" fmla="*/ 146756 w 3312483"/>
                  <a:gd name="connsiteY115" fmla="*/ 1662306 h 2791195"/>
                  <a:gd name="connsiteX116" fmla="*/ 135467 w 3312483"/>
                  <a:gd name="connsiteY116" fmla="*/ 1730039 h 2791195"/>
                  <a:gd name="connsiteX117" fmla="*/ 33867 w 3312483"/>
                  <a:gd name="connsiteY117" fmla="*/ 1718750 h 2791195"/>
                  <a:gd name="connsiteX118" fmla="*/ 0 w 3312483"/>
                  <a:gd name="connsiteY118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535289 w 3312483"/>
                  <a:gd name="connsiteY105" fmla="*/ 1854217 h 2791195"/>
                  <a:gd name="connsiteX106" fmla="*/ 1456267 w 3312483"/>
                  <a:gd name="connsiteY106" fmla="*/ 1831639 h 2791195"/>
                  <a:gd name="connsiteX107" fmla="*/ 1241778 w 3312483"/>
                  <a:gd name="connsiteY107" fmla="*/ 1842928 h 2791195"/>
                  <a:gd name="connsiteX108" fmla="*/ 1185333 w 3312483"/>
                  <a:gd name="connsiteY108" fmla="*/ 1854217 h 2791195"/>
                  <a:gd name="connsiteX109" fmla="*/ 929721 w 3312483"/>
                  <a:gd name="connsiteY109" fmla="*/ 1805030 h 2791195"/>
                  <a:gd name="connsiteX110" fmla="*/ 801511 w 3312483"/>
                  <a:gd name="connsiteY110" fmla="*/ 1752617 h 2791195"/>
                  <a:gd name="connsiteX111" fmla="*/ 609600 w 3312483"/>
                  <a:gd name="connsiteY111" fmla="*/ 1718750 h 2791195"/>
                  <a:gd name="connsiteX112" fmla="*/ 485422 w 3312483"/>
                  <a:gd name="connsiteY112" fmla="*/ 1684884 h 2791195"/>
                  <a:gd name="connsiteX113" fmla="*/ 180622 w 3312483"/>
                  <a:gd name="connsiteY113" fmla="*/ 1651017 h 2791195"/>
                  <a:gd name="connsiteX114" fmla="*/ 146756 w 3312483"/>
                  <a:gd name="connsiteY114" fmla="*/ 1662306 h 2791195"/>
                  <a:gd name="connsiteX115" fmla="*/ 135467 w 3312483"/>
                  <a:gd name="connsiteY115" fmla="*/ 1730039 h 2791195"/>
                  <a:gd name="connsiteX116" fmla="*/ 33867 w 3312483"/>
                  <a:gd name="connsiteY116" fmla="*/ 1718750 h 2791195"/>
                  <a:gd name="connsiteX117" fmla="*/ 0 w 3312483"/>
                  <a:gd name="connsiteY117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456267 w 3312483"/>
                  <a:gd name="connsiteY105" fmla="*/ 1831639 h 2791195"/>
                  <a:gd name="connsiteX106" fmla="*/ 1241778 w 3312483"/>
                  <a:gd name="connsiteY106" fmla="*/ 1842928 h 2791195"/>
                  <a:gd name="connsiteX107" fmla="*/ 1185333 w 3312483"/>
                  <a:gd name="connsiteY107" fmla="*/ 1854217 h 2791195"/>
                  <a:gd name="connsiteX108" fmla="*/ 929721 w 3312483"/>
                  <a:gd name="connsiteY108" fmla="*/ 1805030 h 2791195"/>
                  <a:gd name="connsiteX109" fmla="*/ 801511 w 3312483"/>
                  <a:gd name="connsiteY109" fmla="*/ 1752617 h 2791195"/>
                  <a:gd name="connsiteX110" fmla="*/ 609600 w 3312483"/>
                  <a:gd name="connsiteY110" fmla="*/ 1718750 h 2791195"/>
                  <a:gd name="connsiteX111" fmla="*/ 485422 w 3312483"/>
                  <a:gd name="connsiteY111" fmla="*/ 1684884 h 2791195"/>
                  <a:gd name="connsiteX112" fmla="*/ 180622 w 3312483"/>
                  <a:gd name="connsiteY112" fmla="*/ 1651017 h 2791195"/>
                  <a:gd name="connsiteX113" fmla="*/ 146756 w 3312483"/>
                  <a:gd name="connsiteY113" fmla="*/ 1662306 h 2791195"/>
                  <a:gd name="connsiteX114" fmla="*/ 135467 w 3312483"/>
                  <a:gd name="connsiteY114" fmla="*/ 1730039 h 2791195"/>
                  <a:gd name="connsiteX115" fmla="*/ 33867 w 3312483"/>
                  <a:gd name="connsiteY115" fmla="*/ 1718750 h 2791195"/>
                  <a:gd name="connsiteX116" fmla="*/ 0 w 3312483"/>
                  <a:gd name="connsiteY116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241778 w 3312483"/>
                  <a:gd name="connsiteY105" fmla="*/ 1842928 h 2791195"/>
                  <a:gd name="connsiteX106" fmla="*/ 1185333 w 3312483"/>
                  <a:gd name="connsiteY106" fmla="*/ 1854217 h 2791195"/>
                  <a:gd name="connsiteX107" fmla="*/ 929721 w 3312483"/>
                  <a:gd name="connsiteY107" fmla="*/ 1805030 h 2791195"/>
                  <a:gd name="connsiteX108" fmla="*/ 801511 w 3312483"/>
                  <a:gd name="connsiteY108" fmla="*/ 1752617 h 2791195"/>
                  <a:gd name="connsiteX109" fmla="*/ 609600 w 3312483"/>
                  <a:gd name="connsiteY109" fmla="*/ 1718750 h 2791195"/>
                  <a:gd name="connsiteX110" fmla="*/ 485422 w 3312483"/>
                  <a:gd name="connsiteY110" fmla="*/ 1684884 h 2791195"/>
                  <a:gd name="connsiteX111" fmla="*/ 180622 w 3312483"/>
                  <a:gd name="connsiteY111" fmla="*/ 1651017 h 2791195"/>
                  <a:gd name="connsiteX112" fmla="*/ 146756 w 3312483"/>
                  <a:gd name="connsiteY112" fmla="*/ 1662306 h 2791195"/>
                  <a:gd name="connsiteX113" fmla="*/ 135467 w 3312483"/>
                  <a:gd name="connsiteY113" fmla="*/ 1730039 h 2791195"/>
                  <a:gd name="connsiteX114" fmla="*/ 33867 w 3312483"/>
                  <a:gd name="connsiteY114" fmla="*/ 1718750 h 2791195"/>
                  <a:gd name="connsiteX115" fmla="*/ 0 w 3312483"/>
                  <a:gd name="connsiteY115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448607 w 3312483"/>
                  <a:gd name="connsiteY105" fmla="*/ 1937271 h 2791195"/>
                  <a:gd name="connsiteX106" fmla="*/ 1185333 w 3312483"/>
                  <a:gd name="connsiteY106" fmla="*/ 1854217 h 2791195"/>
                  <a:gd name="connsiteX107" fmla="*/ 929721 w 3312483"/>
                  <a:gd name="connsiteY107" fmla="*/ 1805030 h 2791195"/>
                  <a:gd name="connsiteX108" fmla="*/ 801511 w 3312483"/>
                  <a:gd name="connsiteY108" fmla="*/ 1752617 h 2791195"/>
                  <a:gd name="connsiteX109" fmla="*/ 609600 w 3312483"/>
                  <a:gd name="connsiteY109" fmla="*/ 1718750 h 2791195"/>
                  <a:gd name="connsiteX110" fmla="*/ 485422 w 3312483"/>
                  <a:gd name="connsiteY110" fmla="*/ 1684884 h 2791195"/>
                  <a:gd name="connsiteX111" fmla="*/ 180622 w 3312483"/>
                  <a:gd name="connsiteY111" fmla="*/ 1651017 h 2791195"/>
                  <a:gd name="connsiteX112" fmla="*/ 146756 w 3312483"/>
                  <a:gd name="connsiteY112" fmla="*/ 1662306 h 2791195"/>
                  <a:gd name="connsiteX113" fmla="*/ 135467 w 3312483"/>
                  <a:gd name="connsiteY113" fmla="*/ 1730039 h 2791195"/>
                  <a:gd name="connsiteX114" fmla="*/ 33867 w 3312483"/>
                  <a:gd name="connsiteY114" fmla="*/ 1718750 h 2791195"/>
                  <a:gd name="connsiteX115" fmla="*/ 0 w 3312483"/>
                  <a:gd name="connsiteY115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806222 w 3312483"/>
                  <a:gd name="connsiteY98" fmla="*/ 2362217 h 2791195"/>
                  <a:gd name="connsiteX99" fmla="*/ 1761067 w 3312483"/>
                  <a:gd name="connsiteY99" fmla="*/ 2339639 h 2791195"/>
                  <a:gd name="connsiteX100" fmla="*/ 1715911 w 3312483"/>
                  <a:gd name="connsiteY100" fmla="*/ 2328350 h 2791195"/>
                  <a:gd name="connsiteX101" fmla="*/ 1682045 w 3312483"/>
                  <a:gd name="connsiteY101" fmla="*/ 2305773 h 2791195"/>
                  <a:gd name="connsiteX102" fmla="*/ 1614311 w 3312483"/>
                  <a:gd name="connsiteY102" fmla="*/ 2204173 h 2791195"/>
                  <a:gd name="connsiteX103" fmla="*/ 1557866 w 3312483"/>
                  <a:gd name="connsiteY103" fmla="*/ 2091284 h 2791195"/>
                  <a:gd name="connsiteX104" fmla="*/ 1448607 w 3312483"/>
                  <a:gd name="connsiteY104" fmla="*/ 1937271 h 2791195"/>
                  <a:gd name="connsiteX105" fmla="*/ 1185333 w 3312483"/>
                  <a:gd name="connsiteY105" fmla="*/ 1854217 h 2791195"/>
                  <a:gd name="connsiteX106" fmla="*/ 929721 w 3312483"/>
                  <a:gd name="connsiteY106" fmla="*/ 1805030 h 2791195"/>
                  <a:gd name="connsiteX107" fmla="*/ 801511 w 3312483"/>
                  <a:gd name="connsiteY107" fmla="*/ 1752617 h 2791195"/>
                  <a:gd name="connsiteX108" fmla="*/ 609600 w 3312483"/>
                  <a:gd name="connsiteY108" fmla="*/ 1718750 h 2791195"/>
                  <a:gd name="connsiteX109" fmla="*/ 485422 w 3312483"/>
                  <a:gd name="connsiteY109" fmla="*/ 1684884 h 2791195"/>
                  <a:gd name="connsiteX110" fmla="*/ 180622 w 3312483"/>
                  <a:gd name="connsiteY110" fmla="*/ 1651017 h 2791195"/>
                  <a:gd name="connsiteX111" fmla="*/ 146756 w 3312483"/>
                  <a:gd name="connsiteY111" fmla="*/ 1662306 h 2791195"/>
                  <a:gd name="connsiteX112" fmla="*/ 135467 w 3312483"/>
                  <a:gd name="connsiteY112" fmla="*/ 1730039 h 2791195"/>
                  <a:gd name="connsiteX113" fmla="*/ 33867 w 3312483"/>
                  <a:gd name="connsiteY113" fmla="*/ 1718750 h 2791195"/>
                  <a:gd name="connsiteX114" fmla="*/ 0 w 3312483"/>
                  <a:gd name="connsiteY114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135467 w 3312483"/>
                  <a:gd name="connsiteY111" fmla="*/ 1730039 h 2791195"/>
                  <a:gd name="connsiteX112" fmla="*/ 33867 w 3312483"/>
                  <a:gd name="connsiteY112" fmla="*/ 1718750 h 2791195"/>
                  <a:gd name="connsiteX113" fmla="*/ 0 w 3312483"/>
                  <a:gd name="connsiteY113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33867 w 3312483"/>
                  <a:gd name="connsiteY111" fmla="*/ 1718750 h 2791195"/>
                  <a:gd name="connsiteX112" fmla="*/ 0 w 3312483"/>
                  <a:gd name="connsiteY112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0 w 3312483"/>
                  <a:gd name="connsiteY111" fmla="*/ 1684884 h 2791195"/>
                  <a:gd name="connsiteX0" fmla="*/ 71362 w 3316112"/>
                  <a:gd name="connsiteY0" fmla="*/ 1154306 h 2791195"/>
                  <a:gd name="connsiteX1" fmla="*/ 127807 w 3316112"/>
                  <a:gd name="connsiteY1" fmla="*/ 1131728 h 2791195"/>
                  <a:gd name="connsiteX2" fmla="*/ 410029 w 3316112"/>
                  <a:gd name="connsiteY2" fmla="*/ 1176884 h 2791195"/>
                  <a:gd name="connsiteX3" fmla="*/ 489051 w 3316112"/>
                  <a:gd name="connsiteY3" fmla="*/ 1188173 h 2791195"/>
                  <a:gd name="connsiteX4" fmla="*/ 556785 w 3316112"/>
                  <a:gd name="connsiteY4" fmla="*/ 1222039 h 2791195"/>
                  <a:gd name="connsiteX5" fmla="*/ 793851 w 3316112"/>
                  <a:gd name="connsiteY5" fmla="*/ 1267195 h 2791195"/>
                  <a:gd name="connsiteX6" fmla="*/ 805140 w 3316112"/>
                  <a:gd name="connsiteY6" fmla="*/ 1301062 h 2791195"/>
                  <a:gd name="connsiteX7" fmla="*/ 997051 w 3316112"/>
                  <a:gd name="connsiteY7" fmla="*/ 1312350 h 2791195"/>
                  <a:gd name="connsiteX8" fmla="*/ 1030918 w 3316112"/>
                  <a:gd name="connsiteY8" fmla="*/ 1323639 h 2791195"/>
                  <a:gd name="connsiteX9" fmla="*/ 1166385 w 3316112"/>
                  <a:gd name="connsiteY9" fmla="*/ 1346217 h 2791195"/>
                  <a:gd name="connsiteX10" fmla="*/ 1505051 w 3316112"/>
                  <a:gd name="connsiteY10" fmla="*/ 1323639 h 2791195"/>
                  <a:gd name="connsiteX11" fmla="*/ 1561496 w 3316112"/>
                  <a:gd name="connsiteY11" fmla="*/ 1312350 h 2791195"/>
                  <a:gd name="connsiteX12" fmla="*/ 1572785 w 3316112"/>
                  <a:gd name="connsiteY12" fmla="*/ 1233328 h 2791195"/>
                  <a:gd name="connsiteX13" fmla="*/ 1505051 w 3316112"/>
                  <a:gd name="connsiteY13" fmla="*/ 1086573 h 2791195"/>
                  <a:gd name="connsiteX14" fmla="*/ 1471185 w 3316112"/>
                  <a:gd name="connsiteY14" fmla="*/ 1075284 h 2791195"/>
                  <a:gd name="connsiteX15" fmla="*/ 1426029 w 3316112"/>
                  <a:gd name="connsiteY15" fmla="*/ 973684 h 2791195"/>
                  <a:gd name="connsiteX16" fmla="*/ 1380874 w 3316112"/>
                  <a:gd name="connsiteY16" fmla="*/ 928528 h 2791195"/>
                  <a:gd name="connsiteX17" fmla="*/ 1347007 w 3316112"/>
                  <a:gd name="connsiteY17" fmla="*/ 894662 h 2791195"/>
                  <a:gd name="connsiteX18" fmla="*/ 1290562 w 3316112"/>
                  <a:gd name="connsiteY18" fmla="*/ 826928 h 2791195"/>
                  <a:gd name="connsiteX19" fmla="*/ 1279274 w 3316112"/>
                  <a:gd name="connsiteY19" fmla="*/ 793062 h 2791195"/>
                  <a:gd name="connsiteX20" fmla="*/ 1222829 w 3316112"/>
                  <a:gd name="connsiteY20" fmla="*/ 725328 h 2791195"/>
                  <a:gd name="connsiteX21" fmla="*/ 1211540 w 3316112"/>
                  <a:gd name="connsiteY21" fmla="*/ 691462 h 2791195"/>
                  <a:gd name="connsiteX22" fmla="*/ 1166385 w 3316112"/>
                  <a:gd name="connsiteY22" fmla="*/ 680173 h 2791195"/>
                  <a:gd name="connsiteX23" fmla="*/ 1132518 w 3316112"/>
                  <a:gd name="connsiteY23" fmla="*/ 646306 h 2791195"/>
                  <a:gd name="connsiteX24" fmla="*/ 1053496 w 3316112"/>
                  <a:gd name="connsiteY24" fmla="*/ 623728 h 2791195"/>
                  <a:gd name="connsiteX25" fmla="*/ 1008340 w 3316112"/>
                  <a:gd name="connsiteY25" fmla="*/ 578573 h 2791195"/>
                  <a:gd name="connsiteX26" fmla="*/ 895451 w 3316112"/>
                  <a:gd name="connsiteY26" fmla="*/ 522128 h 2791195"/>
                  <a:gd name="connsiteX27" fmla="*/ 839007 w 3316112"/>
                  <a:gd name="connsiteY27" fmla="*/ 499550 h 2791195"/>
                  <a:gd name="connsiteX28" fmla="*/ 805140 w 3316112"/>
                  <a:gd name="connsiteY28" fmla="*/ 476973 h 2791195"/>
                  <a:gd name="connsiteX29" fmla="*/ 759985 w 3316112"/>
                  <a:gd name="connsiteY29" fmla="*/ 443106 h 2791195"/>
                  <a:gd name="connsiteX30" fmla="*/ 703540 w 3316112"/>
                  <a:gd name="connsiteY30" fmla="*/ 431817 h 2791195"/>
                  <a:gd name="connsiteX31" fmla="*/ 680962 w 3316112"/>
                  <a:gd name="connsiteY31" fmla="*/ 386662 h 2791195"/>
                  <a:gd name="connsiteX32" fmla="*/ 669674 w 3316112"/>
                  <a:gd name="connsiteY32" fmla="*/ 307639 h 2791195"/>
                  <a:gd name="connsiteX33" fmla="*/ 635807 w 3316112"/>
                  <a:gd name="connsiteY33" fmla="*/ 273773 h 2791195"/>
                  <a:gd name="connsiteX34" fmla="*/ 613229 w 3316112"/>
                  <a:gd name="connsiteY34" fmla="*/ 228617 h 2791195"/>
                  <a:gd name="connsiteX35" fmla="*/ 545496 w 3316112"/>
                  <a:gd name="connsiteY35" fmla="*/ 127017 h 2791195"/>
                  <a:gd name="connsiteX36" fmla="*/ 466474 w 3316112"/>
                  <a:gd name="connsiteY36" fmla="*/ 115728 h 2791195"/>
                  <a:gd name="connsiteX37" fmla="*/ 421318 w 3316112"/>
                  <a:gd name="connsiteY37" fmla="*/ 104439 h 2791195"/>
                  <a:gd name="connsiteX38" fmla="*/ 319718 w 3316112"/>
                  <a:gd name="connsiteY38" fmla="*/ 81862 h 2791195"/>
                  <a:gd name="connsiteX39" fmla="*/ 251985 w 3316112"/>
                  <a:gd name="connsiteY39" fmla="*/ 47995 h 2791195"/>
                  <a:gd name="connsiteX40" fmla="*/ 218118 w 3316112"/>
                  <a:gd name="connsiteY40" fmla="*/ 25417 h 2791195"/>
                  <a:gd name="connsiteX41" fmla="*/ 285851 w 3316112"/>
                  <a:gd name="connsiteY41" fmla="*/ 47995 h 2791195"/>
                  <a:gd name="connsiteX42" fmla="*/ 319718 w 3316112"/>
                  <a:gd name="connsiteY42" fmla="*/ 59284 h 2791195"/>
                  <a:gd name="connsiteX43" fmla="*/ 703540 w 3316112"/>
                  <a:gd name="connsiteY43" fmla="*/ 70573 h 2791195"/>
                  <a:gd name="connsiteX44" fmla="*/ 861585 w 3316112"/>
                  <a:gd name="connsiteY44" fmla="*/ 59284 h 2791195"/>
                  <a:gd name="connsiteX45" fmla="*/ 1603425 w 3316112"/>
                  <a:gd name="connsiteY45" fmla="*/ 27433 h 2791195"/>
                  <a:gd name="connsiteX46" fmla="*/ 1684464 w 3316112"/>
                  <a:gd name="connsiteY46" fmla="*/ 53235 h 2791195"/>
                  <a:gd name="connsiteX47" fmla="*/ 1887261 w 3316112"/>
                  <a:gd name="connsiteY47" fmla="*/ 4049 h 2791195"/>
                  <a:gd name="connsiteX48" fmla="*/ 2287614 w 3316112"/>
                  <a:gd name="connsiteY48" fmla="*/ 22191 h 2791195"/>
                  <a:gd name="connsiteX49" fmla="*/ 2758118 w 3316112"/>
                  <a:gd name="connsiteY49" fmla="*/ 18966 h 2791195"/>
                  <a:gd name="connsiteX50" fmla="*/ 2898019 w 3316112"/>
                  <a:gd name="connsiteY50" fmla="*/ 30659 h 2791195"/>
                  <a:gd name="connsiteX51" fmla="*/ 3284665 w 3316112"/>
                  <a:gd name="connsiteY51" fmla="*/ 62912 h 2791195"/>
                  <a:gd name="connsiteX52" fmla="*/ 3316112 w 3316112"/>
                  <a:gd name="connsiteY52" fmla="*/ 183058 h 2791195"/>
                  <a:gd name="connsiteX53" fmla="*/ 3285470 w 3316112"/>
                  <a:gd name="connsiteY53" fmla="*/ 368116 h 2791195"/>
                  <a:gd name="connsiteX54" fmla="*/ 3230639 w 3316112"/>
                  <a:gd name="connsiteY54" fmla="*/ 595910 h 2791195"/>
                  <a:gd name="connsiteX55" fmla="*/ 3216528 w 3316112"/>
                  <a:gd name="connsiteY55" fmla="*/ 789434 h 2791195"/>
                  <a:gd name="connsiteX56" fmla="*/ 3185080 w 3316112"/>
                  <a:gd name="connsiteY56" fmla="*/ 928528 h 2791195"/>
                  <a:gd name="connsiteX57" fmla="*/ 3134683 w 3316112"/>
                  <a:gd name="connsiteY57" fmla="*/ 1024080 h 2791195"/>
                  <a:gd name="connsiteX58" fmla="*/ 3096785 w 3316112"/>
                  <a:gd name="connsiteY58" fmla="*/ 1097862 h 2791195"/>
                  <a:gd name="connsiteX59" fmla="*/ 3085496 w 3316112"/>
                  <a:gd name="connsiteY59" fmla="*/ 1131728 h 2791195"/>
                  <a:gd name="connsiteX60" fmla="*/ 3062918 w 3316112"/>
                  <a:gd name="connsiteY60" fmla="*/ 1165595 h 2791195"/>
                  <a:gd name="connsiteX61" fmla="*/ 3051629 w 3316112"/>
                  <a:gd name="connsiteY61" fmla="*/ 1199462 h 2791195"/>
                  <a:gd name="connsiteX62" fmla="*/ 3006474 w 3316112"/>
                  <a:gd name="connsiteY62" fmla="*/ 1244617 h 2791195"/>
                  <a:gd name="connsiteX63" fmla="*/ 2972607 w 3316112"/>
                  <a:gd name="connsiteY63" fmla="*/ 1312350 h 2791195"/>
                  <a:gd name="connsiteX64" fmla="*/ 2961318 w 3316112"/>
                  <a:gd name="connsiteY64" fmla="*/ 1346217 h 2791195"/>
                  <a:gd name="connsiteX65" fmla="*/ 2938740 w 3316112"/>
                  <a:gd name="connsiteY65" fmla="*/ 1391373 h 2791195"/>
                  <a:gd name="connsiteX66" fmla="*/ 2927451 w 3316112"/>
                  <a:gd name="connsiteY66" fmla="*/ 1515550 h 2791195"/>
                  <a:gd name="connsiteX67" fmla="*/ 2904874 w 3316112"/>
                  <a:gd name="connsiteY67" fmla="*/ 1560706 h 2791195"/>
                  <a:gd name="connsiteX68" fmla="*/ 2893585 w 3316112"/>
                  <a:gd name="connsiteY68" fmla="*/ 1594573 h 2791195"/>
                  <a:gd name="connsiteX69" fmla="*/ 2871007 w 3316112"/>
                  <a:gd name="connsiteY69" fmla="*/ 1786484 h 2791195"/>
                  <a:gd name="connsiteX70" fmla="*/ 2859718 w 3316112"/>
                  <a:gd name="connsiteY70" fmla="*/ 1842928 h 2791195"/>
                  <a:gd name="connsiteX71" fmla="*/ 2837140 w 3316112"/>
                  <a:gd name="connsiteY71" fmla="*/ 1876795 h 2791195"/>
                  <a:gd name="connsiteX72" fmla="*/ 2791985 w 3316112"/>
                  <a:gd name="connsiteY72" fmla="*/ 2034839 h 2791195"/>
                  <a:gd name="connsiteX73" fmla="*/ 2758118 w 3316112"/>
                  <a:gd name="connsiteY73" fmla="*/ 2068706 h 2791195"/>
                  <a:gd name="connsiteX74" fmla="*/ 2769407 w 3316112"/>
                  <a:gd name="connsiteY74" fmla="*/ 2113862 h 2791195"/>
                  <a:gd name="connsiteX75" fmla="*/ 2780696 w 3316112"/>
                  <a:gd name="connsiteY75" fmla="*/ 2147728 h 2791195"/>
                  <a:gd name="connsiteX76" fmla="*/ 2769407 w 3316112"/>
                  <a:gd name="connsiteY76" fmla="*/ 2215462 h 2791195"/>
                  <a:gd name="connsiteX77" fmla="*/ 2758118 w 3316112"/>
                  <a:gd name="connsiteY77" fmla="*/ 2249328 h 2791195"/>
                  <a:gd name="connsiteX78" fmla="*/ 2724251 w 3316112"/>
                  <a:gd name="connsiteY78" fmla="*/ 2271906 h 2791195"/>
                  <a:gd name="connsiteX79" fmla="*/ 2679096 w 3316112"/>
                  <a:gd name="connsiteY79" fmla="*/ 2497684 h 2791195"/>
                  <a:gd name="connsiteX80" fmla="*/ 2645229 w 3316112"/>
                  <a:gd name="connsiteY80" fmla="*/ 2554128 h 2791195"/>
                  <a:gd name="connsiteX81" fmla="*/ 2633940 w 3316112"/>
                  <a:gd name="connsiteY81" fmla="*/ 2633150 h 2791195"/>
                  <a:gd name="connsiteX82" fmla="*/ 2622651 w 3316112"/>
                  <a:gd name="connsiteY82" fmla="*/ 2667017 h 2791195"/>
                  <a:gd name="connsiteX83" fmla="*/ 2588785 w 3316112"/>
                  <a:gd name="connsiteY83" fmla="*/ 2678306 h 2791195"/>
                  <a:gd name="connsiteX84" fmla="*/ 2543629 w 3316112"/>
                  <a:gd name="connsiteY84" fmla="*/ 2723462 h 2791195"/>
                  <a:gd name="connsiteX85" fmla="*/ 2588785 w 3316112"/>
                  <a:gd name="connsiteY85" fmla="*/ 2746039 h 2791195"/>
                  <a:gd name="connsiteX86" fmla="*/ 2600074 w 3316112"/>
                  <a:gd name="connsiteY86" fmla="*/ 2779906 h 2791195"/>
                  <a:gd name="connsiteX87" fmla="*/ 2645229 w 3316112"/>
                  <a:gd name="connsiteY87" fmla="*/ 2791195 h 2791195"/>
                  <a:gd name="connsiteX88" fmla="*/ 2588785 w 3316112"/>
                  <a:gd name="connsiteY88" fmla="*/ 2779906 h 2791195"/>
                  <a:gd name="connsiteX89" fmla="*/ 2577496 w 3316112"/>
                  <a:gd name="connsiteY89" fmla="*/ 2734750 h 2791195"/>
                  <a:gd name="connsiteX90" fmla="*/ 2475896 w 3316112"/>
                  <a:gd name="connsiteY90" fmla="*/ 2655728 h 2791195"/>
                  <a:gd name="connsiteX91" fmla="*/ 2430740 w 3316112"/>
                  <a:gd name="connsiteY91" fmla="*/ 2599284 h 2791195"/>
                  <a:gd name="connsiteX92" fmla="*/ 2408162 w 3316112"/>
                  <a:gd name="connsiteY92" fmla="*/ 2565417 h 2791195"/>
                  <a:gd name="connsiteX93" fmla="*/ 2306562 w 3316112"/>
                  <a:gd name="connsiteY93" fmla="*/ 2520262 h 2791195"/>
                  <a:gd name="connsiteX94" fmla="*/ 2204962 w 3316112"/>
                  <a:gd name="connsiteY94" fmla="*/ 2452528 h 2791195"/>
                  <a:gd name="connsiteX95" fmla="*/ 2148518 w 3316112"/>
                  <a:gd name="connsiteY95" fmla="*/ 2418662 h 2791195"/>
                  <a:gd name="connsiteX96" fmla="*/ 1945318 w 3316112"/>
                  <a:gd name="connsiteY96" fmla="*/ 2396084 h 2791195"/>
                  <a:gd name="connsiteX97" fmla="*/ 1855007 w 3316112"/>
                  <a:gd name="connsiteY97" fmla="*/ 2373506 h 2791195"/>
                  <a:gd name="connsiteX98" fmla="*/ 1764696 w 3316112"/>
                  <a:gd name="connsiteY98" fmla="*/ 2339639 h 2791195"/>
                  <a:gd name="connsiteX99" fmla="*/ 1719540 w 3316112"/>
                  <a:gd name="connsiteY99" fmla="*/ 2328350 h 2791195"/>
                  <a:gd name="connsiteX100" fmla="*/ 1685674 w 3316112"/>
                  <a:gd name="connsiteY100" fmla="*/ 2305773 h 2791195"/>
                  <a:gd name="connsiteX101" fmla="*/ 1617940 w 3316112"/>
                  <a:gd name="connsiteY101" fmla="*/ 2204173 h 2791195"/>
                  <a:gd name="connsiteX102" fmla="*/ 1561495 w 3316112"/>
                  <a:gd name="connsiteY102" fmla="*/ 2091284 h 2791195"/>
                  <a:gd name="connsiteX103" fmla="*/ 1452236 w 3316112"/>
                  <a:gd name="connsiteY103" fmla="*/ 1937271 h 2791195"/>
                  <a:gd name="connsiteX104" fmla="*/ 1188962 w 3316112"/>
                  <a:gd name="connsiteY104" fmla="*/ 1854217 h 2791195"/>
                  <a:gd name="connsiteX105" fmla="*/ 933350 w 3316112"/>
                  <a:gd name="connsiteY105" fmla="*/ 1805030 h 2791195"/>
                  <a:gd name="connsiteX106" fmla="*/ 805140 w 3316112"/>
                  <a:gd name="connsiteY106" fmla="*/ 1752617 h 2791195"/>
                  <a:gd name="connsiteX107" fmla="*/ 613229 w 3316112"/>
                  <a:gd name="connsiteY107" fmla="*/ 1718750 h 2791195"/>
                  <a:gd name="connsiteX108" fmla="*/ 489051 w 3316112"/>
                  <a:gd name="connsiteY108" fmla="*/ 1684884 h 2791195"/>
                  <a:gd name="connsiteX109" fmla="*/ 184251 w 3316112"/>
                  <a:gd name="connsiteY109" fmla="*/ 1651017 h 2791195"/>
                  <a:gd name="connsiteX110" fmla="*/ 150385 w 3316112"/>
                  <a:gd name="connsiteY110" fmla="*/ 1662306 h 2791195"/>
                  <a:gd name="connsiteX111" fmla="*/ 0 w 3316112"/>
                  <a:gd name="connsiteY111" fmla="*/ 1525227 h 2791195"/>
                  <a:gd name="connsiteX0" fmla="*/ 71362 w 3316112"/>
                  <a:gd name="connsiteY0" fmla="*/ 1154306 h 2791195"/>
                  <a:gd name="connsiteX1" fmla="*/ 127807 w 3316112"/>
                  <a:gd name="connsiteY1" fmla="*/ 1131728 h 2791195"/>
                  <a:gd name="connsiteX2" fmla="*/ 410029 w 3316112"/>
                  <a:gd name="connsiteY2" fmla="*/ 1176884 h 2791195"/>
                  <a:gd name="connsiteX3" fmla="*/ 489051 w 3316112"/>
                  <a:gd name="connsiteY3" fmla="*/ 1188173 h 2791195"/>
                  <a:gd name="connsiteX4" fmla="*/ 556785 w 3316112"/>
                  <a:gd name="connsiteY4" fmla="*/ 1222039 h 2791195"/>
                  <a:gd name="connsiteX5" fmla="*/ 793851 w 3316112"/>
                  <a:gd name="connsiteY5" fmla="*/ 1267195 h 2791195"/>
                  <a:gd name="connsiteX6" fmla="*/ 805140 w 3316112"/>
                  <a:gd name="connsiteY6" fmla="*/ 1301062 h 2791195"/>
                  <a:gd name="connsiteX7" fmla="*/ 997051 w 3316112"/>
                  <a:gd name="connsiteY7" fmla="*/ 1312350 h 2791195"/>
                  <a:gd name="connsiteX8" fmla="*/ 1030918 w 3316112"/>
                  <a:gd name="connsiteY8" fmla="*/ 1323639 h 2791195"/>
                  <a:gd name="connsiteX9" fmla="*/ 1166385 w 3316112"/>
                  <a:gd name="connsiteY9" fmla="*/ 1346217 h 2791195"/>
                  <a:gd name="connsiteX10" fmla="*/ 1505051 w 3316112"/>
                  <a:gd name="connsiteY10" fmla="*/ 1323639 h 2791195"/>
                  <a:gd name="connsiteX11" fmla="*/ 1561496 w 3316112"/>
                  <a:gd name="connsiteY11" fmla="*/ 1312350 h 2791195"/>
                  <a:gd name="connsiteX12" fmla="*/ 1572785 w 3316112"/>
                  <a:gd name="connsiteY12" fmla="*/ 1233328 h 2791195"/>
                  <a:gd name="connsiteX13" fmla="*/ 1505051 w 3316112"/>
                  <a:gd name="connsiteY13" fmla="*/ 1086573 h 2791195"/>
                  <a:gd name="connsiteX14" fmla="*/ 1471185 w 3316112"/>
                  <a:gd name="connsiteY14" fmla="*/ 1075284 h 2791195"/>
                  <a:gd name="connsiteX15" fmla="*/ 1426029 w 3316112"/>
                  <a:gd name="connsiteY15" fmla="*/ 973684 h 2791195"/>
                  <a:gd name="connsiteX16" fmla="*/ 1380874 w 3316112"/>
                  <a:gd name="connsiteY16" fmla="*/ 928528 h 2791195"/>
                  <a:gd name="connsiteX17" fmla="*/ 1347007 w 3316112"/>
                  <a:gd name="connsiteY17" fmla="*/ 894662 h 2791195"/>
                  <a:gd name="connsiteX18" fmla="*/ 1290562 w 3316112"/>
                  <a:gd name="connsiteY18" fmla="*/ 826928 h 2791195"/>
                  <a:gd name="connsiteX19" fmla="*/ 1279274 w 3316112"/>
                  <a:gd name="connsiteY19" fmla="*/ 793062 h 2791195"/>
                  <a:gd name="connsiteX20" fmla="*/ 1222829 w 3316112"/>
                  <a:gd name="connsiteY20" fmla="*/ 725328 h 2791195"/>
                  <a:gd name="connsiteX21" fmla="*/ 1211540 w 3316112"/>
                  <a:gd name="connsiteY21" fmla="*/ 691462 h 2791195"/>
                  <a:gd name="connsiteX22" fmla="*/ 1166385 w 3316112"/>
                  <a:gd name="connsiteY22" fmla="*/ 680173 h 2791195"/>
                  <a:gd name="connsiteX23" fmla="*/ 1132518 w 3316112"/>
                  <a:gd name="connsiteY23" fmla="*/ 646306 h 2791195"/>
                  <a:gd name="connsiteX24" fmla="*/ 1053496 w 3316112"/>
                  <a:gd name="connsiteY24" fmla="*/ 623728 h 2791195"/>
                  <a:gd name="connsiteX25" fmla="*/ 1008340 w 3316112"/>
                  <a:gd name="connsiteY25" fmla="*/ 578573 h 2791195"/>
                  <a:gd name="connsiteX26" fmla="*/ 895451 w 3316112"/>
                  <a:gd name="connsiteY26" fmla="*/ 522128 h 2791195"/>
                  <a:gd name="connsiteX27" fmla="*/ 839007 w 3316112"/>
                  <a:gd name="connsiteY27" fmla="*/ 499550 h 2791195"/>
                  <a:gd name="connsiteX28" fmla="*/ 805140 w 3316112"/>
                  <a:gd name="connsiteY28" fmla="*/ 476973 h 2791195"/>
                  <a:gd name="connsiteX29" fmla="*/ 759985 w 3316112"/>
                  <a:gd name="connsiteY29" fmla="*/ 443106 h 2791195"/>
                  <a:gd name="connsiteX30" fmla="*/ 703540 w 3316112"/>
                  <a:gd name="connsiteY30" fmla="*/ 431817 h 2791195"/>
                  <a:gd name="connsiteX31" fmla="*/ 680962 w 3316112"/>
                  <a:gd name="connsiteY31" fmla="*/ 386662 h 2791195"/>
                  <a:gd name="connsiteX32" fmla="*/ 669674 w 3316112"/>
                  <a:gd name="connsiteY32" fmla="*/ 307639 h 2791195"/>
                  <a:gd name="connsiteX33" fmla="*/ 635807 w 3316112"/>
                  <a:gd name="connsiteY33" fmla="*/ 273773 h 2791195"/>
                  <a:gd name="connsiteX34" fmla="*/ 613229 w 3316112"/>
                  <a:gd name="connsiteY34" fmla="*/ 228617 h 2791195"/>
                  <a:gd name="connsiteX35" fmla="*/ 545496 w 3316112"/>
                  <a:gd name="connsiteY35" fmla="*/ 127017 h 2791195"/>
                  <a:gd name="connsiteX36" fmla="*/ 466474 w 3316112"/>
                  <a:gd name="connsiteY36" fmla="*/ 115728 h 2791195"/>
                  <a:gd name="connsiteX37" fmla="*/ 421318 w 3316112"/>
                  <a:gd name="connsiteY37" fmla="*/ 104439 h 2791195"/>
                  <a:gd name="connsiteX38" fmla="*/ 319718 w 3316112"/>
                  <a:gd name="connsiteY38" fmla="*/ 81862 h 2791195"/>
                  <a:gd name="connsiteX39" fmla="*/ 251985 w 3316112"/>
                  <a:gd name="connsiteY39" fmla="*/ 47995 h 2791195"/>
                  <a:gd name="connsiteX40" fmla="*/ 218118 w 3316112"/>
                  <a:gd name="connsiteY40" fmla="*/ 25417 h 2791195"/>
                  <a:gd name="connsiteX41" fmla="*/ 285851 w 3316112"/>
                  <a:gd name="connsiteY41" fmla="*/ 47995 h 2791195"/>
                  <a:gd name="connsiteX42" fmla="*/ 319718 w 3316112"/>
                  <a:gd name="connsiteY42" fmla="*/ 59284 h 2791195"/>
                  <a:gd name="connsiteX43" fmla="*/ 703540 w 3316112"/>
                  <a:gd name="connsiteY43" fmla="*/ 70573 h 2791195"/>
                  <a:gd name="connsiteX44" fmla="*/ 861585 w 3316112"/>
                  <a:gd name="connsiteY44" fmla="*/ 59284 h 2791195"/>
                  <a:gd name="connsiteX45" fmla="*/ 1603425 w 3316112"/>
                  <a:gd name="connsiteY45" fmla="*/ 27433 h 2791195"/>
                  <a:gd name="connsiteX46" fmla="*/ 1684464 w 3316112"/>
                  <a:gd name="connsiteY46" fmla="*/ 53235 h 2791195"/>
                  <a:gd name="connsiteX47" fmla="*/ 1887261 w 3316112"/>
                  <a:gd name="connsiteY47" fmla="*/ 4049 h 2791195"/>
                  <a:gd name="connsiteX48" fmla="*/ 2287614 w 3316112"/>
                  <a:gd name="connsiteY48" fmla="*/ 22191 h 2791195"/>
                  <a:gd name="connsiteX49" fmla="*/ 2758118 w 3316112"/>
                  <a:gd name="connsiteY49" fmla="*/ 18966 h 2791195"/>
                  <a:gd name="connsiteX50" fmla="*/ 2898019 w 3316112"/>
                  <a:gd name="connsiteY50" fmla="*/ 30659 h 2791195"/>
                  <a:gd name="connsiteX51" fmla="*/ 3284665 w 3316112"/>
                  <a:gd name="connsiteY51" fmla="*/ 62912 h 2791195"/>
                  <a:gd name="connsiteX52" fmla="*/ 3316112 w 3316112"/>
                  <a:gd name="connsiteY52" fmla="*/ 183058 h 2791195"/>
                  <a:gd name="connsiteX53" fmla="*/ 3285470 w 3316112"/>
                  <a:gd name="connsiteY53" fmla="*/ 368116 h 2791195"/>
                  <a:gd name="connsiteX54" fmla="*/ 3230639 w 3316112"/>
                  <a:gd name="connsiteY54" fmla="*/ 595910 h 2791195"/>
                  <a:gd name="connsiteX55" fmla="*/ 3216528 w 3316112"/>
                  <a:gd name="connsiteY55" fmla="*/ 789434 h 2791195"/>
                  <a:gd name="connsiteX56" fmla="*/ 3185080 w 3316112"/>
                  <a:gd name="connsiteY56" fmla="*/ 928528 h 2791195"/>
                  <a:gd name="connsiteX57" fmla="*/ 3134683 w 3316112"/>
                  <a:gd name="connsiteY57" fmla="*/ 1024080 h 2791195"/>
                  <a:gd name="connsiteX58" fmla="*/ 3096785 w 3316112"/>
                  <a:gd name="connsiteY58" fmla="*/ 1097862 h 2791195"/>
                  <a:gd name="connsiteX59" fmla="*/ 3085496 w 3316112"/>
                  <a:gd name="connsiteY59" fmla="*/ 1131728 h 2791195"/>
                  <a:gd name="connsiteX60" fmla="*/ 3062918 w 3316112"/>
                  <a:gd name="connsiteY60" fmla="*/ 1165595 h 2791195"/>
                  <a:gd name="connsiteX61" fmla="*/ 3051629 w 3316112"/>
                  <a:gd name="connsiteY61" fmla="*/ 1199462 h 2791195"/>
                  <a:gd name="connsiteX62" fmla="*/ 3006474 w 3316112"/>
                  <a:gd name="connsiteY62" fmla="*/ 1244617 h 2791195"/>
                  <a:gd name="connsiteX63" fmla="*/ 2972607 w 3316112"/>
                  <a:gd name="connsiteY63" fmla="*/ 1312350 h 2791195"/>
                  <a:gd name="connsiteX64" fmla="*/ 2961318 w 3316112"/>
                  <a:gd name="connsiteY64" fmla="*/ 1346217 h 2791195"/>
                  <a:gd name="connsiteX65" fmla="*/ 2938740 w 3316112"/>
                  <a:gd name="connsiteY65" fmla="*/ 1391373 h 2791195"/>
                  <a:gd name="connsiteX66" fmla="*/ 2927451 w 3316112"/>
                  <a:gd name="connsiteY66" fmla="*/ 1515550 h 2791195"/>
                  <a:gd name="connsiteX67" fmla="*/ 2904874 w 3316112"/>
                  <a:gd name="connsiteY67" fmla="*/ 1560706 h 2791195"/>
                  <a:gd name="connsiteX68" fmla="*/ 2893585 w 3316112"/>
                  <a:gd name="connsiteY68" fmla="*/ 1594573 h 2791195"/>
                  <a:gd name="connsiteX69" fmla="*/ 2871007 w 3316112"/>
                  <a:gd name="connsiteY69" fmla="*/ 1786484 h 2791195"/>
                  <a:gd name="connsiteX70" fmla="*/ 2859718 w 3316112"/>
                  <a:gd name="connsiteY70" fmla="*/ 1842928 h 2791195"/>
                  <a:gd name="connsiteX71" fmla="*/ 2837140 w 3316112"/>
                  <a:gd name="connsiteY71" fmla="*/ 1876795 h 2791195"/>
                  <a:gd name="connsiteX72" fmla="*/ 2791985 w 3316112"/>
                  <a:gd name="connsiteY72" fmla="*/ 2034839 h 2791195"/>
                  <a:gd name="connsiteX73" fmla="*/ 2758118 w 3316112"/>
                  <a:gd name="connsiteY73" fmla="*/ 2068706 h 2791195"/>
                  <a:gd name="connsiteX74" fmla="*/ 2769407 w 3316112"/>
                  <a:gd name="connsiteY74" fmla="*/ 2113862 h 2791195"/>
                  <a:gd name="connsiteX75" fmla="*/ 2780696 w 3316112"/>
                  <a:gd name="connsiteY75" fmla="*/ 2147728 h 2791195"/>
                  <a:gd name="connsiteX76" fmla="*/ 2769407 w 3316112"/>
                  <a:gd name="connsiteY76" fmla="*/ 2215462 h 2791195"/>
                  <a:gd name="connsiteX77" fmla="*/ 2758118 w 3316112"/>
                  <a:gd name="connsiteY77" fmla="*/ 2249328 h 2791195"/>
                  <a:gd name="connsiteX78" fmla="*/ 2724251 w 3316112"/>
                  <a:gd name="connsiteY78" fmla="*/ 2271906 h 2791195"/>
                  <a:gd name="connsiteX79" fmla="*/ 2679096 w 3316112"/>
                  <a:gd name="connsiteY79" fmla="*/ 2497684 h 2791195"/>
                  <a:gd name="connsiteX80" fmla="*/ 2645229 w 3316112"/>
                  <a:gd name="connsiteY80" fmla="*/ 2554128 h 2791195"/>
                  <a:gd name="connsiteX81" fmla="*/ 2633940 w 3316112"/>
                  <a:gd name="connsiteY81" fmla="*/ 2633150 h 2791195"/>
                  <a:gd name="connsiteX82" fmla="*/ 2622651 w 3316112"/>
                  <a:gd name="connsiteY82" fmla="*/ 2667017 h 2791195"/>
                  <a:gd name="connsiteX83" fmla="*/ 2588785 w 3316112"/>
                  <a:gd name="connsiteY83" fmla="*/ 2678306 h 2791195"/>
                  <a:gd name="connsiteX84" fmla="*/ 2543629 w 3316112"/>
                  <a:gd name="connsiteY84" fmla="*/ 2723462 h 2791195"/>
                  <a:gd name="connsiteX85" fmla="*/ 2588785 w 3316112"/>
                  <a:gd name="connsiteY85" fmla="*/ 2746039 h 2791195"/>
                  <a:gd name="connsiteX86" fmla="*/ 2600074 w 3316112"/>
                  <a:gd name="connsiteY86" fmla="*/ 2779906 h 2791195"/>
                  <a:gd name="connsiteX87" fmla="*/ 2645229 w 3316112"/>
                  <a:gd name="connsiteY87" fmla="*/ 2791195 h 2791195"/>
                  <a:gd name="connsiteX88" fmla="*/ 2588785 w 3316112"/>
                  <a:gd name="connsiteY88" fmla="*/ 2779906 h 2791195"/>
                  <a:gd name="connsiteX89" fmla="*/ 2577496 w 3316112"/>
                  <a:gd name="connsiteY89" fmla="*/ 2734750 h 2791195"/>
                  <a:gd name="connsiteX90" fmla="*/ 2475896 w 3316112"/>
                  <a:gd name="connsiteY90" fmla="*/ 2655728 h 2791195"/>
                  <a:gd name="connsiteX91" fmla="*/ 2430740 w 3316112"/>
                  <a:gd name="connsiteY91" fmla="*/ 2599284 h 2791195"/>
                  <a:gd name="connsiteX92" fmla="*/ 2408162 w 3316112"/>
                  <a:gd name="connsiteY92" fmla="*/ 2565417 h 2791195"/>
                  <a:gd name="connsiteX93" fmla="*/ 2306562 w 3316112"/>
                  <a:gd name="connsiteY93" fmla="*/ 2520262 h 2791195"/>
                  <a:gd name="connsiteX94" fmla="*/ 2204962 w 3316112"/>
                  <a:gd name="connsiteY94" fmla="*/ 2452528 h 2791195"/>
                  <a:gd name="connsiteX95" fmla="*/ 2148518 w 3316112"/>
                  <a:gd name="connsiteY95" fmla="*/ 2418662 h 2791195"/>
                  <a:gd name="connsiteX96" fmla="*/ 1945318 w 3316112"/>
                  <a:gd name="connsiteY96" fmla="*/ 2396084 h 2791195"/>
                  <a:gd name="connsiteX97" fmla="*/ 1855007 w 3316112"/>
                  <a:gd name="connsiteY97" fmla="*/ 2373506 h 2791195"/>
                  <a:gd name="connsiteX98" fmla="*/ 1764696 w 3316112"/>
                  <a:gd name="connsiteY98" fmla="*/ 2339639 h 2791195"/>
                  <a:gd name="connsiteX99" fmla="*/ 1719540 w 3316112"/>
                  <a:gd name="connsiteY99" fmla="*/ 2328350 h 2791195"/>
                  <a:gd name="connsiteX100" fmla="*/ 1685674 w 3316112"/>
                  <a:gd name="connsiteY100" fmla="*/ 2305773 h 2791195"/>
                  <a:gd name="connsiteX101" fmla="*/ 1617940 w 3316112"/>
                  <a:gd name="connsiteY101" fmla="*/ 2204173 h 2791195"/>
                  <a:gd name="connsiteX102" fmla="*/ 1561495 w 3316112"/>
                  <a:gd name="connsiteY102" fmla="*/ 2091284 h 2791195"/>
                  <a:gd name="connsiteX103" fmla="*/ 1452236 w 3316112"/>
                  <a:gd name="connsiteY103" fmla="*/ 1937271 h 2791195"/>
                  <a:gd name="connsiteX104" fmla="*/ 1188962 w 3316112"/>
                  <a:gd name="connsiteY104" fmla="*/ 1854217 h 2791195"/>
                  <a:gd name="connsiteX105" fmla="*/ 933350 w 3316112"/>
                  <a:gd name="connsiteY105" fmla="*/ 1805030 h 2791195"/>
                  <a:gd name="connsiteX106" fmla="*/ 805140 w 3316112"/>
                  <a:gd name="connsiteY106" fmla="*/ 1752617 h 2791195"/>
                  <a:gd name="connsiteX107" fmla="*/ 613229 w 3316112"/>
                  <a:gd name="connsiteY107" fmla="*/ 1718750 h 2791195"/>
                  <a:gd name="connsiteX108" fmla="*/ 489051 w 3316112"/>
                  <a:gd name="connsiteY108" fmla="*/ 1684884 h 2791195"/>
                  <a:gd name="connsiteX109" fmla="*/ 184251 w 3316112"/>
                  <a:gd name="connsiteY109" fmla="*/ 1651017 h 2791195"/>
                  <a:gd name="connsiteX110" fmla="*/ 0 w 3316112"/>
                  <a:gd name="connsiteY110" fmla="*/ 1525227 h 2791195"/>
                  <a:gd name="connsiteX0" fmla="*/ 71362 w 3316112"/>
                  <a:gd name="connsiteY0" fmla="*/ 1154306 h 2792581"/>
                  <a:gd name="connsiteX1" fmla="*/ 127807 w 3316112"/>
                  <a:gd name="connsiteY1" fmla="*/ 1131728 h 2792581"/>
                  <a:gd name="connsiteX2" fmla="*/ 410029 w 3316112"/>
                  <a:gd name="connsiteY2" fmla="*/ 1176884 h 2792581"/>
                  <a:gd name="connsiteX3" fmla="*/ 489051 w 3316112"/>
                  <a:gd name="connsiteY3" fmla="*/ 1188173 h 2792581"/>
                  <a:gd name="connsiteX4" fmla="*/ 556785 w 3316112"/>
                  <a:gd name="connsiteY4" fmla="*/ 1222039 h 2792581"/>
                  <a:gd name="connsiteX5" fmla="*/ 793851 w 3316112"/>
                  <a:gd name="connsiteY5" fmla="*/ 1267195 h 2792581"/>
                  <a:gd name="connsiteX6" fmla="*/ 805140 w 3316112"/>
                  <a:gd name="connsiteY6" fmla="*/ 1301062 h 2792581"/>
                  <a:gd name="connsiteX7" fmla="*/ 997051 w 3316112"/>
                  <a:gd name="connsiteY7" fmla="*/ 1312350 h 2792581"/>
                  <a:gd name="connsiteX8" fmla="*/ 1030918 w 3316112"/>
                  <a:gd name="connsiteY8" fmla="*/ 1323639 h 2792581"/>
                  <a:gd name="connsiteX9" fmla="*/ 1166385 w 3316112"/>
                  <a:gd name="connsiteY9" fmla="*/ 1346217 h 2792581"/>
                  <a:gd name="connsiteX10" fmla="*/ 1505051 w 3316112"/>
                  <a:gd name="connsiteY10" fmla="*/ 1323639 h 2792581"/>
                  <a:gd name="connsiteX11" fmla="*/ 1561496 w 3316112"/>
                  <a:gd name="connsiteY11" fmla="*/ 1312350 h 2792581"/>
                  <a:gd name="connsiteX12" fmla="*/ 1572785 w 3316112"/>
                  <a:gd name="connsiteY12" fmla="*/ 1233328 h 2792581"/>
                  <a:gd name="connsiteX13" fmla="*/ 1505051 w 3316112"/>
                  <a:gd name="connsiteY13" fmla="*/ 1086573 h 2792581"/>
                  <a:gd name="connsiteX14" fmla="*/ 1471185 w 3316112"/>
                  <a:gd name="connsiteY14" fmla="*/ 1075284 h 2792581"/>
                  <a:gd name="connsiteX15" fmla="*/ 1426029 w 3316112"/>
                  <a:gd name="connsiteY15" fmla="*/ 973684 h 2792581"/>
                  <a:gd name="connsiteX16" fmla="*/ 1380874 w 3316112"/>
                  <a:gd name="connsiteY16" fmla="*/ 928528 h 2792581"/>
                  <a:gd name="connsiteX17" fmla="*/ 1347007 w 3316112"/>
                  <a:gd name="connsiteY17" fmla="*/ 894662 h 2792581"/>
                  <a:gd name="connsiteX18" fmla="*/ 1290562 w 3316112"/>
                  <a:gd name="connsiteY18" fmla="*/ 826928 h 2792581"/>
                  <a:gd name="connsiteX19" fmla="*/ 1279274 w 3316112"/>
                  <a:gd name="connsiteY19" fmla="*/ 793062 h 2792581"/>
                  <a:gd name="connsiteX20" fmla="*/ 1222829 w 3316112"/>
                  <a:gd name="connsiteY20" fmla="*/ 725328 h 2792581"/>
                  <a:gd name="connsiteX21" fmla="*/ 1211540 w 3316112"/>
                  <a:gd name="connsiteY21" fmla="*/ 691462 h 2792581"/>
                  <a:gd name="connsiteX22" fmla="*/ 1166385 w 3316112"/>
                  <a:gd name="connsiteY22" fmla="*/ 680173 h 2792581"/>
                  <a:gd name="connsiteX23" fmla="*/ 1132518 w 3316112"/>
                  <a:gd name="connsiteY23" fmla="*/ 646306 h 2792581"/>
                  <a:gd name="connsiteX24" fmla="*/ 1053496 w 3316112"/>
                  <a:gd name="connsiteY24" fmla="*/ 623728 h 2792581"/>
                  <a:gd name="connsiteX25" fmla="*/ 1008340 w 3316112"/>
                  <a:gd name="connsiteY25" fmla="*/ 578573 h 2792581"/>
                  <a:gd name="connsiteX26" fmla="*/ 895451 w 3316112"/>
                  <a:gd name="connsiteY26" fmla="*/ 522128 h 2792581"/>
                  <a:gd name="connsiteX27" fmla="*/ 839007 w 3316112"/>
                  <a:gd name="connsiteY27" fmla="*/ 499550 h 2792581"/>
                  <a:gd name="connsiteX28" fmla="*/ 805140 w 3316112"/>
                  <a:gd name="connsiteY28" fmla="*/ 476973 h 2792581"/>
                  <a:gd name="connsiteX29" fmla="*/ 759985 w 3316112"/>
                  <a:gd name="connsiteY29" fmla="*/ 443106 h 2792581"/>
                  <a:gd name="connsiteX30" fmla="*/ 703540 w 3316112"/>
                  <a:gd name="connsiteY30" fmla="*/ 431817 h 2792581"/>
                  <a:gd name="connsiteX31" fmla="*/ 680962 w 3316112"/>
                  <a:gd name="connsiteY31" fmla="*/ 386662 h 2792581"/>
                  <a:gd name="connsiteX32" fmla="*/ 669674 w 3316112"/>
                  <a:gd name="connsiteY32" fmla="*/ 307639 h 2792581"/>
                  <a:gd name="connsiteX33" fmla="*/ 635807 w 3316112"/>
                  <a:gd name="connsiteY33" fmla="*/ 273773 h 2792581"/>
                  <a:gd name="connsiteX34" fmla="*/ 613229 w 3316112"/>
                  <a:gd name="connsiteY34" fmla="*/ 228617 h 2792581"/>
                  <a:gd name="connsiteX35" fmla="*/ 545496 w 3316112"/>
                  <a:gd name="connsiteY35" fmla="*/ 127017 h 2792581"/>
                  <a:gd name="connsiteX36" fmla="*/ 466474 w 3316112"/>
                  <a:gd name="connsiteY36" fmla="*/ 115728 h 2792581"/>
                  <a:gd name="connsiteX37" fmla="*/ 421318 w 3316112"/>
                  <a:gd name="connsiteY37" fmla="*/ 104439 h 2792581"/>
                  <a:gd name="connsiteX38" fmla="*/ 319718 w 3316112"/>
                  <a:gd name="connsiteY38" fmla="*/ 81862 h 2792581"/>
                  <a:gd name="connsiteX39" fmla="*/ 251985 w 3316112"/>
                  <a:gd name="connsiteY39" fmla="*/ 47995 h 2792581"/>
                  <a:gd name="connsiteX40" fmla="*/ 218118 w 3316112"/>
                  <a:gd name="connsiteY40" fmla="*/ 25417 h 2792581"/>
                  <a:gd name="connsiteX41" fmla="*/ 285851 w 3316112"/>
                  <a:gd name="connsiteY41" fmla="*/ 47995 h 2792581"/>
                  <a:gd name="connsiteX42" fmla="*/ 319718 w 3316112"/>
                  <a:gd name="connsiteY42" fmla="*/ 59284 h 2792581"/>
                  <a:gd name="connsiteX43" fmla="*/ 703540 w 3316112"/>
                  <a:gd name="connsiteY43" fmla="*/ 70573 h 2792581"/>
                  <a:gd name="connsiteX44" fmla="*/ 861585 w 3316112"/>
                  <a:gd name="connsiteY44" fmla="*/ 59284 h 2792581"/>
                  <a:gd name="connsiteX45" fmla="*/ 1603425 w 3316112"/>
                  <a:gd name="connsiteY45" fmla="*/ 27433 h 2792581"/>
                  <a:gd name="connsiteX46" fmla="*/ 1684464 w 3316112"/>
                  <a:gd name="connsiteY46" fmla="*/ 53235 h 2792581"/>
                  <a:gd name="connsiteX47" fmla="*/ 1887261 w 3316112"/>
                  <a:gd name="connsiteY47" fmla="*/ 4049 h 2792581"/>
                  <a:gd name="connsiteX48" fmla="*/ 2287614 w 3316112"/>
                  <a:gd name="connsiteY48" fmla="*/ 22191 h 2792581"/>
                  <a:gd name="connsiteX49" fmla="*/ 2758118 w 3316112"/>
                  <a:gd name="connsiteY49" fmla="*/ 18966 h 2792581"/>
                  <a:gd name="connsiteX50" fmla="*/ 2898019 w 3316112"/>
                  <a:gd name="connsiteY50" fmla="*/ 30659 h 2792581"/>
                  <a:gd name="connsiteX51" fmla="*/ 3284665 w 3316112"/>
                  <a:gd name="connsiteY51" fmla="*/ 62912 h 2792581"/>
                  <a:gd name="connsiteX52" fmla="*/ 3316112 w 3316112"/>
                  <a:gd name="connsiteY52" fmla="*/ 183058 h 2792581"/>
                  <a:gd name="connsiteX53" fmla="*/ 3285470 w 3316112"/>
                  <a:gd name="connsiteY53" fmla="*/ 368116 h 2792581"/>
                  <a:gd name="connsiteX54" fmla="*/ 3230639 w 3316112"/>
                  <a:gd name="connsiteY54" fmla="*/ 595910 h 2792581"/>
                  <a:gd name="connsiteX55" fmla="*/ 3216528 w 3316112"/>
                  <a:gd name="connsiteY55" fmla="*/ 789434 h 2792581"/>
                  <a:gd name="connsiteX56" fmla="*/ 3185080 w 3316112"/>
                  <a:gd name="connsiteY56" fmla="*/ 928528 h 2792581"/>
                  <a:gd name="connsiteX57" fmla="*/ 3134683 w 3316112"/>
                  <a:gd name="connsiteY57" fmla="*/ 1024080 h 2792581"/>
                  <a:gd name="connsiteX58" fmla="*/ 3096785 w 3316112"/>
                  <a:gd name="connsiteY58" fmla="*/ 1097862 h 2792581"/>
                  <a:gd name="connsiteX59" fmla="*/ 3085496 w 3316112"/>
                  <a:gd name="connsiteY59" fmla="*/ 1131728 h 2792581"/>
                  <a:gd name="connsiteX60" fmla="*/ 3062918 w 3316112"/>
                  <a:gd name="connsiteY60" fmla="*/ 1165595 h 2792581"/>
                  <a:gd name="connsiteX61" fmla="*/ 3051629 w 3316112"/>
                  <a:gd name="connsiteY61" fmla="*/ 1199462 h 2792581"/>
                  <a:gd name="connsiteX62" fmla="*/ 3006474 w 3316112"/>
                  <a:gd name="connsiteY62" fmla="*/ 1244617 h 2792581"/>
                  <a:gd name="connsiteX63" fmla="*/ 2972607 w 3316112"/>
                  <a:gd name="connsiteY63" fmla="*/ 1312350 h 2792581"/>
                  <a:gd name="connsiteX64" fmla="*/ 2961318 w 3316112"/>
                  <a:gd name="connsiteY64" fmla="*/ 1346217 h 2792581"/>
                  <a:gd name="connsiteX65" fmla="*/ 2938740 w 3316112"/>
                  <a:gd name="connsiteY65" fmla="*/ 1391373 h 2792581"/>
                  <a:gd name="connsiteX66" fmla="*/ 2927451 w 3316112"/>
                  <a:gd name="connsiteY66" fmla="*/ 1515550 h 2792581"/>
                  <a:gd name="connsiteX67" fmla="*/ 2904874 w 3316112"/>
                  <a:gd name="connsiteY67" fmla="*/ 1560706 h 2792581"/>
                  <a:gd name="connsiteX68" fmla="*/ 2893585 w 3316112"/>
                  <a:gd name="connsiteY68" fmla="*/ 1594573 h 2792581"/>
                  <a:gd name="connsiteX69" fmla="*/ 2871007 w 3316112"/>
                  <a:gd name="connsiteY69" fmla="*/ 1786484 h 2792581"/>
                  <a:gd name="connsiteX70" fmla="*/ 2859718 w 3316112"/>
                  <a:gd name="connsiteY70" fmla="*/ 1842928 h 2792581"/>
                  <a:gd name="connsiteX71" fmla="*/ 2837140 w 3316112"/>
                  <a:gd name="connsiteY71" fmla="*/ 1876795 h 2792581"/>
                  <a:gd name="connsiteX72" fmla="*/ 2791985 w 3316112"/>
                  <a:gd name="connsiteY72" fmla="*/ 2034839 h 2792581"/>
                  <a:gd name="connsiteX73" fmla="*/ 2758118 w 3316112"/>
                  <a:gd name="connsiteY73" fmla="*/ 2068706 h 2792581"/>
                  <a:gd name="connsiteX74" fmla="*/ 2769407 w 3316112"/>
                  <a:gd name="connsiteY74" fmla="*/ 2113862 h 2792581"/>
                  <a:gd name="connsiteX75" fmla="*/ 2780696 w 3316112"/>
                  <a:gd name="connsiteY75" fmla="*/ 2147728 h 2792581"/>
                  <a:gd name="connsiteX76" fmla="*/ 2769407 w 3316112"/>
                  <a:gd name="connsiteY76" fmla="*/ 2215462 h 2792581"/>
                  <a:gd name="connsiteX77" fmla="*/ 2758118 w 3316112"/>
                  <a:gd name="connsiteY77" fmla="*/ 2249328 h 2792581"/>
                  <a:gd name="connsiteX78" fmla="*/ 2724251 w 3316112"/>
                  <a:gd name="connsiteY78" fmla="*/ 2271906 h 2792581"/>
                  <a:gd name="connsiteX79" fmla="*/ 2679096 w 3316112"/>
                  <a:gd name="connsiteY79" fmla="*/ 2497684 h 2792581"/>
                  <a:gd name="connsiteX80" fmla="*/ 2645229 w 3316112"/>
                  <a:gd name="connsiteY80" fmla="*/ 2554128 h 2792581"/>
                  <a:gd name="connsiteX81" fmla="*/ 2633940 w 3316112"/>
                  <a:gd name="connsiteY81" fmla="*/ 2633150 h 2792581"/>
                  <a:gd name="connsiteX82" fmla="*/ 2622651 w 3316112"/>
                  <a:gd name="connsiteY82" fmla="*/ 2667017 h 2792581"/>
                  <a:gd name="connsiteX83" fmla="*/ 2588785 w 3316112"/>
                  <a:gd name="connsiteY83" fmla="*/ 2678306 h 2792581"/>
                  <a:gd name="connsiteX84" fmla="*/ 2543629 w 3316112"/>
                  <a:gd name="connsiteY84" fmla="*/ 2723462 h 2792581"/>
                  <a:gd name="connsiteX85" fmla="*/ 2588785 w 3316112"/>
                  <a:gd name="connsiteY85" fmla="*/ 2746039 h 2792581"/>
                  <a:gd name="connsiteX86" fmla="*/ 2645229 w 3316112"/>
                  <a:gd name="connsiteY86" fmla="*/ 2791195 h 2792581"/>
                  <a:gd name="connsiteX87" fmla="*/ 2588785 w 3316112"/>
                  <a:gd name="connsiteY87" fmla="*/ 2779906 h 2792581"/>
                  <a:gd name="connsiteX88" fmla="*/ 2577496 w 3316112"/>
                  <a:gd name="connsiteY88" fmla="*/ 2734750 h 2792581"/>
                  <a:gd name="connsiteX89" fmla="*/ 2475896 w 3316112"/>
                  <a:gd name="connsiteY89" fmla="*/ 2655728 h 2792581"/>
                  <a:gd name="connsiteX90" fmla="*/ 2430740 w 3316112"/>
                  <a:gd name="connsiteY90" fmla="*/ 2599284 h 2792581"/>
                  <a:gd name="connsiteX91" fmla="*/ 2408162 w 3316112"/>
                  <a:gd name="connsiteY91" fmla="*/ 2565417 h 2792581"/>
                  <a:gd name="connsiteX92" fmla="*/ 2306562 w 3316112"/>
                  <a:gd name="connsiteY92" fmla="*/ 2520262 h 2792581"/>
                  <a:gd name="connsiteX93" fmla="*/ 2204962 w 3316112"/>
                  <a:gd name="connsiteY93" fmla="*/ 2452528 h 2792581"/>
                  <a:gd name="connsiteX94" fmla="*/ 2148518 w 3316112"/>
                  <a:gd name="connsiteY94" fmla="*/ 2418662 h 2792581"/>
                  <a:gd name="connsiteX95" fmla="*/ 1945318 w 3316112"/>
                  <a:gd name="connsiteY95" fmla="*/ 2396084 h 2792581"/>
                  <a:gd name="connsiteX96" fmla="*/ 1855007 w 3316112"/>
                  <a:gd name="connsiteY96" fmla="*/ 2373506 h 2792581"/>
                  <a:gd name="connsiteX97" fmla="*/ 1764696 w 3316112"/>
                  <a:gd name="connsiteY97" fmla="*/ 2339639 h 2792581"/>
                  <a:gd name="connsiteX98" fmla="*/ 1719540 w 3316112"/>
                  <a:gd name="connsiteY98" fmla="*/ 2328350 h 2792581"/>
                  <a:gd name="connsiteX99" fmla="*/ 1685674 w 3316112"/>
                  <a:gd name="connsiteY99" fmla="*/ 2305773 h 2792581"/>
                  <a:gd name="connsiteX100" fmla="*/ 1617940 w 3316112"/>
                  <a:gd name="connsiteY100" fmla="*/ 2204173 h 2792581"/>
                  <a:gd name="connsiteX101" fmla="*/ 1561495 w 3316112"/>
                  <a:gd name="connsiteY101" fmla="*/ 2091284 h 2792581"/>
                  <a:gd name="connsiteX102" fmla="*/ 1452236 w 3316112"/>
                  <a:gd name="connsiteY102" fmla="*/ 1937271 h 2792581"/>
                  <a:gd name="connsiteX103" fmla="*/ 1188962 w 3316112"/>
                  <a:gd name="connsiteY103" fmla="*/ 1854217 h 2792581"/>
                  <a:gd name="connsiteX104" fmla="*/ 933350 w 3316112"/>
                  <a:gd name="connsiteY104" fmla="*/ 1805030 h 2792581"/>
                  <a:gd name="connsiteX105" fmla="*/ 805140 w 3316112"/>
                  <a:gd name="connsiteY105" fmla="*/ 1752617 h 2792581"/>
                  <a:gd name="connsiteX106" fmla="*/ 613229 w 3316112"/>
                  <a:gd name="connsiteY106" fmla="*/ 1718750 h 2792581"/>
                  <a:gd name="connsiteX107" fmla="*/ 489051 w 3316112"/>
                  <a:gd name="connsiteY107" fmla="*/ 1684884 h 2792581"/>
                  <a:gd name="connsiteX108" fmla="*/ 184251 w 3316112"/>
                  <a:gd name="connsiteY108" fmla="*/ 1651017 h 2792581"/>
                  <a:gd name="connsiteX109" fmla="*/ 0 w 3316112"/>
                  <a:gd name="connsiteY109" fmla="*/ 1525227 h 2792581"/>
                  <a:gd name="connsiteX0" fmla="*/ 71362 w 3316112"/>
                  <a:gd name="connsiteY0" fmla="*/ 1154306 h 2791266"/>
                  <a:gd name="connsiteX1" fmla="*/ 127807 w 3316112"/>
                  <a:gd name="connsiteY1" fmla="*/ 1131728 h 2791266"/>
                  <a:gd name="connsiteX2" fmla="*/ 410029 w 3316112"/>
                  <a:gd name="connsiteY2" fmla="*/ 1176884 h 2791266"/>
                  <a:gd name="connsiteX3" fmla="*/ 489051 w 3316112"/>
                  <a:gd name="connsiteY3" fmla="*/ 1188173 h 2791266"/>
                  <a:gd name="connsiteX4" fmla="*/ 556785 w 3316112"/>
                  <a:gd name="connsiteY4" fmla="*/ 1222039 h 2791266"/>
                  <a:gd name="connsiteX5" fmla="*/ 793851 w 3316112"/>
                  <a:gd name="connsiteY5" fmla="*/ 1267195 h 2791266"/>
                  <a:gd name="connsiteX6" fmla="*/ 805140 w 3316112"/>
                  <a:gd name="connsiteY6" fmla="*/ 1301062 h 2791266"/>
                  <a:gd name="connsiteX7" fmla="*/ 997051 w 3316112"/>
                  <a:gd name="connsiteY7" fmla="*/ 1312350 h 2791266"/>
                  <a:gd name="connsiteX8" fmla="*/ 1030918 w 3316112"/>
                  <a:gd name="connsiteY8" fmla="*/ 1323639 h 2791266"/>
                  <a:gd name="connsiteX9" fmla="*/ 1166385 w 3316112"/>
                  <a:gd name="connsiteY9" fmla="*/ 1346217 h 2791266"/>
                  <a:gd name="connsiteX10" fmla="*/ 1505051 w 3316112"/>
                  <a:gd name="connsiteY10" fmla="*/ 1323639 h 2791266"/>
                  <a:gd name="connsiteX11" fmla="*/ 1561496 w 3316112"/>
                  <a:gd name="connsiteY11" fmla="*/ 1312350 h 2791266"/>
                  <a:gd name="connsiteX12" fmla="*/ 1572785 w 3316112"/>
                  <a:gd name="connsiteY12" fmla="*/ 1233328 h 2791266"/>
                  <a:gd name="connsiteX13" fmla="*/ 1505051 w 3316112"/>
                  <a:gd name="connsiteY13" fmla="*/ 1086573 h 2791266"/>
                  <a:gd name="connsiteX14" fmla="*/ 1471185 w 3316112"/>
                  <a:gd name="connsiteY14" fmla="*/ 1075284 h 2791266"/>
                  <a:gd name="connsiteX15" fmla="*/ 1426029 w 3316112"/>
                  <a:gd name="connsiteY15" fmla="*/ 973684 h 2791266"/>
                  <a:gd name="connsiteX16" fmla="*/ 1380874 w 3316112"/>
                  <a:gd name="connsiteY16" fmla="*/ 928528 h 2791266"/>
                  <a:gd name="connsiteX17" fmla="*/ 1347007 w 3316112"/>
                  <a:gd name="connsiteY17" fmla="*/ 894662 h 2791266"/>
                  <a:gd name="connsiteX18" fmla="*/ 1290562 w 3316112"/>
                  <a:gd name="connsiteY18" fmla="*/ 826928 h 2791266"/>
                  <a:gd name="connsiteX19" fmla="*/ 1279274 w 3316112"/>
                  <a:gd name="connsiteY19" fmla="*/ 793062 h 2791266"/>
                  <a:gd name="connsiteX20" fmla="*/ 1222829 w 3316112"/>
                  <a:gd name="connsiteY20" fmla="*/ 725328 h 2791266"/>
                  <a:gd name="connsiteX21" fmla="*/ 1211540 w 3316112"/>
                  <a:gd name="connsiteY21" fmla="*/ 691462 h 2791266"/>
                  <a:gd name="connsiteX22" fmla="*/ 1166385 w 3316112"/>
                  <a:gd name="connsiteY22" fmla="*/ 680173 h 2791266"/>
                  <a:gd name="connsiteX23" fmla="*/ 1132518 w 3316112"/>
                  <a:gd name="connsiteY23" fmla="*/ 646306 h 2791266"/>
                  <a:gd name="connsiteX24" fmla="*/ 1053496 w 3316112"/>
                  <a:gd name="connsiteY24" fmla="*/ 623728 h 2791266"/>
                  <a:gd name="connsiteX25" fmla="*/ 1008340 w 3316112"/>
                  <a:gd name="connsiteY25" fmla="*/ 578573 h 2791266"/>
                  <a:gd name="connsiteX26" fmla="*/ 895451 w 3316112"/>
                  <a:gd name="connsiteY26" fmla="*/ 522128 h 2791266"/>
                  <a:gd name="connsiteX27" fmla="*/ 839007 w 3316112"/>
                  <a:gd name="connsiteY27" fmla="*/ 499550 h 2791266"/>
                  <a:gd name="connsiteX28" fmla="*/ 805140 w 3316112"/>
                  <a:gd name="connsiteY28" fmla="*/ 476973 h 2791266"/>
                  <a:gd name="connsiteX29" fmla="*/ 759985 w 3316112"/>
                  <a:gd name="connsiteY29" fmla="*/ 443106 h 2791266"/>
                  <a:gd name="connsiteX30" fmla="*/ 703540 w 3316112"/>
                  <a:gd name="connsiteY30" fmla="*/ 431817 h 2791266"/>
                  <a:gd name="connsiteX31" fmla="*/ 680962 w 3316112"/>
                  <a:gd name="connsiteY31" fmla="*/ 386662 h 2791266"/>
                  <a:gd name="connsiteX32" fmla="*/ 669674 w 3316112"/>
                  <a:gd name="connsiteY32" fmla="*/ 307639 h 2791266"/>
                  <a:gd name="connsiteX33" fmla="*/ 635807 w 3316112"/>
                  <a:gd name="connsiteY33" fmla="*/ 273773 h 2791266"/>
                  <a:gd name="connsiteX34" fmla="*/ 613229 w 3316112"/>
                  <a:gd name="connsiteY34" fmla="*/ 228617 h 2791266"/>
                  <a:gd name="connsiteX35" fmla="*/ 545496 w 3316112"/>
                  <a:gd name="connsiteY35" fmla="*/ 127017 h 2791266"/>
                  <a:gd name="connsiteX36" fmla="*/ 466474 w 3316112"/>
                  <a:gd name="connsiteY36" fmla="*/ 115728 h 2791266"/>
                  <a:gd name="connsiteX37" fmla="*/ 421318 w 3316112"/>
                  <a:gd name="connsiteY37" fmla="*/ 104439 h 2791266"/>
                  <a:gd name="connsiteX38" fmla="*/ 319718 w 3316112"/>
                  <a:gd name="connsiteY38" fmla="*/ 81862 h 2791266"/>
                  <a:gd name="connsiteX39" fmla="*/ 251985 w 3316112"/>
                  <a:gd name="connsiteY39" fmla="*/ 47995 h 2791266"/>
                  <a:gd name="connsiteX40" fmla="*/ 218118 w 3316112"/>
                  <a:gd name="connsiteY40" fmla="*/ 25417 h 2791266"/>
                  <a:gd name="connsiteX41" fmla="*/ 285851 w 3316112"/>
                  <a:gd name="connsiteY41" fmla="*/ 47995 h 2791266"/>
                  <a:gd name="connsiteX42" fmla="*/ 319718 w 3316112"/>
                  <a:gd name="connsiteY42" fmla="*/ 59284 h 2791266"/>
                  <a:gd name="connsiteX43" fmla="*/ 703540 w 3316112"/>
                  <a:gd name="connsiteY43" fmla="*/ 70573 h 2791266"/>
                  <a:gd name="connsiteX44" fmla="*/ 861585 w 3316112"/>
                  <a:gd name="connsiteY44" fmla="*/ 59284 h 2791266"/>
                  <a:gd name="connsiteX45" fmla="*/ 1603425 w 3316112"/>
                  <a:gd name="connsiteY45" fmla="*/ 27433 h 2791266"/>
                  <a:gd name="connsiteX46" fmla="*/ 1684464 w 3316112"/>
                  <a:gd name="connsiteY46" fmla="*/ 53235 h 2791266"/>
                  <a:gd name="connsiteX47" fmla="*/ 1887261 w 3316112"/>
                  <a:gd name="connsiteY47" fmla="*/ 4049 h 2791266"/>
                  <a:gd name="connsiteX48" fmla="*/ 2287614 w 3316112"/>
                  <a:gd name="connsiteY48" fmla="*/ 22191 h 2791266"/>
                  <a:gd name="connsiteX49" fmla="*/ 2758118 w 3316112"/>
                  <a:gd name="connsiteY49" fmla="*/ 18966 h 2791266"/>
                  <a:gd name="connsiteX50" fmla="*/ 2898019 w 3316112"/>
                  <a:gd name="connsiteY50" fmla="*/ 30659 h 2791266"/>
                  <a:gd name="connsiteX51" fmla="*/ 3284665 w 3316112"/>
                  <a:gd name="connsiteY51" fmla="*/ 62912 h 2791266"/>
                  <a:gd name="connsiteX52" fmla="*/ 3316112 w 3316112"/>
                  <a:gd name="connsiteY52" fmla="*/ 183058 h 2791266"/>
                  <a:gd name="connsiteX53" fmla="*/ 3285470 w 3316112"/>
                  <a:gd name="connsiteY53" fmla="*/ 368116 h 2791266"/>
                  <a:gd name="connsiteX54" fmla="*/ 3230639 w 3316112"/>
                  <a:gd name="connsiteY54" fmla="*/ 595910 h 2791266"/>
                  <a:gd name="connsiteX55" fmla="*/ 3216528 w 3316112"/>
                  <a:gd name="connsiteY55" fmla="*/ 789434 h 2791266"/>
                  <a:gd name="connsiteX56" fmla="*/ 3185080 w 3316112"/>
                  <a:gd name="connsiteY56" fmla="*/ 928528 h 2791266"/>
                  <a:gd name="connsiteX57" fmla="*/ 3134683 w 3316112"/>
                  <a:gd name="connsiteY57" fmla="*/ 1024080 h 2791266"/>
                  <a:gd name="connsiteX58" fmla="*/ 3096785 w 3316112"/>
                  <a:gd name="connsiteY58" fmla="*/ 1097862 h 2791266"/>
                  <a:gd name="connsiteX59" fmla="*/ 3085496 w 3316112"/>
                  <a:gd name="connsiteY59" fmla="*/ 1131728 h 2791266"/>
                  <a:gd name="connsiteX60" fmla="*/ 3062918 w 3316112"/>
                  <a:gd name="connsiteY60" fmla="*/ 1165595 h 2791266"/>
                  <a:gd name="connsiteX61" fmla="*/ 3051629 w 3316112"/>
                  <a:gd name="connsiteY61" fmla="*/ 1199462 h 2791266"/>
                  <a:gd name="connsiteX62" fmla="*/ 3006474 w 3316112"/>
                  <a:gd name="connsiteY62" fmla="*/ 1244617 h 2791266"/>
                  <a:gd name="connsiteX63" fmla="*/ 2972607 w 3316112"/>
                  <a:gd name="connsiteY63" fmla="*/ 1312350 h 2791266"/>
                  <a:gd name="connsiteX64" fmla="*/ 2961318 w 3316112"/>
                  <a:gd name="connsiteY64" fmla="*/ 1346217 h 2791266"/>
                  <a:gd name="connsiteX65" fmla="*/ 2938740 w 3316112"/>
                  <a:gd name="connsiteY65" fmla="*/ 1391373 h 2791266"/>
                  <a:gd name="connsiteX66" fmla="*/ 2927451 w 3316112"/>
                  <a:gd name="connsiteY66" fmla="*/ 1515550 h 2791266"/>
                  <a:gd name="connsiteX67" fmla="*/ 2904874 w 3316112"/>
                  <a:gd name="connsiteY67" fmla="*/ 1560706 h 2791266"/>
                  <a:gd name="connsiteX68" fmla="*/ 2893585 w 3316112"/>
                  <a:gd name="connsiteY68" fmla="*/ 1594573 h 2791266"/>
                  <a:gd name="connsiteX69" fmla="*/ 2871007 w 3316112"/>
                  <a:gd name="connsiteY69" fmla="*/ 1786484 h 2791266"/>
                  <a:gd name="connsiteX70" fmla="*/ 2859718 w 3316112"/>
                  <a:gd name="connsiteY70" fmla="*/ 1842928 h 2791266"/>
                  <a:gd name="connsiteX71" fmla="*/ 2837140 w 3316112"/>
                  <a:gd name="connsiteY71" fmla="*/ 1876795 h 2791266"/>
                  <a:gd name="connsiteX72" fmla="*/ 2791985 w 3316112"/>
                  <a:gd name="connsiteY72" fmla="*/ 2034839 h 2791266"/>
                  <a:gd name="connsiteX73" fmla="*/ 2758118 w 3316112"/>
                  <a:gd name="connsiteY73" fmla="*/ 2068706 h 2791266"/>
                  <a:gd name="connsiteX74" fmla="*/ 2769407 w 3316112"/>
                  <a:gd name="connsiteY74" fmla="*/ 2113862 h 2791266"/>
                  <a:gd name="connsiteX75" fmla="*/ 2780696 w 3316112"/>
                  <a:gd name="connsiteY75" fmla="*/ 2147728 h 2791266"/>
                  <a:gd name="connsiteX76" fmla="*/ 2769407 w 3316112"/>
                  <a:gd name="connsiteY76" fmla="*/ 2215462 h 2791266"/>
                  <a:gd name="connsiteX77" fmla="*/ 2758118 w 3316112"/>
                  <a:gd name="connsiteY77" fmla="*/ 2249328 h 2791266"/>
                  <a:gd name="connsiteX78" fmla="*/ 2724251 w 3316112"/>
                  <a:gd name="connsiteY78" fmla="*/ 2271906 h 2791266"/>
                  <a:gd name="connsiteX79" fmla="*/ 2679096 w 3316112"/>
                  <a:gd name="connsiteY79" fmla="*/ 2497684 h 2791266"/>
                  <a:gd name="connsiteX80" fmla="*/ 2645229 w 3316112"/>
                  <a:gd name="connsiteY80" fmla="*/ 2554128 h 2791266"/>
                  <a:gd name="connsiteX81" fmla="*/ 2633940 w 3316112"/>
                  <a:gd name="connsiteY81" fmla="*/ 2633150 h 2791266"/>
                  <a:gd name="connsiteX82" fmla="*/ 2622651 w 3316112"/>
                  <a:gd name="connsiteY82" fmla="*/ 2667017 h 2791266"/>
                  <a:gd name="connsiteX83" fmla="*/ 2588785 w 3316112"/>
                  <a:gd name="connsiteY83" fmla="*/ 2678306 h 2791266"/>
                  <a:gd name="connsiteX84" fmla="*/ 2543629 w 3316112"/>
                  <a:gd name="connsiteY84" fmla="*/ 2723462 h 2791266"/>
                  <a:gd name="connsiteX85" fmla="*/ 2588785 w 3316112"/>
                  <a:gd name="connsiteY85" fmla="*/ 2746039 h 2791266"/>
                  <a:gd name="connsiteX86" fmla="*/ 2645229 w 3316112"/>
                  <a:gd name="connsiteY86" fmla="*/ 2791195 h 2791266"/>
                  <a:gd name="connsiteX87" fmla="*/ 2577496 w 3316112"/>
                  <a:gd name="connsiteY87" fmla="*/ 2734750 h 2791266"/>
                  <a:gd name="connsiteX88" fmla="*/ 2475896 w 3316112"/>
                  <a:gd name="connsiteY88" fmla="*/ 2655728 h 2791266"/>
                  <a:gd name="connsiteX89" fmla="*/ 2430740 w 3316112"/>
                  <a:gd name="connsiteY89" fmla="*/ 2599284 h 2791266"/>
                  <a:gd name="connsiteX90" fmla="*/ 2408162 w 3316112"/>
                  <a:gd name="connsiteY90" fmla="*/ 2565417 h 2791266"/>
                  <a:gd name="connsiteX91" fmla="*/ 2306562 w 3316112"/>
                  <a:gd name="connsiteY91" fmla="*/ 2520262 h 2791266"/>
                  <a:gd name="connsiteX92" fmla="*/ 2204962 w 3316112"/>
                  <a:gd name="connsiteY92" fmla="*/ 2452528 h 2791266"/>
                  <a:gd name="connsiteX93" fmla="*/ 2148518 w 3316112"/>
                  <a:gd name="connsiteY93" fmla="*/ 2418662 h 2791266"/>
                  <a:gd name="connsiteX94" fmla="*/ 1945318 w 3316112"/>
                  <a:gd name="connsiteY94" fmla="*/ 2396084 h 2791266"/>
                  <a:gd name="connsiteX95" fmla="*/ 1855007 w 3316112"/>
                  <a:gd name="connsiteY95" fmla="*/ 2373506 h 2791266"/>
                  <a:gd name="connsiteX96" fmla="*/ 1764696 w 3316112"/>
                  <a:gd name="connsiteY96" fmla="*/ 2339639 h 2791266"/>
                  <a:gd name="connsiteX97" fmla="*/ 1719540 w 3316112"/>
                  <a:gd name="connsiteY97" fmla="*/ 2328350 h 2791266"/>
                  <a:gd name="connsiteX98" fmla="*/ 1685674 w 3316112"/>
                  <a:gd name="connsiteY98" fmla="*/ 2305773 h 2791266"/>
                  <a:gd name="connsiteX99" fmla="*/ 1617940 w 3316112"/>
                  <a:gd name="connsiteY99" fmla="*/ 2204173 h 2791266"/>
                  <a:gd name="connsiteX100" fmla="*/ 1561495 w 3316112"/>
                  <a:gd name="connsiteY100" fmla="*/ 2091284 h 2791266"/>
                  <a:gd name="connsiteX101" fmla="*/ 1452236 w 3316112"/>
                  <a:gd name="connsiteY101" fmla="*/ 1937271 h 2791266"/>
                  <a:gd name="connsiteX102" fmla="*/ 1188962 w 3316112"/>
                  <a:gd name="connsiteY102" fmla="*/ 1854217 h 2791266"/>
                  <a:gd name="connsiteX103" fmla="*/ 933350 w 3316112"/>
                  <a:gd name="connsiteY103" fmla="*/ 1805030 h 2791266"/>
                  <a:gd name="connsiteX104" fmla="*/ 805140 w 3316112"/>
                  <a:gd name="connsiteY104" fmla="*/ 1752617 h 2791266"/>
                  <a:gd name="connsiteX105" fmla="*/ 613229 w 3316112"/>
                  <a:gd name="connsiteY105" fmla="*/ 1718750 h 2791266"/>
                  <a:gd name="connsiteX106" fmla="*/ 489051 w 3316112"/>
                  <a:gd name="connsiteY106" fmla="*/ 1684884 h 2791266"/>
                  <a:gd name="connsiteX107" fmla="*/ 184251 w 3316112"/>
                  <a:gd name="connsiteY107" fmla="*/ 1651017 h 2791266"/>
                  <a:gd name="connsiteX108" fmla="*/ 0 w 3316112"/>
                  <a:gd name="connsiteY108" fmla="*/ 1525227 h 2791266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58118 w 3316112"/>
                  <a:gd name="connsiteY73" fmla="*/ 2068706 h 2747293"/>
                  <a:gd name="connsiteX74" fmla="*/ 2769407 w 3316112"/>
                  <a:gd name="connsiteY74" fmla="*/ 2113862 h 2747293"/>
                  <a:gd name="connsiteX75" fmla="*/ 2780696 w 3316112"/>
                  <a:gd name="connsiteY75" fmla="*/ 2147728 h 2747293"/>
                  <a:gd name="connsiteX76" fmla="*/ 2769407 w 3316112"/>
                  <a:gd name="connsiteY76" fmla="*/ 2215462 h 2747293"/>
                  <a:gd name="connsiteX77" fmla="*/ 2758118 w 3316112"/>
                  <a:gd name="connsiteY77" fmla="*/ 2249328 h 2747293"/>
                  <a:gd name="connsiteX78" fmla="*/ 2724251 w 3316112"/>
                  <a:gd name="connsiteY78" fmla="*/ 2271906 h 2747293"/>
                  <a:gd name="connsiteX79" fmla="*/ 2679096 w 3316112"/>
                  <a:gd name="connsiteY79" fmla="*/ 2497684 h 2747293"/>
                  <a:gd name="connsiteX80" fmla="*/ 2645229 w 3316112"/>
                  <a:gd name="connsiteY80" fmla="*/ 2554128 h 2747293"/>
                  <a:gd name="connsiteX81" fmla="*/ 2633940 w 3316112"/>
                  <a:gd name="connsiteY81" fmla="*/ 2633150 h 2747293"/>
                  <a:gd name="connsiteX82" fmla="*/ 2622651 w 3316112"/>
                  <a:gd name="connsiteY82" fmla="*/ 2667017 h 2747293"/>
                  <a:gd name="connsiteX83" fmla="*/ 2588785 w 3316112"/>
                  <a:gd name="connsiteY83" fmla="*/ 2678306 h 2747293"/>
                  <a:gd name="connsiteX84" fmla="*/ 2543629 w 3316112"/>
                  <a:gd name="connsiteY84" fmla="*/ 2723462 h 2747293"/>
                  <a:gd name="connsiteX85" fmla="*/ 2588785 w 3316112"/>
                  <a:gd name="connsiteY85" fmla="*/ 2746039 h 2747293"/>
                  <a:gd name="connsiteX86" fmla="*/ 2577496 w 3316112"/>
                  <a:gd name="connsiteY86" fmla="*/ 2734750 h 2747293"/>
                  <a:gd name="connsiteX87" fmla="*/ 2475896 w 3316112"/>
                  <a:gd name="connsiteY87" fmla="*/ 2655728 h 2747293"/>
                  <a:gd name="connsiteX88" fmla="*/ 2430740 w 3316112"/>
                  <a:gd name="connsiteY88" fmla="*/ 2599284 h 2747293"/>
                  <a:gd name="connsiteX89" fmla="*/ 2408162 w 3316112"/>
                  <a:gd name="connsiteY89" fmla="*/ 2565417 h 2747293"/>
                  <a:gd name="connsiteX90" fmla="*/ 2306562 w 3316112"/>
                  <a:gd name="connsiteY90" fmla="*/ 2520262 h 2747293"/>
                  <a:gd name="connsiteX91" fmla="*/ 2204962 w 3316112"/>
                  <a:gd name="connsiteY91" fmla="*/ 2452528 h 2747293"/>
                  <a:gd name="connsiteX92" fmla="*/ 2148518 w 3316112"/>
                  <a:gd name="connsiteY92" fmla="*/ 2418662 h 2747293"/>
                  <a:gd name="connsiteX93" fmla="*/ 1945318 w 3316112"/>
                  <a:gd name="connsiteY93" fmla="*/ 2396084 h 2747293"/>
                  <a:gd name="connsiteX94" fmla="*/ 1855007 w 3316112"/>
                  <a:gd name="connsiteY94" fmla="*/ 2373506 h 2747293"/>
                  <a:gd name="connsiteX95" fmla="*/ 1764696 w 3316112"/>
                  <a:gd name="connsiteY95" fmla="*/ 2339639 h 2747293"/>
                  <a:gd name="connsiteX96" fmla="*/ 1719540 w 3316112"/>
                  <a:gd name="connsiteY96" fmla="*/ 2328350 h 2747293"/>
                  <a:gd name="connsiteX97" fmla="*/ 1685674 w 3316112"/>
                  <a:gd name="connsiteY97" fmla="*/ 2305773 h 2747293"/>
                  <a:gd name="connsiteX98" fmla="*/ 1617940 w 3316112"/>
                  <a:gd name="connsiteY98" fmla="*/ 2204173 h 2747293"/>
                  <a:gd name="connsiteX99" fmla="*/ 1561495 w 3316112"/>
                  <a:gd name="connsiteY99" fmla="*/ 2091284 h 2747293"/>
                  <a:gd name="connsiteX100" fmla="*/ 1452236 w 3316112"/>
                  <a:gd name="connsiteY100" fmla="*/ 1937271 h 2747293"/>
                  <a:gd name="connsiteX101" fmla="*/ 1188962 w 3316112"/>
                  <a:gd name="connsiteY101" fmla="*/ 1854217 h 2747293"/>
                  <a:gd name="connsiteX102" fmla="*/ 933350 w 3316112"/>
                  <a:gd name="connsiteY102" fmla="*/ 1805030 h 2747293"/>
                  <a:gd name="connsiteX103" fmla="*/ 805140 w 3316112"/>
                  <a:gd name="connsiteY103" fmla="*/ 1752617 h 2747293"/>
                  <a:gd name="connsiteX104" fmla="*/ 613229 w 3316112"/>
                  <a:gd name="connsiteY104" fmla="*/ 1718750 h 2747293"/>
                  <a:gd name="connsiteX105" fmla="*/ 489051 w 3316112"/>
                  <a:gd name="connsiteY105" fmla="*/ 1684884 h 2747293"/>
                  <a:gd name="connsiteX106" fmla="*/ 184251 w 3316112"/>
                  <a:gd name="connsiteY106" fmla="*/ 1651017 h 2747293"/>
                  <a:gd name="connsiteX107" fmla="*/ 0 w 3316112"/>
                  <a:gd name="connsiteY10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69407 w 3316112"/>
                  <a:gd name="connsiteY75" fmla="*/ 2215462 h 2747293"/>
                  <a:gd name="connsiteX76" fmla="*/ 2758118 w 3316112"/>
                  <a:gd name="connsiteY76" fmla="*/ 2249328 h 2747293"/>
                  <a:gd name="connsiteX77" fmla="*/ 2724251 w 3316112"/>
                  <a:gd name="connsiteY77" fmla="*/ 2271906 h 2747293"/>
                  <a:gd name="connsiteX78" fmla="*/ 2679096 w 3316112"/>
                  <a:gd name="connsiteY78" fmla="*/ 2497684 h 2747293"/>
                  <a:gd name="connsiteX79" fmla="*/ 2645229 w 3316112"/>
                  <a:gd name="connsiteY79" fmla="*/ 2554128 h 2747293"/>
                  <a:gd name="connsiteX80" fmla="*/ 2633940 w 3316112"/>
                  <a:gd name="connsiteY80" fmla="*/ 2633150 h 2747293"/>
                  <a:gd name="connsiteX81" fmla="*/ 2622651 w 3316112"/>
                  <a:gd name="connsiteY81" fmla="*/ 2667017 h 2747293"/>
                  <a:gd name="connsiteX82" fmla="*/ 2588785 w 3316112"/>
                  <a:gd name="connsiteY82" fmla="*/ 2678306 h 2747293"/>
                  <a:gd name="connsiteX83" fmla="*/ 2543629 w 3316112"/>
                  <a:gd name="connsiteY83" fmla="*/ 2723462 h 2747293"/>
                  <a:gd name="connsiteX84" fmla="*/ 2588785 w 3316112"/>
                  <a:gd name="connsiteY84" fmla="*/ 2746039 h 2747293"/>
                  <a:gd name="connsiteX85" fmla="*/ 2577496 w 3316112"/>
                  <a:gd name="connsiteY85" fmla="*/ 2734750 h 2747293"/>
                  <a:gd name="connsiteX86" fmla="*/ 2475896 w 3316112"/>
                  <a:gd name="connsiteY86" fmla="*/ 2655728 h 2747293"/>
                  <a:gd name="connsiteX87" fmla="*/ 2430740 w 3316112"/>
                  <a:gd name="connsiteY87" fmla="*/ 2599284 h 2747293"/>
                  <a:gd name="connsiteX88" fmla="*/ 2408162 w 3316112"/>
                  <a:gd name="connsiteY88" fmla="*/ 2565417 h 2747293"/>
                  <a:gd name="connsiteX89" fmla="*/ 2306562 w 3316112"/>
                  <a:gd name="connsiteY89" fmla="*/ 2520262 h 2747293"/>
                  <a:gd name="connsiteX90" fmla="*/ 2204962 w 3316112"/>
                  <a:gd name="connsiteY90" fmla="*/ 2452528 h 2747293"/>
                  <a:gd name="connsiteX91" fmla="*/ 2148518 w 3316112"/>
                  <a:gd name="connsiteY91" fmla="*/ 2418662 h 2747293"/>
                  <a:gd name="connsiteX92" fmla="*/ 1945318 w 3316112"/>
                  <a:gd name="connsiteY92" fmla="*/ 2396084 h 2747293"/>
                  <a:gd name="connsiteX93" fmla="*/ 1855007 w 3316112"/>
                  <a:gd name="connsiteY93" fmla="*/ 2373506 h 2747293"/>
                  <a:gd name="connsiteX94" fmla="*/ 1764696 w 3316112"/>
                  <a:gd name="connsiteY94" fmla="*/ 2339639 h 2747293"/>
                  <a:gd name="connsiteX95" fmla="*/ 1719540 w 3316112"/>
                  <a:gd name="connsiteY95" fmla="*/ 2328350 h 2747293"/>
                  <a:gd name="connsiteX96" fmla="*/ 1685674 w 3316112"/>
                  <a:gd name="connsiteY96" fmla="*/ 2305773 h 2747293"/>
                  <a:gd name="connsiteX97" fmla="*/ 1617940 w 3316112"/>
                  <a:gd name="connsiteY97" fmla="*/ 2204173 h 2747293"/>
                  <a:gd name="connsiteX98" fmla="*/ 1561495 w 3316112"/>
                  <a:gd name="connsiteY98" fmla="*/ 2091284 h 2747293"/>
                  <a:gd name="connsiteX99" fmla="*/ 1452236 w 3316112"/>
                  <a:gd name="connsiteY99" fmla="*/ 1937271 h 2747293"/>
                  <a:gd name="connsiteX100" fmla="*/ 1188962 w 3316112"/>
                  <a:gd name="connsiteY100" fmla="*/ 1854217 h 2747293"/>
                  <a:gd name="connsiteX101" fmla="*/ 933350 w 3316112"/>
                  <a:gd name="connsiteY101" fmla="*/ 1805030 h 2747293"/>
                  <a:gd name="connsiteX102" fmla="*/ 805140 w 3316112"/>
                  <a:gd name="connsiteY102" fmla="*/ 1752617 h 2747293"/>
                  <a:gd name="connsiteX103" fmla="*/ 613229 w 3316112"/>
                  <a:gd name="connsiteY103" fmla="*/ 1718750 h 2747293"/>
                  <a:gd name="connsiteX104" fmla="*/ 489051 w 3316112"/>
                  <a:gd name="connsiteY104" fmla="*/ 1684884 h 2747293"/>
                  <a:gd name="connsiteX105" fmla="*/ 184251 w 3316112"/>
                  <a:gd name="connsiteY105" fmla="*/ 1651017 h 2747293"/>
                  <a:gd name="connsiteX106" fmla="*/ 0 w 3316112"/>
                  <a:gd name="connsiteY10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58118 w 3316112"/>
                  <a:gd name="connsiteY75" fmla="*/ 2249328 h 2747293"/>
                  <a:gd name="connsiteX76" fmla="*/ 2724251 w 3316112"/>
                  <a:gd name="connsiteY76" fmla="*/ 2271906 h 2747293"/>
                  <a:gd name="connsiteX77" fmla="*/ 2679096 w 3316112"/>
                  <a:gd name="connsiteY77" fmla="*/ 2497684 h 2747293"/>
                  <a:gd name="connsiteX78" fmla="*/ 2645229 w 3316112"/>
                  <a:gd name="connsiteY78" fmla="*/ 2554128 h 2747293"/>
                  <a:gd name="connsiteX79" fmla="*/ 2633940 w 3316112"/>
                  <a:gd name="connsiteY79" fmla="*/ 2633150 h 2747293"/>
                  <a:gd name="connsiteX80" fmla="*/ 2622651 w 3316112"/>
                  <a:gd name="connsiteY80" fmla="*/ 2667017 h 2747293"/>
                  <a:gd name="connsiteX81" fmla="*/ 2588785 w 3316112"/>
                  <a:gd name="connsiteY81" fmla="*/ 2678306 h 2747293"/>
                  <a:gd name="connsiteX82" fmla="*/ 2543629 w 3316112"/>
                  <a:gd name="connsiteY82" fmla="*/ 2723462 h 2747293"/>
                  <a:gd name="connsiteX83" fmla="*/ 2588785 w 3316112"/>
                  <a:gd name="connsiteY83" fmla="*/ 2746039 h 2747293"/>
                  <a:gd name="connsiteX84" fmla="*/ 2577496 w 3316112"/>
                  <a:gd name="connsiteY84" fmla="*/ 2734750 h 2747293"/>
                  <a:gd name="connsiteX85" fmla="*/ 2475896 w 3316112"/>
                  <a:gd name="connsiteY85" fmla="*/ 2655728 h 2747293"/>
                  <a:gd name="connsiteX86" fmla="*/ 2430740 w 3316112"/>
                  <a:gd name="connsiteY86" fmla="*/ 2599284 h 2747293"/>
                  <a:gd name="connsiteX87" fmla="*/ 2408162 w 3316112"/>
                  <a:gd name="connsiteY87" fmla="*/ 2565417 h 2747293"/>
                  <a:gd name="connsiteX88" fmla="*/ 2306562 w 3316112"/>
                  <a:gd name="connsiteY88" fmla="*/ 2520262 h 2747293"/>
                  <a:gd name="connsiteX89" fmla="*/ 2204962 w 3316112"/>
                  <a:gd name="connsiteY89" fmla="*/ 2452528 h 2747293"/>
                  <a:gd name="connsiteX90" fmla="*/ 2148518 w 3316112"/>
                  <a:gd name="connsiteY90" fmla="*/ 2418662 h 2747293"/>
                  <a:gd name="connsiteX91" fmla="*/ 1945318 w 3316112"/>
                  <a:gd name="connsiteY91" fmla="*/ 2396084 h 2747293"/>
                  <a:gd name="connsiteX92" fmla="*/ 1855007 w 3316112"/>
                  <a:gd name="connsiteY92" fmla="*/ 2373506 h 2747293"/>
                  <a:gd name="connsiteX93" fmla="*/ 1764696 w 3316112"/>
                  <a:gd name="connsiteY93" fmla="*/ 2339639 h 2747293"/>
                  <a:gd name="connsiteX94" fmla="*/ 1719540 w 3316112"/>
                  <a:gd name="connsiteY94" fmla="*/ 2328350 h 2747293"/>
                  <a:gd name="connsiteX95" fmla="*/ 1685674 w 3316112"/>
                  <a:gd name="connsiteY95" fmla="*/ 2305773 h 2747293"/>
                  <a:gd name="connsiteX96" fmla="*/ 1617940 w 3316112"/>
                  <a:gd name="connsiteY96" fmla="*/ 2204173 h 2747293"/>
                  <a:gd name="connsiteX97" fmla="*/ 1561495 w 3316112"/>
                  <a:gd name="connsiteY97" fmla="*/ 2091284 h 2747293"/>
                  <a:gd name="connsiteX98" fmla="*/ 1452236 w 3316112"/>
                  <a:gd name="connsiteY98" fmla="*/ 1937271 h 2747293"/>
                  <a:gd name="connsiteX99" fmla="*/ 1188962 w 3316112"/>
                  <a:gd name="connsiteY99" fmla="*/ 1854217 h 2747293"/>
                  <a:gd name="connsiteX100" fmla="*/ 933350 w 3316112"/>
                  <a:gd name="connsiteY100" fmla="*/ 1805030 h 2747293"/>
                  <a:gd name="connsiteX101" fmla="*/ 805140 w 3316112"/>
                  <a:gd name="connsiteY101" fmla="*/ 1752617 h 2747293"/>
                  <a:gd name="connsiteX102" fmla="*/ 613229 w 3316112"/>
                  <a:gd name="connsiteY102" fmla="*/ 1718750 h 2747293"/>
                  <a:gd name="connsiteX103" fmla="*/ 489051 w 3316112"/>
                  <a:gd name="connsiteY103" fmla="*/ 1684884 h 2747293"/>
                  <a:gd name="connsiteX104" fmla="*/ 184251 w 3316112"/>
                  <a:gd name="connsiteY104" fmla="*/ 1651017 h 2747293"/>
                  <a:gd name="connsiteX105" fmla="*/ 0 w 3316112"/>
                  <a:gd name="connsiteY10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58118 w 3316112"/>
                  <a:gd name="connsiteY75" fmla="*/ 2249328 h 2747293"/>
                  <a:gd name="connsiteX76" fmla="*/ 2679096 w 3316112"/>
                  <a:gd name="connsiteY76" fmla="*/ 2497684 h 2747293"/>
                  <a:gd name="connsiteX77" fmla="*/ 2645229 w 3316112"/>
                  <a:gd name="connsiteY77" fmla="*/ 2554128 h 2747293"/>
                  <a:gd name="connsiteX78" fmla="*/ 2633940 w 3316112"/>
                  <a:gd name="connsiteY78" fmla="*/ 2633150 h 2747293"/>
                  <a:gd name="connsiteX79" fmla="*/ 2622651 w 3316112"/>
                  <a:gd name="connsiteY79" fmla="*/ 2667017 h 2747293"/>
                  <a:gd name="connsiteX80" fmla="*/ 2588785 w 3316112"/>
                  <a:gd name="connsiteY80" fmla="*/ 2678306 h 2747293"/>
                  <a:gd name="connsiteX81" fmla="*/ 2543629 w 3316112"/>
                  <a:gd name="connsiteY81" fmla="*/ 2723462 h 2747293"/>
                  <a:gd name="connsiteX82" fmla="*/ 2588785 w 3316112"/>
                  <a:gd name="connsiteY82" fmla="*/ 2746039 h 2747293"/>
                  <a:gd name="connsiteX83" fmla="*/ 2577496 w 3316112"/>
                  <a:gd name="connsiteY83" fmla="*/ 2734750 h 2747293"/>
                  <a:gd name="connsiteX84" fmla="*/ 2475896 w 3316112"/>
                  <a:gd name="connsiteY84" fmla="*/ 2655728 h 2747293"/>
                  <a:gd name="connsiteX85" fmla="*/ 2430740 w 3316112"/>
                  <a:gd name="connsiteY85" fmla="*/ 2599284 h 2747293"/>
                  <a:gd name="connsiteX86" fmla="*/ 2408162 w 3316112"/>
                  <a:gd name="connsiteY86" fmla="*/ 2565417 h 2747293"/>
                  <a:gd name="connsiteX87" fmla="*/ 2306562 w 3316112"/>
                  <a:gd name="connsiteY87" fmla="*/ 2520262 h 2747293"/>
                  <a:gd name="connsiteX88" fmla="*/ 2204962 w 3316112"/>
                  <a:gd name="connsiteY88" fmla="*/ 2452528 h 2747293"/>
                  <a:gd name="connsiteX89" fmla="*/ 2148518 w 3316112"/>
                  <a:gd name="connsiteY89" fmla="*/ 2418662 h 2747293"/>
                  <a:gd name="connsiteX90" fmla="*/ 1945318 w 3316112"/>
                  <a:gd name="connsiteY90" fmla="*/ 2396084 h 2747293"/>
                  <a:gd name="connsiteX91" fmla="*/ 1855007 w 3316112"/>
                  <a:gd name="connsiteY91" fmla="*/ 2373506 h 2747293"/>
                  <a:gd name="connsiteX92" fmla="*/ 1764696 w 3316112"/>
                  <a:gd name="connsiteY92" fmla="*/ 2339639 h 2747293"/>
                  <a:gd name="connsiteX93" fmla="*/ 1719540 w 3316112"/>
                  <a:gd name="connsiteY93" fmla="*/ 2328350 h 2747293"/>
                  <a:gd name="connsiteX94" fmla="*/ 1685674 w 3316112"/>
                  <a:gd name="connsiteY94" fmla="*/ 2305773 h 2747293"/>
                  <a:gd name="connsiteX95" fmla="*/ 1617940 w 3316112"/>
                  <a:gd name="connsiteY95" fmla="*/ 2204173 h 2747293"/>
                  <a:gd name="connsiteX96" fmla="*/ 1561495 w 3316112"/>
                  <a:gd name="connsiteY96" fmla="*/ 2091284 h 2747293"/>
                  <a:gd name="connsiteX97" fmla="*/ 1452236 w 3316112"/>
                  <a:gd name="connsiteY97" fmla="*/ 1937271 h 2747293"/>
                  <a:gd name="connsiteX98" fmla="*/ 1188962 w 3316112"/>
                  <a:gd name="connsiteY98" fmla="*/ 1854217 h 2747293"/>
                  <a:gd name="connsiteX99" fmla="*/ 933350 w 3316112"/>
                  <a:gd name="connsiteY99" fmla="*/ 1805030 h 2747293"/>
                  <a:gd name="connsiteX100" fmla="*/ 805140 w 3316112"/>
                  <a:gd name="connsiteY100" fmla="*/ 1752617 h 2747293"/>
                  <a:gd name="connsiteX101" fmla="*/ 613229 w 3316112"/>
                  <a:gd name="connsiteY101" fmla="*/ 1718750 h 2747293"/>
                  <a:gd name="connsiteX102" fmla="*/ 489051 w 3316112"/>
                  <a:gd name="connsiteY102" fmla="*/ 1684884 h 2747293"/>
                  <a:gd name="connsiteX103" fmla="*/ 184251 w 3316112"/>
                  <a:gd name="connsiteY103" fmla="*/ 1651017 h 2747293"/>
                  <a:gd name="connsiteX104" fmla="*/ 0 w 3316112"/>
                  <a:gd name="connsiteY10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62918 w 3316112"/>
                  <a:gd name="connsiteY59" fmla="*/ 1165595 h 2747293"/>
                  <a:gd name="connsiteX60" fmla="*/ 3051629 w 3316112"/>
                  <a:gd name="connsiteY60" fmla="*/ 1199462 h 2747293"/>
                  <a:gd name="connsiteX61" fmla="*/ 3006474 w 3316112"/>
                  <a:gd name="connsiteY61" fmla="*/ 1244617 h 2747293"/>
                  <a:gd name="connsiteX62" fmla="*/ 2972607 w 3316112"/>
                  <a:gd name="connsiteY62" fmla="*/ 1312350 h 2747293"/>
                  <a:gd name="connsiteX63" fmla="*/ 2961318 w 3316112"/>
                  <a:gd name="connsiteY63" fmla="*/ 1346217 h 2747293"/>
                  <a:gd name="connsiteX64" fmla="*/ 2938740 w 3316112"/>
                  <a:gd name="connsiteY64" fmla="*/ 1391373 h 2747293"/>
                  <a:gd name="connsiteX65" fmla="*/ 2927451 w 3316112"/>
                  <a:gd name="connsiteY65" fmla="*/ 1515550 h 2747293"/>
                  <a:gd name="connsiteX66" fmla="*/ 2904874 w 3316112"/>
                  <a:gd name="connsiteY66" fmla="*/ 1560706 h 2747293"/>
                  <a:gd name="connsiteX67" fmla="*/ 2893585 w 3316112"/>
                  <a:gd name="connsiteY67" fmla="*/ 1594573 h 2747293"/>
                  <a:gd name="connsiteX68" fmla="*/ 2871007 w 3316112"/>
                  <a:gd name="connsiteY68" fmla="*/ 1786484 h 2747293"/>
                  <a:gd name="connsiteX69" fmla="*/ 2859718 w 3316112"/>
                  <a:gd name="connsiteY69" fmla="*/ 1842928 h 2747293"/>
                  <a:gd name="connsiteX70" fmla="*/ 2837140 w 3316112"/>
                  <a:gd name="connsiteY70" fmla="*/ 1876795 h 2747293"/>
                  <a:gd name="connsiteX71" fmla="*/ 2791985 w 3316112"/>
                  <a:gd name="connsiteY71" fmla="*/ 2034839 h 2747293"/>
                  <a:gd name="connsiteX72" fmla="*/ 2769407 w 3316112"/>
                  <a:gd name="connsiteY72" fmla="*/ 2113862 h 2747293"/>
                  <a:gd name="connsiteX73" fmla="*/ 2780696 w 3316112"/>
                  <a:gd name="connsiteY73" fmla="*/ 2147728 h 2747293"/>
                  <a:gd name="connsiteX74" fmla="*/ 2758118 w 3316112"/>
                  <a:gd name="connsiteY74" fmla="*/ 2249328 h 2747293"/>
                  <a:gd name="connsiteX75" fmla="*/ 2679096 w 3316112"/>
                  <a:gd name="connsiteY75" fmla="*/ 2497684 h 2747293"/>
                  <a:gd name="connsiteX76" fmla="*/ 2645229 w 3316112"/>
                  <a:gd name="connsiteY76" fmla="*/ 2554128 h 2747293"/>
                  <a:gd name="connsiteX77" fmla="*/ 2633940 w 3316112"/>
                  <a:gd name="connsiteY77" fmla="*/ 2633150 h 2747293"/>
                  <a:gd name="connsiteX78" fmla="*/ 2622651 w 3316112"/>
                  <a:gd name="connsiteY78" fmla="*/ 2667017 h 2747293"/>
                  <a:gd name="connsiteX79" fmla="*/ 2588785 w 3316112"/>
                  <a:gd name="connsiteY79" fmla="*/ 2678306 h 2747293"/>
                  <a:gd name="connsiteX80" fmla="*/ 2543629 w 3316112"/>
                  <a:gd name="connsiteY80" fmla="*/ 2723462 h 2747293"/>
                  <a:gd name="connsiteX81" fmla="*/ 2588785 w 3316112"/>
                  <a:gd name="connsiteY81" fmla="*/ 2746039 h 2747293"/>
                  <a:gd name="connsiteX82" fmla="*/ 2577496 w 3316112"/>
                  <a:gd name="connsiteY82" fmla="*/ 2734750 h 2747293"/>
                  <a:gd name="connsiteX83" fmla="*/ 2475896 w 3316112"/>
                  <a:gd name="connsiteY83" fmla="*/ 2655728 h 2747293"/>
                  <a:gd name="connsiteX84" fmla="*/ 2430740 w 3316112"/>
                  <a:gd name="connsiteY84" fmla="*/ 2599284 h 2747293"/>
                  <a:gd name="connsiteX85" fmla="*/ 2408162 w 3316112"/>
                  <a:gd name="connsiteY85" fmla="*/ 2565417 h 2747293"/>
                  <a:gd name="connsiteX86" fmla="*/ 2306562 w 3316112"/>
                  <a:gd name="connsiteY86" fmla="*/ 2520262 h 2747293"/>
                  <a:gd name="connsiteX87" fmla="*/ 2204962 w 3316112"/>
                  <a:gd name="connsiteY87" fmla="*/ 2452528 h 2747293"/>
                  <a:gd name="connsiteX88" fmla="*/ 2148518 w 3316112"/>
                  <a:gd name="connsiteY88" fmla="*/ 2418662 h 2747293"/>
                  <a:gd name="connsiteX89" fmla="*/ 1945318 w 3316112"/>
                  <a:gd name="connsiteY89" fmla="*/ 2396084 h 2747293"/>
                  <a:gd name="connsiteX90" fmla="*/ 1855007 w 3316112"/>
                  <a:gd name="connsiteY90" fmla="*/ 2373506 h 2747293"/>
                  <a:gd name="connsiteX91" fmla="*/ 1764696 w 3316112"/>
                  <a:gd name="connsiteY91" fmla="*/ 2339639 h 2747293"/>
                  <a:gd name="connsiteX92" fmla="*/ 1719540 w 3316112"/>
                  <a:gd name="connsiteY92" fmla="*/ 2328350 h 2747293"/>
                  <a:gd name="connsiteX93" fmla="*/ 1685674 w 3316112"/>
                  <a:gd name="connsiteY93" fmla="*/ 2305773 h 2747293"/>
                  <a:gd name="connsiteX94" fmla="*/ 1617940 w 3316112"/>
                  <a:gd name="connsiteY94" fmla="*/ 2204173 h 2747293"/>
                  <a:gd name="connsiteX95" fmla="*/ 1561495 w 3316112"/>
                  <a:gd name="connsiteY95" fmla="*/ 2091284 h 2747293"/>
                  <a:gd name="connsiteX96" fmla="*/ 1452236 w 3316112"/>
                  <a:gd name="connsiteY96" fmla="*/ 1937271 h 2747293"/>
                  <a:gd name="connsiteX97" fmla="*/ 1188962 w 3316112"/>
                  <a:gd name="connsiteY97" fmla="*/ 1854217 h 2747293"/>
                  <a:gd name="connsiteX98" fmla="*/ 933350 w 3316112"/>
                  <a:gd name="connsiteY98" fmla="*/ 1805030 h 2747293"/>
                  <a:gd name="connsiteX99" fmla="*/ 805140 w 3316112"/>
                  <a:gd name="connsiteY99" fmla="*/ 1752617 h 2747293"/>
                  <a:gd name="connsiteX100" fmla="*/ 613229 w 3316112"/>
                  <a:gd name="connsiteY100" fmla="*/ 1718750 h 2747293"/>
                  <a:gd name="connsiteX101" fmla="*/ 489051 w 3316112"/>
                  <a:gd name="connsiteY101" fmla="*/ 1684884 h 2747293"/>
                  <a:gd name="connsiteX102" fmla="*/ 184251 w 3316112"/>
                  <a:gd name="connsiteY102" fmla="*/ 1651017 h 2747293"/>
                  <a:gd name="connsiteX103" fmla="*/ 0 w 3316112"/>
                  <a:gd name="connsiteY10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62918 w 3316112"/>
                  <a:gd name="connsiteY59" fmla="*/ 1165595 h 2747293"/>
                  <a:gd name="connsiteX60" fmla="*/ 3006474 w 3316112"/>
                  <a:gd name="connsiteY60" fmla="*/ 1244617 h 2747293"/>
                  <a:gd name="connsiteX61" fmla="*/ 2972607 w 3316112"/>
                  <a:gd name="connsiteY61" fmla="*/ 1312350 h 2747293"/>
                  <a:gd name="connsiteX62" fmla="*/ 2961318 w 3316112"/>
                  <a:gd name="connsiteY62" fmla="*/ 1346217 h 2747293"/>
                  <a:gd name="connsiteX63" fmla="*/ 2938740 w 3316112"/>
                  <a:gd name="connsiteY63" fmla="*/ 1391373 h 2747293"/>
                  <a:gd name="connsiteX64" fmla="*/ 2927451 w 3316112"/>
                  <a:gd name="connsiteY64" fmla="*/ 1515550 h 2747293"/>
                  <a:gd name="connsiteX65" fmla="*/ 2904874 w 3316112"/>
                  <a:gd name="connsiteY65" fmla="*/ 1560706 h 2747293"/>
                  <a:gd name="connsiteX66" fmla="*/ 2893585 w 3316112"/>
                  <a:gd name="connsiteY66" fmla="*/ 1594573 h 2747293"/>
                  <a:gd name="connsiteX67" fmla="*/ 2871007 w 3316112"/>
                  <a:gd name="connsiteY67" fmla="*/ 1786484 h 2747293"/>
                  <a:gd name="connsiteX68" fmla="*/ 2859718 w 3316112"/>
                  <a:gd name="connsiteY68" fmla="*/ 1842928 h 2747293"/>
                  <a:gd name="connsiteX69" fmla="*/ 2837140 w 3316112"/>
                  <a:gd name="connsiteY69" fmla="*/ 1876795 h 2747293"/>
                  <a:gd name="connsiteX70" fmla="*/ 2791985 w 3316112"/>
                  <a:gd name="connsiteY70" fmla="*/ 2034839 h 2747293"/>
                  <a:gd name="connsiteX71" fmla="*/ 2769407 w 3316112"/>
                  <a:gd name="connsiteY71" fmla="*/ 2113862 h 2747293"/>
                  <a:gd name="connsiteX72" fmla="*/ 2780696 w 3316112"/>
                  <a:gd name="connsiteY72" fmla="*/ 2147728 h 2747293"/>
                  <a:gd name="connsiteX73" fmla="*/ 2758118 w 3316112"/>
                  <a:gd name="connsiteY73" fmla="*/ 2249328 h 2747293"/>
                  <a:gd name="connsiteX74" fmla="*/ 2679096 w 3316112"/>
                  <a:gd name="connsiteY74" fmla="*/ 2497684 h 2747293"/>
                  <a:gd name="connsiteX75" fmla="*/ 2645229 w 3316112"/>
                  <a:gd name="connsiteY75" fmla="*/ 2554128 h 2747293"/>
                  <a:gd name="connsiteX76" fmla="*/ 2633940 w 3316112"/>
                  <a:gd name="connsiteY76" fmla="*/ 2633150 h 2747293"/>
                  <a:gd name="connsiteX77" fmla="*/ 2622651 w 3316112"/>
                  <a:gd name="connsiteY77" fmla="*/ 2667017 h 2747293"/>
                  <a:gd name="connsiteX78" fmla="*/ 2588785 w 3316112"/>
                  <a:gd name="connsiteY78" fmla="*/ 2678306 h 2747293"/>
                  <a:gd name="connsiteX79" fmla="*/ 2543629 w 3316112"/>
                  <a:gd name="connsiteY79" fmla="*/ 2723462 h 2747293"/>
                  <a:gd name="connsiteX80" fmla="*/ 2588785 w 3316112"/>
                  <a:gd name="connsiteY80" fmla="*/ 2746039 h 2747293"/>
                  <a:gd name="connsiteX81" fmla="*/ 2577496 w 3316112"/>
                  <a:gd name="connsiteY81" fmla="*/ 2734750 h 2747293"/>
                  <a:gd name="connsiteX82" fmla="*/ 2475896 w 3316112"/>
                  <a:gd name="connsiteY82" fmla="*/ 2655728 h 2747293"/>
                  <a:gd name="connsiteX83" fmla="*/ 2430740 w 3316112"/>
                  <a:gd name="connsiteY83" fmla="*/ 2599284 h 2747293"/>
                  <a:gd name="connsiteX84" fmla="*/ 2408162 w 3316112"/>
                  <a:gd name="connsiteY84" fmla="*/ 2565417 h 2747293"/>
                  <a:gd name="connsiteX85" fmla="*/ 2306562 w 3316112"/>
                  <a:gd name="connsiteY85" fmla="*/ 2520262 h 2747293"/>
                  <a:gd name="connsiteX86" fmla="*/ 2204962 w 3316112"/>
                  <a:gd name="connsiteY86" fmla="*/ 2452528 h 2747293"/>
                  <a:gd name="connsiteX87" fmla="*/ 2148518 w 3316112"/>
                  <a:gd name="connsiteY87" fmla="*/ 2418662 h 2747293"/>
                  <a:gd name="connsiteX88" fmla="*/ 1945318 w 3316112"/>
                  <a:gd name="connsiteY88" fmla="*/ 2396084 h 2747293"/>
                  <a:gd name="connsiteX89" fmla="*/ 1855007 w 3316112"/>
                  <a:gd name="connsiteY89" fmla="*/ 2373506 h 2747293"/>
                  <a:gd name="connsiteX90" fmla="*/ 1764696 w 3316112"/>
                  <a:gd name="connsiteY90" fmla="*/ 2339639 h 2747293"/>
                  <a:gd name="connsiteX91" fmla="*/ 1719540 w 3316112"/>
                  <a:gd name="connsiteY91" fmla="*/ 2328350 h 2747293"/>
                  <a:gd name="connsiteX92" fmla="*/ 1685674 w 3316112"/>
                  <a:gd name="connsiteY92" fmla="*/ 2305773 h 2747293"/>
                  <a:gd name="connsiteX93" fmla="*/ 1617940 w 3316112"/>
                  <a:gd name="connsiteY93" fmla="*/ 2204173 h 2747293"/>
                  <a:gd name="connsiteX94" fmla="*/ 1561495 w 3316112"/>
                  <a:gd name="connsiteY94" fmla="*/ 2091284 h 2747293"/>
                  <a:gd name="connsiteX95" fmla="*/ 1452236 w 3316112"/>
                  <a:gd name="connsiteY95" fmla="*/ 1937271 h 2747293"/>
                  <a:gd name="connsiteX96" fmla="*/ 1188962 w 3316112"/>
                  <a:gd name="connsiteY96" fmla="*/ 1854217 h 2747293"/>
                  <a:gd name="connsiteX97" fmla="*/ 933350 w 3316112"/>
                  <a:gd name="connsiteY97" fmla="*/ 1805030 h 2747293"/>
                  <a:gd name="connsiteX98" fmla="*/ 805140 w 3316112"/>
                  <a:gd name="connsiteY98" fmla="*/ 1752617 h 2747293"/>
                  <a:gd name="connsiteX99" fmla="*/ 613229 w 3316112"/>
                  <a:gd name="connsiteY99" fmla="*/ 1718750 h 2747293"/>
                  <a:gd name="connsiteX100" fmla="*/ 489051 w 3316112"/>
                  <a:gd name="connsiteY100" fmla="*/ 1684884 h 2747293"/>
                  <a:gd name="connsiteX101" fmla="*/ 184251 w 3316112"/>
                  <a:gd name="connsiteY101" fmla="*/ 1651017 h 2747293"/>
                  <a:gd name="connsiteX102" fmla="*/ 0 w 3316112"/>
                  <a:gd name="connsiteY10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32518 w 3316112"/>
                  <a:gd name="connsiteY22" fmla="*/ 646306 h 2747293"/>
                  <a:gd name="connsiteX23" fmla="*/ 1053496 w 3316112"/>
                  <a:gd name="connsiteY23" fmla="*/ 623728 h 2747293"/>
                  <a:gd name="connsiteX24" fmla="*/ 1008340 w 3316112"/>
                  <a:gd name="connsiteY24" fmla="*/ 578573 h 2747293"/>
                  <a:gd name="connsiteX25" fmla="*/ 895451 w 3316112"/>
                  <a:gd name="connsiteY25" fmla="*/ 522128 h 2747293"/>
                  <a:gd name="connsiteX26" fmla="*/ 839007 w 3316112"/>
                  <a:gd name="connsiteY26" fmla="*/ 499550 h 2747293"/>
                  <a:gd name="connsiteX27" fmla="*/ 805140 w 3316112"/>
                  <a:gd name="connsiteY27" fmla="*/ 476973 h 2747293"/>
                  <a:gd name="connsiteX28" fmla="*/ 759985 w 3316112"/>
                  <a:gd name="connsiteY28" fmla="*/ 443106 h 2747293"/>
                  <a:gd name="connsiteX29" fmla="*/ 703540 w 3316112"/>
                  <a:gd name="connsiteY29" fmla="*/ 431817 h 2747293"/>
                  <a:gd name="connsiteX30" fmla="*/ 680962 w 3316112"/>
                  <a:gd name="connsiteY30" fmla="*/ 386662 h 2747293"/>
                  <a:gd name="connsiteX31" fmla="*/ 669674 w 3316112"/>
                  <a:gd name="connsiteY31" fmla="*/ 307639 h 2747293"/>
                  <a:gd name="connsiteX32" fmla="*/ 635807 w 3316112"/>
                  <a:gd name="connsiteY32" fmla="*/ 273773 h 2747293"/>
                  <a:gd name="connsiteX33" fmla="*/ 613229 w 3316112"/>
                  <a:gd name="connsiteY33" fmla="*/ 228617 h 2747293"/>
                  <a:gd name="connsiteX34" fmla="*/ 545496 w 3316112"/>
                  <a:gd name="connsiteY34" fmla="*/ 127017 h 2747293"/>
                  <a:gd name="connsiteX35" fmla="*/ 466474 w 3316112"/>
                  <a:gd name="connsiteY35" fmla="*/ 115728 h 2747293"/>
                  <a:gd name="connsiteX36" fmla="*/ 421318 w 3316112"/>
                  <a:gd name="connsiteY36" fmla="*/ 104439 h 2747293"/>
                  <a:gd name="connsiteX37" fmla="*/ 319718 w 3316112"/>
                  <a:gd name="connsiteY37" fmla="*/ 81862 h 2747293"/>
                  <a:gd name="connsiteX38" fmla="*/ 251985 w 3316112"/>
                  <a:gd name="connsiteY38" fmla="*/ 47995 h 2747293"/>
                  <a:gd name="connsiteX39" fmla="*/ 218118 w 3316112"/>
                  <a:gd name="connsiteY39" fmla="*/ 25417 h 2747293"/>
                  <a:gd name="connsiteX40" fmla="*/ 285851 w 3316112"/>
                  <a:gd name="connsiteY40" fmla="*/ 47995 h 2747293"/>
                  <a:gd name="connsiteX41" fmla="*/ 319718 w 3316112"/>
                  <a:gd name="connsiteY41" fmla="*/ 59284 h 2747293"/>
                  <a:gd name="connsiteX42" fmla="*/ 703540 w 3316112"/>
                  <a:gd name="connsiteY42" fmla="*/ 70573 h 2747293"/>
                  <a:gd name="connsiteX43" fmla="*/ 861585 w 3316112"/>
                  <a:gd name="connsiteY43" fmla="*/ 59284 h 2747293"/>
                  <a:gd name="connsiteX44" fmla="*/ 1603425 w 3316112"/>
                  <a:gd name="connsiteY44" fmla="*/ 27433 h 2747293"/>
                  <a:gd name="connsiteX45" fmla="*/ 1684464 w 3316112"/>
                  <a:gd name="connsiteY45" fmla="*/ 53235 h 2747293"/>
                  <a:gd name="connsiteX46" fmla="*/ 1887261 w 3316112"/>
                  <a:gd name="connsiteY46" fmla="*/ 4049 h 2747293"/>
                  <a:gd name="connsiteX47" fmla="*/ 2287614 w 3316112"/>
                  <a:gd name="connsiteY47" fmla="*/ 22191 h 2747293"/>
                  <a:gd name="connsiteX48" fmla="*/ 2758118 w 3316112"/>
                  <a:gd name="connsiteY48" fmla="*/ 18966 h 2747293"/>
                  <a:gd name="connsiteX49" fmla="*/ 2898019 w 3316112"/>
                  <a:gd name="connsiteY49" fmla="*/ 30659 h 2747293"/>
                  <a:gd name="connsiteX50" fmla="*/ 3284665 w 3316112"/>
                  <a:gd name="connsiteY50" fmla="*/ 62912 h 2747293"/>
                  <a:gd name="connsiteX51" fmla="*/ 3316112 w 3316112"/>
                  <a:gd name="connsiteY51" fmla="*/ 183058 h 2747293"/>
                  <a:gd name="connsiteX52" fmla="*/ 3285470 w 3316112"/>
                  <a:gd name="connsiteY52" fmla="*/ 368116 h 2747293"/>
                  <a:gd name="connsiteX53" fmla="*/ 3230639 w 3316112"/>
                  <a:gd name="connsiteY53" fmla="*/ 595910 h 2747293"/>
                  <a:gd name="connsiteX54" fmla="*/ 3216528 w 3316112"/>
                  <a:gd name="connsiteY54" fmla="*/ 789434 h 2747293"/>
                  <a:gd name="connsiteX55" fmla="*/ 3185080 w 3316112"/>
                  <a:gd name="connsiteY55" fmla="*/ 928528 h 2747293"/>
                  <a:gd name="connsiteX56" fmla="*/ 3134683 w 3316112"/>
                  <a:gd name="connsiteY56" fmla="*/ 1024080 h 2747293"/>
                  <a:gd name="connsiteX57" fmla="*/ 3096785 w 3316112"/>
                  <a:gd name="connsiteY57" fmla="*/ 1097862 h 2747293"/>
                  <a:gd name="connsiteX58" fmla="*/ 3062918 w 3316112"/>
                  <a:gd name="connsiteY58" fmla="*/ 1165595 h 2747293"/>
                  <a:gd name="connsiteX59" fmla="*/ 3006474 w 3316112"/>
                  <a:gd name="connsiteY59" fmla="*/ 1244617 h 2747293"/>
                  <a:gd name="connsiteX60" fmla="*/ 2972607 w 3316112"/>
                  <a:gd name="connsiteY60" fmla="*/ 1312350 h 2747293"/>
                  <a:gd name="connsiteX61" fmla="*/ 2961318 w 3316112"/>
                  <a:gd name="connsiteY61" fmla="*/ 1346217 h 2747293"/>
                  <a:gd name="connsiteX62" fmla="*/ 2938740 w 3316112"/>
                  <a:gd name="connsiteY62" fmla="*/ 1391373 h 2747293"/>
                  <a:gd name="connsiteX63" fmla="*/ 2927451 w 3316112"/>
                  <a:gd name="connsiteY63" fmla="*/ 1515550 h 2747293"/>
                  <a:gd name="connsiteX64" fmla="*/ 2904874 w 3316112"/>
                  <a:gd name="connsiteY64" fmla="*/ 1560706 h 2747293"/>
                  <a:gd name="connsiteX65" fmla="*/ 2893585 w 3316112"/>
                  <a:gd name="connsiteY65" fmla="*/ 1594573 h 2747293"/>
                  <a:gd name="connsiteX66" fmla="*/ 2871007 w 3316112"/>
                  <a:gd name="connsiteY66" fmla="*/ 1786484 h 2747293"/>
                  <a:gd name="connsiteX67" fmla="*/ 2859718 w 3316112"/>
                  <a:gd name="connsiteY67" fmla="*/ 1842928 h 2747293"/>
                  <a:gd name="connsiteX68" fmla="*/ 2837140 w 3316112"/>
                  <a:gd name="connsiteY68" fmla="*/ 1876795 h 2747293"/>
                  <a:gd name="connsiteX69" fmla="*/ 2791985 w 3316112"/>
                  <a:gd name="connsiteY69" fmla="*/ 2034839 h 2747293"/>
                  <a:gd name="connsiteX70" fmla="*/ 2769407 w 3316112"/>
                  <a:gd name="connsiteY70" fmla="*/ 2113862 h 2747293"/>
                  <a:gd name="connsiteX71" fmla="*/ 2780696 w 3316112"/>
                  <a:gd name="connsiteY71" fmla="*/ 2147728 h 2747293"/>
                  <a:gd name="connsiteX72" fmla="*/ 2758118 w 3316112"/>
                  <a:gd name="connsiteY72" fmla="*/ 2249328 h 2747293"/>
                  <a:gd name="connsiteX73" fmla="*/ 2679096 w 3316112"/>
                  <a:gd name="connsiteY73" fmla="*/ 2497684 h 2747293"/>
                  <a:gd name="connsiteX74" fmla="*/ 2645229 w 3316112"/>
                  <a:gd name="connsiteY74" fmla="*/ 2554128 h 2747293"/>
                  <a:gd name="connsiteX75" fmla="*/ 2633940 w 3316112"/>
                  <a:gd name="connsiteY75" fmla="*/ 2633150 h 2747293"/>
                  <a:gd name="connsiteX76" fmla="*/ 2622651 w 3316112"/>
                  <a:gd name="connsiteY76" fmla="*/ 2667017 h 2747293"/>
                  <a:gd name="connsiteX77" fmla="*/ 2588785 w 3316112"/>
                  <a:gd name="connsiteY77" fmla="*/ 2678306 h 2747293"/>
                  <a:gd name="connsiteX78" fmla="*/ 2543629 w 3316112"/>
                  <a:gd name="connsiteY78" fmla="*/ 2723462 h 2747293"/>
                  <a:gd name="connsiteX79" fmla="*/ 2588785 w 3316112"/>
                  <a:gd name="connsiteY79" fmla="*/ 2746039 h 2747293"/>
                  <a:gd name="connsiteX80" fmla="*/ 2577496 w 3316112"/>
                  <a:gd name="connsiteY80" fmla="*/ 2734750 h 2747293"/>
                  <a:gd name="connsiteX81" fmla="*/ 2475896 w 3316112"/>
                  <a:gd name="connsiteY81" fmla="*/ 2655728 h 2747293"/>
                  <a:gd name="connsiteX82" fmla="*/ 2430740 w 3316112"/>
                  <a:gd name="connsiteY82" fmla="*/ 2599284 h 2747293"/>
                  <a:gd name="connsiteX83" fmla="*/ 2408162 w 3316112"/>
                  <a:gd name="connsiteY83" fmla="*/ 2565417 h 2747293"/>
                  <a:gd name="connsiteX84" fmla="*/ 2306562 w 3316112"/>
                  <a:gd name="connsiteY84" fmla="*/ 2520262 h 2747293"/>
                  <a:gd name="connsiteX85" fmla="*/ 2204962 w 3316112"/>
                  <a:gd name="connsiteY85" fmla="*/ 2452528 h 2747293"/>
                  <a:gd name="connsiteX86" fmla="*/ 2148518 w 3316112"/>
                  <a:gd name="connsiteY86" fmla="*/ 2418662 h 2747293"/>
                  <a:gd name="connsiteX87" fmla="*/ 1945318 w 3316112"/>
                  <a:gd name="connsiteY87" fmla="*/ 2396084 h 2747293"/>
                  <a:gd name="connsiteX88" fmla="*/ 1855007 w 3316112"/>
                  <a:gd name="connsiteY88" fmla="*/ 2373506 h 2747293"/>
                  <a:gd name="connsiteX89" fmla="*/ 1764696 w 3316112"/>
                  <a:gd name="connsiteY89" fmla="*/ 2339639 h 2747293"/>
                  <a:gd name="connsiteX90" fmla="*/ 1719540 w 3316112"/>
                  <a:gd name="connsiteY90" fmla="*/ 2328350 h 2747293"/>
                  <a:gd name="connsiteX91" fmla="*/ 1685674 w 3316112"/>
                  <a:gd name="connsiteY91" fmla="*/ 2305773 h 2747293"/>
                  <a:gd name="connsiteX92" fmla="*/ 1617940 w 3316112"/>
                  <a:gd name="connsiteY92" fmla="*/ 2204173 h 2747293"/>
                  <a:gd name="connsiteX93" fmla="*/ 1561495 w 3316112"/>
                  <a:gd name="connsiteY93" fmla="*/ 2091284 h 2747293"/>
                  <a:gd name="connsiteX94" fmla="*/ 1452236 w 3316112"/>
                  <a:gd name="connsiteY94" fmla="*/ 1937271 h 2747293"/>
                  <a:gd name="connsiteX95" fmla="*/ 1188962 w 3316112"/>
                  <a:gd name="connsiteY95" fmla="*/ 1854217 h 2747293"/>
                  <a:gd name="connsiteX96" fmla="*/ 933350 w 3316112"/>
                  <a:gd name="connsiteY96" fmla="*/ 1805030 h 2747293"/>
                  <a:gd name="connsiteX97" fmla="*/ 805140 w 3316112"/>
                  <a:gd name="connsiteY97" fmla="*/ 1752617 h 2747293"/>
                  <a:gd name="connsiteX98" fmla="*/ 613229 w 3316112"/>
                  <a:gd name="connsiteY98" fmla="*/ 1718750 h 2747293"/>
                  <a:gd name="connsiteX99" fmla="*/ 489051 w 3316112"/>
                  <a:gd name="connsiteY99" fmla="*/ 1684884 h 2747293"/>
                  <a:gd name="connsiteX100" fmla="*/ 184251 w 3316112"/>
                  <a:gd name="connsiteY100" fmla="*/ 1651017 h 2747293"/>
                  <a:gd name="connsiteX101" fmla="*/ 0 w 3316112"/>
                  <a:gd name="connsiteY10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32518 w 3316112"/>
                  <a:gd name="connsiteY22" fmla="*/ 646306 h 2747293"/>
                  <a:gd name="connsiteX23" fmla="*/ 1008340 w 3316112"/>
                  <a:gd name="connsiteY23" fmla="*/ 578573 h 2747293"/>
                  <a:gd name="connsiteX24" fmla="*/ 895451 w 3316112"/>
                  <a:gd name="connsiteY24" fmla="*/ 522128 h 2747293"/>
                  <a:gd name="connsiteX25" fmla="*/ 839007 w 3316112"/>
                  <a:gd name="connsiteY25" fmla="*/ 499550 h 2747293"/>
                  <a:gd name="connsiteX26" fmla="*/ 805140 w 3316112"/>
                  <a:gd name="connsiteY26" fmla="*/ 476973 h 2747293"/>
                  <a:gd name="connsiteX27" fmla="*/ 759985 w 3316112"/>
                  <a:gd name="connsiteY27" fmla="*/ 443106 h 2747293"/>
                  <a:gd name="connsiteX28" fmla="*/ 703540 w 3316112"/>
                  <a:gd name="connsiteY28" fmla="*/ 431817 h 2747293"/>
                  <a:gd name="connsiteX29" fmla="*/ 680962 w 3316112"/>
                  <a:gd name="connsiteY29" fmla="*/ 386662 h 2747293"/>
                  <a:gd name="connsiteX30" fmla="*/ 669674 w 3316112"/>
                  <a:gd name="connsiteY30" fmla="*/ 307639 h 2747293"/>
                  <a:gd name="connsiteX31" fmla="*/ 635807 w 3316112"/>
                  <a:gd name="connsiteY31" fmla="*/ 273773 h 2747293"/>
                  <a:gd name="connsiteX32" fmla="*/ 613229 w 3316112"/>
                  <a:gd name="connsiteY32" fmla="*/ 228617 h 2747293"/>
                  <a:gd name="connsiteX33" fmla="*/ 545496 w 3316112"/>
                  <a:gd name="connsiteY33" fmla="*/ 127017 h 2747293"/>
                  <a:gd name="connsiteX34" fmla="*/ 466474 w 3316112"/>
                  <a:gd name="connsiteY34" fmla="*/ 115728 h 2747293"/>
                  <a:gd name="connsiteX35" fmla="*/ 421318 w 3316112"/>
                  <a:gd name="connsiteY35" fmla="*/ 104439 h 2747293"/>
                  <a:gd name="connsiteX36" fmla="*/ 319718 w 3316112"/>
                  <a:gd name="connsiteY36" fmla="*/ 81862 h 2747293"/>
                  <a:gd name="connsiteX37" fmla="*/ 251985 w 3316112"/>
                  <a:gd name="connsiteY37" fmla="*/ 47995 h 2747293"/>
                  <a:gd name="connsiteX38" fmla="*/ 218118 w 3316112"/>
                  <a:gd name="connsiteY38" fmla="*/ 25417 h 2747293"/>
                  <a:gd name="connsiteX39" fmla="*/ 285851 w 3316112"/>
                  <a:gd name="connsiteY39" fmla="*/ 47995 h 2747293"/>
                  <a:gd name="connsiteX40" fmla="*/ 319718 w 3316112"/>
                  <a:gd name="connsiteY40" fmla="*/ 59284 h 2747293"/>
                  <a:gd name="connsiteX41" fmla="*/ 703540 w 3316112"/>
                  <a:gd name="connsiteY41" fmla="*/ 70573 h 2747293"/>
                  <a:gd name="connsiteX42" fmla="*/ 861585 w 3316112"/>
                  <a:gd name="connsiteY42" fmla="*/ 59284 h 2747293"/>
                  <a:gd name="connsiteX43" fmla="*/ 1603425 w 3316112"/>
                  <a:gd name="connsiteY43" fmla="*/ 27433 h 2747293"/>
                  <a:gd name="connsiteX44" fmla="*/ 1684464 w 3316112"/>
                  <a:gd name="connsiteY44" fmla="*/ 53235 h 2747293"/>
                  <a:gd name="connsiteX45" fmla="*/ 1887261 w 3316112"/>
                  <a:gd name="connsiteY45" fmla="*/ 4049 h 2747293"/>
                  <a:gd name="connsiteX46" fmla="*/ 2287614 w 3316112"/>
                  <a:gd name="connsiteY46" fmla="*/ 22191 h 2747293"/>
                  <a:gd name="connsiteX47" fmla="*/ 2758118 w 3316112"/>
                  <a:gd name="connsiteY47" fmla="*/ 18966 h 2747293"/>
                  <a:gd name="connsiteX48" fmla="*/ 2898019 w 3316112"/>
                  <a:gd name="connsiteY48" fmla="*/ 30659 h 2747293"/>
                  <a:gd name="connsiteX49" fmla="*/ 3284665 w 3316112"/>
                  <a:gd name="connsiteY49" fmla="*/ 62912 h 2747293"/>
                  <a:gd name="connsiteX50" fmla="*/ 3316112 w 3316112"/>
                  <a:gd name="connsiteY50" fmla="*/ 183058 h 2747293"/>
                  <a:gd name="connsiteX51" fmla="*/ 3285470 w 3316112"/>
                  <a:gd name="connsiteY51" fmla="*/ 368116 h 2747293"/>
                  <a:gd name="connsiteX52" fmla="*/ 3230639 w 3316112"/>
                  <a:gd name="connsiteY52" fmla="*/ 595910 h 2747293"/>
                  <a:gd name="connsiteX53" fmla="*/ 3216528 w 3316112"/>
                  <a:gd name="connsiteY53" fmla="*/ 789434 h 2747293"/>
                  <a:gd name="connsiteX54" fmla="*/ 3185080 w 3316112"/>
                  <a:gd name="connsiteY54" fmla="*/ 928528 h 2747293"/>
                  <a:gd name="connsiteX55" fmla="*/ 3134683 w 3316112"/>
                  <a:gd name="connsiteY55" fmla="*/ 1024080 h 2747293"/>
                  <a:gd name="connsiteX56" fmla="*/ 3096785 w 3316112"/>
                  <a:gd name="connsiteY56" fmla="*/ 1097862 h 2747293"/>
                  <a:gd name="connsiteX57" fmla="*/ 3062918 w 3316112"/>
                  <a:gd name="connsiteY57" fmla="*/ 1165595 h 2747293"/>
                  <a:gd name="connsiteX58" fmla="*/ 3006474 w 3316112"/>
                  <a:gd name="connsiteY58" fmla="*/ 1244617 h 2747293"/>
                  <a:gd name="connsiteX59" fmla="*/ 2972607 w 3316112"/>
                  <a:gd name="connsiteY59" fmla="*/ 1312350 h 2747293"/>
                  <a:gd name="connsiteX60" fmla="*/ 2961318 w 3316112"/>
                  <a:gd name="connsiteY60" fmla="*/ 1346217 h 2747293"/>
                  <a:gd name="connsiteX61" fmla="*/ 2938740 w 3316112"/>
                  <a:gd name="connsiteY61" fmla="*/ 1391373 h 2747293"/>
                  <a:gd name="connsiteX62" fmla="*/ 2927451 w 3316112"/>
                  <a:gd name="connsiteY62" fmla="*/ 1515550 h 2747293"/>
                  <a:gd name="connsiteX63" fmla="*/ 2904874 w 3316112"/>
                  <a:gd name="connsiteY63" fmla="*/ 1560706 h 2747293"/>
                  <a:gd name="connsiteX64" fmla="*/ 2893585 w 3316112"/>
                  <a:gd name="connsiteY64" fmla="*/ 1594573 h 2747293"/>
                  <a:gd name="connsiteX65" fmla="*/ 2871007 w 3316112"/>
                  <a:gd name="connsiteY65" fmla="*/ 1786484 h 2747293"/>
                  <a:gd name="connsiteX66" fmla="*/ 2859718 w 3316112"/>
                  <a:gd name="connsiteY66" fmla="*/ 1842928 h 2747293"/>
                  <a:gd name="connsiteX67" fmla="*/ 2837140 w 3316112"/>
                  <a:gd name="connsiteY67" fmla="*/ 1876795 h 2747293"/>
                  <a:gd name="connsiteX68" fmla="*/ 2791985 w 3316112"/>
                  <a:gd name="connsiteY68" fmla="*/ 2034839 h 2747293"/>
                  <a:gd name="connsiteX69" fmla="*/ 2769407 w 3316112"/>
                  <a:gd name="connsiteY69" fmla="*/ 2113862 h 2747293"/>
                  <a:gd name="connsiteX70" fmla="*/ 2780696 w 3316112"/>
                  <a:gd name="connsiteY70" fmla="*/ 2147728 h 2747293"/>
                  <a:gd name="connsiteX71" fmla="*/ 2758118 w 3316112"/>
                  <a:gd name="connsiteY71" fmla="*/ 2249328 h 2747293"/>
                  <a:gd name="connsiteX72" fmla="*/ 2679096 w 3316112"/>
                  <a:gd name="connsiteY72" fmla="*/ 2497684 h 2747293"/>
                  <a:gd name="connsiteX73" fmla="*/ 2645229 w 3316112"/>
                  <a:gd name="connsiteY73" fmla="*/ 2554128 h 2747293"/>
                  <a:gd name="connsiteX74" fmla="*/ 2633940 w 3316112"/>
                  <a:gd name="connsiteY74" fmla="*/ 2633150 h 2747293"/>
                  <a:gd name="connsiteX75" fmla="*/ 2622651 w 3316112"/>
                  <a:gd name="connsiteY75" fmla="*/ 2667017 h 2747293"/>
                  <a:gd name="connsiteX76" fmla="*/ 2588785 w 3316112"/>
                  <a:gd name="connsiteY76" fmla="*/ 2678306 h 2747293"/>
                  <a:gd name="connsiteX77" fmla="*/ 2543629 w 3316112"/>
                  <a:gd name="connsiteY77" fmla="*/ 2723462 h 2747293"/>
                  <a:gd name="connsiteX78" fmla="*/ 2588785 w 3316112"/>
                  <a:gd name="connsiteY78" fmla="*/ 2746039 h 2747293"/>
                  <a:gd name="connsiteX79" fmla="*/ 2577496 w 3316112"/>
                  <a:gd name="connsiteY79" fmla="*/ 2734750 h 2747293"/>
                  <a:gd name="connsiteX80" fmla="*/ 2475896 w 3316112"/>
                  <a:gd name="connsiteY80" fmla="*/ 2655728 h 2747293"/>
                  <a:gd name="connsiteX81" fmla="*/ 2430740 w 3316112"/>
                  <a:gd name="connsiteY81" fmla="*/ 2599284 h 2747293"/>
                  <a:gd name="connsiteX82" fmla="*/ 2408162 w 3316112"/>
                  <a:gd name="connsiteY82" fmla="*/ 2565417 h 2747293"/>
                  <a:gd name="connsiteX83" fmla="*/ 2306562 w 3316112"/>
                  <a:gd name="connsiteY83" fmla="*/ 2520262 h 2747293"/>
                  <a:gd name="connsiteX84" fmla="*/ 2204962 w 3316112"/>
                  <a:gd name="connsiteY84" fmla="*/ 2452528 h 2747293"/>
                  <a:gd name="connsiteX85" fmla="*/ 2148518 w 3316112"/>
                  <a:gd name="connsiteY85" fmla="*/ 2418662 h 2747293"/>
                  <a:gd name="connsiteX86" fmla="*/ 1945318 w 3316112"/>
                  <a:gd name="connsiteY86" fmla="*/ 2396084 h 2747293"/>
                  <a:gd name="connsiteX87" fmla="*/ 1855007 w 3316112"/>
                  <a:gd name="connsiteY87" fmla="*/ 2373506 h 2747293"/>
                  <a:gd name="connsiteX88" fmla="*/ 1764696 w 3316112"/>
                  <a:gd name="connsiteY88" fmla="*/ 2339639 h 2747293"/>
                  <a:gd name="connsiteX89" fmla="*/ 1719540 w 3316112"/>
                  <a:gd name="connsiteY89" fmla="*/ 2328350 h 2747293"/>
                  <a:gd name="connsiteX90" fmla="*/ 1685674 w 3316112"/>
                  <a:gd name="connsiteY90" fmla="*/ 2305773 h 2747293"/>
                  <a:gd name="connsiteX91" fmla="*/ 1617940 w 3316112"/>
                  <a:gd name="connsiteY91" fmla="*/ 2204173 h 2747293"/>
                  <a:gd name="connsiteX92" fmla="*/ 1561495 w 3316112"/>
                  <a:gd name="connsiteY92" fmla="*/ 2091284 h 2747293"/>
                  <a:gd name="connsiteX93" fmla="*/ 1452236 w 3316112"/>
                  <a:gd name="connsiteY93" fmla="*/ 1937271 h 2747293"/>
                  <a:gd name="connsiteX94" fmla="*/ 1188962 w 3316112"/>
                  <a:gd name="connsiteY94" fmla="*/ 1854217 h 2747293"/>
                  <a:gd name="connsiteX95" fmla="*/ 933350 w 3316112"/>
                  <a:gd name="connsiteY95" fmla="*/ 1805030 h 2747293"/>
                  <a:gd name="connsiteX96" fmla="*/ 805140 w 3316112"/>
                  <a:gd name="connsiteY96" fmla="*/ 1752617 h 2747293"/>
                  <a:gd name="connsiteX97" fmla="*/ 613229 w 3316112"/>
                  <a:gd name="connsiteY97" fmla="*/ 1718750 h 2747293"/>
                  <a:gd name="connsiteX98" fmla="*/ 489051 w 3316112"/>
                  <a:gd name="connsiteY98" fmla="*/ 1684884 h 2747293"/>
                  <a:gd name="connsiteX99" fmla="*/ 184251 w 3316112"/>
                  <a:gd name="connsiteY99" fmla="*/ 1651017 h 2747293"/>
                  <a:gd name="connsiteX100" fmla="*/ 0 w 3316112"/>
                  <a:gd name="connsiteY100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703540 w 3316112"/>
                  <a:gd name="connsiteY40" fmla="*/ 70573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23347 w 3316112"/>
                  <a:gd name="connsiteY39" fmla="*/ 4855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38239 w 3316112"/>
                  <a:gd name="connsiteY32" fmla="*/ 192331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23347 w 3316112"/>
                  <a:gd name="connsiteY39" fmla="*/ 4855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680962 w 3316112"/>
                  <a:gd name="connsiteY27" fmla="*/ 386662 h 2747293"/>
                  <a:gd name="connsiteX28" fmla="*/ 669674 w 3316112"/>
                  <a:gd name="connsiteY28" fmla="*/ 307639 h 2747293"/>
                  <a:gd name="connsiteX29" fmla="*/ 635807 w 3316112"/>
                  <a:gd name="connsiteY29" fmla="*/ 273773 h 2747293"/>
                  <a:gd name="connsiteX30" fmla="*/ 613229 w 3316112"/>
                  <a:gd name="connsiteY30" fmla="*/ 228617 h 2747293"/>
                  <a:gd name="connsiteX31" fmla="*/ 538239 w 3316112"/>
                  <a:gd name="connsiteY31" fmla="*/ 192331 h 2747293"/>
                  <a:gd name="connsiteX32" fmla="*/ 466474 w 3316112"/>
                  <a:gd name="connsiteY32" fmla="*/ 115728 h 2747293"/>
                  <a:gd name="connsiteX33" fmla="*/ 421318 w 3316112"/>
                  <a:gd name="connsiteY33" fmla="*/ 104439 h 2747293"/>
                  <a:gd name="connsiteX34" fmla="*/ 319718 w 3316112"/>
                  <a:gd name="connsiteY34" fmla="*/ 81862 h 2747293"/>
                  <a:gd name="connsiteX35" fmla="*/ 251985 w 3316112"/>
                  <a:gd name="connsiteY35" fmla="*/ 47995 h 2747293"/>
                  <a:gd name="connsiteX36" fmla="*/ 218118 w 3316112"/>
                  <a:gd name="connsiteY36" fmla="*/ 25417 h 2747293"/>
                  <a:gd name="connsiteX37" fmla="*/ 285851 w 3316112"/>
                  <a:gd name="connsiteY37" fmla="*/ 47995 h 2747293"/>
                  <a:gd name="connsiteX38" fmla="*/ 323347 w 3316112"/>
                  <a:gd name="connsiteY38" fmla="*/ 4855 h 2747293"/>
                  <a:gd name="connsiteX39" fmla="*/ 685397 w 3316112"/>
                  <a:gd name="connsiteY39" fmla="*/ 16145 h 2747293"/>
                  <a:gd name="connsiteX40" fmla="*/ 861585 w 3316112"/>
                  <a:gd name="connsiteY40" fmla="*/ 59284 h 2747293"/>
                  <a:gd name="connsiteX41" fmla="*/ 1603425 w 3316112"/>
                  <a:gd name="connsiteY41" fmla="*/ 27433 h 2747293"/>
                  <a:gd name="connsiteX42" fmla="*/ 1684464 w 3316112"/>
                  <a:gd name="connsiteY42" fmla="*/ 53235 h 2747293"/>
                  <a:gd name="connsiteX43" fmla="*/ 1887261 w 3316112"/>
                  <a:gd name="connsiteY43" fmla="*/ 4049 h 2747293"/>
                  <a:gd name="connsiteX44" fmla="*/ 2287614 w 3316112"/>
                  <a:gd name="connsiteY44" fmla="*/ 22191 h 2747293"/>
                  <a:gd name="connsiteX45" fmla="*/ 2758118 w 3316112"/>
                  <a:gd name="connsiteY45" fmla="*/ 18966 h 2747293"/>
                  <a:gd name="connsiteX46" fmla="*/ 2898019 w 3316112"/>
                  <a:gd name="connsiteY46" fmla="*/ 30659 h 2747293"/>
                  <a:gd name="connsiteX47" fmla="*/ 3284665 w 3316112"/>
                  <a:gd name="connsiteY47" fmla="*/ 62912 h 2747293"/>
                  <a:gd name="connsiteX48" fmla="*/ 3316112 w 3316112"/>
                  <a:gd name="connsiteY48" fmla="*/ 183058 h 2747293"/>
                  <a:gd name="connsiteX49" fmla="*/ 3285470 w 3316112"/>
                  <a:gd name="connsiteY49" fmla="*/ 368116 h 2747293"/>
                  <a:gd name="connsiteX50" fmla="*/ 3230639 w 3316112"/>
                  <a:gd name="connsiteY50" fmla="*/ 595910 h 2747293"/>
                  <a:gd name="connsiteX51" fmla="*/ 3216528 w 3316112"/>
                  <a:gd name="connsiteY51" fmla="*/ 789434 h 2747293"/>
                  <a:gd name="connsiteX52" fmla="*/ 3185080 w 3316112"/>
                  <a:gd name="connsiteY52" fmla="*/ 928528 h 2747293"/>
                  <a:gd name="connsiteX53" fmla="*/ 3134683 w 3316112"/>
                  <a:gd name="connsiteY53" fmla="*/ 1024080 h 2747293"/>
                  <a:gd name="connsiteX54" fmla="*/ 3096785 w 3316112"/>
                  <a:gd name="connsiteY54" fmla="*/ 1097862 h 2747293"/>
                  <a:gd name="connsiteX55" fmla="*/ 3062918 w 3316112"/>
                  <a:gd name="connsiteY55" fmla="*/ 1165595 h 2747293"/>
                  <a:gd name="connsiteX56" fmla="*/ 3006474 w 3316112"/>
                  <a:gd name="connsiteY56" fmla="*/ 1244617 h 2747293"/>
                  <a:gd name="connsiteX57" fmla="*/ 2972607 w 3316112"/>
                  <a:gd name="connsiteY57" fmla="*/ 1312350 h 2747293"/>
                  <a:gd name="connsiteX58" fmla="*/ 2961318 w 3316112"/>
                  <a:gd name="connsiteY58" fmla="*/ 1346217 h 2747293"/>
                  <a:gd name="connsiteX59" fmla="*/ 2938740 w 3316112"/>
                  <a:gd name="connsiteY59" fmla="*/ 1391373 h 2747293"/>
                  <a:gd name="connsiteX60" fmla="*/ 2927451 w 3316112"/>
                  <a:gd name="connsiteY60" fmla="*/ 1515550 h 2747293"/>
                  <a:gd name="connsiteX61" fmla="*/ 2904874 w 3316112"/>
                  <a:gd name="connsiteY61" fmla="*/ 1560706 h 2747293"/>
                  <a:gd name="connsiteX62" fmla="*/ 2893585 w 3316112"/>
                  <a:gd name="connsiteY62" fmla="*/ 1594573 h 2747293"/>
                  <a:gd name="connsiteX63" fmla="*/ 2871007 w 3316112"/>
                  <a:gd name="connsiteY63" fmla="*/ 1786484 h 2747293"/>
                  <a:gd name="connsiteX64" fmla="*/ 2859718 w 3316112"/>
                  <a:gd name="connsiteY64" fmla="*/ 1842928 h 2747293"/>
                  <a:gd name="connsiteX65" fmla="*/ 2837140 w 3316112"/>
                  <a:gd name="connsiteY65" fmla="*/ 1876795 h 2747293"/>
                  <a:gd name="connsiteX66" fmla="*/ 2791985 w 3316112"/>
                  <a:gd name="connsiteY66" fmla="*/ 2034839 h 2747293"/>
                  <a:gd name="connsiteX67" fmla="*/ 2769407 w 3316112"/>
                  <a:gd name="connsiteY67" fmla="*/ 2113862 h 2747293"/>
                  <a:gd name="connsiteX68" fmla="*/ 2780696 w 3316112"/>
                  <a:gd name="connsiteY68" fmla="*/ 2147728 h 2747293"/>
                  <a:gd name="connsiteX69" fmla="*/ 2758118 w 3316112"/>
                  <a:gd name="connsiteY69" fmla="*/ 2249328 h 2747293"/>
                  <a:gd name="connsiteX70" fmla="*/ 2679096 w 3316112"/>
                  <a:gd name="connsiteY70" fmla="*/ 2497684 h 2747293"/>
                  <a:gd name="connsiteX71" fmla="*/ 2645229 w 3316112"/>
                  <a:gd name="connsiteY71" fmla="*/ 2554128 h 2747293"/>
                  <a:gd name="connsiteX72" fmla="*/ 2633940 w 3316112"/>
                  <a:gd name="connsiteY72" fmla="*/ 2633150 h 2747293"/>
                  <a:gd name="connsiteX73" fmla="*/ 2622651 w 3316112"/>
                  <a:gd name="connsiteY73" fmla="*/ 2667017 h 2747293"/>
                  <a:gd name="connsiteX74" fmla="*/ 2588785 w 3316112"/>
                  <a:gd name="connsiteY74" fmla="*/ 2678306 h 2747293"/>
                  <a:gd name="connsiteX75" fmla="*/ 2543629 w 3316112"/>
                  <a:gd name="connsiteY75" fmla="*/ 2723462 h 2747293"/>
                  <a:gd name="connsiteX76" fmla="*/ 2588785 w 3316112"/>
                  <a:gd name="connsiteY76" fmla="*/ 2746039 h 2747293"/>
                  <a:gd name="connsiteX77" fmla="*/ 2577496 w 3316112"/>
                  <a:gd name="connsiteY77" fmla="*/ 2734750 h 2747293"/>
                  <a:gd name="connsiteX78" fmla="*/ 2475896 w 3316112"/>
                  <a:gd name="connsiteY78" fmla="*/ 2655728 h 2747293"/>
                  <a:gd name="connsiteX79" fmla="*/ 2430740 w 3316112"/>
                  <a:gd name="connsiteY79" fmla="*/ 2599284 h 2747293"/>
                  <a:gd name="connsiteX80" fmla="*/ 2408162 w 3316112"/>
                  <a:gd name="connsiteY80" fmla="*/ 2565417 h 2747293"/>
                  <a:gd name="connsiteX81" fmla="*/ 2306562 w 3316112"/>
                  <a:gd name="connsiteY81" fmla="*/ 2520262 h 2747293"/>
                  <a:gd name="connsiteX82" fmla="*/ 2204962 w 3316112"/>
                  <a:gd name="connsiteY82" fmla="*/ 2452528 h 2747293"/>
                  <a:gd name="connsiteX83" fmla="*/ 2148518 w 3316112"/>
                  <a:gd name="connsiteY83" fmla="*/ 2418662 h 2747293"/>
                  <a:gd name="connsiteX84" fmla="*/ 1945318 w 3316112"/>
                  <a:gd name="connsiteY84" fmla="*/ 2396084 h 2747293"/>
                  <a:gd name="connsiteX85" fmla="*/ 1855007 w 3316112"/>
                  <a:gd name="connsiteY85" fmla="*/ 2373506 h 2747293"/>
                  <a:gd name="connsiteX86" fmla="*/ 1764696 w 3316112"/>
                  <a:gd name="connsiteY86" fmla="*/ 2339639 h 2747293"/>
                  <a:gd name="connsiteX87" fmla="*/ 1719540 w 3316112"/>
                  <a:gd name="connsiteY87" fmla="*/ 2328350 h 2747293"/>
                  <a:gd name="connsiteX88" fmla="*/ 1685674 w 3316112"/>
                  <a:gd name="connsiteY88" fmla="*/ 2305773 h 2747293"/>
                  <a:gd name="connsiteX89" fmla="*/ 1617940 w 3316112"/>
                  <a:gd name="connsiteY89" fmla="*/ 2204173 h 2747293"/>
                  <a:gd name="connsiteX90" fmla="*/ 1561495 w 3316112"/>
                  <a:gd name="connsiteY90" fmla="*/ 2091284 h 2747293"/>
                  <a:gd name="connsiteX91" fmla="*/ 1452236 w 3316112"/>
                  <a:gd name="connsiteY91" fmla="*/ 1937271 h 2747293"/>
                  <a:gd name="connsiteX92" fmla="*/ 1188962 w 3316112"/>
                  <a:gd name="connsiteY92" fmla="*/ 1854217 h 2747293"/>
                  <a:gd name="connsiteX93" fmla="*/ 933350 w 3316112"/>
                  <a:gd name="connsiteY93" fmla="*/ 1805030 h 2747293"/>
                  <a:gd name="connsiteX94" fmla="*/ 805140 w 3316112"/>
                  <a:gd name="connsiteY94" fmla="*/ 1752617 h 2747293"/>
                  <a:gd name="connsiteX95" fmla="*/ 613229 w 3316112"/>
                  <a:gd name="connsiteY95" fmla="*/ 1718750 h 2747293"/>
                  <a:gd name="connsiteX96" fmla="*/ 489051 w 3316112"/>
                  <a:gd name="connsiteY96" fmla="*/ 1684884 h 2747293"/>
                  <a:gd name="connsiteX97" fmla="*/ 184251 w 3316112"/>
                  <a:gd name="connsiteY97" fmla="*/ 1651017 h 2747293"/>
                  <a:gd name="connsiteX98" fmla="*/ 0 w 3316112"/>
                  <a:gd name="connsiteY9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759985 w 3316112"/>
                  <a:gd name="connsiteY25" fmla="*/ 443106 h 2747293"/>
                  <a:gd name="connsiteX26" fmla="*/ 680962 w 3316112"/>
                  <a:gd name="connsiteY26" fmla="*/ 386662 h 2747293"/>
                  <a:gd name="connsiteX27" fmla="*/ 669674 w 3316112"/>
                  <a:gd name="connsiteY27" fmla="*/ 307639 h 2747293"/>
                  <a:gd name="connsiteX28" fmla="*/ 635807 w 3316112"/>
                  <a:gd name="connsiteY28" fmla="*/ 273773 h 2747293"/>
                  <a:gd name="connsiteX29" fmla="*/ 613229 w 3316112"/>
                  <a:gd name="connsiteY29" fmla="*/ 228617 h 2747293"/>
                  <a:gd name="connsiteX30" fmla="*/ 538239 w 3316112"/>
                  <a:gd name="connsiteY30" fmla="*/ 192331 h 2747293"/>
                  <a:gd name="connsiteX31" fmla="*/ 466474 w 3316112"/>
                  <a:gd name="connsiteY31" fmla="*/ 115728 h 2747293"/>
                  <a:gd name="connsiteX32" fmla="*/ 421318 w 3316112"/>
                  <a:gd name="connsiteY32" fmla="*/ 104439 h 2747293"/>
                  <a:gd name="connsiteX33" fmla="*/ 319718 w 3316112"/>
                  <a:gd name="connsiteY33" fmla="*/ 81862 h 2747293"/>
                  <a:gd name="connsiteX34" fmla="*/ 251985 w 3316112"/>
                  <a:gd name="connsiteY34" fmla="*/ 47995 h 2747293"/>
                  <a:gd name="connsiteX35" fmla="*/ 218118 w 3316112"/>
                  <a:gd name="connsiteY35" fmla="*/ 25417 h 2747293"/>
                  <a:gd name="connsiteX36" fmla="*/ 285851 w 3316112"/>
                  <a:gd name="connsiteY36" fmla="*/ 47995 h 2747293"/>
                  <a:gd name="connsiteX37" fmla="*/ 323347 w 3316112"/>
                  <a:gd name="connsiteY37" fmla="*/ 4855 h 2747293"/>
                  <a:gd name="connsiteX38" fmla="*/ 685397 w 3316112"/>
                  <a:gd name="connsiteY38" fmla="*/ 16145 h 2747293"/>
                  <a:gd name="connsiteX39" fmla="*/ 861585 w 3316112"/>
                  <a:gd name="connsiteY39" fmla="*/ 59284 h 2747293"/>
                  <a:gd name="connsiteX40" fmla="*/ 1603425 w 3316112"/>
                  <a:gd name="connsiteY40" fmla="*/ 27433 h 2747293"/>
                  <a:gd name="connsiteX41" fmla="*/ 1684464 w 3316112"/>
                  <a:gd name="connsiteY41" fmla="*/ 53235 h 2747293"/>
                  <a:gd name="connsiteX42" fmla="*/ 1887261 w 3316112"/>
                  <a:gd name="connsiteY42" fmla="*/ 4049 h 2747293"/>
                  <a:gd name="connsiteX43" fmla="*/ 2287614 w 3316112"/>
                  <a:gd name="connsiteY43" fmla="*/ 22191 h 2747293"/>
                  <a:gd name="connsiteX44" fmla="*/ 2758118 w 3316112"/>
                  <a:gd name="connsiteY44" fmla="*/ 18966 h 2747293"/>
                  <a:gd name="connsiteX45" fmla="*/ 2898019 w 3316112"/>
                  <a:gd name="connsiteY45" fmla="*/ 30659 h 2747293"/>
                  <a:gd name="connsiteX46" fmla="*/ 3284665 w 3316112"/>
                  <a:gd name="connsiteY46" fmla="*/ 62912 h 2747293"/>
                  <a:gd name="connsiteX47" fmla="*/ 3316112 w 3316112"/>
                  <a:gd name="connsiteY47" fmla="*/ 183058 h 2747293"/>
                  <a:gd name="connsiteX48" fmla="*/ 3285470 w 3316112"/>
                  <a:gd name="connsiteY48" fmla="*/ 368116 h 2747293"/>
                  <a:gd name="connsiteX49" fmla="*/ 3230639 w 3316112"/>
                  <a:gd name="connsiteY49" fmla="*/ 595910 h 2747293"/>
                  <a:gd name="connsiteX50" fmla="*/ 3216528 w 3316112"/>
                  <a:gd name="connsiteY50" fmla="*/ 789434 h 2747293"/>
                  <a:gd name="connsiteX51" fmla="*/ 3185080 w 3316112"/>
                  <a:gd name="connsiteY51" fmla="*/ 928528 h 2747293"/>
                  <a:gd name="connsiteX52" fmla="*/ 3134683 w 3316112"/>
                  <a:gd name="connsiteY52" fmla="*/ 1024080 h 2747293"/>
                  <a:gd name="connsiteX53" fmla="*/ 3096785 w 3316112"/>
                  <a:gd name="connsiteY53" fmla="*/ 1097862 h 2747293"/>
                  <a:gd name="connsiteX54" fmla="*/ 3062918 w 3316112"/>
                  <a:gd name="connsiteY54" fmla="*/ 1165595 h 2747293"/>
                  <a:gd name="connsiteX55" fmla="*/ 3006474 w 3316112"/>
                  <a:gd name="connsiteY55" fmla="*/ 1244617 h 2747293"/>
                  <a:gd name="connsiteX56" fmla="*/ 2972607 w 3316112"/>
                  <a:gd name="connsiteY56" fmla="*/ 1312350 h 2747293"/>
                  <a:gd name="connsiteX57" fmla="*/ 2961318 w 3316112"/>
                  <a:gd name="connsiteY57" fmla="*/ 1346217 h 2747293"/>
                  <a:gd name="connsiteX58" fmla="*/ 2938740 w 3316112"/>
                  <a:gd name="connsiteY58" fmla="*/ 1391373 h 2747293"/>
                  <a:gd name="connsiteX59" fmla="*/ 2927451 w 3316112"/>
                  <a:gd name="connsiteY59" fmla="*/ 1515550 h 2747293"/>
                  <a:gd name="connsiteX60" fmla="*/ 2904874 w 3316112"/>
                  <a:gd name="connsiteY60" fmla="*/ 1560706 h 2747293"/>
                  <a:gd name="connsiteX61" fmla="*/ 2893585 w 3316112"/>
                  <a:gd name="connsiteY61" fmla="*/ 1594573 h 2747293"/>
                  <a:gd name="connsiteX62" fmla="*/ 2871007 w 3316112"/>
                  <a:gd name="connsiteY62" fmla="*/ 1786484 h 2747293"/>
                  <a:gd name="connsiteX63" fmla="*/ 2859718 w 3316112"/>
                  <a:gd name="connsiteY63" fmla="*/ 1842928 h 2747293"/>
                  <a:gd name="connsiteX64" fmla="*/ 2837140 w 3316112"/>
                  <a:gd name="connsiteY64" fmla="*/ 1876795 h 2747293"/>
                  <a:gd name="connsiteX65" fmla="*/ 2791985 w 3316112"/>
                  <a:gd name="connsiteY65" fmla="*/ 2034839 h 2747293"/>
                  <a:gd name="connsiteX66" fmla="*/ 2769407 w 3316112"/>
                  <a:gd name="connsiteY66" fmla="*/ 2113862 h 2747293"/>
                  <a:gd name="connsiteX67" fmla="*/ 2780696 w 3316112"/>
                  <a:gd name="connsiteY67" fmla="*/ 2147728 h 2747293"/>
                  <a:gd name="connsiteX68" fmla="*/ 2758118 w 3316112"/>
                  <a:gd name="connsiteY68" fmla="*/ 2249328 h 2747293"/>
                  <a:gd name="connsiteX69" fmla="*/ 2679096 w 3316112"/>
                  <a:gd name="connsiteY69" fmla="*/ 2497684 h 2747293"/>
                  <a:gd name="connsiteX70" fmla="*/ 2645229 w 3316112"/>
                  <a:gd name="connsiteY70" fmla="*/ 2554128 h 2747293"/>
                  <a:gd name="connsiteX71" fmla="*/ 2633940 w 3316112"/>
                  <a:gd name="connsiteY71" fmla="*/ 2633150 h 2747293"/>
                  <a:gd name="connsiteX72" fmla="*/ 2622651 w 3316112"/>
                  <a:gd name="connsiteY72" fmla="*/ 2667017 h 2747293"/>
                  <a:gd name="connsiteX73" fmla="*/ 2588785 w 3316112"/>
                  <a:gd name="connsiteY73" fmla="*/ 2678306 h 2747293"/>
                  <a:gd name="connsiteX74" fmla="*/ 2543629 w 3316112"/>
                  <a:gd name="connsiteY74" fmla="*/ 2723462 h 2747293"/>
                  <a:gd name="connsiteX75" fmla="*/ 2588785 w 3316112"/>
                  <a:gd name="connsiteY75" fmla="*/ 2746039 h 2747293"/>
                  <a:gd name="connsiteX76" fmla="*/ 2577496 w 3316112"/>
                  <a:gd name="connsiteY76" fmla="*/ 2734750 h 2747293"/>
                  <a:gd name="connsiteX77" fmla="*/ 2475896 w 3316112"/>
                  <a:gd name="connsiteY77" fmla="*/ 2655728 h 2747293"/>
                  <a:gd name="connsiteX78" fmla="*/ 2430740 w 3316112"/>
                  <a:gd name="connsiteY78" fmla="*/ 2599284 h 2747293"/>
                  <a:gd name="connsiteX79" fmla="*/ 2408162 w 3316112"/>
                  <a:gd name="connsiteY79" fmla="*/ 2565417 h 2747293"/>
                  <a:gd name="connsiteX80" fmla="*/ 2306562 w 3316112"/>
                  <a:gd name="connsiteY80" fmla="*/ 2520262 h 2747293"/>
                  <a:gd name="connsiteX81" fmla="*/ 2204962 w 3316112"/>
                  <a:gd name="connsiteY81" fmla="*/ 2452528 h 2747293"/>
                  <a:gd name="connsiteX82" fmla="*/ 2148518 w 3316112"/>
                  <a:gd name="connsiteY82" fmla="*/ 2418662 h 2747293"/>
                  <a:gd name="connsiteX83" fmla="*/ 1945318 w 3316112"/>
                  <a:gd name="connsiteY83" fmla="*/ 2396084 h 2747293"/>
                  <a:gd name="connsiteX84" fmla="*/ 1855007 w 3316112"/>
                  <a:gd name="connsiteY84" fmla="*/ 2373506 h 2747293"/>
                  <a:gd name="connsiteX85" fmla="*/ 1764696 w 3316112"/>
                  <a:gd name="connsiteY85" fmla="*/ 2339639 h 2747293"/>
                  <a:gd name="connsiteX86" fmla="*/ 1719540 w 3316112"/>
                  <a:gd name="connsiteY86" fmla="*/ 2328350 h 2747293"/>
                  <a:gd name="connsiteX87" fmla="*/ 1685674 w 3316112"/>
                  <a:gd name="connsiteY87" fmla="*/ 2305773 h 2747293"/>
                  <a:gd name="connsiteX88" fmla="*/ 1617940 w 3316112"/>
                  <a:gd name="connsiteY88" fmla="*/ 2204173 h 2747293"/>
                  <a:gd name="connsiteX89" fmla="*/ 1561495 w 3316112"/>
                  <a:gd name="connsiteY89" fmla="*/ 2091284 h 2747293"/>
                  <a:gd name="connsiteX90" fmla="*/ 1452236 w 3316112"/>
                  <a:gd name="connsiteY90" fmla="*/ 1937271 h 2747293"/>
                  <a:gd name="connsiteX91" fmla="*/ 1188962 w 3316112"/>
                  <a:gd name="connsiteY91" fmla="*/ 1854217 h 2747293"/>
                  <a:gd name="connsiteX92" fmla="*/ 933350 w 3316112"/>
                  <a:gd name="connsiteY92" fmla="*/ 1805030 h 2747293"/>
                  <a:gd name="connsiteX93" fmla="*/ 805140 w 3316112"/>
                  <a:gd name="connsiteY93" fmla="*/ 1752617 h 2747293"/>
                  <a:gd name="connsiteX94" fmla="*/ 613229 w 3316112"/>
                  <a:gd name="connsiteY94" fmla="*/ 1718750 h 2747293"/>
                  <a:gd name="connsiteX95" fmla="*/ 489051 w 3316112"/>
                  <a:gd name="connsiteY95" fmla="*/ 1684884 h 2747293"/>
                  <a:gd name="connsiteX96" fmla="*/ 184251 w 3316112"/>
                  <a:gd name="connsiteY96" fmla="*/ 1651017 h 2747293"/>
                  <a:gd name="connsiteX97" fmla="*/ 0 w 3316112"/>
                  <a:gd name="connsiteY9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396194 w 3316112"/>
                  <a:gd name="connsiteY10" fmla="*/ 1294610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2757 w 3316112"/>
                  <a:gd name="connsiteY9" fmla="*/ 1313560 h 2747293"/>
                  <a:gd name="connsiteX10" fmla="*/ 1396194 w 3316112"/>
                  <a:gd name="connsiteY10" fmla="*/ 1294610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1030918 w 3316112"/>
                  <a:gd name="connsiteY7" fmla="*/ 1323639 h 2747293"/>
                  <a:gd name="connsiteX8" fmla="*/ 1162757 w 3316112"/>
                  <a:gd name="connsiteY8" fmla="*/ 1313560 h 2747293"/>
                  <a:gd name="connsiteX9" fmla="*/ 1396194 w 3316112"/>
                  <a:gd name="connsiteY9" fmla="*/ 1294610 h 2747293"/>
                  <a:gd name="connsiteX10" fmla="*/ 1528839 w 3316112"/>
                  <a:gd name="connsiteY10" fmla="*/ 1272435 h 2747293"/>
                  <a:gd name="connsiteX11" fmla="*/ 1572785 w 3316112"/>
                  <a:gd name="connsiteY11" fmla="*/ 1233328 h 2747293"/>
                  <a:gd name="connsiteX12" fmla="*/ 1505051 w 3316112"/>
                  <a:gd name="connsiteY12" fmla="*/ 1086573 h 2747293"/>
                  <a:gd name="connsiteX13" fmla="*/ 1471185 w 3316112"/>
                  <a:gd name="connsiteY13" fmla="*/ 1075284 h 2747293"/>
                  <a:gd name="connsiteX14" fmla="*/ 1426029 w 3316112"/>
                  <a:gd name="connsiteY14" fmla="*/ 973684 h 2747293"/>
                  <a:gd name="connsiteX15" fmla="*/ 1380874 w 3316112"/>
                  <a:gd name="connsiteY15" fmla="*/ 928528 h 2747293"/>
                  <a:gd name="connsiteX16" fmla="*/ 1347007 w 3316112"/>
                  <a:gd name="connsiteY16" fmla="*/ 894662 h 2747293"/>
                  <a:gd name="connsiteX17" fmla="*/ 1290562 w 3316112"/>
                  <a:gd name="connsiteY17" fmla="*/ 826928 h 2747293"/>
                  <a:gd name="connsiteX18" fmla="*/ 1222829 w 3316112"/>
                  <a:gd name="connsiteY18" fmla="*/ 725328 h 2747293"/>
                  <a:gd name="connsiteX19" fmla="*/ 1211540 w 3316112"/>
                  <a:gd name="connsiteY19" fmla="*/ 691462 h 2747293"/>
                  <a:gd name="connsiteX20" fmla="*/ 1132518 w 3316112"/>
                  <a:gd name="connsiteY20" fmla="*/ 646306 h 2747293"/>
                  <a:gd name="connsiteX21" fmla="*/ 1008340 w 3316112"/>
                  <a:gd name="connsiteY21" fmla="*/ 578573 h 2747293"/>
                  <a:gd name="connsiteX22" fmla="*/ 895451 w 3316112"/>
                  <a:gd name="connsiteY22" fmla="*/ 522128 h 2747293"/>
                  <a:gd name="connsiteX23" fmla="*/ 759985 w 3316112"/>
                  <a:gd name="connsiteY23" fmla="*/ 443106 h 2747293"/>
                  <a:gd name="connsiteX24" fmla="*/ 680962 w 3316112"/>
                  <a:gd name="connsiteY24" fmla="*/ 386662 h 2747293"/>
                  <a:gd name="connsiteX25" fmla="*/ 669674 w 3316112"/>
                  <a:gd name="connsiteY25" fmla="*/ 307639 h 2747293"/>
                  <a:gd name="connsiteX26" fmla="*/ 635807 w 3316112"/>
                  <a:gd name="connsiteY26" fmla="*/ 273773 h 2747293"/>
                  <a:gd name="connsiteX27" fmla="*/ 613229 w 3316112"/>
                  <a:gd name="connsiteY27" fmla="*/ 228617 h 2747293"/>
                  <a:gd name="connsiteX28" fmla="*/ 538239 w 3316112"/>
                  <a:gd name="connsiteY28" fmla="*/ 192331 h 2747293"/>
                  <a:gd name="connsiteX29" fmla="*/ 466474 w 3316112"/>
                  <a:gd name="connsiteY29" fmla="*/ 115728 h 2747293"/>
                  <a:gd name="connsiteX30" fmla="*/ 421318 w 3316112"/>
                  <a:gd name="connsiteY30" fmla="*/ 104439 h 2747293"/>
                  <a:gd name="connsiteX31" fmla="*/ 319718 w 3316112"/>
                  <a:gd name="connsiteY31" fmla="*/ 81862 h 2747293"/>
                  <a:gd name="connsiteX32" fmla="*/ 251985 w 3316112"/>
                  <a:gd name="connsiteY32" fmla="*/ 47995 h 2747293"/>
                  <a:gd name="connsiteX33" fmla="*/ 218118 w 3316112"/>
                  <a:gd name="connsiteY33" fmla="*/ 25417 h 2747293"/>
                  <a:gd name="connsiteX34" fmla="*/ 285851 w 3316112"/>
                  <a:gd name="connsiteY34" fmla="*/ 47995 h 2747293"/>
                  <a:gd name="connsiteX35" fmla="*/ 323347 w 3316112"/>
                  <a:gd name="connsiteY35" fmla="*/ 4855 h 2747293"/>
                  <a:gd name="connsiteX36" fmla="*/ 685397 w 3316112"/>
                  <a:gd name="connsiteY36" fmla="*/ 16145 h 2747293"/>
                  <a:gd name="connsiteX37" fmla="*/ 861585 w 3316112"/>
                  <a:gd name="connsiteY37" fmla="*/ 59284 h 2747293"/>
                  <a:gd name="connsiteX38" fmla="*/ 1603425 w 3316112"/>
                  <a:gd name="connsiteY38" fmla="*/ 27433 h 2747293"/>
                  <a:gd name="connsiteX39" fmla="*/ 1684464 w 3316112"/>
                  <a:gd name="connsiteY39" fmla="*/ 53235 h 2747293"/>
                  <a:gd name="connsiteX40" fmla="*/ 1887261 w 3316112"/>
                  <a:gd name="connsiteY40" fmla="*/ 4049 h 2747293"/>
                  <a:gd name="connsiteX41" fmla="*/ 2287614 w 3316112"/>
                  <a:gd name="connsiteY41" fmla="*/ 22191 h 2747293"/>
                  <a:gd name="connsiteX42" fmla="*/ 2758118 w 3316112"/>
                  <a:gd name="connsiteY42" fmla="*/ 18966 h 2747293"/>
                  <a:gd name="connsiteX43" fmla="*/ 2898019 w 3316112"/>
                  <a:gd name="connsiteY43" fmla="*/ 30659 h 2747293"/>
                  <a:gd name="connsiteX44" fmla="*/ 3284665 w 3316112"/>
                  <a:gd name="connsiteY44" fmla="*/ 62912 h 2747293"/>
                  <a:gd name="connsiteX45" fmla="*/ 3316112 w 3316112"/>
                  <a:gd name="connsiteY45" fmla="*/ 183058 h 2747293"/>
                  <a:gd name="connsiteX46" fmla="*/ 3285470 w 3316112"/>
                  <a:gd name="connsiteY46" fmla="*/ 368116 h 2747293"/>
                  <a:gd name="connsiteX47" fmla="*/ 3230639 w 3316112"/>
                  <a:gd name="connsiteY47" fmla="*/ 595910 h 2747293"/>
                  <a:gd name="connsiteX48" fmla="*/ 3216528 w 3316112"/>
                  <a:gd name="connsiteY48" fmla="*/ 789434 h 2747293"/>
                  <a:gd name="connsiteX49" fmla="*/ 3185080 w 3316112"/>
                  <a:gd name="connsiteY49" fmla="*/ 928528 h 2747293"/>
                  <a:gd name="connsiteX50" fmla="*/ 3134683 w 3316112"/>
                  <a:gd name="connsiteY50" fmla="*/ 1024080 h 2747293"/>
                  <a:gd name="connsiteX51" fmla="*/ 3096785 w 3316112"/>
                  <a:gd name="connsiteY51" fmla="*/ 1097862 h 2747293"/>
                  <a:gd name="connsiteX52" fmla="*/ 3062918 w 3316112"/>
                  <a:gd name="connsiteY52" fmla="*/ 1165595 h 2747293"/>
                  <a:gd name="connsiteX53" fmla="*/ 3006474 w 3316112"/>
                  <a:gd name="connsiteY53" fmla="*/ 1244617 h 2747293"/>
                  <a:gd name="connsiteX54" fmla="*/ 2972607 w 3316112"/>
                  <a:gd name="connsiteY54" fmla="*/ 1312350 h 2747293"/>
                  <a:gd name="connsiteX55" fmla="*/ 2961318 w 3316112"/>
                  <a:gd name="connsiteY55" fmla="*/ 1346217 h 2747293"/>
                  <a:gd name="connsiteX56" fmla="*/ 2938740 w 3316112"/>
                  <a:gd name="connsiteY56" fmla="*/ 1391373 h 2747293"/>
                  <a:gd name="connsiteX57" fmla="*/ 2927451 w 3316112"/>
                  <a:gd name="connsiteY57" fmla="*/ 1515550 h 2747293"/>
                  <a:gd name="connsiteX58" fmla="*/ 2904874 w 3316112"/>
                  <a:gd name="connsiteY58" fmla="*/ 1560706 h 2747293"/>
                  <a:gd name="connsiteX59" fmla="*/ 2893585 w 3316112"/>
                  <a:gd name="connsiteY59" fmla="*/ 1594573 h 2747293"/>
                  <a:gd name="connsiteX60" fmla="*/ 2871007 w 3316112"/>
                  <a:gd name="connsiteY60" fmla="*/ 1786484 h 2747293"/>
                  <a:gd name="connsiteX61" fmla="*/ 2859718 w 3316112"/>
                  <a:gd name="connsiteY61" fmla="*/ 1842928 h 2747293"/>
                  <a:gd name="connsiteX62" fmla="*/ 2837140 w 3316112"/>
                  <a:gd name="connsiteY62" fmla="*/ 1876795 h 2747293"/>
                  <a:gd name="connsiteX63" fmla="*/ 2791985 w 3316112"/>
                  <a:gd name="connsiteY63" fmla="*/ 2034839 h 2747293"/>
                  <a:gd name="connsiteX64" fmla="*/ 2769407 w 3316112"/>
                  <a:gd name="connsiteY64" fmla="*/ 2113862 h 2747293"/>
                  <a:gd name="connsiteX65" fmla="*/ 2780696 w 3316112"/>
                  <a:gd name="connsiteY65" fmla="*/ 2147728 h 2747293"/>
                  <a:gd name="connsiteX66" fmla="*/ 2758118 w 3316112"/>
                  <a:gd name="connsiteY66" fmla="*/ 2249328 h 2747293"/>
                  <a:gd name="connsiteX67" fmla="*/ 2679096 w 3316112"/>
                  <a:gd name="connsiteY67" fmla="*/ 2497684 h 2747293"/>
                  <a:gd name="connsiteX68" fmla="*/ 2645229 w 3316112"/>
                  <a:gd name="connsiteY68" fmla="*/ 2554128 h 2747293"/>
                  <a:gd name="connsiteX69" fmla="*/ 2633940 w 3316112"/>
                  <a:gd name="connsiteY69" fmla="*/ 2633150 h 2747293"/>
                  <a:gd name="connsiteX70" fmla="*/ 2622651 w 3316112"/>
                  <a:gd name="connsiteY70" fmla="*/ 2667017 h 2747293"/>
                  <a:gd name="connsiteX71" fmla="*/ 2588785 w 3316112"/>
                  <a:gd name="connsiteY71" fmla="*/ 2678306 h 2747293"/>
                  <a:gd name="connsiteX72" fmla="*/ 2543629 w 3316112"/>
                  <a:gd name="connsiteY72" fmla="*/ 2723462 h 2747293"/>
                  <a:gd name="connsiteX73" fmla="*/ 2588785 w 3316112"/>
                  <a:gd name="connsiteY73" fmla="*/ 2746039 h 2747293"/>
                  <a:gd name="connsiteX74" fmla="*/ 2577496 w 3316112"/>
                  <a:gd name="connsiteY74" fmla="*/ 2734750 h 2747293"/>
                  <a:gd name="connsiteX75" fmla="*/ 2475896 w 3316112"/>
                  <a:gd name="connsiteY75" fmla="*/ 2655728 h 2747293"/>
                  <a:gd name="connsiteX76" fmla="*/ 2430740 w 3316112"/>
                  <a:gd name="connsiteY76" fmla="*/ 2599284 h 2747293"/>
                  <a:gd name="connsiteX77" fmla="*/ 2408162 w 3316112"/>
                  <a:gd name="connsiteY77" fmla="*/ 2565417 h 2747293"/>
                  <a:gd name="connsiteX78" fmla="*/ 2306562 w 3316112"/>
                  <a:gd name="connsiteY78" fmla="*/ 2520262 h 2747293"/>
                  <a:gd name="connsiteX79" fmla="*/ 2204962 w 3316112"/>
                  <a:gd name="connsiteY79" fmla="*/ 2452528 h 2747293"/>
                  <a:gd name="connsiteX80" fmla="*/ 2148518 w 3316112"/>
                  <a:gd name="connsiteY80" fmla="*/ 2418662 h 2747293"/>
                  <a:gd name="connsiteX81" fmla="*/ 1945318 w 3316112"/>
                  <a:gd name="connsiteY81" fmla="*/ 2396084 h 2747293"/>
                  <a:gd name="connsiteX82" fmla="*/ 1855007 w 3316112"/>
                  <a:gd name="connsiteY82" fmla="*/ 2373506 h 2747293"/>
                  <a:gd name="connsiteX83" fmla="*/ 1764696 w 3316112"/>
                  <a:gd name="connsiteY83" fmla="*/ 2339639 h 2747293"/>
                  <a:gd name="connsiteX84" fmla="*/ 1719540 w 3316112"/>
                  <a:gd name="connsiteY84" fmla="*/ 2328350 h 2747293"/>
                  <a:gd name="connsiteX85" fmla="*/ 1685674 w 3316112"/>
                  <a:gd name="connsiteY85" fmla="*/ 2305773 h 2747293"/>
                  <a:gd name="connsiteX86" fmla="*/ 1617940 w 3316112"/>
                  <a:gd name="connsiteY86" fmla="*/ 2204173 h 2747293"/>
                  <a:gd name="connsiteX87" fmla="*/ 1561495 w 3316112"/>
                  <a:gd name="connsiteY87" fmla="*/ 2091284 h 2747293"/>
                  <a:gd name="connsiteX88" fmla="*/ 1452236 w 3316112"/>
                  <a:gd name="connsiteY88" fmla="*/ 1937271 h 2747293"/>
                  <a:gd name="connsiteX89" fmla="*/ 1188962 w 3316112"/>
                  <a:gd name="connsiteY89" fmla="*/ 1854217 h 2747293"/>
                  <a:gd name="connsiteX90" fmla="*/ 933350 w 3316112"/>
                  <a:gd name="connsiteY90" fmla="*/ 1805030 h 2747293"/>
                  <a:gd name="connsiteX91" fmla="*/ 805140 w 3316112"/>
                  <a:gd name="connsiteY91" fmla="*/ 1752617 h 2747293"/>
                  <a:gd name="connsiteX92" fmla="*/ 613229 w 3316112"/>
                  <a:gd name="connsiteY92" fmla="*/ 1718750 h 2747293"/>
                  <a:gd name="connsiteX93" fmla="*/ 489051 w 3316112"/>
                  <a:gd name="connsiteY93" fmla="*/ 1684884 h 2747293"/>
                  <a:gd name="connsiteX94" fmla="*/ 184251 w 3316112"/>
                  <a:gd name="connsiteY94" fmla="*/ 1651017 h 2747293"/>
                  <a:gd name="connsiteX95" fmla="*/ 0 w 3316112"/>
                  <a:gd name="connsiteY9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80874 w 3316112"/>
                  <a:gd name="connsiteY13" fmla="*/ 928528 h 2747293"/>
                  <a:gd name="connsiteX14" fmla="*/ 1347007 w 3316112"/>
                  <a:gd name="connsiteY14" fmla="*/ 894662 h 2747293"/>
                  <a:gd name="connsiteX15" fmla="*/ 1290562 w 3316112"/>
                  <a:gd name="connsiteY15" fmla="*/ 826928 h 2747293"/>
                  <a:gd name="connsiteX16" fmla="*/ 1222829 w 3316112"/>
                  <a:gd name="connsiteY16" fmla="*/ 725328 h 2747293"/>
                  <a:gd name="connsiteX17" fmla="*/ 1211540 w 3316112"/>
                  <a:gd name="connsiteY17" fmla="*/ 691462 h 2747293"/>
                  <a:gd name="connsiteX18" fmla="*/ 1132518 w 3316112"/>
                  <a:gd name="connsiteY18" fmla="*/ 646306 h 2747293"/>
                  <a:gd name="connsiteX19" fmla="*/ 1008340 w 3316112"/>
                  <a:gd name="connsiteY19" fmla="*/ 578573 h 2747293"/>
                  <a:gd name="connsiteX20" fmla="*/ 895451 w 3316112"/>
                  <a:gd name="connsiteY20" fmla="*/ 522128 h 2747293"/>
                  <a:gd name="connsiteX21" fmla="*/ 759985 w 3316112"/>
                  <a:gd name="connsiteY21" fmla="*/ 443106 h 2747293"/>
                  <a:gd name="connsiteX22" fmla="*/ 680962 w 3316112"/>
                  <a:gd name="connsiteY22" fmla="*/ 386662 h 2747293"/>
                  <a:gd name="connsiteX23" fmla="*/ 669674 w 3316112"/>
                  <a:gd name="connsiteY23" fmla="*/ 307639 h 2747293"/>
                  <a:gd name="connsiteX24" fmla="*/ 635807 w 3316112"/>
                  <a:gd name="connsiteY24" fmla="*/ 273773 h 2747293"/>
                  <a:gd name="connsiteX25" fmla="*/ 613229 w 3316112"/>
                  <a:gd name="connsiteY25" fmla="*/ 228617 h 2747293"/>
                  <a:gd name="connsiteX26" fmla="*/ 538239 w 3316112"/>
                  <a:gd name="connsiteY26" fmla="*/ 192331 h 2747293"/>
                  <a:gd name="connsiteX27" fmla="*/ 466474 w 3316112"/>
                  <a:gd name="connsiteY27" fmla="*/ 115728 h 2747293"/>
                  <a:gd name="connsiteX28" fmla="*/ 421318 w 3316112"/>
                  <a:gd name="connsiteY28" fmla="*/ 104439 h 2747293"/>
                  <a:gd name="connsiteX29" fmla="*/ 319718 w 3316112"/>
                  <a:gd name="connsiteY29" fmla="*/ 81862 h 2747293"/>
                  <a:gd name="connsiteX30" fmla="*/ 251985 w 3316112"/>
                  <a:gd name="connsiteY30" fmla="*/ 47995 h 2747293"/>
                  <a:gd name="connsiteX31" fmla="*/ 218118 w 3316112"/>
                  <a:gd name="connsiteY31" fmla="*/ 25417 h 2747293"/>
                  <a:gd name="connsiteX32" fmla="*/ 285851 w 3316112"/>
                  <a:gd name="connsiteY32" fmla="*/ 47995 h 2747293"/>
                  <a:gd name="connsiteX33" fmla="*/ 323347 w 3316112"/>
                  <a:gd name="connsiteY33" fmla="*/ 4855 h 2747293"/>
                  <a:gd name="connsiteX34" fmla="*/ 685397 w 3316112"/>
                  <a:gd name="connsiteY34" fmla="*/ 16145 h 2747293"/>
                  <a:gd name="connsiteX35" fmla="*/ 861585 w 3316112"/>
                  <a:gd name="connsiteY35" fmla="*/ 59284 h 2747293"/>
                  <a:gd name="connsiteX36" fmla="*/ 1603425 w 3316112"/>
                  <a:gd name="connsiteY36" fmla="*/ 27433 h 2747293"/>
                  <a:gd name="connsiteX37" fmla="*/ 1684464 w 3316112"/>
                  <a:gd name="connsiteY37" fmla="*/ 53235 h 2747293"/>
                  <a:gd name="connsiteX38" fmla="*/ 1887261 w 3316112"/>
                  <a:gd name="connsiteY38" fmla="*/ 4049 h 2747293"/>
                  <a:gd name="connsiteX39" fmla="*/ 2287614 w 3316112"/>
                  <a:gd name="connsiteY39" fmla="*/ 22191 h 2747293"/>
                  <a:gd name="connsiteX40" fmla="*/ 2758118 w 3316112"/>
                  <a:gd name="connsiteY40" fmla="*/ 18966 h 2747293"/>
                  <a:gd name="connsiteX41" fmla="*/ 2898019 w 3316112"/>
                  <a:gd name="connsiteY41" fmla="*/ 30659 h 2747293"/>
                  <a:gd name="connsiteX42" fmla="*/ 3284665 w 3316112"/>
                  <a:gd name="connsiteY42" fmla="*/ 62912 h 2747293"/>
                  <a:gd name="connsiteX43" fmla="*/ 3316112 w 3316112"/>
                  <a:gd name="connsiteY43" fmla="*/ 183058 h 2747293"/>
                  <a:gd name="connsiteX44" fmla="*/ 3285470 w 3316112"/>
                  <a:gd name="connsiteY44" fmla="*/ 368116 h 2747293"/>
                  <a:gd name="connsiteX45" fmla="*/ 3230639 w 3316112"/>
                  <a:gd name="connsiteY45" fmla="*/ 595910 h 2747293"/>
                  <a:gd name="connsiteX46" fmla="*/ 3216528 w 3316112"/>
                  <a:gd name="connsiteY46" fmla="*/ 789434 h 2747293"/>
                  <a:gd name="connsiteX47" fmla="*/ 3185080 w 3316112"/>
                  <a:gd name="connsiteY47" fmla="*/ 928528 h 2747293"/>
                  <a:gd name="connsiteX48" fmla="*/ 3134683 w 3316112"/>
                  <a:gd name="connsiteY48" fmla="*/ 1024080 h 2747293"/>
                  <a:gd name="connsiteX49" fmla="*/ 3096785 w 3316112"/>
                  <a:gd name="connsiteY49" fmla="*/ 1097862 h 2747293"/>
                  <a:gd name="connsiteX50" fmla="*/ 3062918 w 3316112"/>
                  <a:gd name="connsiteY50" fmla="*/ 1165595 h 2747293"/>
                  <a:gd name="connsiteX51" fmla="*/ 3006474 w 3316112"/>
                  <a:gd name="connsiteY51" fmla="*/ 1244617 h 2747293"/>
                  <a:gd name="connsiteX52" fmla="*/ 2972607 w 3316112"/>
                  <a:gd name="connsiteY52" fmla="*/ 1312350 h 2747293"/>
                  <a:gd name="connsiteX53" fmla="*/ 2961318 w 3316112"/>
                  <a:gd name="connsiteY53" fmla="*/ 1346217 h 2747293"/>
                  <a:gd name="connsiteX54" fmla="*/ 2938740 w 3316112"/>
                  <a:gd name="connsiteY54" fmla="*/ 1391373 h 2747293"/>
                  <a:gd name="connsiteX55" fmla="*/ 2927451 w 3316112"/>
                  <a:gd name="connsiteY55" fmla="*/ 1515550 h 2747293"/>
                  <a:gd name="connsiteX56" fmla="*/ 2904874 w 3316112"/>
                  <a:gd name="connsiteY56" fmla="*/ 1560706 h 2747293"/>
                  <a:gd name="connsiteX57" fmla="*/ 2893585 w 3316112"/>
                  <a:gd name="connsiteY57" fmla="*/ 1594573 h 2747293"/>
                  <a:gd name="connsiteX58" fmla="*/ 2871007 w 3316112"/>
                  <a:gd name="connsiteY58" fmla="*/ 1786484 h 2747293"/>
                  <a:gd name="connsiteX59" fmla="*/ 2859718 w 3316112"/>
                  <a:gd name="connsiteY59" fmla="*/ 1842928 h 2747293"/>
                  <a:gd name="connsiteX60" fmla="*/ 2837140 w 3316112"/>
                  <a:gd name="connsiteY60" fmla="*/ 1876795 h 2747293"/>
                  <a:gd name="connsiteX61" fmla="*/ 2791985 w 3316112"/>
                  <a:gd name="connsiteY61" fmla="*/ 2034839 h 2747293"/>
                  <a:gd name="connsiteX62" fmla="*/ 2769407 w 3316112"/>
                  <a:gd name="connsiteY62" fmla="*/ 2113862 h 2747293"/>
                  <a:gd name="connsiteX63" fmla="*/ 2780696 w 3316112"/>
                  <a:gd name="connsiteY63" fmla="*/ 2147728 h 2747293"/>
                  <a:gd name="connsiteX64" fmla="*/ 2758118 w 3316112"/>
                  <a:gd name="connsiteY64" fmla="*/ 2249328 h 2747293"/>
                  <a:gd name="connsiteX65" fmla="*/ 2679096 w 3316112"/>
                  <a:gd name="connsiteY65" fmla="*/ 2497684 h 2747293"/>
                  <a:gd name="connsiteX66" fmla="*/ 2645229 w 3316112"/>
                  <a:gd name="connsiteY66" fmla="*/ 2554128 h 2747293"/>
                  <a:gd name="connsiteX67" fmla="*/ 2633940 w 3316112"/>
                  <a:gd name="connsiteY67" fmla="*/ 2633150 h 2747293"/>
                  <a:gd name="connsiteX68" fmla="*/ 2622651 w 3316112"/>
                  <a:gd name="connsiteY68" fmla="*/ 2667017 h 2747293"/>
                  <a:gd name="connsiteX69" fmla="*/ 2588785 w 3316112"/>
                  <a:gd name="connsiteY69" fmla="*/ 2678306 h 2747293"/>
                  <a:gd name="connsiteX70" fmla="*/ 2543629 w 3316112"/>
                  <a:gd name="connsiteY70" fmla="*/ 2723462 h 2747293"/>
                  <a:gd name="connsiteX71" fmla="*/ 2588785 w 3316112"/>
                  <a:gd name="connsiteY71" fmla="*/ 2746039 h 2747293"/>
                  <a:gd name="connsiteX72" fmla="*/ 2577496 w 3316112"/>
                  <a:gd name="connsiteY72" fmla="*/ 2734750 h 2747293"/>
                  <a:gd name="connsiteX73" fmla="*/ 2475896 w 3316112"/>
                  <a:gd name="connsiteY73" fmla="*/ 2655728 h 2747293"/>
                  <a:gd name="connsiteX74" fmla="*/ 2430740 w 3316112"/>
                  <a:gd name="connsiteY74" fmla="*/ 2599284 h 2747293"/>
                  <a:gd name="connsiteX75" fmla="*/ 2408162 w 3316112"/>
                  <a:gd name="connsiteY75" fmla="*/ 2565417 h 2747293"/>
                  <a:gd name="connsiteX76" fmla="*/ 2306562 w 3316112"/>
                  <a:gd name="connsiteY76" fmla="*/ 2520262 h 2747293"/>
                  <a:gd name="connsiteX77" fmla="*/ 2204962 w 3316112"/>
                  <a:gd name="connsiteY77" fmla="*/ 2452528 h 2747293"/>
                  <a:gd name="connsiteX78" fmla="*/ 2148518 w 3316112"/>
                  <a:gd name="connsiteY78" fmla="*/ 2418662 h 2747293"/>
                  <a:gd name="connsiteX79" fmla="*/ 1945318 w 3316112"/>
                  <a:gd name="connsiteY79" fmla="*/ 2396084 h 2747293"/>
                  <a:gd name="connsiteX80" fmla="*/ 1855007 w 3316112"/>
                  <a:gd name="connsiteY80" fmla="*/ 2373506 h 2747293"/>
                  <a:gd name="connsiteX81" fmla="*/ 1764696 w 3316112"/>
                  <a:gd name="connsiteY81" fmla="*/ 2339639 h 2747293"/>
                  <a:gd name="connsiteX82" fmla="*/ 1719540 w 3316112"/>
                  <a:gd name="connsiteY82" fmla="*/ 2328350 h 2747293"/>
                  <a:gd name="connsiteX83" fmla="*/ 1685674 w 3316112"/>
                  <a:gd name="connsiteY83" fmla="*/ 2305773 h 2747293"/>
                  <a:gd name="connsiteX84" fmla="*/ 1617940 w 3316112"/>
                  <a:gd name="connsiteY84" fmla="*/ 2204173 h 2747293"/>
                  <a:gd name="connsiteX85" fmla="*/ 1561495 w 3316112"/>
                  <a:gd name="connsiteY85" fmla="*/ 2091284 h 2747293"/>
                  <a:gd name="connsiteX86" fmla="*/ 1452236 w 3316112"/>
                  <a:gd name="connsiteY86" fmla="*/ 1937271 h 2747293"/>
                  <a:gd name="connsiteX87" fmla="*/ 1188962 w 3316112"/>
                  <a:gd name="connsiteY87" fmla="*/ 1854217 h 2747293"/>
                  <a:gd name="connsiteX88" fmla="*/ 933350 w 3316112"/>
                  <a:gd name="connsiteY88" fmla="*/ 1805030 h 2747293"/>
                  <a:gd name="connsiteX89" fmla="*/ 805140 w 3316112"/>
                  <a:gd name="connsiteY89" fmla="*/ 1752617 h 2747293"/>
                  <a:gd name="connsiteX90" fmla="*/ 613229 w 3316112"/>
                  <a:gd name="connsiteY90" fmla="*/ 1718750 h 2747293"/>
                  <a:gd name="connsiteX91" fmla="*/ 489051 w 3316112"/>
                  <a:gd name="connsiteY91" fmla="*/ 1684884 h 2747293"/>
                  <a:gd name="connsiteX92" fmla="*/ 184251 w 3316112"/>
                  <a:gd name="connsiteY92" fmla="*/ 1651017 h 2747293"/>
                  <a:gd name="connsiteX93" fmla="*/ 0 w 3316112"/>
                  <a:gd name="connsiteY9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759985 w 3316112"/>
                  <a:gd name="connsiteY20" fmla="*/ 443106 h 2747293"/>
                  <a:gd name="connsiteX21" fmla="*/ 680962 w 3316112"/>
                  <a:gd name="connsiteY21" fmla="*/ 386662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759985 w 3316112"/>
                  <a:gd name="connsiteY20" fmla="*/ 4431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27719 w 3316112"/>
                  <a:gd name="connsiteY20" fmla="*/ 446736 h 2747293"/>
                  <a:gd name="connsiteX21" fmla="*/ 759985 w 3316112"/>
                  <a:gd name="connsiteY21" fmla="*/ 443106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27719 w 3316112"/>
                  <a:gd name="connsiteY20" fmla="*/ 446736 h 2747293"/>
                  <a:gd name="connsiteX21" fmla="*/ 803528 w 3316112"/>
                  <a:gd name="connsiteY21" fmla="*/ 392306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03528 w 3316112"/>
                  <a:gd name="connsiteY20" fmla="*/ 3923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964394 w 3316112"/>
                  <a:gd name="connsiteY19" fmla="*/ 547528 h 2747293"/>
                  <a:gd name="connsiteX20" fmla="*/ 803528 w 3316112"/>
                  <a:gd name="connsiteY20" fmla="*/ 3923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285851 w 3316112"/>
                  <a:gd name="connsiteY29" fmla="*/ 47995 h 2747293"/>
                  <a:gd name="connsiteX30" fmla="*/ 323347 w 3316112"/>
                  <a:gd name="connsiteY30" fmla="*/ 4855 h 2747293"/>
                  <a:gd name="connsiteX31" fmla="*/ 685397 w 3316112"/>
                  <a:gd name="connsiteY31" fmla="*/ 16145 h 2747293"/>
                  <a:gd name="connsiteX32" fmla="*/ 861585 w 3316112"/>
                  <a:gd name="connsiteY32" fmla="*/ 59284 h 2747293"/>
                  <a:gd name="connsiteX33" fmla="*/ 1603425 w 3316112"/>
                  <a:gd name="connsiteY33" fmla="*/ 27433 h 2747293"/>
                  <a:gd name="connsiteX34" fmla="*/ 1684464 w 3316112"/>
                  <a:gd name="connsiteY34" fmla="*/ 53235 h 2747293"/>
                  <a:gd name="connsiteX35" fmla="*/ 1887261 w 3316112"/>
                  <a:gd name="connsiteY35" fmla="*/ 4049 h 2747293"/>
                  <a:gd name="connsiteX36" fmla="*/ 2287614 w 3316112"/>
                  <a:gd name="connsiteY36" fmla="*/ 22191 h 2747293"/>
                  <a:gd name="connsiteX37" fmla="*/ 2758118 w 3316112"/>
                  <a:gd name="connsiteY37" fmla="*/ 18966 h 2747293"/>
                  <a:gd name="connsiteX38" fmla="*/ 2898019 w 3316112"/>
                  <a:gd name="connsiteY38" fmla="*/ 30659 h 2747293"/>
                  <a:gd name="connsiteX39" fmla="*/ 3284665 w 3316112"/>
                  <a:gd name="connsiteY39" fmla="*/ 62912 h 2747293"/>
                  <a:gd name="connsiteX40" fmla="*/ 3316112 w 3316112"/>
                  <a:gd name="connsiteY40" fmla="*/ 183058 h 2747293"/>
                  <a:gd name="connsiteX41" fmla="*/ 3285470 w 3316112"/>
                  <a:gd name="connsiteY41" fmla="*/ 368116 h 2747293"/>
                  <a:gd name="connsiteX42" fmla="*/ 3230639 w 3316112"/>
                  <a:gd name="connsiteY42" fmla="*/ 595910 h 2747293"/>
                  <a:gd name="connsiteX43" fmla="*/ 3216528 w 3316112"/>
                  <a:gd name="connsiteY43" fmla="*/ 789434 h 2747293"/>
                  <a:gd name="connsiteX44" fmla="*/ 3185080 w 3316112"/>
                  <a:gd name="connsiteY44" fmla="*/ 928528 h 2747293"/>
                  <a:gd name="connsiteX45" fmla="*/ 3134683 w 3316112"/>
                  <a:gd name="connsiteY45" fmla="*/ 1024080 h 2747293"/>
                  <a:gd name="connsiteX46" fmla="*/ 3096785 w 3316112"/>
                  <a:gd name="connsiteY46" fmla="*/ 1097862 h 2747293"/>
                  <a:gd name="connsiteX47" fmla="*/ 3062918 w 3316112"/>
                  <a:gd name="connsiteY47" fmla="*/ 1165595 h 2747293"/>
                  <a:gd name="connsiteX48" fmla="*/ 3006474 w 3316112"/>
                  <a:gd name="connsiteY48" fmla="*/ 1244617 h 2747293"/>
                  <a:gd name="connsiteX49" fmla="*/ 2972607 w 3316112"/>
                  <a:gd name="connsiteY49" fmla="*/ 1312350 h 2747293"/>
                  <a:gd name="connsiteX50" fmla="*/ 2961318 w 3316112"/>
                  <a:gd name="connsiteY50" fmla="*/ 1346217 h 2747293"/>
                  <a:gd name="connsiteX51" fmla="*/ 2938740 w 3316112"/>
                  <a:gd name="connsiteY51" fmla="*/ 1391373 h 2747293"/>
                  <a:gd name="connsiteX52" fmla="*/ 2927451 w 3316112"/>
                  <a:gd name="connsiteY52" fmla="*/ 1515550 h 2747293"/>
                  <a:gd name="connsiteX53" fmla="*/ 2904874 w 3316112"/>
                  <a:gd name="connsiteY53" fmla="*/ 1560706 h 2747293"/>
                  <a:gd name="connsiteX54" fmla="*/ 2893585 w 3316112"/>
                  <a:gd name="connsiteY54" fmla="*/ 1594573 h 2747293"/>
                  <a:gd name="connsiteX55" fmla="*/ 2871007 w 3316112"/>
                  <a:gd name="connsiteY55" fmla="*/ 1786484 h 2747293"/>
                  <a:gd name="connsiteX56" fmla="*/ 2859718 w 3316112"/>
                  <a:gd name="connsiteY56" fmla="*/ 1842928 h 2747293"/>
                  <a:gd name="connsiteX57" fmla="*/ 2837140 w 3316112"/>
                  <a:gd name="connsiteY57" fmla="*/ 1876795 h 2747293"/>
                  <a:gd name="connsiteX58" fmla="*/ 2791985 w 3316112"/>
                  <a:gd name="connsiteY58" fmla="*/ 2034839 h 2747293"/>
                  <a:gd name="connsiteX59" fmla="*/ 2769407 w 3316112"/>
                  <a:gd name="connsiteY59" fmla="*/ 2113862 h 2747293"/>
                  <a:gd name="connsiteX60" fmla="*/ 2780696 w 3316112"/>
                  <a:gd name="connsiteY60" fmla="*/ 2147728 h 2747293"/>
                  <a:gd name="connsiteX61" fmla="*/ 2758118 w 3316112"/>
                  <a:gd name="connsiteY61" fmla="*/ 2249328 h 2747293"/>
                  <a:gd name="connsiteX62" fmla="*/ 2679096 w 3316112"/>
                  <a:gd name="connsiteY62" fmla="*/ 2497684 h 2747293"/>
                  <a:gd name="connsiteX63" fmla="*/ 2645229 w 3316112"/>
                  <a:gd name="connsiteY63" fmla="*/ 2554128 h 2747293"/>
                  <a:gd name="connsiteX64" fmla="*/ 2633940 w 3316112"/>
                  <a:gd name="connsiteY64" fmla="*/ 2633150 h 2747293"/>
                  <a:gd name="connsiteX65" fmla="*/ 2622651 w 3316112"/>
                  <a:gd name="connsiteY65" fmla="*/ 2667017 h 2747293"/>
                  <a:gd name="connsiteX66" fmla="*/ 2588785 w 3316112"/>
                  <a:gd name="connsiteY66" fmla="*/ 2678306 h 2747293"/>
                  <a:gd name="connsiteX67" fmla="*/ 2543629 w 3316112"/>
                  <a:gd name="connsiteY67" fmla="*/ 2723462 h 2747293"/>
                  <a:gd name="connsiteX68" fmla="*/ 2588785 w 3316112"/>
                  <a:gd name="connsiteY68" fmla="*/ 2746039 h 2747293"/>
                  <a:gd name="connsiteX69" fmla="*/ 2577496 w 3316112"/>
                  <a:gd name="connsiteY69" fmla="*/ 2734750 h 2747293"/>
                  <a:gd name="connsiteX70" fmla="*/ 2475896 w 3316112"/>
                  <a:gd name="connsiteY70" fmla="*/ 2655728 h 2747293"/>
                  <a:gd name="connsiteX71" fmla="*/ 2430740 w 3316112"/>
                  <a:gd name="connsiteY71" fmla="*/ 2599284 h 2747293"/>
                  <a:gd name="connsiteX72" fmla="*/ 2408162 w 3316112"/>
                  <a:gd name="connsiteY72" fmla="*/ 2565417 h 2747293"/>
                  <a:gd name="connsiteX73" fmla="*/ 2306562 w 3316112"/>
                  <a:gd name="connsiteY73" fmla="*/ 2520262 h 2747293"/>
                  <a:gd name="connsiteX74" fmla="*/ 2204962 w 3316112"/>
                  <a:gd name="connsiteY74" fmla="*/ 2452528 h 2747293"/>
                  <a:gd name="connsiteX75" fmla="*/ 2148518 w 3316112"/>
                  <a:gd name="connsiteY75" fmla="*/ 2418662 h 2747293"/>
                  <a:gd name="connsiteX76" fmla="*/ 1945318 w 3316112"/>
                  <a:gd name="connsiteY76" fmla="*/ 2396084 h 2747293"/>
                  <a:gd name="connsiteX77" fmla="*/ 1855007 w 3316112"/>
                  <a:gd name="connsiteY77" fmla="*/ 2373506 h 2747293"/>
                  <a:gd name="connsiteX78" fmla="*/ 1764696 w 3316112"/>
                  <a:gd name="connsiteY78" fmla="*/ 2339639 h 2747293"/>
                  <a:gd name="connsiteX79" fmla="*/ 1719540 w 3316112"/>
                  <a:gd name="connsiteY79" fmla="*/ 2328350 h 2747293"/>
                  <a:gd name="connsiteX80" fmla="*/ 1685674 w 3316112"/>
                  <a:gd name="connsiteY80" fmla="*/ 2305773 h 2747293"/>
                  <a:gd name="connsiteX81" fmla="*/ 1617940 w 3316112"/>
                  <a:gd name="connsiteY81" fmla="*/ 2204173 h 2747293"/>
                  <a:gd name="connsiteX82" fmla="*/ 1561495 w 3316112"/>
                  <a:gd name="connsiteY82" fmla="*/ 2091284 h 2747293"/>
                  <a:gd name="connsiteX83" fmla="*/ 1452236 w 3316112"/>
                  <a:gd name="connsiteY83" fmla="*/ 1937271 h 2747293"/>
                  <a:gd name="connsiteX84" fmla="*/ 1188962 w 3316112"/>
                  <a:gd name="connsiteY84" fmla="*/ 1854217 h 2747293"/>
                  <a:gd name="connsiteX85" fmla="*/ 933350 w 3316112"/>
                  <a:gd name="connsiteY85" fmla="*/ 1805030 h 2747293"/>
                  <a:gd name="connsiteX86" fmla="*/ 805140 w 3316112"/>
                  <a:gd name="connsiteY86" fmla="*/ 1752617 h 2747293"/>
                  <a:gd name="connsiteX87" fmla="*/ 613229 w 3316112"/>
                  <a:gd name="connsiteY87" fmla="*/ 1718750 h 2747293"/>
                  <a:gd name="connsiteX88" fmla="*/ 489051 w 3316112"/>
                  <a:gd name="connsiteY88" fmla="*/ 1684884 h 2747293"/>
                  <a:gd name="connsiteX89" fmla="*/ 184251 w 3316112"/>
                  <a:gd name="connsiteY89" fmla="*/ 1651017 h 2747293"/>
                  <a:gd name="connsiteX90" fmla="*/ 0 w 3316112"/>
                  <a:gd name="connsiteY90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323347 w 3316112"/>
                  <a:gd name="connsiteY29" fmla="*/ 4855 h 2747293"/>
                  <a:gd name="connsiteX30" fmla="*/ 685397 w 3316112"/>
                  <a:gd name="connsiteY30" fmla="*/ 16145 h 2747293"/>
                  <a:gd name="connsiteX31" fmla="*/ 861585 w 3316112"/>
                  <a:gd name="connsiteY31" fmla="*/ 59284 h 2747293"/>
                  <a:gd name="connsiteX32" fmla="*/ 1603425 w 3316112"/>
                  <a:gd name="connsiteY32" fmla="*/ 27433 h 2747293"/>
                  <a:gd name="connsiteX33" fmla="*/ 1684464 w 3316112"/>
                  <a:gd name="connsiteY33" fmla="*/ 53235 h 2747293"/>
                  <a:gd name="connsiteX34" fmla="*/ 1887261 w 3316112"/>
                  <a:gd name="connsiteY34" fmla="*/ 4049 h 2747293"/>
                  <a:gd name="connsiteX35" fmla="*/ 2287614 w 3316112"/>
                  <a:gd name="connsiteY35" fmla="*/ 22191 h 2747293"/>
                  <a:gd name="connsiteX36" fmla="*/ 2758118 w 3316112"/>
                  <a:gd name="connsiteY36" fmla="*/ 18966 h 2747293"/>
                  <a:gd name="connsiteX37" fmla="*/ 2898019 w 3316112"/>
                  <a:gd name="connsiteY37" fmla="*/ 30659 h 2747293"/>
                  <a:gd name="connsiteX38" fmla="*/ 3284665 w 3316112"/>
                  <a:gd name="connsiteY38" fmla="*/ 62912 h 2747293"/>
                  <a:gd name="connsiteX39" fmla="*/ 3316112 w 3316112"/>
                  <a:gd name="connsiteY39" fmla="*/ 183058 h 2747293"/>
                  <a:gd name="connsiteX40" fmla="*/ 3285470 w 3316112"/>
                  <a:gd name="connsiteY40" fmla="*/ 368116 h 2747293"/>
                  <a:gd name="connsiteX41" fmla="*/ 3230639 w 3316112"/>
                  <a:gd name="connsiteY41" fmla="*/ 595910 h 2747293"/>
                  <a:gd name="connsiteX42" fmla="*/ 3216528 w 3316112"/>
                  <a:gd name="connsiteY42" fmla="*/ 789434 h 2747293"/>
                  <a:gd name="connsiteX43" fmla="*/ 3185080 w 3316112"/>
                  <a:gd name="connsiteY43" fmla="*/ 928528 h 2747293"/>
                  <a:gd name="connsiteX44" fmla="*/ 3134683 w 3316112"/>
                  <a:gd name="connsiteY44" fmla="*/ 1024080 h 2747293"/>
                  <a:gd name="connsiteX45" fmla="*/ 3096785 w 3316112"/>
                  <a:gd name="connsiteY45" fmla="*/ 1097862 h 2747293"/>
                  <a:gd name="connsiteX46" fmla="*/ 3062918 w 3316112"/>
                  <a:gd name="connsiteY46" fmla="*/ 1165595 h 2747293"/>
                  <a:gd name="connsiteX47" fmla="*/ 3006474 w 3316112"/>
                  <a:gd name="connsiteY47" fmla="*/ 1244617 h 2747293"/>
                  <a:gd name="connsiteX48" fmla="*/ 2972607 w 3316112"/>
                  <a:gd name="connsiteY48" fmla="*/ 1312350 h 2747293"/>
                  <a:gd name="connsiteX49" fmla="*/ 2961318 w 3316112"/>
                  <a:gd name="connsiteY49" fmla="*/ 1346217 h 2747293"/>
                  <a:gd name="connsiteX50" fmla="*/ 2938740 w 3316112"/>
                  <a:gd name="connsiteY50" fmla="*/ 1391373 h 2747293"/>
                  <a:gd name="connsiteX51" fmla="*/ 2927451 w 3316112"/>
                  <a:gd name="connsiteY51" fmla="*/ 1515550 h 2747293"/>
                  <a:gd name="connsiteX52" fmla="*/ 2904874 w 3316112"/>
                  <a:gd name="connsiteY52" fmla="*/ 1560706 h 2747293"/>
                  <a:gd name="connsiteX53" fmla="*/ 2893585 w 3316112"/>
                  <a:gd name="connsiteY53" fmla="*/ 1594573 h 2747293"/>
                  <a:gd name="connsiteX54" fmla="*/ 2871007 w 3316112"/>
                  <a:gd name="connsiteY54" fmla="*/ 1786484 h 2747293"/>
                  <a:gd name="connsiteX55" fmla="*/ 2859718 w 3316112"/>
                  <a:gd name="connsiteY55" fmla="*/ 1842928 h 2747293"/>
                  <a:gd name="connsiteX56" fmla="*/ 2837140 w 3316112"/>
                  <a:gd name="connsiteY56" fmla="*/ 1876795 h 2747293"/>
                  <a:gd name="connsiteX57" fmla="*/ 2791985 w 3316112"/>
                  <a:gd name="connsiteY57" fmla="*/ 2034839 h 2747293"/>
                  <a:gd name="connsiteX58" fmla="*/ 2769407 w 3316112"/>
                  <a:gd name="connsiteY58" fmla="*/ 2113862 h 2747293"/>
                  <a:gd name="connsiteX59" fmla="*/ 2780696 w 3316112"/>
                  <a:gd name="connsiteY59" fmla="*/ 2147728 h 2747293"/>
                  <a:gd name="connsiteX60" fmla="*/ 2758118 w 3316112"/>
                  <a:gd name="connsiteY60" fmla="*/ 2249328 h 2747293"/>
                  <a:gd name="connsiteX61" fmla="*/ 2679096 w 3316112"/>
                  <a:gd name="connsiteY61" fmla="*/ 2497684 h 2747293"/>
                  <a:gd name="connsiteX62" fmla="*/ 2645229 w 3316112"/>
                  <a:gd name="connsiteY62" fmla="*/ 2554128 h 2747293"/>
                  <a:gd name="connsiteX63" fmla="*/ 2633940 w 3316112"/>
                  <a:gd name="connsiteY63" fmla="*/ 2633150 h 2747293"/>
                  <a:gd name="connsiteX64" fmla="*/ 2622651 w 3316112"/>
                  <a:gd name="connsiteY64" fmla="*/ 2667017 h 2747293"/>
                  <a:gd name="connsiteX65" fmla="*/ 2588785 w 3316112"/>
                  <a:gd name="connsiteY65" fmla="*/ 2678306 h 2747293"/>
                  <a:gd name="connsiteX66" fmla="*/ 2543629 w 3316112"/>
                  <a:gd name="connsiteY66" fmla="*/ 2723462 h 2747293"/>
                  <a:gd name="connsiteX67" fmla="*/ 2588785 w 3316112"/>
                  <a:gd name="connsiteY67" fmla="*/ 2746039 h 2747293"/>
                  <a:gd name="connsiteX68" fmla="*/ 2577496 w 3316112"/>
                  <a:gd name="connsiteY68" fmla="*/ 2734750 h 2747293"/>
                  <a:gd name="connsiteX69" fmla="*/ 2475896 w 3316112"/>
                  <a:gd name="connsiteY69" fmla="*/ 2655728 h 2747293"/>
                  <a:gd name="connsiteX70" fmla="*/ 2430740 w 3316112"/>
                  <a:gd name="connsiteY70" fmla="*/ 2599284 h 2747293"/>
                  <a:gd name="connsiteX71" fmla="*/ 2408162 w 3316112"/>
                  <a:gd name="connsiteY71" fmla="*/ 2565417 h 2747293"/>
                  <a:gd name="connsiteX72" fmla="*/ 2306562 w 3316112"/>
                  <a:gd name="connsiteY72" fmla="*/ 2520262 h 2747293"/>
                  <a:gd name="connsiteX73" fmla="*/ 2204962 w 3316112"/>
                  <a:gd name="connsiteY73" fmla="*/ 2452528 h 2747293"/>
                  <a:gd name="connsiteX74" fmla="*/ 2148518 w 3316112"/>
                  <a:gd name="connsiteY74" fmla="*/ 2418662 h 2747293"/>
                  <a:gd name="connsiteX75" fmla="*/ 1945318 w 3316112"/>
                  <a:gd name="connsiteY75" fmla="*/ 2396084 h 2747293"/>
                  <a:gd name="connsiteX76" fmla="*/ 1855007 w 3316112"/>
                  <a:gd name="connsiteY76" fmla="*/ 2373506 h 2747293"/>
                  <a:gd name="connsiteX77" fmla="*/ 1764696 w 3316112"/>
                  <a:gd name="connsiteY77" fmla="*/ 2339639 h 2747293"/>
                  <a:gd name="connsiteX78" fmla="*/ 1719540 w 3316112"/>
                  <a:gd name="connsiteY78" fmla="*/ 2328350 h 2747293"/>
                  <a:gd name="connsiteX79" fmla="*/ 1685674 w 3316112"/>
                  <a:gd name="connsiteY79" fmla="*/ 2305773 h 2747293"/>
                  <a:gd name="connsiteX80" fmla="*/ 1617940 w 3316112"/>
                  <a:gd name="connsiteY80" fmla="*/ 2204173 h 2747293"/>
                  <a:gd name="connsiteX81" fmla="*/ 1561495 w 3316112"/>
                  <a:gd name="connsiteY81" fmla="*/ 2091284 h 2747293"/>
                  <a:gd name="connsiteX82" fmla="*/ 1452236 w 3316112"/>
                  <a:gd name="connsiteY82" fmla="*/ 1937271 h 2747293"/>
                  <a:gd name="connsiteX83" fmla="*/ 1188962 w 3316112"/>
                  <a:gd name="connsiteY83" fmla="*/ 1854217 h 2747293"/>
                  <a:gd name="connsiteX84" fmla="*/ 933350 w 3316112"/>
                  <a:gd name="connsiteY84" fmla="*/ 1805030 h 2747293"/>
                  <a:gd name="connsiteX85" fmla="*/ 805140 w 3316112"/>
                  <a:gd name="connsiteY85" fmla="*/ 1752617 h 2747293"/>
                  <a:gd name="connsiteX86" fmla="*/ 613229 w 3316112"/>
                  <a:gd name="connsiteY86" fmla="*/ 1718750 h 2747293"/>
                  <a:gd name="connsiteX87" fmla="*/ 489051 w 3316112"/>
                  <a:gd name="connsiteY87" fmla="*/ 1684884 h 2747293"/>
                  <a:gd name="connsiteX88" fmla="*/ 184251 w 3316112"/>
                  <a:gd name="connsiteY88" fmla="*/ 1651017 h 2747293"/>
                  <a:gd name="connsiteX89" fmla="*/ 0 w 3316112"/>
                  <a:gd name="connsiteY8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323347 w 3316112"/>
                  <a:gd name="connsiteY29" fmla="*/ 4855 h 2747293"/>
                  <a:gd name="connsiteX30" fmla="*/ 685397 w 3316112"/>
                  <a:gd name="connsiteY30" fmla="*/ 16145 h 2747293"/>
                  <a:gd name="connsiteX31" fmla="*/ 883357 w 3316112"/>
                  <a:gd name="connsiteY31" fmla="*/ 22998 h 2747293"/>
                  <a:gd name="connsiteX32" fmla="*/ 1603425 w 3316112"/>
                  <a:gd name="connsiteY32" fmla="*/ 27433 h 2747293"/>
                  <a:gd name="connsiteX33" fmla="*/ 1684464 w 3316112"/>
                  <a:gd name="connsiteY33" fmla="*/ 53235 h 2747293"/>
                  <a:gd name="connsiteX34" fmla="*/ 1887261 w 3316112"/>
                  <a:gd name="connsiteY34" fmla="*/ 4049 h 2747293"/>
                  <a:gd name="connsiteX35" fmla="*/ 2287614 w 3316112"/>
                  <a:gd name="connsiteY35" fmla="*/ 22191 h 2747293"/>
                  <a:gd name="connsiteX36" fmla="*/ 2758118 w 3316112"/>
                  <a:gd name="connsiteY36" fmla="*/ 18966 h 2747293"/>
                  <a:gd name="connsiteX37" fmla="*/ 2898019 w 3316112"/>
                  <a:gd name="connsiteY37" fmla="*/ 30659 h 2747293"/>
                  <a:gd name="connsiteX38" fmla="*/ 3284665 w 3316112"/>
                  <a:gd name="connsiteY38" fmla="*/ 62912 h 2747293"/>
                  <a:gd name="connsiteX39" fmla="*/ 3316112 w 3316112"/>
                  <a:gd name="connsiteY39" fmla="*/ 183058 h 2747293"/>
                  <a:gd name="connsiteX40" fmla="*/ 3285470 w 3316112"/>
                  <a:gd name="connsiteY40" fmla="*/ 368116 h 2747293"/>
                  <a:gd name="connsiteX41" fmla="*/ 3230639 w 3316112"/>
                  <a:gd name="connsiteY41" fmla="*/ 595910 h 2747293"/>
                  <a:gd name="connsiteX42" fmla="*/ 3216528 w 3316112"/>
                  <a:gd name="connsiteY42" fmla="*/ 789434 h 2747293"/>
                  <a:gd name="connsiteX43" fmla="*/ 3185080 w 3316112"/>
                  <a:gd name="connsiteY43" fmla="*/ 928528 h 2747293"/>
                  <a:gd name="connsiteX44" fmla="*/ 3134683 w 3316112"/>
                  <a:gd name="connsiteY44" fmla="*/ 1024080 h 2747293"/>
                  <a:gd name="connsiteX45" fmla="*/ 3096785 w 3316112"/>
                  <a:gd name="connsiteY45" fmla="*/ 1097862 h 2747293"/>
                  <a:gd name="connsiteX46" fmla="*/ 3062918 w 3316112"/>
                  <a:gd name="connsiteY46" fmla="*/ 1165595 h 2747293"/>
                  <a:gd name="connsiteX47" fmla="*/ 3006474 w 3316112"/>
                  <a:gd name="connsiteY47" fmla="*/ 1244617 h 2747293"/>
                  <a:gd name="connsiteX48" fmla="*/ 2972607 w 3316112"/>
                  <a:gd name="connsiteY48" fmla="*/ 1312350 h 2747293"/>
                  <a:gd name="connsiteX49" fmla="*/ 2961318 w 3316112"/>
                  <a:gd name="connsiteY49" fmla="*/ 1346217 h 2747293"/>
                  <a:gd name="connsiteX50" fmla="*/ 2938740 w 3316112"/>
                  <a:gd name="connsiteY50" fmla="*/ 1391373 h 2747293"/>
                  <a:gd name="connsiteX51" fmla="*/ 2927451 w 3316112"/>
                  <a:gd name="connsiteY51" fmla="*/ 1515550 h 2747293"/>
                  <a:gd name="connsiteX52" fmla="*/ 2904874 w 3316112"/>
                  <a:gd name="connsiteY52" fmla="*/ 1560706 h 2747293"/>
                  <a:gd name="connsiteX53" fmla="*/ 2893585 w 3316112"/>
                  <a:gd name="connsiteY53" fmla="*/ 1594573 h 2747293"/>
                  <a:gd name="connsiteX54" fmla="*/ 2871007 w 3316112"/>
                  <a:gd name="connsiteY54" fmla="*/ 1786484 h 2747293"/>
                  <a:gd name="connsiteX55" fmla="*/ 2859718 w 3316112"/>
                  <a:gd name="connsiteY55" fmla="*/ 1842928 h 2747293"/>
                  <a:gd name="connsiteX56" fmla="*/ 2837140 w 3316112"/>
                  <a:gd name="connsiteY56" fmla="*/ 1876795 h 2747293"/>
                  <a:gd name="connsiteX57" fmla="*/ 2791985 w 3316112"/>
                  <a:gd name="connsiteY57" fmla="*/ 2034839 h 2747293"/>
                  <a:gd name="connsiteX58" fmla="*/ 2769407 w 3316112"/>
                  <a:gd name="connsiteY58" fmla="*/ 2113862 h 2747293"/>
                  <a:gd name="connsiteX59" fmla="*/ 2780696 w 3316112"/>
                  <a:gd name="connsiteY59" fmla="*/ 2147728 h 2747293"/>
                  <a:gd name="connsiteX60" fmla="*/ 2758118 w 3316112"/>
                  <a:gd name="connsiteY60" fmla="*/ 2249328 h 2747293"/>
                  <a:gd name="connsiteX61" fmla="*/ 2679096 w 3316112"/>
                  <a:gd name="connsiteY61" fmla="*/ 2497684 h 2747293"/>
                  <a:gd name="connsiteX62" fmla="*/ 2645229 w 3316112"/>
                  <a:gd name="connsiteY62" fmla="*/ 2554128 h 2747293"/>
                  <a:gd name="connsiteX63" fmla="*/ 2633940 w 3316112"/>
                  <a:gd name="connsiteY63" fmla="*/ 2633150 h 2747293"/>
                  <a:gd name="connsiteX64" fmla="*/ 2622651 w 3316112"/>
                  <a:gd name="connsiteY64" fmla="*/ 2667017 h 2747293"/>
                  <a:gd name="connsiteX65" fmla="*/ 2588785 w 3316112"/>
                  <a:gd name="connsiteY65" fmla="*/ 2678306 h 2747293"/>
                  <a:gd name="connsiteX66" fmla="*/ 2543629 w 3316112"/>
                  <a:gd name="connsiteY66" fmla="*/ 2723462 h 2747293"/>
                  <a:gd name="connsiteX67" fmla="*/ 2588785 w 3316112"/>
                  <a:gd name="connsiteY67" fmla="*/ 2746039 h 2747293"/>
                  <a:gd name="connsiteX68" fmla="*/ 2577496 w 3316112"/>
                  <a:gd name="connsiteY68" fmla="*/ 2734750 h 2747293"/>
                  <a:gd name="connsiteX69" fmla="*/ 2475896 w 3316112"/>
                  <a:gd name="connsiteY69" fmla="*/ 2655728 h 2747293"/>
                  <a:gd name="connsiteX70" fmla="*/ 2430740 w 3316112"/>
                  <a:gd name="connsiteY70" fmla="*/ 2599284 h 2747293"/>
                  <a:gd name="connsiteX71" fmla="*/ 2408162 w 3316112"/>
                  <a:gd name="connsiteY71" fmla="*/ 2565417 h 2747293"/>
                  <a:gd name="connsiteX72" fmla="*/ 2306562 w 3316112"/>
                  <a:gd name="connsiteY72" fmla="*/ 2520262 h 2747293"/>
                  <a:gd name="connsiteX73" fmla="*/ 2204962 w 3316112"/>
                  <a:gd name="connsiteY73" fmla="*/ 2452528 h 2747293"/>
                  <a:gd name="connsiteX74" fmla="*/ 2148518 w 3316112"/>
                  <a:gd name="connsiteY74" fmla="*/ 2418662 h 2747293"/>
                  <a:gd name="connsiteX75" fmla="*/ 1945318 w 3316112"/>
                  <a:gd name="connsiteY75" fmla="*/ 2396084 h 2747293"/>
                  <a:gd name="connsiteX76" fmla="*/ 1855007 w 3316112"/>
                  <a:gd name="connsiteY76" fmla="*/ 2373506 h 2747293"/>
                  <a:gd name="connsiteX77" fmla="*/ 1764696 w 3316112"/>
                  <a:gd name="connsiteY77" fmla="*/ 2339639 h 2747293"/>
                  <a:gd name="connsiteX78" fmla="*/ 1719540 w 3316112"/>
                  <a:gd name="connsiteY78" fmla="*/ 2328350 h 2747293"/>
                  <a:gd name="connsiteX79" fmla="*/ 1685674 w 3316112"/>
                  <a:gd name="connsiteY79" fmla="*/ 2305773 h 2747293"/>
                  <a:gd name="connsiteX80" fmla="*/ 1617940 w 3316112"/>
                  <a:gd name="connsiteY80" fmla="*/ 2204173 h 2747293"/>
                  <a:gd name="connsiteX81" fmla="*/ 1561495 w 3316112"/>
                  <a:gd name="connsiteY81" fmla="*/ 2091284 h 2747293"/>
                  <a:gd name="connsiteX82" fmla="*/ 1452236 w 3316112"/>
                  <a:gd name="connsiteY82" fmla="*/ 1937271 h 2747293"/>
                  <a:gd name="connsiteX83" fmla="*/ 1188962 w 3316112"/>
                  <a:gd name="connsiteY83" fmla="*/ 1854217 h 2747293"/>
                  <a:gd name="connsiteX84" fmla="*/ 933350 w 3316112"/>
                  <a:gd name="connsiteY84" fmla="*/ 1805030 h 2747293"/>
                  <a:gd name="connsiteX85" fmla="*/ 805140 w 3316112"/>
                  <a:gd name="connsiteY85" fmla="*/ 1752617 h 2747293"/>
                  <a:gd name="connsiteX86" fmla="*/ 613229 w 3316112"/>
                  <a:gd name="connsiteY86" fmla="*/ 1718750 h 2747293"/>
                  <a:gd name="connsiteX87" fmla="*/ 489051 w 3316112"/>
                  <a:gd name="connsiteY87" fmla="*/ 1684884 h 2747293"/>
                  <a:gd name="connsiteX88" fmla="*/ 184251 w 3316112"/>
                  <a:gd name="connsiteY88" fmla="*/ 1651017 h 2747293"/>
                  <a:gd name="connsiteX89" fmla="*/ 0 w 3316112"/>
                  <a:gd name="connsiteY8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89051 w 3316112"/>
                  <a:gd name="connsiteY2" fmla="*/ 1188173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0918 w 3316112"/>
                  <a:gd name="connsiteY5" fmla="*/ 1323639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0918 w 3316112"/>
                  <a:gd name="connsiteY5" fmla="*/ 1323639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21318 w 3316112"/>
                  <a:gd name="connsiteY23" fmla="*/ 1044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72607 w 3316112"/>
                  <a:gd name="connsiteY46" fmla="*/ 1312350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515550 h 2747293"/>
                  <a:gd name="connsiteX50" fmla="*/ 2904874 w 3316112"/>
                  <a:gd name="connsiteY50" fmla="*/ 1560706 h 2747293"/>
                  <a:gd name="connsiteX51" fmla="*/ 2893585 w 3316112"/>
                  <a:gd name="connsiteY51" fmla="*/ 1594573 h 2747293"/>
                  <a:gd name="connsiteX52" fmla="*/ 2871007 w 3316112"/>
                  <a:gd name="connsiteY52" fmla="*/ 1786484 h 2747293"/>
                  <a:gd name="connsiteX53" fmla="*/ 2859718 w 3316112"/>
                  <a:gd name="connsiteY53" fmla="*/ 1842928 h 2747293"/>
                  <a:gd name="connsiteX54" fmla="*/ 2837140 w 3316112"/>
                  <a:gd name="connsiteY54" fmla="*/ 1876795 h 2747293"/>
                  <a:gd name="connsiteX55" fmla="*/ 2791985 w 3316112"/>
                  <a:gd name="connsiteY55" fmla="*/ 2034839 h 2747293"/>
                  <a:gd name="connsiteX56" fmla="*/ 2769407 w 3316112"/>
                  <a:gd name="connsiteY56" fmla="*/ 2113862 h 2747293"/>
                  <a:gd name="connsiteX57" fmla="*/ 2780696 w 3316112"/>
                  <a:gd name="connsiteY57" fmla="*/ 2147728 h 2747293"/>
                  <a:gd name="connsiteX58" fmla="*/ 2758118 w 3316112"/>
                  <a:gd name="connsiteY58" fmla="*/ 2249328 h 2747293"/>
                  <a:gd name="connsiteX59" fmla="*/ 2679096 w 3316112"/>
                  <a:gd name="connsiteY59" fmla="*/ 2497684 h 2747293"/>
                  <a:gd name="connsiteX60" fmla="*/ 2645229 w 3316112"/>
                  <a:gd name="connsiteY60" fmla="*/ 2554128 h 2747293"/>
                  <a:gd name="connsiteX61" fmla="*/ 2633940 w 3316112"/>
                  <a:gd name="connsiteY61" fmla="*/ 2633150 h 2747293"/>
                  <a:gd name="connsiteX62" fmla="*/ 2622651 w 3316112"/>
                  <a:gd name="connsiteY62" fmla="*/ 2667017 h 2747293"/>
                  <a:gd name="connsiteX63" fmla="*/ 2588785 w 3316112"/>
                  <a:gd name="connsiteY63" fmla="*/ 2678306 h 2747293"/>
                  <a:gd name="connsiteX64" fmla="*/ 2543629 w 3316112"/>
                  <a:gd name="connsiteY64" fmla="*/ 2723462 h 2747293"/>
                  <a:gd name="connsiteX65" fmla="*/ 2588785 w 3316112"/>
                  <a:gd name="connsiteY65" fmla="*/ 2746039 h 2747293"/>
                  <a:gd name="connsiteX66" fmla="*/ 2577496 w 3316112"/>
                  <a:gd name="connsiteY66" fmla="*/ 2734750 h 2747293"/>
                  <a:gd name="connsiteX67" fmla="*/ 2475896 w 3316112"/>
                  <a:gd name="connsiteY67" fmla="*/ 2655728 h 2747293"/>
                  <a:gd name="connsiteX68" fmla="*/ 2430740 w 3316112"/>
                  <a:gd name="connsiteY68" fmla="*/ 2599284 h 2747293"/>
                  <a:gd name="connsiteX69" fmla="*/ 2408162 w 3316112"/>
                  <a:gd name="connsiteY69" fmla="*/ 2565417 h 2747293"/>
                  <a:gd name="connsiteX70" fmla="*/ 2306562 w 3316112"/>
                  <a:gd name="connsiteY70" fmla="*/ 2520262 h 2747293"/>
                  <a:gd name="connsiteX71" fmla="*/ 2204962 w 3316112"/>
                  <a:gd name="connsiteY71" fmla="*/ 2452528 h 2747293"/>
                  <a:gd name="connsiteX72" fmla="*/ 2148518 w 3316112"/>
                  <a:gd name="connsiteY72" fmla="*/ 2418662 h 2747293"/>
                  <a:gd name="connsiteX73" fmla="*/ 1945318 w 3316112"/>
                  <a:gd name="connsiteY73" fmla="*/ 2396084 h 2747293"/>
                  <a:gd name="connsiteX74" fmla="*/ 1855007 w 3316112"/>
                  <a:gd name="connsiteY74" fmla="*/ 2373506 h 2747293"/>
                  <a:gd name="connsiteX75" fmla="*/ 1764696 w 3316112"/>
                  <a:gd name="connsiteY75" fmla="*/ 2339639 h 2747293"/>
                  <a:gd name="connsiteX76" fmla="*/ 1719540 w 3316112"/>
                  <a:gd name="connsiteY76" fmla="*/ 2328350 h 2747293"/>
                  <a:gd name="connsiteX77" fmla="*/ 1685674 w 3316112"/>
                  <a:gd name="connsiteY77" fmla="*/ 2305773 h 2747293"/>
                  <a:gd name="connsiteX78" fmla="*/ 1617940 w 3316112"/>
                  <a:gd name="connsiteY78" fmla="*/ 2204173 h 2747293"/>
                  <a:gd name="connsiteX79" fmla="*/ 1561495 w 3316112"/>
                  <a:gd name="connsiteY79" fmla="*/ 2091284 h 2747293"/>
                  <a:gd name="connsiteX80" fmla="*/ 1452236 w 3316112"/>
                  <a:gd name="connsiteY80" fmla="*/ 1937271 h 2747293"/>
                  <a:gd name="connsiteX81" fmla="*/ 1188962 w 3316112"/>
                  <a:gd name="connsiteY81" fmla="*/ 1854217 h 2747293"/>
                  <a:gd name="connsiteX82" fmla="*/ 933350 w 3316112"/>
                  <a:gd name="connsiteY82" fmla="*/ 1805030 h 2747293"/>
                  <a:gd name="connsiteX83" fmla="*/ 805140 w 3316112"/>
                  <a:gd name="connsiteY83" fmla="*/ 1752617 h 2747293"/>
                  <a:gd name="connsiteX84" fmla="*/ 613229 w 3316112"/>
                  <a:gd name="connsiteY84" fmla="*/ 1718750 h 2747293"/>
                  <a:gd name="connsiteX85" fmla="*/ 489051 w 3316112"/>
                  <a:gd name="connsiteY85" fmla="*/ 1684884 h 2747293"/>
                  <a:gd name="connsiteX86" fmla="*/ 184251 w 3316112"/>
                  <a:gd name="connsiteY86" fmla="*/ 1651017 h 2747293"/>
                  <a:gd name="connsiteX87" fmla="*/ 0 w 3316112"/>
                  <a:gd name="connsiteY8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72607 w 3316112"/>
                  <a:gd name="connsiteY46" fmla="*/ 1312350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515550 h 2747293"/>
                  <a:gd name="connsiteX50" fmla="*/ 2904874 w 3316112"/>
                  <a:gd name="connsiteY50" fmla="*/ 1560706 h 2747293"/>
                  <a:gd name="connsiteX51" fmla="*/ 2893585 w 3316112"/>
                  <a:gd name="connsiteY51" fmla="*/ 1594573 h 2747293"/>
                  <a:gd name="connsiteX52" fmla="*/ 2871007 w 3316112"/>
                  <a:gd name="connsiteY52" fmla="*/ 1786484 h 2747293"/>
                  <a:gd name="connsiteX53" fmla="*/ 2859718 w 3316112"/>
                  <a:gd name="connsiteY53" fmla="*/ 1842928 h 2747293"/>
                  <a:gd name="connsiteX54" fmla="*/ 2837140 w 3316112"/>
                  <a:gd name="connsiteY54" fmla="*/ 1876795 h 2747293"/>
                  <a:gd name="connsiteX55" fmla="*/ 2791985 w 3316112"/>
                  <a:gd name="connsiteY55" fmla="*/ 2034839 h 2747293"/>
                  <a:gd name="connsiteX56" fmla="*/ 2769407 w 3316112"/>
                  <a:gd name="connsiteY56" fmla="*/ 2113862 h 2747293"/>
                  <a:gd name="connsiteX57" fmla="*/ 2780696 w 3316112"/>
                  <a:gd name="connsiteY57" fmla="*/ 2147728 h 2747293"/>
                  <a:gd name="connsiteX58" fmla="*/ 2758118 w 3316112"/>
                  <a:gd name="connsiteY58" fmla="*/ 2249328 h 2747293"/>
                  <a:gd name="connsiteX59" fmla="*/ 2679096 w 3316112"/>
                  <a:gd name="connsiteY59" fmla="*/ 2497684 h 2747293"/>
                  <a:gd name="connsiteX60" fmla="*/ 2645229 w 3316112"/>
                  <a:gd name="connsiteY60" fmla="*/ 2554128 h 2747293"/>
                  <a:gd name="connsiteX61" fmla="*/ 2633940 w 3316112"/>
                  <a:gd name="connsiteY61" fmla="*/ 2633150 h 2747293"/>
                  <a:gd name="connsiteX62" fmla="*/ 2622651 w 3316112"/>
                  <a:gd name="connsiteY62" fmla="*/ 2667017 h 2747293"/>
                  <a:gd name="connsiteX63" fmla="*/ 2588785 w 3316112"/>
                  <a:gd name="connsiteY63" fmla="*/ 2678306 h 2747293"/>
                  <a:gd name="connsiteX64" fmla="*/ 2543629 w 3316112"/>
                  <a:gd name="connsiteY64" fmla="*/ 2723462 h 2747293"/>
                  <a:gd name="connsiteX65" fmla="*/ 2588785 w 3316112"/>
                  <a:gd name="connsiteY65" fmla="*/ 2746039 h 2747293"/>
                  <a:gd name="connsiteX66" fmla="*/ 2577496 w 3316112"/>
                  <a:gd name="connsiteY66" fmla="*/ 2734750 h 2747293"/>
                  <a:gd name="connsiteX67" fmla="*/ 2475896 w 3316112"/>
                  <a:gd name="connsiteY67" fmla="*/ 2655728 h 2747293"/>
                  <a:gd name="connsiteX68" fmla="*/ 2430740 w 3316112"/>
                  <a:gd name="connsiteY68" fmla="*/ 2599284 h 2747293"/>
                  <a:gd name="connsiteX69" fmla="*/ 2408162 w 3316112"/>
                  <a:gd name="connsiteY69" fmla="*/ 2565417 h 2747293"/>
                  <a:gd name="connsiteX70" fmla="*/ 2306562 w 3316112"/>
                  <a:gd name="connsiteY70" fmla="*/ 2520262 h 2747293"/>
                  <a:gd name="connsiteX71" fmla="*/ 2204962 w 3316112"/>
                  <a:gd name="connsiteY71" fmla="*/ 2452528 h 2747293"/>
                  <a:gd name="connsiteX72" fmla="*/ 2148518 w 3316112"/>
                  <a:gd name="connsiteY72" fmla="*/ 2418662 h 2747293"/>
                  <a:gd name="connsiteX73" fmla="*/ 1945318 w 3316112"/>
                  <a:gd name="connsiteY73" fmla="*/ 2396084 h 2747293"/>
                  <a:gd name="connsiteX74" fmla="*/ 1855007 w 3316112"/>
                  <a:gd name="connsiteY74" fmla="*/ 2373506 h 2747293"/>
                  <a:gd name="connsiteX75" fmla="*/ 1764696 w 3316112"/>
                  <a:gd name="connsiteY75" fmla="*/ 2339639 h 2747293"/>
                  <a:gd name="connsiteX76" fmla="*/ 1719540 w 3316112"/>
                  <a:gd name="connsiteY76" fmla="*/ 2328350 h 2747293"/>
                  <a:gd name="connsiteX77" fmla="*/ 1685674 w 3316112"/>
                  <a:gd name="connsiteY77" fmla="*/ 2305773 h 2747293"/>
                  <a:gd name="connsiteX78" fmla="*/ 1617940 w 3316112"/>
                  <a:gd name="connsiteY78" fmla="*/ 2204173 h 2747293"/>
                  <a:gd name="connsiteX79" fmla="*/ 1561495 w 3316112"/>
                  <a:gd name="connsiteY79" fmla="*/ 2091284 h 2747293"/>
                  <a:gd name="connsiteX80" fmla="*/ 1452236 w 3316112"/>
                  <a:gd name="connsiteY80" fmla="*/ 1937271 h 2747293"/>
                  <a:gd name="connsiteX81" fmla="*/ 1188962 w 3316112"/>
                  <a:gd name="connsiteY81" fmla="*/ 1854217 h 2747293"/>
                  <a:gd name="connsiteX82" fmla="*/ 933350 w 3316112"/>
                  <a:gd name="connsiteY82" fmla="*/ 1805030 h 2747293"/>
                  <a:gd name="connsiteX83" fmla="*/ 805140 w 3316112"/>
                  <a:gd name="connsiteY83" fmla="*/ 1752617 h 2747293"/>
                  <a:gd name="connsiteX84" fmla="*/ 613229 w 3316112"/>
                  <a:gd name="connsiteY84" fmla="*/ 1718750 h 2747293"/>
                  <a:gd name="connsiteX85" fmla="*/ 489051 w 3316112"/>
                  <a:gd name="connsiteY85" fmla="*/ 1684884 h 2747293"/>
                  <a:gd name="connsiteX86" fmla="*/ 184251 w 3316112"/>
                  <a:gd name="connsiteY86" fmla="*/ 1651017 h 2747293"/>
                  <a:gd name="connsiteX87" fmla="*/ 0 w 3316112"/>
                  <a:gd name="connsiteY8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904874 w 3316112"/>
                  <a:gd name="connsiteY49" fmla="*/ 1560706 h 2747293"/>
                  <a:gd name="connsiteX50" fmla="*/ 2893585 w 3316112"/>
                  <a:gd name="connsiteY50" fmla="*/ 1594573 h 2747293"/>
                  <a:gd name="connsiteX51" fmla="*/ 2871007 w 3316112"/>
                  <a:gd name="connsiteY51" fmla="*/ 1786484 h 2747293"/>
                  <a:gd name="connsiteX52" fmla="*/ 2859718 w 3316112"/>
                  <a:gd name="connsiteY52" fmla="*/ 1842928 h 2747293"/>
                  <a:gd name="connsiteX53" fmla="*/ 2837140 w 3316112"/>
                  <a:gd name="connsiteY53" fmla="*/ 1876795 h 2747293"/>
                  <a:gd name="connsiteX54" fmla="*/ 2791985 w 3316112"/>
                  <a:gd name="connsiteY54" fmla="*/ 2034839 h 2747293"/>
                  <a:gd name="connsiteX55" fmla="*/ 2769407 w 3316112"/>
                  <a:gd name="connsiteY55" fmla="*/ 2113862 h 2747293"/>
                  <a:gd name="connsiteX56" fmla="*/ 2780696 w 3316112"/>
                  <a:gd name="connsiteY56" fmla="*/ 2147728 h 2747293"/>
                  <a:gd name="connsiteX57" fmla="*/ 2758118 w 3316112"/>
                  <a:gd name="connsiteY57" fmla="*/ 2249328 h 2747293"/>
                  <a:gd name="connsiteX58" fmla="*/ 2679096 w 3316112"/>
                  <a:gd name="connsiteY58" fmla="*/ 2497684 h 2747293"/>
                  <a:gd name="connsiteX59" fmla="*/ 2645229 w 3316112"/>
                  <a:gd name="connsiteY59" fmla="*/ 2554128 h 2747293"/>
                  <a:gd name="connsiteX60" fmla="*/ 2633940 w 3316112"/>
                  <a:gd name="connsiteY60" fmla="*/ 2633150 h 2747293"/>
                  <a:gd name="connsiteX61" fmla="*/ 2622651 w 3316112"/>
                  <a:gd name="connsiteY61" fmla="*/ 2667017 h 2747293"/>
                  <a:gd name="connsiteX62" fmla="*/ 2588785 w 3316112"/>
                  <a:gd name="connsiteY62" fmla="*/ 2678306 h 2747293"/>
                  <a:gd name="connsiteX63" fmla="*/ 2543629 w 3316112"/>
                  <a:gd name="connsiteY63" fmla="*/ 2723462 h 2747293"/>
                  <a:gd name="connsiteX64" fmla="*/ 2588785 w 3316112"/>
                  <a:gd name="connsiteY64" fmla="*/ 2746039 h 2747293"/>
                  <a:gd name="connsiteX65" fmla="*/ 2577496 w 3316112"/>
                  <a:gd name="connsiteY65" fmla="*/ 2734750 h 2747293"/>
                  <a:gd name="connsiteX66" fmla="*/ 2475896 w 3316112"/>
                  <a:gd name="connsiteY66" fmla="*/ 2655728 h 2747293"/>
                  <a:gd name="connsiteX67" fmla="*/ 2430740 w 3316112"/>
                  <a:gd name="connsiteY67" fmla="*/ 2599284 h 2747293"/>
                  <a:gd name="connsiteX68" fmla="*/ 2408162 w 3316112"/>
                  <a:gd name="connsiteY68" fmla="*/ 2565417 h 2747293"/>
                  <a:gd name="connsiteX69" fmla="*/ 2306562 w 3316112"/>
                  <a:gd name="connsiteY69" fmla="*/ 2520262 h 2747293"/>
                  <a:gd name="connsiteX70" fmla="*/ 2204962 w 3316112"/>
                  <a:gd name="connsiteY70" fmla="*/ 2452528 h 2747293"/>
                  <a:gd name="connsiteX71" fmla="*/ 2148518 w 3316112"/>
                  <a:gd name="connsiteY71" fmla="*/ 2418662 h 2747293"/>
                  <a:gd name="connsiteX72" fmla="*/ 1945318 w 3316112"/>
                  <a:gd name="connsiteY72" fmla="*/ 2396084 h 2747293"/>
                  <a:gd name="connsiteX73" fmla="*/ 1855007 w 3316112"/>
                  <a:gd name="connsiteY73" fmla="*/ 2373506 h 2747293"/>
                  <a:gd name="connsiteX74" fmla="*/ 1764696 w 3316112"/>
                  <a:gd name="connsiteY74" fmla="*/ 2339639 h 2747293"/>
                  <a:gd name="connsiteX75" fmla="*/ 1719540 w 3316112"/>
                  <a:gd name="connsiteY75" fmla="*/ 2328350 h 2747293"/>
                  <a:gd name="connsiteX76" fmla="*/ 1685674 w 3316112"/>
                  <a:gd name="connsiteY76" fmla="*/ 2305773 h 2747293"/>
                  <a:gd name="connsiteX77" fmla="*/ 1617940 w 3316112"/>
                  <a:gd name="connsiteY77" fmla="*/ 2204173 h 2747293"/>
                  <a:gd name="connsiteX78" fmla="*/ 1561495 w 3316112"/>
                  <a:gd name="connsiteY78" fmla="*/ 2091284 h 2747293"/>
                  <a:gd name="connsiteX79" fmla="*/ 1452236 w 3316112"/>
                  <a:gd name="connsiteY79" fmla="*/ 1937271 h 2747293"/>
                  <a:gd name="connsiteX80" fmla="*/ 1188962 w 3316112"/>
                  <a:gd name="connsiteY80" fmla="*/ 1854217 h 2747293"/>
                  <a:gd name="connsiteX81" fmla="*/ 933350 w 3316112"/>
                  <a:gd name="connsiteY81" fmla="*/ 1805030 h 2747293"/>
                  <a:gd name="connsiteX82" fmla="*/ 805140 w 3316112"/>
                  <a:gd name="connsiteY82" fmla="*/ 1752617 h 2747293"/>
                  <a:gd name="connsiteX83" fmla="*/ 613229 w 3316112"/>
                  <a:gd name="connsiteY83" fmla="*/ 1718750 h 2747293"/>
                  <a:gd name="connsiteX84" fmla="*/ 489051 w 3316112"/>
                  <a:gd name="connsiteY84" fmla="*/ 1684884 h 2747293"/>
                  <a:gd name="connsiteX85" fmla="*/ 184251 w 3316112"/>
                  <a:gd name="connsiteY85" fmla="*/ 1651017 h 2747293"/>
                  <a:gd name="connsiteX86" fmla="*/ 0 w 3316112"/>
                  <a:gd name="connsiteY8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893585 w 3316112"/>
                  <a:gd name="connsiteY49" fmla="*/ 1594573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452236 w 3316112"/>
                  <a:gd name="connsiteY78" fmla="*/ 1937271 h 2747293"/>
                  <a:gd name="connsiteX79" fmla="*/ 1188962 w 3316112"/>
                  <a:gd name="connsiteY79" fmla="*/ 1854217 h 2747293"/>
                  <a:gd name="connsiteX80" fmla="*/ 933350 w 3316112"/>
                  <a:gd name="connsiteY80" fmla="*/ 1805030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1188962 w 3316112"/>
                  <a:gd name="connsiteY79" fmla="*/ 1854217 h 2747293"/>
                  <a:gd name="connsiteX80" fmla="*/ 933350 w 3316112"/>
                  <a:gd name="connsiteY80" fmla="*/ 1805030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1188962 w 3316112"/>
                  <a:gd name="connsiteY79" fmla="*/ 1854217 h 2747293"/>
                  <a:gd name="connsiteX80" fmla="*/ 680309 w 3316112"/>
                  <a:gd name="connsiteY80" fmla="*/ 2161588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613229 w 3316112"/>
                  <a:gd name="connsiteY80" fmla="*/ 1718750 h 2747293"/>
                  <a:gd name="connsiteX81" fmla="*/ 489051 w 3316112"/>
                  <a:gd name="connsiteY81" fmla="*/ 1684884 h 2747293"/>
                  <a:gd name="connsiteX82" fmla="*/ 184251 w 3316112"/>
                  <a:gd name="connsiteY82" fmla="*/ 1651017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89051 w 3316112"/>
                  <a:gd name="connsiteY80" fmla="*/ 1684884 h 2747293"/>
                  <a:gd name="connsiteX81" fmla="*/ 184251 w 3316112"/>
                  <a:gd name="connsiteY81" fmla="*/ 1651017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184251 w 3316112"/>
                  <a:gd name="connsiteY81" fmla="*/ 1651017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258171 w 3316112"/>
                  <a:gd name="connsiteY7" fmla="*/ 1881206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877103 w 3316112"/>
                  <a:gd name="connsiteY7" fmla="*/ 1707713 h 2747293"/>
                  <a:gd name="connsiteX8" fmla="*/ 1258171 w 3316112"/>
                  <a:gd name="connsiteY8" fmla="*/ 1881206 h 2747293"/>
                  <a:gd name="connsiteX9" fmla="*/ 1724371 w 3316112"/>
                  <a:gd name="connsiteY9" fmla="*/ 1956797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1232 w 3316112"/>
                  <a:gd name="connsiteY24" fmla="*/ 1298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620779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199195 w 3316112"/>
                  <a:gd name="connsiteY78" fmla="*/ 2362841 h 2747293"/>
                  <a:gd name="connsiteX79" fmla="*/ 819593 w 3316112"/>
                  <a:gd name="connsiteY79" fmla="*/ 2208045 h 2747293"/>
                  <a:gd name="connsiteX80" fmla="*/ 680309 w 3316112"/>
                  <a:gd name="connsiteY80" fmla="*/ 2161588 h 2747293"/>
                  <a:gd name="connsiteX81" fmla="*/ 431541 w 3316112"/>
                  <a:gd name="connsiteY81" fmla="*/ 2070197 h 2747293"/>
                  <a:gd name="connsiteX82" fmla="*/ 40477 w 3316112"/>
                  <a:gd name="connsiteY82" fmla="*/ 1944316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549345 w 3316112"/>
                  <a:gd name="connsiteY5" fmla="*/ 1698682 h 2747293"/>
                  <a:gd name="connsiteX6" fmla="*/ 1162757 w 3316112"/>
                  <a:gd name="connsiteY6" fmla="*/ 1313560 h 2747293"/>
                  <a:gd name="connsiteX7" fmla="*/ 877103 w 3316112"/>
                  <a:gd name="connsiteY7" fmla="*/ 1707713 h 2747293"/>
                  <a:gd name="connsiteX8" fmla="*/ 1258171 w 3316112"/>
                  <a:gd name="connsiteY8" fmla="*/ 1881206 h 2747293"/>
                  <a:gd name="connsiteX9" fmla="*/ 1724371 w 3316112"/>
                  <a:gd name="connsiteY9" fmla="*/ 1956797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1232 w 3316112"/>
                  <a:gd name="connsiteY24" fmla="*/ 1298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620779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199195 w 3316112"/>
                  <a:gd name="connsiteY78" fmla="*/ 2362841 h 2747293"/>
                  <a:gd name="connsiteX79" fmla="*/ 819593 w 3316112"/>
                  <a:gd name="connsiteY79" fmla="*/ 2208045 h 2747293"/>
                  <a:gd name="connsiteX80" fmla="*/ 680309 w 3316112"/>
                  <a:gd name="connsiteY80" fmla="*/ 2161588 h 2747293"/>
                  <a:gd name="connsiteX81" fmla="*/ 431541 w 3316112"/>
                  <a:gd name="connsiteY81" fmla="*/ 2070197 h 2747293"/>
                  <a:gd name="connsiteX82" fmla="*/ 40477 w 3316112"/>
                  <a:gd name="connsiteY82" fmla="*/ 1944316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549345 w 3316112"/>
                  <a:gd name="connsiteY5" fmla="*/ 1698682 h 2747293"/>
                  <a:gd name="connsiteX6" fmla="*/ 877103 w 3316112"/>
                  <a:gd name="connsiteY6" fmla="*/ 1707713 h 2747293"/>
                  <a:gd name="connsiteX7" fmla="*/ 1258171 w 3316112"/>
                  <a:gd name="connsiteY7" fmla="*/ 1881206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622651 w 3316112"/>
                  <a:gd name="connsiteY59" fmla="*/ 2667017 h 2748145"/>
                  <a:gd name="connsiteX60" fmla="*/ 2588785 w 3316112"/>
                  <a:gd name="connsiteY60" fmla="*/ 2678306 h 2748145"/>
                  <a:gd name="connsiteX61" fmla="*/ 2560882 w 3316112"/>
                  <a:gd name="connsiteY61" fmla="*/ 2711960 h 2748145"/>
                  <a:gd name="connsiteX62" fmla="*/ 2588785 w 3316112"/>
                  <a:gd name="connsiteY62" fmla="*/ 2746039 h 2748145"/>
                  <a:gd name="connsiteX63" fmla="*/ 2577496 w 3316112"/>
                  <a:gd name="connsiteY63" fmla="*/ 2734750 h 2748145"/>
                  <a:gd name="connsiteX64" fmla="*/ 2475896 w 3316112"/>
                  <a:gd name="connsiteY64" fmla="*/ 2655728 h 2748145"/>
                  <a:gd name="connsiteX65" fmla="*/ 2430740 w 3316112"/>
                  <a:gd name="connsiteY65" fmla="*/ 2599284 h 2748145"/>
                  <a:gd name="connsiteX66" fmla="*/ 2408162 w 3316112"/>
                  <a:gd name="connsiteY66" fmla="*/ 2565417 h 2748145"/>
                  <a:gd name="connsiteX67" fmla="*/ 2306562 w 3316112"/>
                  <a:gd name="connsiteY67" fmla="*/ 2520262 h 2748145"/>
                  <a:gd name="connsiteX68" fmla="*/ 2204962 w 3316112"/>
                  <a:gd name="connsiteY68" fmla="*/ 2452528 h 2748145"/>
                  <a:gd name="connsiteX69" fmla="*/ 2148518 w 3316112"/>
                  <a:gd name="connsiteY69" fmla="*/ 2418662 h 2748145"/>
                  <a:gd name="connsiteX70" fmla="*/ 1945318 w 3316112"/>
                  <a:gd name="connsiteY70" fmla="*/ 2396084 h 2748145"/>
                  <a:gd name="connsiteX71" fmla="*/ 1855007 w 3316112"/>
                  <a:gd name="connsiteY71" fmla="*/ 2373506 h 2748145"/>
                  <a:gd name="connsiteX72" fmla="*/ 1764696 w 3316112"/>
                  <a:gd name="connsiteY72" fmla="*/ 2339639 h 2748145"/>
                  <a:gd name="connsiteX73" fmla="*/ 1719540 w 3316112"/>
                  <a:gd name="connsiteY73" fmla="*/ 2328350 h 2748145"/>
                  <a:gd name="connsiteX74" fmla="*/ 1685674 w 3316112"/>
                  <a:gd name="connsiteY74" fmla="*/ 2305773 h 2748145"/>
                  <a:gd name="connsiteX75" fmla="*/ 1617940 w 3316112"/>
                  <a:gd name="connsiteY75" fmla="*/ 2204173 h 2748145"/>
                  <a:gd name="connsiteX76" fmla="*/ 1561495 w 3316112"/>
                  <a:gd name="connsiteY76" fmla="*/ 2091284 h 2748145"/>
                  <a:gd name="connsiteX77" fmla="*/ 1199195 w 3316112"/>
                  <a:gd name="connsiteY77" fmla="*/ 2362841 h 2748145"/>
                  <a:gd name="connsiteX78" fmla="*/ 819593 w 3316112"/>
                  <a:gd name="connsiteY78" fmla="*/ 2208045 h 2748145"/>
                  <a:gd name="connsiteX79" fmla="*/ 680309 w 3316112"/>
                  <a:gd name="connsiteY79" fmla="*/ 2161588 h 2748145"/>
                  <a:gd name="connsiteX80" fmla="*/ 431541 w 3316112"/>
                  <a:gd name="connsiteY80" fmla="*/ 2070197 h 2748145"/>
                  <a:gd name="connsiteX81" fmla="*/ 40477 w 3316112"/>
                  <a:gd name="connsiteY81" fmla="*/ 1944316 h 2748145"/>
                  <a:gd name="connsiteX82" fmla="*/ 0 w 3316112"/>
                  <a:gd name="connsiteY82" fmla="*/ 1525227 h 2748145"/>
                  <a:gd name="connsiteX0" fmla="*/ 71362 w 3316112"/>
                  <a:gd name="connsiteY0" fmla="*/ 1154306 h 2748836"/>
                  <a:gd name="connsiteX1" fmla="*/ 127807 w 3316112"/>
                  <a:gd name="connsiteY1" fmla="*/ 1131728 h 2748836"/>
                  <a:gd name="connsiteX2" fmla="*/ 383822 w 3316112"/>
                  <a:gd name="connsiteY2" fmla="*/ 1148259 h 2748836"/>
                  <a:gd name="connsiteX3" fmla="*/ 560413 w 3316112"/>
                  <a:gd name="connsiteY3" fmla="*/ 1182125 h 2748836"/>
                  <a:gd name="connsiteX4" fmla="*/ 822880 w 3316112"/>
                  <a:gd name="connsiteY4" fmla="*/ 1220023 h 2748836"/>
                  <a:gd name="connsiteX5" fmla="*/ 549345 w 3316112"/>
                  <a:gd name="connsiteY5" fmla="*/ 1698682 h 2748836"/>
                  <a:gd name="connsiteX6" fmla="*/ 877103 w 3316112"/>
                  <a:gd name="connsiteY6" fmla="*/ 1707713 h 2748836"/>
                  <a:gd name="connsiteX7" fmla="*/ 1258171 w 3316112"/>
                  <a:gd name="connsiteY7" fmla="*/ 1881206 h 2748836"/>
                  <a:gd name="connsiteX8" fmla="*/ 1724371 w 3316112"/>
                  <a:gd name="connsiteY8" fmla="*/ 1956797 h 2748836"/>
                  <a:gd name="connsiteX9" fmla="*/ 1572785 w 3316112"/>
                  <a:gd name="connsiteY9" fmla="*/ 1233328 h 2748836"/>
                  <a:gd name="connsiteX10" fmla="*/ 1505051 w 3316112"/>
                  <a:gd name="connsiteY10" fmla="*/ 1086573 h 2748836"/>
                  <a:gd name="connsiteX11" fmla="*/ 1426029 w 3316112"/>
                  <a:gd name="connsiteY11" fmla="*/ 973684 h 2748836"/>
                  <a:gd name="connsiteX12" fmla="*/ 1347007 w 3316112"/>
                  <a:gd name="connsiteY12" fmla="*/ 894662 h 2748836"/>
                  <a:gd name="connsiteX13" fmla="*/ 1290562 w 3316112"/>
                  <a:gd name="connsiteY13" fmla="*/ 826928 h 2748836"/>
                  <a:gd name="connsiteX14" fmla="*/ 1222829 w 3316112"/>
                  <a:gd name="connsiteY14" fmla="*/ 725328 h 2748836"/>
                  <a:gd name="connsiteX15" fmla="*/ 1132518 w 3316112"/>
                  <a:gd name="connsiteY15" fmla="*/ 646306 h 2748836"/>
                  <a:gd name="connsiteX16" fmla="*/ 1008340 w 3316112"/>
                  <a:gd name="connsiteY16" fmla="*/ 578573 h 2748836"/>
                  <a:gd name="connsiteX17" fmla="*/ 964394 w 3316112"/>
                  <a:gd name="connsiteY17" fmla="*/ 547528 h 2748836"/>
                  <a:gd name="connsiteX18" fmla="*/ 803528 w 3316112"/>
                  <a:gd name="connsiteY18" fmla="*/ 392306 h 2748836"/>
                  <a:gd name="connsiteX19" fmla="*/ 669674 w 3316112"/>
                  <a:gd name="connsiteY19" fmla="*/ 307639 h 2748836"/>
                  <a:gd name="connsiteX20" fmla="*/ 635807 w 3316112"/>
                  <a:gd name="connsiteY20" fmla="*/ 273773 h 2748836"/>
                  <a:gd name="connsiteX21" fmla="*/ 613229 w 3316112"/>
                  <a:gd name="connsiteY21" fmla="*/ 228617 h 2748836"/>
                  <a:gd name="connsiteX22" fmla="*/ 538239 w 3316112"/>
                  <a:gd name="connsiteY22" fmla="*/ 192331 h 2748836"/>
                  <a:gd name="connsiteX23" fmla="*/ 461232 w 3316112"/>
                  <a:gd name="connsiteY23" fmla="*/ 129839 h 2748836"/>
                  <a:gd name="connsiteX24" fmla="*/ 319718 w 3316112"/>
                  <a:gd name="connsiteY24" fmla="*/ 81862 h 2748836"/>
                  <a:gd name="connsiteX25" fmla="*/ 251985 w 3316112"/>
                  <a:gd name="connsiteY25" fmla="*/ 47995 h 2748836"/>
                  <a:gd name="connsiteX26" fmla="*/ 218118 w 3316112"/>
                  <a:gd name="connsiteY26" fmla="*/ 25417 h 2748836"/>
                  <a:gd name="connsiteX27" fmla="*/ 323347 w 3316112"/>
                  <a:gd name="connsiteY27" fmla="*/ 4855 h 2748836"/>
                  <a:gd name="connsiteX28" fmla="*/ 685397 w 3316112"/>
                  <a:gd name="connsiteY28" fmla="*/ 16145 h 2748836"/>
                  <a:gd name="connsiteX29" fmla="*/ 883357 w 3316112"/>
                  <a:gd name="connsiteY29" fmla="*/ 22998 h 2748836"/>
                  <a:gd name="connsiteX30" fmla="*/ 1603425 w 3316112"/>
                  <a:gd name="connsiteY30" fmla="*/ 27433 h 2748836"/>
                  <a:gd name="connsiteX31" fmla="*/ 1684464 w 3316112"/>
                  <a:gd name="connsiteY31" fmla="*/ 53235 h 2748836"/>
                  <a:gd name="connsiteX32" fmla="*/ 1887261 w 3316112"/>
                  <a:gd name="connsiteY32" fmla="*/ 4049 h 2748836"/>
                  <a:gd name="connsiteX33" fmla="*/ 2287614 w 3316112"/>
                  <a:gd name="connsiteY33" fmla="*/ 22191 h 2748836"/>
                  <a:gd name="connsiteX34" fmla="*/ 2758118 w 3316112"/>
                  <a:gd name="connsiteY34" fmla="*/ 18966 h 2748836"/>
                  <a:gd name="connsiteX35" fmla="*/ 2898019 w 3316112"/>
                  <a:gd name="connsiteY35" fmla="*/ 30659 h 2748836"/>
                  <a:gd name="connsiteX36" fmla="*/ 3284665 w 3316112"/>
                  <a:gd name="connsiteY36" fmla="*/ 62912 h 2748836"/>
                  <a:gd name="connsiteX37" fmla="*/ 3316112 w 3316112"/>
                  <a:gd name="connsiteY37" fmla="*/ 183058 h 2748836"/>
                  <a:gd name="connsiteX38" fmla="*/ 3285470 w 3316112"/>
                  <a:gd name="connsiteY38" fmla="*/ 368116 h 2748836"/>
                  <a:gd name="connsiteX39" fmla="*/ 3230639 w 3316112"/>
                  <a:gd name="connsiteY39" fmla="*/ 595910 h 2748836"/>
                  <a:gd name="connsiteX40" fmla="*/ 3216528 w 3316112"/>
                  <a:gd name="connsiteY40" fmla="*/ 789434 h 2748836"/>
                  <a:gd name="connsiteX41" fmla="*/ 3185080 w 3316112"/>
                  <a:gd name="connsiteY41" fmla="*/ 928528 h 2748836"/>
                  <a:gd name="connsiteX42" fmla="*/ 3134683 w 3316112"/>
                  <a:gd name="connsiteY42" fmla="*/ 1024080 h 2748836"/>
                  <a:gd name="connsiteX43" fmla="*/ 3096785 w 3316112"/>
                  <a:gd name="connsiteY43" fmla="*/ 1097862 h 2748836"/>
                  <a:gd name="connsiteX44" fmla="*/ 3062918 w 3316112"/>
                  <a:gd name="connsiteY44" fmla="*/ 1165595 h 2748836"/>
                  <a:gd name="connsiteX45" fmla="*/ 3006474 w 3316112"/>
                  <a:gd name="connsiteY45" fmla="*/ 1244617 h 2748836"/>
                  <a:gd name="connsiteX46" fmla="*/ 2961318 w 3316112"/>
                  <a:gd name="connsiteY46" fmla="*/ 1346217 h 2748836"/>
                  <a:gd name="connsiteX47" fmla="*/ 2938740 w 3316112"/>
                  <a:gd name="connsiteY47" fmla="*/ 1391373 h 2748836"/>
                  <a:gd name="connsiteX48" fmla="*/ 2927451 w 3316112"/>
                  <a:gd name="connsiteY48" fmla="*/ 1620779 h 2748836"/>
                  <a:gd name="connsiteX49" fmla="*/ 2871007 w 3316112"/>
                  <a:gd name="connsiteY49" fmla="*/ 1786484 h 2748836"/>
                  <a:gd name="connsiteX50" fmla="*/ 2859718 w 3316112"/>
                  <a:gd name="connsiteY50" fmla="*/ 1842928 h 2748836"/>
                  <a:gd name="connsiteX51" fmla="*/ 2837140 w 3316112"/>
                  <a:gd name="connsiteY51" fmla="*/ 1876795 h 2748836"/>
                  <a:gd name="connsiteX52" fmla="*/ 2791985 w 3316112"/>
                  <a:gd name="connsiteY52" fmla="*/ 2034839 h 2748836"/>
                  <a:gd name="connsiteX53" fmla="*/ 2769407 w 3316112"/>
                  <a:gd name="connsiteY53" fmla="*/ 2113862 h 2748836"/>
                  <a:gd name="connsiteX54" fmla="*/ 2780696 w 3316112"/>
                  <a:gd name="connsiteY54" fmla="*/ 2147728 h 2748836"/>
                  <a:gd name="connsiteX55" fmla="*/ 2758118 w 3316112"/>
                  <a:gd name="connsiteY55" fmla="*/ 2249328 h 2748836"/>
                  <a:gd name="connsiteX56" fmla="*/ 2679096 w 3316112"/>
                  <a:gd name="connsiteY56" fmla="*/ 2497684 h 2748836"/>
                  <a:gd name="connsiteX57" fmla="*/ 2645229 w 3316112"/>
                  <a:gd name="connsiteY57" fmla="*/ 2554128 h 2748836"/>
                  <a:gd name="connsiteX58" fmla="*/ 2633940 w 3316112"/>
                  <a:gd name="connsiteY58" fmla="*/ 2633150 h 2748836"/>
                  <a:gd name="connsiteX59" fmla="*/ 2622651 w 3316112"/>
                  <a:gd name="connsiteY59" fmla="*/ 2667017 h 2748836"/>
                  <a:gd name="connsiteX60" fmla="*/ 2588785 w 3316112"/>
                  <a:gd name="connsiteY60" fmla="*/ 2678306 h 2748836"/>
                  <a:gd name="connsiteX61" fmla="*/ 2560882 w 3316112"/>
                  <a:gd name="connsiteY61" fmla="*/ 2711960 h 2748836"/>
                  <a:gd name="connsiteX62" fmla="*/ 2544876 w 3316112"/>
                  <a:gd name="connsiteY62" fmla="*/ 2702626 h 2748836"/>
                  <a:gd name="connsiteX63" fmla="*/ 2588785 w 3316112"/>
                  <a:gd name="connsiteY63" fmla="*/ 2746039 h 2748836"/>
                  <a:gd name="connsiteX64" fmla="*/ 2577496 w 3316112"/>
                  <a:gd name="connsiteY64" fmla="*/ 2734750 h 2748836"/>
                  <a:gd name="connsiteX65" fmla="*/ 2475896 w 3316112"/>
                  <a:gd name="connsiteY65" fmla="*/ 2655728 h 2748836"/>
                  <a:gd name="connsiteX66" fmla="*/ 2430740 w 3316112"/>
                  <a:gd name="connsiteY66" fmla="*/ 2599284 h 2748836"/>
                  <a:gd name="connsiteX67" fmla="*/ 2408162 w 3316112"/>
                  <a:gd name="connsiteY67" fmla="*/ 2565417 h 2748836"/>
                  <a:gd name="connsiteX68" fmla="*/ 2306562 w 3316112"/>
                  <a:gd name="connsiteY68" fmla="*/ 2520262 h 2748836"/>
                  <a:gd name="connsiteX69" fmla="*/ 2204962 w 3316112"/>
                  <a:gd name="connsiteY69" fmla="*/ 2452528 h 2748836"/>
                  <a:gd name="connsiteX70" fmla="*/ 2148518 w 3316112"/>
                  <a:gd name="connsiteY70" fmla="*/ 2418662 h 2748836"/>
                  <a:gd name="connsiteX71" fmla="*/ 1945318 w 3316112"/>
                  <a:gd name="connsiteY71" fmla="*/ 2396084 h 2748836"/>
                  <a:gd name="connsiteX72" fmla="*/ 1855007 w 3316112"/>
                  <a:gd name="connsiteY72" fmla="*/ 2373506 h 2748836"/>
                  <a:gd name="connsiteX73" fmla="*/ 1764696 w 3316112"/>
                  <a:gd name="connsiteY73" fmla="*/ 2339639 h 2748836"/>
                  <a:gd name="connsiteX74" fmla="*/ 1719540 w 3316112"/>
                  <a:gd name="connsiteY74" fmla="*/ 2328350 h 2748836"/>
                  <a:gd name="connsiteX75" fmla="*/ 1685674 w 3316112"/>
                  <a:gd name="connsiteY75" fmla="*/ 2305773 h 2748836"/>
                  <a:gd name="connsiteX76" fmla="*/ 1617940 w 3316112"/>
                  <a:gd name="connsiteY76" fmla="*/ 2204173 h 2748836"/>
                  <a:gd name="connsiteX77" fmla="*/ 1561495 w 3316112"/>
                  <a:gd name="connsiteY77" fmla="*/ 2091284 h 2748836"/>
                  <a:gd name="connsiteX78" fmla="*/ 1199195 w 3316112"/>
                  <a:gd name="connsiteY78" fmla="*/ 2362841 h 2748836"/>
                  <a:gd name="connsiteX79" fmla="*/ 819593 w 3316112"/>
                  <a:gd name="connsiteY79" fmla="*/ 2208045 h 2748836"/>
                  <a:gd name="connsiteX80" fmla="*/ 680309 w 3316112"/>
                  <a:gd name="connsiteY80" fmla="*/ 2161588 h 2748836"/>
                  <a:gd name="connsiteX81" fmla="*/ 431541 w 3316112"/>
                  <a:gd name="connsiteY81" fmla="*/ 2070197 h 2748836"/>
                  <a:gd name="connsiteX82" fmla="*/ 40477 w 3316112"/>
                  <a:gd name="connsiteY82" fmla="*/ 1944316 h 2748836"/>
                  <a:gd name="connsiteX83" fmla="*/ 0 w 3316112"/>
                  <a:gd name="connsiteY83" fmla="*/ 1525227 h 2748836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622651 w 3316112"/>
                  <a:gd name="connsiteY59" fmla="*/ 2667017 h 2748145"/>
                  <a:gd name="connsiteX60" fmla="*/ 2588785 w 3316112"/>
                  <a:gd name="connsiteY60" fmla="*/ 2678306 h 2748145"/>
                  <a:gd name="connsiteX61" fmla="*/ 2560882 w 3316112"/>
                  <a:gd name="connsiteY61" fmla="*/ 2711960 h 2748145"/>
                  <a:gd name="connsiteX62" fmla="*/ 2588785 w 3316112"/>
                  <a:gd name="connsiteY62" fmla="*/ 2746039 h 2748145"/>
                  <a:gd name="connsiteX63" fmla="*/ 2577496 w 3316112"/>
                  <a:gd name="connsiteY63" fmla="*/ 2734750 h 2748145"/>
                  <a:gd name="connsiteX64" fmla="*/ 2475896 w 3316112"/>
                  <a:gd name="connsiteY64" fmla="*/ 2655728 h 2748145"/>
                  <a:gd name="connsiteX65" fmla="*/ 2430740 w 3316112"/>
                  <a:gd name="connsiteY65" fmla="*/ 2599284 h 2748145"/>
                  <a:gd name="connsiteX66" fmla="*/ 2408162 w 3316112"/>
                  <a:gd name="connsiteY66" fmla="*/ 2565417 h 2748145"/>
                  <a:gd name="connsiteX67" fmla="*/ 2306562 w 3316112"/>
                  <a:gd name="connsiteY67" fmla="*/ 2520262 h 2748145"/>
                  <a:gd name="connsiteX68" fmla="*/ 2204962 w 3316112"/>
                  <a:gd name="connsiteY68" fmla="*/ 2452528 h 2748145"/>
                  <a:gd name="connsiteX69" fmla="*/ 2148518 w 3316112"/>
                  <a:gd name="connsiteY69" fmla="*/ 2418662 h 2748145"/>
                  <a:gd name="connsiteX70" fmla="*/ 1945318 w 3316112"/>
                  <a:gd name="connsiteY70" fmla="*/ 2396084 h 2748145"/>
                  <a:gd name="connsiteX71" fmla="*/ 1855007 w 3316112"/>
                  <a:gd name="connsiteY71" fmla="*/ 2373506 h 2748145"/>
                  <a:gd name="connsiteX72" fmla="*/ 1764696 w 3316112"/>
                  <a:gd name="connsiteY72" fmla="*/ 2339639 h 2748145"/>
                  <a:gd name="connsiteX73" fmla="*/ 1719540 w 3316112"/>
                  <a:gd name="connsiteY73" fmla="*/ 2328350 h 2748145"/>
                  <a:gd name="connsiteX74" fmla="*/ 1685674 w 3316112"/>
                  <a:gd name="connsiteY74" fmla="*/ 2305773 h 2748145"/>
                  <a:gd name="connsiteX75" fmla="*/ 1617940 w 3316112"/>
                  <a:gd name="connsiteY75" fmla="*/ 2204173 h 2748145"/>
                  <a:gd name="connsiteX76" fmla="*/ 1561495 w 3316112"/>
                  <a:gd name="connsiteY76" fmla="*/ 2091284 h 2748145"/>
                  <a:gd name="connsiteX77" fmla="*/ 1199195 w 3316112"/>
                  <a:gd name="connsiteY77" fmla="*/ 2362841 h 2748145"/>
                  <a:gd name="connsiteX78" fmla="*/ 819593 w 3316112"/>
                  <a:gd name="connsiteY78" fmla="*/ 2208045 h 2748145"/>
                  <a:gd name="connsiteX79" fmla="*/ 680309 w 3316112"/>
                  <a:gd name="connsiteY79" fmla="*/ 2161588 h 2748145"/>
                  <a:gd name="connsiteX80" fmla="*/ 431541 w 3316112"/>
                  <a:gd name="connsiteY80" fmla="*/ 2070197 h 2748145"/>
                  <a:gd name="connsiteX81" fmla="*/ 40477 w 3316112"/>
                  <a:gd name="connsiteY81" fmla="*/ 1944316 h 2748145"/>
                  <a:gd name="connsiteX82" fmla="*/ 0 w 3316112"/>
                  <a:gd name="connsiteY82" fmla="*/ 1525227 h 2748145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588785 w 3316112"/>
                  <a:gd name="connsiteY59" fmla="*/ 2678306 h 2748145"/>
                  <a:gd name="connsiteX60" fmla="*/ 2560882 w 3316112"/>
                  <a:gd name="connsiteY60" fmla="*/ 2711960 h 2748145"/>
                  <a:gd name="connsiteX61" fmla="*/ 2588785 w 3316112"/>
                  <a:gd name="connsiteY61" fmla="*/ 2746039 h 2748145"/>
                  <a:gd name="connsiteX62" fmla="*/ 2577496 w 3316112"/>
                  <a:gd name="connsiteY62" fmla="*/ 2734750 h 2748145"/>
                  <a:gd name="connsiteX63" fmla="*/ 2475896 w 3316112"/>
                  <a:gd name="connsiteY63" fmla="*/ 2655728 h 2748145"/>
                  <a:gd name="connsiteX64" fmla="*/ 2430740 w 3316112"/>
                  <a:gd name="connsiteY64" fmla="*/ 2599284 h 2748145"/>
                  <a:gd name="connsiteX65" fmla="*/ 2408162 w 3316112"/>
                  <a:gd name="connsiteY65" fmla="*/ 2565417 h 2748145"/>
                  <a:gd name="connsiteX66" fmla="*/ 2306562 w 3316112"/>
                  <a:gd name="connsiteY66" fmla="*/ 2520262 h 2748145"/>
                  <a:gd name="connsiteX67" fmla="*/ 2204962 w 3316112"/>
                  <a:gd name="connsiteY67" fmla="*/ 2452528 h 2748145"/>
                  <a:gd name="connsiteX68" fmla="*/ 2148518 w 3316112"/>
                  <a:gd name="connsiteY68" fmla="*/ 2418662 h 2748145"/>
                  <a:gd name="connsiteX69" fmla="*/ 1945318 w 3316112"/>
                  <a:gd name="connsiteY69" fmla="*/ 2396084 h 2748145"/>
                  <a:gd name="connsiteX70" fmla="*/ 1855007 w 3316112"/>
                  <a:gd name="connsiteY70" fmla="*/ 2373506 h 2748145"/>
                  <a:gd name="connsiteX71" fmla="*/ 1764696 w 3316112"/>
                  <a:gd name="connsiteY71" fmla="*/ 2339639 h 2748145"/>
                  <a:gd name="connsiteX72" fmla="*/ 1719540 w 3316112"/>
                  <a:gd name="connsiteY72" fmla="*/ 2328350 h 2748145"/>
                  <a:gd name="connsiteX73" fmla="*/ 1685674 w 3316112"/>
                  <a:gd name="connsiteY73" fmla="*/ 2305773 h 2748145"/>
                  <a:gd name="connsiteX74" fmla="*/ 1617940 w 3316112"/>
                  <a:gd name="connsiteY74" fmla="*/ 2204173 h 2748145"/>
                  <a:gd name="connsiteX75" fmla="*/ 1561495 w 3316112"/>
                  <a:gd name="connsiteY75" fmla="*/ 2091284 h 2748145"/>
                  <a:gd name="connsiteX76" fmla="*/ 1199195 w 3316112"/>
                  <a:gd name="connsiteY76" fmla="*/ 2362841 h 2748145"/>
                  <a:gd name="connsiteX77" fmla="*/ 819593 w 3316112"/>
                  <a:gd name="connsiteY77" fmla="*/ 2208045 h 2748145"/>
                  <a:gd name="connsiteX78" fmla="*/ 680309 w 3316112"/>
                  <a:gd name="connsiteY78" fmla="*/ 2161588 h 2748145"/>
                  <a:gd name="connsiteX79" fmla="*/ 431541 w 3316112"/>
                  <a:gd name="connsiteY79" fmla="*/ 2070197 h 2748145"/>
                  <a:gd name="connsiteX80" fmla="*/ 40477 w 3316112"/>
                  <a:gd name="connsiteY80" fmla="*/ 1944316 h 2748145"/>
                  <a:gd name="connsiteX81" fmla="*/ 0 w 3316112"/>
                  <a:gd name="connsiteY81" fmla="*/ 1525227 h 2748145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33940 w 3316112"/>
                  <a:gd name="connsiteY57" fmla="*/ 2633150 h 2748145"/>
                  <a:gd name="connsiteX58" fmla="*/ 2588785 w 3316112"/>
                  <a:gd name="connsiteY58" fmla="*/ 2678306 h 2748145"/>
                  <a:gd name="connsiteX59" fmla="*/ 2560882 w 3316112"/>
                  <a:gd name="connsiteY59" fmla="*/ 2711960 h 2748145"/>
                  <a:gd name="connsiteX60" fmla="*/ 2588785 w 3316112"/>
                  <a:gd name="connsiteY60" fmla="*/ 2746039 h 2748145"/>
                  <a:gd name="connsiteX61" fmla="*/ 2577496 w 3316112"/>
                  <a:gd name="connsiteY61" fmla="*/ 2734750 h 2748145"/>
                  <a:gd name="connsiteX62" fmla="*/ 2475896 w 3316112"/>
                  <a:gd name="connsiteY62" fmla="*/ 2655728 h 2748145"/>
                  <a:gd name="connsiteX63" fmla="*/ 2430740 w 3316112"/>
                  <a:gd name="connsiteY63" fmla="*/ 2599284 h 2748145"/>
                  <a:gd name="connsiteX64" fmla="*/ 2408162 w 3316112"/>
                  <a:gd name="connsiteY64" fmla="*/ 2565417 h 2748145"/>
                  <a:gd name="connsiteX65" fmla="*/ 2306562 w 3316112"/>
                  <a:gd name="connsiteY65" fmla="*/ 2520262 h 2748145"/>
                  <a:gd name="connsiteX66" fmla="*/ 2204962 w 3316112"/>
                  <a:gd name="connsiteY66" fmla="*/ 2452528 h 2748145"/>
                  <a:gd name="connsiteX67" fmla="*/ 2148518 w 3316112"/>
                  <a:gd name="connsiteY67" fmla="*/ 2418662 h 2748145"/>
                  <a:gd name="connsiteX68" fmla="*/ 1945318 w 3316112"/>
                  <a:gd name="connsiteY68" fmla="*/ 2396084 h 2748145"/>
                  <a:gd name="connsiteX69" fmla="*/ 1855007 w 3316112"/>
                  <a:gd name="connsiteY69" fmla="*/ 2373506 h 2748145"/>
                  <a:gd name="connsiteX70" fmla="*/ 1764696 w 3316112"/>
                  <a:gd name="connsiteY70" fmla="*/ 2339639 h 2748145"/>
                  <a:gd name="connsiteX71" fmla="*/ 1719540 w 3316112"/>
                  <a:gd name="connsiteY71" fmla="*/ 2328350 h 2748145"/>
                  <a:gd name="connsiteX72" fmla="*/ 1685674 w 3316112"/>
                  <a:gd name="connsiteY72" fmla="*/ 2305773 h 2748145"/>
                  <a:gd name="connsiteX73" fmla="*/ 1617940 w 3316112"/>
                  <a:gd name="connsiteY73" fmla="*/ 2204173 h 2748145"/>
                  <a:gd name="connsiteX74" fmla="*/ 1561495 w 3316112"/>
                  <a:gd name="connsiteY74" fmla="*/ 2091284 h 2748145"/>
                  <a:gd name="connsiteX75" fmla="*/ 1199195 w 3316112"/>
                  <a:gd name="connsiteY75" fmla="*/ 2362841 h 2748145"/>
                  <a:gd name="connsiteX76" fmla="*/ 819593 w 3316112"/>
                  <a:gd name="connsiteY76" fmla="*/ 2208045 h 2748145"/>
                  <a:gd name="connsiteX77" fmla="*/ 680309 w 3316112"/>
                  <a:gd name="connsiteY77" fmla="*/ 2161588 h 2748145"/>
                  <a:gd name="connsiteX78" fmla="*/ 431541 w 3316112"/>
                  <a:gd name="connsiteY78" fmla="*/ 2070197 h 2748145"/>
                  <a:gd name="connsiteX79" fmla="*/ 40477 w 3316112"/>
                  <a:gd name="connsiteY79" fmla="*/ 1944316 h 2748145"/>
                  <a:gd name="connsiteX80" fmla="*/ 0 w 3316112"/>
                  <a:gd name="connsiteY80" fmla="*/ 1525227 h 2748145"/>
                  <a:gd name="connsiteX0" fmla="*/ 71362 w 3316112"/>
                  <a:gd name="connsiteY0" fmla="*/ 1154306 h 2750638"/>
                  <a:gd name="connsiteX1" fmla="*/ 127807 w 3316112"/>
                  <a:gd name="connsiteY1" fmla="*/ 1131728 h 2750638"/>
                  <a:gd name="connsiteX2" fmla="*/ 383822 w 3316112"/>
                  <a:gd name="connsiteY2" fmla="*/ 1148259 h 2750638"/>
                  <a:gd name="connsiteX3" fmla="*/ 560413 w 3316112"/>
                  <a:gd name="connsiteY3" fmla="*/ 1182125 h 2750638"/>
                  <a:gd name="connsiteX4" fmla="*/ 822880 w 3316112"/>
                  <a:gd name="connsiteY4" fmla="*/ 1220023 h 2750638"/>
                  <a:gd name="connsiteX5" fmla="*/ 549345 w 3316112"/>
                  <a:gd name="connsiteY5" fmla="*/ 1698682 h 2750638"/>
                  <a:gd name="connsiteX6" fmla="*/ 877103 w 3316112"/>
                  <a:gd name="connsiteY6" fmla="*/ 1707713 h 2750638"/>
                  <a:gd name="connsiteX7" fmla="*/ 1258171 w 3316112"/>
                  <a:gd name="connsiteY7" fmla="*/ 1881206 h 2750638"/>
                  <a:gd name="connsiteX8" fmla="*/ 1724371 w 3316112"/>
                  <a:gd name="connsiteY8" fmla="*/ 1956797 h 2750638"/>
                  <a:gd name="connsiteX9" fmla="*/ 1572785 w 3316112"/>
                  <a:gd name="connsiteY9" fmla="*/ 1233328 h 2750638"/>
                  <a:gd name="connsiteX10" fmla="*/ 1505051 w 3316112"/>
                  <a:gd name="connsiteY10" fmla="*/ 1086573 h 2750638"/>
                  <a:gd name="connsiteX11" fmla="*/ 1426029 w 3316112"/>
                  <a:gd name="connsiteY11" fmla="*/ 973684 h 2750638"/>
                  <a:gd name="connsiteX12" fmla="*/ 1347007 w 3316112"/>
                  <a:gd name="connsiteY12" fmla="*/ 894662 h 2750638"/>
                  <a:gd name="connsiteX13" fmla="*/ 1290562 w 3316112"/>
                  <a:gd name="connsiteY13" fmla="*/ 826928 h 2750638"/>
                  <a:gd name="connsiteX14" fmla="*/ 1222829 w 3316112"/>
                  <a:gd name="connsiteY14" fmla="*/ 725328 h 2750638"/>
                  <a:gd name="connsiteX15" fmla="*/ 1132518 w 3316112"/>
                  <a:gd name="connsiteY15" fmla="*/ 646306 h 2750638"/>
                  <a:gd name="connsiteX16" fmla="*/ 1008340 w 3316112"/>
                  <a:gd name="connsiteY16" fmla="*/ 578573 h 2750638"/>
                  <a:gd name="connsiteX17" fmla="*/ 964394 w 3316112"/>
                  <a:gd name="connsiteY17" fmla="*/ 547528 h 2750638"/>
                  <a:gd name="connsiteX18" fmla="*/ 803528 w 3316112"/>
                  <a:gd name="connsiteY18" fmla="*/ 392306 h 2750638"/>
                  <a:gd name="connsiteX19" fmla="*/ 669674 w 3316112"/>
                  <a:gd name="connsiteY19" fmla="*/ 307639 h 2750638"/>
                  <a:gd name="connsiteX20" fmla="*/ 635807 w 3316112"/>
                  <a:gd name="connsiteY20" fmla="*/ 273773 h 2750638"/>
                  <a:gd name="connsiteX21" fmla="*/ 613229 w 3316112"/>
                  <a:gd name="connsiteY21" fmla="*/ 228617 h 2750638"/>
                  <a:gd name="connsiteX22" fmla="*/ 538239 w 3316112"/>
                  <a:gd name="connsiteY22" fmla="*/ 192331 h 2750638"/>
                  <a:gd name="connsiteX23" fmla="*/ 461232 w 3316112"/>
                  <a:gd name="connsiteY23" fmla="*/ 129839 h 2750638"/>
                  <a:gd name="connsiteX24" fmla="*/ 319718 w 3316112"/>
                  <a:gd name="connsiteY24" fmla="*/ 81862 h 2750638"/>
                  <a:gd name="connsiteX25" fmla="*/ 251985 w 3316112"/>
                  <a:gd name="connsiteY25" fmla="*/ 47995 h 2750638"/>
                  <a:gd name="connsiteX26" fmla="*/ 218118 w 3316112"/>
                  <a:gd name="connsiteY26" fmla="*/ 25417 h 2750638"/>
                  <a:gd name="connsiteX27" fmla="*/ 323347 w 3316112"/>
                  <a:gd name="connsiteY27" fmla="*/ 4855 h 2750638"/>
                  <a:gd name="connsiteX28" fmla="*/ 685397 w 3316112"/>
                  <a:gd name="connsiteY28" fmla="*/ 16145 h 2750638"/>
                  <a:gd name="connsiteX29" fmla="*/ 883357 w 3316112"/>
                  <a:gd name="connsiteY29" fmla="*/ 22998 h 2750638"/>
                  <a:gd name="connsiteX30" fmla="*/ 1603425 w 3316112"/>
                  <a:gd name="connsiteY30" fmla="*/ 27433 h 2750638"/>
                  <a:gd name="connsiteX31" fmla="*/ 1684464 w 3316112"/>
                  <a:gd name="connsiteY31" fmla="*/ 53235 h 2750638"/>
                  <a:gd name="connsiteX32" fmla="*/ 1887261 w 3316112"/>
                  <a:gd name="connsiteY32" fmla="*/ 4049 h 2750638"/>
                  <a:gd name="connsiteX33" fmla="*/ 2287614 w 3316112"/>
                  <a:gd name="connsiteY33" fmla="*/ 22191 h 2750638"/>
                  <a:gd name="connsiteX34" fmla="*/ 2758118 w 3316112"/>
                  <a:gd name="connsiteY34" fmla="*/ 18966 h 2750638"/>
                  <a:gd name="connsiteX35" fmla="*/ 2898019 w 3316112"/>
                  <a:gd name="connsiteY35" fmla="*/ 30659 h 2750638"/>
                  <a:gd name="connsiteX36" fmla="*/ 3284665 w 3316112"/>
                  <a:gd name="connsiteY36" fmla="*/ 62912 h 2750638"/>
                  <a:gd name="connsiteX37" fmla="*/ 3316112 w 3316112"/>
                  <a:gd name="connsiteY37" fmla="*/ 183058 h 2750638"/>
                  <a:gd name="connsiteX38" fmla="*/ 3285470 w 3316112"/>
                  <a:gd name="connsiteY38" fmla="*/ 368116 h 2750638"/>
                  <a:gd name="connsiteX39" fmla="*/ 3230639 w 3316112"/>
                  <a:gd name="connsiteY39" fmla="*/ 595910 h 2750638"/>
                  <a:gd name="connsiteX40" fmla="*/ 3216528 w 3316112"/>
                  <a:gd name="connsiteY40" fmla="*/ 789434 h 2750638"/>
                  <a:gd name="connsiteX41" fmla="*/ 3185080 w 3316112"/>
                  <a:gd name="connsiteY41" fmla="*/ 928528 h 2750638"/>
                  <a:gd name="connsiteX42" fmla="*/ 3134683 w 3316112"/>
                  <a:gd name="connsiteY42" fmla="*/ 1024080 h 2750638"/>
                  <a:gd name="connsiteX43" fmla="*/ 3096785 w 3316112"/>
                  <a:gd name="connsiteY43" fmla="*/ 1097862 h 2750638"/>
                  <a:gd name="connsiteX44" fmla="*/ 3062918 w 3316112"/>
                  <a:gd name="connsiteY44" fmla="*/ 1165595 h 2750638"/>
                  <a:gd name="connsiteX45" fmla="*/ 3006474 w 3316112"/>
                  <a:gd name="connsiteY45" fmla="*/ 1244617 h 2750638"/>
                  <a:gd name="connsiteX46" fmla="*/ 2961318 w 3316112"/>
                  <a:gd name="connsiteY46" fmla="*/ 1346217 h 2750638"/>
                  <a:gd name="connsiteX47" fmla="*/ 2938740 w 3316112"/>
                  <a:gd name="connsiteY47" fmla="*/ 1391373 h 2750638"/>
                  <a:gd name="connsiteX48" fmla="*/ 2927451 w 3316112"/>
                  <a:gd name="connsiteY48" fmla="*/ 1620779 h 2750638"/>
                  <a:gd name="connsiteX49" fmla="*/ 2871007 w 3316112"/>
                  <a:gd name="connsiteY49" fmla="*/ 1786484 h 2750638"/>
                  <a:gd name="connsiteX50" fmla="*/ 2859718 w 3316112"/>
                  <a:gd name="connsiteY50" fmla="*/ 1842928 h 2750638"/>
                  <a:gd name="connsiteX51" fmla="*/ 2837140 w 3316112"/>
                  <a:gd name="connsiteY51" fmla="*/ 1876795 h 2750638"/>
                  <a:gd name="connsiteX52" fmla="*/ 2791985 w 3316112"/>
                  <a:gd name="connsiteY52" fmla="*/ 2034839 h 2750638"/>
                  <a:gd name="connsiteX53" fmla="*/ 2769407 w 3316112"/>
                  <a:gd name="connsiteY53" fmla="*/ 2113862 h 2750638"/>
                  <a:gd name="connsiteX54" fmla="*/ 2780696 w 3316112"/>
                  <a:gd name="connsiteY54" fmla="*/ 2147728 h 2750638"/>
                  <a:gd name="connsiteX55" fmla="*/ 2758118 w 3316112"/>
                  <a:gd name="connsiteY55" fmla="*/ 2249328 h 2750638"/>
                  <a:gd name="connsiteX56" fmla="*/ 2679096 w 3316112"/>
                  <a:gd name="connsiteY56" fmla="*/ 2497684 h 2750638"/>
                  <a:gd name="connsiteX57" fmla="*/ 2633940 w 3316112"/>
                  <a:gd name="connsiteY57" fmla="*/ 2633150 h 2750638"/>
                  <a:gd name="connsiteX58" fmla="*/ 2588785 w 3316112"/>
                  <a:gd name="connsiteY58" fmla="*/ 2678306 h 2750638"/>
                  <a:gd name="connsiteX59" fmla="*/ 2588785 w 3316112"/>
                  <a:gd name="connsiteY59" fmla="*/ 2746039 h 2750638"/>
                  <a:gd name="connsiteX60" fmla="*/ 2577496 w 3316112"/>
                  <a:gd name="connsiteY60" fmla="*/ 2734750 h 2750638"/>
                  <a:gd name="connsiteX61" fmla="*/ 2475896 w 3316112"/>
                  <a:gd name="connsiteY61" fmla="*/ 2655728 h 2750638"/>
                  <a:gd name="connsiteX62" fmla="*/ 2430740 w 3316112"/>
                  <a:gd name="connsiteY62" fmla="*/ 2599284 h 2750638"/>
                  <a:gd name="connsiteX63" fmla="*/ 2408162 w 3316112"/>
                  <a:gd name="connsiteY63" fmla="*/ 2565417 h 2750638"/>
                  <a:gd name="connsiteX64" fmla="*/ 2306562 w 3316112"/>
                  <a:gd name="connsiteY64" fmla="*/ 2520262 h 2750638"/>
                  <a:gd name="connsiteX65" fmla="*/ 2204962 w 3316112"/>
                  <a:gd name="connsiteY65" fmla="*/ 2452528 h 2750638"/>
                  <a:gd name="connsiteX66" fmla="*/ 2148518 w 3316112"/>
                  <a:gd name="connsiteY66" fmla="*/ 2418662 h 2750638"/>
                  <a:gd name="connsiteX67" fmla="*/ 1945318 w 3316112"/>
                  <a:gd name="connsiteY67" fmla="*/ 2396084 h 2750638"/>
                  <a:gd name="connsiteX68" fmla="*/ 1855007 w 3316112"/>
                  <a:gd name="connsiteY68" fmla="*/ 2373506 h 2750638"/>
                  <a:gd name="connsiteX69" fmla="*/ 1764696 w 3316112"/>
                  <a:gd name="connsiteY69" fmla="*/ 2339639 h 2750638"/>
                  <a:gd name="connsiteX70" fmla="*/ 1719540 w 3316112"/>
                  <a:gd name="connsiteY70" fmla="*/ 2328350 h 2750638"/>
                  <a:gd name="connsiteX71" fmla="*/ 1685674 w 3316112"/>
                  <a:gd name="connsiteY71" fmla="*/ 2305773 h 2750638"/>
                  <a:gd name="connsiteX72" fmla="*/ 1617940 w 3316112"/>
                  <a:gd name="connsiteY72" fmla="*/ 2204173 h 2750638"/>
                  <a:gd name="connsiteX73" fmla="*/ 1561495 w 3316112"/>
                  <a:gd name="connsiteY73" fmla="*/ 2091284 h 2750638"/>
                  <a:gd name="connsiteX74" fmla="*/ 1199195 w 3316112"/>
                  <a:gd name="connsiteY74" fmla="*/ 2362841 h 2750638"/>
                  <a:gd name="connsiteX75" fmla="*/ 819593 w 3316112"/>
                  <a:gd name="connsiteY75" fmla="*/ 2208045 h 2750638"/>
                  <a:gd name="connsiteX76" fmla="*/ 680309 w 3316112"/>
                  <a:gd name="connsiteY76" fmla="*/ 2161588 h 2750638"/>
                  <a:gd name="connsiteX77" fmla="*/ 431541 w 3316112"/>
                  <a:gd name="connsiteY77" fmla="*/ 2070197 h 2750638"/>
                  <a:gd name="connsiteX78" fmla="*/ 40477 w 3316112"/>
                  <a:gd name="connsiteY78" fmla="*/ 1944316 h 2750638"/>
                  <a:gd name="connsiteX79" fmla="*/ 0 w 3316112"/>
                  <a:gd name="connsiteY79" fmla="*/ 1525227 h 2750638"/>
                  <a:gd name="connsiteX0" fmla="*/ 71362 w 3316112"/>
                  <a:gd name="connsiteY0" fmla="*/ 1154306 h 2746230"/>
                  <a:gd name="connsiteX1" fmla="*/ 127807 w 3316112"/>
                  <a:gd name="connsiteY1" fmla="*/ 1131728 h 2746230"/>
                  <a:gd name="connsiteX2" fmla="*/ 383822 w 3316112"/>
                  <a:gd name="connsiteY2" fmla="*/ 1148259 h 2746230"/>
                  <a:gd name="connsiteX3" fmla="*/ 560413 w 3316112"/>
                  <a:gd name="connsiteY3" fmla="*/ 1182125 h 2746230"/>
                  <a:gd name="connsiteX4" fmla="*/ 822880 w 3316112"/>
                  <a:gd name="connsiteY4" fmla="*/ 1220023 h 2746230"/>
                  <a:gd name="connsiteX5" fmla="*/ 549345 w 3316112"/>
                  <a:gd name="connsiteY5" fmla="*/ 1698682 h 2746230"/>
                  <a:gd name="connsiteX6" fmla="*/ 877103 w 3316112"/>
                  <a:gd name="connsiteY6" fmla="*/ 1707713 h 2746230"/>
                  <a:gd name="connsiteX7" fmla="*/ 1258171 w 3316112"/>
                  <a:gd name="connsiteY7" fmla="*/ 1881206 h 2746230"/>
                  <a:gd name="connsiteX8" fmla="*/ 1724371 w 3316112"/>
                  <a:gd name="connsiteY8" fmla="*/ 1956797 h 2746230"/>
                  <a:gd name="connsiteX9" fmla="*/ 1572785 w 3316112"/>
                  <a:gd name="connsiteY9" fmla="*/ 1233328 h 2746230"/>
                  <a:gd name="connsiteX10" fmla="*/ 1505051 w 3316112"/>
                  <a:gd name="connsiteY10" fmla="*/ 1086573 h 2746230"/>
                  <a:gd name="connsiteX11" fmla="*/ 1426029 w 3316112"/>
                  <a:gd name="connsiteY11" fmla="*/ 973684 h 2746230"/>
                  <a:gd name="connsiteX12" fmla="*/ 1347007 w 3316112"/>
                  <a:gd name="connsiteY12" fmla="*/ 894662 h 2746230"/>
                  <a:gd name="connsiteX13" fmla="*/ 1290562 w 3316112"/>
                  <a:gd name="connsiteY13" fmla="*/ 826928 h 2746230"/>
                  <a:gd name="connsiteX14" fmla="*/ 1222829 w 3316112"/>
                  <a:gd name="connsiteY14" fmla="*/ 725328 h 2746230"/>
                  <a:gd name="connsiteX15" fmla="*/ 1132518 w 3316112"/>
                  <a:gd name="connsiteY15" fmla="*/ 646306 h 2746230"/>
                  <a:gd name="connsiteX16" fmla="*/ 1008340 w 3316112"/>
                  <a:gd name="connsiteY16" fmla="*/ 578573 h 2746230"/>
                  <a:gd name="connsiteX17" fmla="*/ 964394 w 3316112"/>
                  <a:gd name="connsiteY17" fmla="*/ 547528 h 2746230"/>
                  <a:gd name="connsiteX18" fmla="*/ 803528 w 3316112"/>
                  <a:gd name="connsiteY18" fmla="*/ 392306 h 2746230"/>
                  <a:gd name="connsiteX19" fmla="*/ 669674 w 3316112"/>
                  <a:gd name="connsiteY19" fmla="*/ 307639 h 2746230"/>
                  <a:gd name="connsiteX20" fmla="*/ 635807 w 3316112"/>
                  <a:gd name="connsiteY20" fmla="*/ 273773 h 2746230"/>
                  <a:gd name="connsiteX21" fmla="*/ 613229 w 3316112"/>
                  <a:gd name="connsiteY21" fmla="*/ 228617 h 2746230"/>
                  <a:gd name="connsiteX22" fmla="*/ 538239 w 3316112"/>
                  <a:gd name="connsiteY22" fmla="*/ 192331 h 2746230"/>
                  <a:gd name="connsiteX23" fmla="*/ 461232 w 3316112"/>
                  <a:gd name="connsiteY23" fmla="*/ 129839 h 2746230"/>
                  <a:gd name="connsiteX24" fmla="*/ 319718 w 3316112"/>
                  <a:gd name="connsiteY24" fmla="*/ 81862 h 2746230"/>
                  <a:gd name="connsiteX25" fmla="*/ 251985 w 3316112"/>
                  <a:gd name="connsiteY25" fmla="*/ 47995 h 2746230"/>
                  <a:gd name="connsiteX26" fmla="*/ 218118 w 3316112"/>
                  <a:gd name="connsiteY26" fmla="*/ 25417 h 2746230"/>
                  <a:gd name="connsiteX27" fmla="*/ 323347 w 3316112"/>
                  <a:gd name="connsiteY27" fmla="*/ 4855 h 2746230"/>
                  <a:gd name="connsiteX28" fmla="*/ 685397 w 3316112"/>
                  <a:gd name="connsiteY28" fmla="*/ 16145 h 2746230"/>
                  <a:gd name="connsiteX29" fmla="*/ 883357 w 3316112"/>
                  <a:gd name="connsiteY29" fmla="*/ 22998 h 2746230"/>
                  <a:gd name="connsiteX30" fmla="*/ 1603425 w 3316112"/>
                  <a:gd name="connsiteY30" fmla="*/ 27433 h 2746230"/>
                  <a:gd name="connsiteX31" fmla="*/ 1684464 w 3316112"/>
                  <a:gd name="connsiteY31" fmla="*/ 53235 h 2746230"/>
                  <a:gd name="connsiteX32" fmla="*/ 1887261 w 3316112"/>
                  <a:gd name="connsiteY32" fmla="*/ 4049 h 2746230"/>
                  <a:gd name="connsiteX33" fmla="*/ 2287614 w 3316112"/>
                  <a:gd name="connsiteY33" fmla="*/ 22191 h 2746230"/>
                  <a:gd name="connsiteX34" fmla="*/ 2758118 w 3316112"/>
                  <a:gd name="connsiteY34" fmla="*/ 18966 h 2746230"/>
                  <a:gd name="connsiteX35" fmla="*/ 2898019 w 3316112"/>
                  <a:gd name="connsiteY35" fmla="*/ 30659 h 2746230"/>
                  <a:gd name="connsiteX36" fmla="*/ 3284665 w 3316112"/>
                  <a:gd name="connsiteY36" fmla="*/ 62912 h 2746230"/>
                  <a:gd name="connsiteX37" fmla="*/ 3316112 w 3316112"/>
                  <a:gd name="connsiteY37" fmla="*/ 183058 h 2746230"/>
                  <a:gd name="connsiteX38" fmla="*/ 3285470 w 3316112"/>
                  <a:gd name="connsiteY38" fmla="*/ 368116 h 2746230"/>
                  <a:gd name="connsiteX39" fmla="*/ 3230639 w 3316112"/>
                  <a:gd name="connsiteY39" fmla="*/ 595910 h 2746230"/>
                  <a:gd name="connsiteX40" fmla="*/ 3216528 w 3316112"/>
                  <a:gd name="connsiteY40" fmla="*/ 789434 h 2746230"/>
                  <a:gd name="connsiteX41" fmla="*/ 3185080 w 3316112"/>
                  <a:gd name="connsiteY41" fmla="*/ 928528 h 2746230"/>
                  <a:gd name="connsiteX42" fmla="*/ 3134683 w 3316112"/>
                  <a:gd name="connsiteY42" fmla="*/ 1024080 h 2746230"/>
                  <a:gd name="connsiteX43" fmla="*/ 3096785 w 3316112"/>
                  <a:gd name="connsiteY43" fmla="*/ 1097862 h 2746230"/>
                  <a:gd name="connsiteX44" fmla="*/ 3062918 w 3316112"/>
                  <a:gd name="connsiteY44" fmla="*/ 1165595 h 2746230"/>
                  <a:gd name="connsiteX45" fmla="*/ 3006474 w 3316112"/>
                  <a:gd name="connsiteY45" fmla="*/ 1244617 h 2746230"/>
                  <a:gd name="connsiteX46" fmla="*/ 2961318 w 3316112"/>
                  <a:gd name="connsiteY46" fmla="*/ 1346217 h 2746230"/>
                  <a:gd name="connsiteX47" fmla="*/ 2938740 w 3316112"/>
                  <a:gd name="connsiteY47" fmla="*/ 1391373 h 2746230"/>
                  <a:gd name="connsiteX48" fmla="*/ 2927451 w 3316112"/>
                  <a:gd name="connsiteY48" fmla="*/ 1620779 h 2746230"/>
                  <a:gd name="connsiteX49" fmla="*/ 2871007 w 3316112"/>
                  <a:gd name="connsiteY49" fmla="*/ 1786484 h 2746230"/>
                  <a:gd name="connsiteX50" fmla="*/ 2859718 w 3316112"/>
                  <a:gd name="connsiteY50" fmla="*/ 1842928 h 2746230"/>
                  <a:gd name="connsiteX51" fmla="*/ 2837140 w 3316112"/>
                  <a:gd name="connsiteY51" fmla="*/ 1876795 h 2746230"/>
                  <a:gd name="connsiteX52" fmla="*/ 2791985 w 3316112"/>
                  <a:gd name="connsiteY52" fmla="*/ 2034839 h 2746230"/>
                  <a:gd name="connsiteX53" fmla="*/ 2769407 w 3316112"/>
                  <a:gd name="connsiteY53" fmla="*/ 2113862 h 2746230"/>
                  <a:gd name="connsiteX54" fmla="*/ 2780696 w 3316112"/>
                  <a:gd name="connsiteY54" fmla="*/ 2147728 h 2746230"/>
                  <a:gd name="connsiteX55" fmla="*/ 2758118 w 3316112"/>
                  <a:gd name="connsiteY55" fmla="*/ 2249328 h 2746230"/>
                  <a:gd name="connsiteX56" fmla="*/ 2679096 w 3316112"/>
                  <a:gd name="connsiteY56" fmla="*/ 2497684 h 2746230"/>
                  <a:gd name="connsiteX57" fmla="*/ 2633940 w 3316112"/>
                  <a:gd name="connsiteY57" fmla="*/ 2633150 h 2746230"/>
                  <a:gd name="connsiteX58" fmla="*/ 2588785 w 3316112"/>
                  <a:gd name="connsiteY58" fmla="*/ 2678306 h 2746230"/>
                  <a:gd name="connsiteX59" fmla="*/ 2588785 w 3316112"/>
                  <a:gd name="connsiteY59" fmla="*/ 2746039 h 2746230"/>
                  <a:gd name="connsiteX60" fmla="*/ 2475896 w 3316112"/>
                  <a:gd name="connsiteY60" fmla="*/ 2655728 h 2746230"/>
                  <a:gd name="connsiteX61" fmla="*/ 2430740 w 3316112"/>
                  <a:gd name="connsiteY61" fmla="*/ 2599284 h 2746230"/>
                  <a:gd name="connsiteX62" fmla="*/ 2408162 w 3316112"/>
                  <a:gd name="connsiteY62" fmla="*/ 2565417 h 2746230"/>
                  <a:gd name="connsiteX63" fmla="*/ 2306562 w 3316112"/>
                  <a:gd name="connsiteY63" fmla="*/ 2520262 h 2746230"/>
                  <a:gd name="connsiteX64" fmla="*/ 2204962 w 3316112"/>
                  <a:gd name="connsiteY64" fmla="*/ 2452528 h 2746230"/>
                  <a:gd name="connsiteX65" fmla="*/ 2148518 w 3316112"/>
                  <a:gd name="connsiteY65" fmla="*/ 2418662 h 2746230"/>
                  <a:gd name="connsiteX66" fmla="*/ 1945318 w 3316112"/>
                  <a:gd name="connsiteY66" fmla="*/ 2396084 h 2746230"/>
                  <a:gd name="connsiteX67" fmla="*/ 1855007 w 3316112"/>
                  <a:gd name="connsiteY67" fmla="*/ 2373506 h 2746230"/>
                  <a:gd name="connsiteX68" fmla="*/ 1764696 w 3316112"/>
                  <a:gd name="connsiteY68" fmla="*/ 2339639 h 2746230"/>
                  <a:gd name="connsiteX69" fmla="*/ 1719540 w 3316112"/>
                  <a:gd name="connsiteY69" fmla="*/ 2328350 h 2746230"/>
                  <a:gd name="connsiteX70" fmla="*/ 1685674 w 3316112"/>
                  <a:gd name="connsiteY70" fmla="*/ 2305773 h 2746230"/>
                  <a:gd name="connsiteX71" fmla="*/ 1617940 w 3316112"/>
                  <a:gd name="connsiteY71" fmla="*/ 2204173 h 2746230"/>
                  <a:gd name="connsiteX72" fmla="*/ 1561495 w 3316112"/>
                  <a:gd name="connsiteY72" fmla="*/ 2091284 h 2746230"/>
                  <a:gd name="connsiteX73" fmla="*/ 1199195 w 3316112"/>
                  <a:gd name="connsiteY73" fmla="*/ 2362841 h 2746230"/>
                  <a:gd name="connsiteX74" fmla="*/ 819593 w 3316112"/>
                  <a:gd name="connsiteY74" fmla="*/ 2208045 h 2746230"/>
                  <a:gd name="connsiteX75" fmla="*/ 680309 w 3316112"/>
                  <a:gd name="connsiteY75" fmla="*/ 2161588 h 2746230"/>
                  <a:gd name="connsiteX76" fmla="*/ 431541 w 3316112"/>
                  <a:gd name="connsiteY76" fmla="*/ 2070197 h 2746230"/>
                  <a:gd name="connsiteX77" fmla="*/ 40477 w 3316112"/>
                  <a:gd name="connsiteY77" fmla="*/ 1944316 h 2746230"/>
                  <a:gd name="connsiteX78" fmla="*/ 0 w 3316112"/>
                  <a:gd name="connsiteY78" fmla="*/ 1525227 h 2746230"/>
                  <a:gd name="connsiteX0" fmla="*/ 71362 w 3316112"/>
                  <a:gd name="connsiteY0" fmla="*/ 1154306 h 2746185"/>
                  <a:gd name="connsiteX1" fmla="*/ 127807 w 3316112"/>
                  <a:gd name="connsiteY1" fmla="*/ 1131728 h 2746185"/>
                  <a:gd name="connsiteX2" fmla="*/ 383822 w 3316112"/>
                  <a:gd name="connsiteY2" fmla="*/ 1148259 h 2746185"/>
                  <a:gd name="connsiteX3" fmla="*/ 560413 w 3316112"/>
                  <a:gd name="connsiteY3" fmla="*/ 1182125 h 2746185"/>
                  <a:gd name="connsiteX4" fmla="*/ 822880 w 3316112"/>
                  <a:gd name="connsiteY4" fmla="*/ 1220023 h 2746185"/>
                  <a:gd name="connsiteX5" fmla="*/ 549345 w 3316112"/>
                  <a:gd name="connsiteY5" fmla="*/ 1698682 h 2746185"/>
                  <a:gd name="connsiteX6" fmla="*/ 877103 w 3316112"/>
                  <a:gd name="connsiteY6" fmla="*/ 1707713 h 2746185"/>
                  <a:gd name="connsiteX7" fmla="*/ 1258171 w 3316112"/>
                  <a:gd name="connsiteY7" fmla="*/ 1881206 h 2746185"/>
                  <a:gd name="connsiteX8" fmla="*/ 1724371 w 3316112"/>
                  <a:gd name="connsiteY8" fmla="*/ 1956797 h 2746185"/>
                  <a:gd name="connsiteX9" fmla="*/ 1572785 w 3316112"/>
                  <a:gd name="connsiteY9" fmla="*/ 1233328 h 2746185"/>
                  <a:gd name="connsiteX10" fmla="*/ 1505051 w 3316112"/>
                  <a:gd name="connsiteY10" fmla="*/ 1086573 h 2746185"/>
                  <a:gd name="connsiteX11" fmla="*/ 1426029 w 3316112"/>
                  <a:gd name="connsiteY11" fmla="*/ 973684 h 2746185"/>
                  <a:gd name="connsiteX12" fmla="*/ 1347007 w 3316112"/>
                  <a:gd name="connsiteY12" fmla="*/ 894662 h 2746185"/>
                  <a:gd name="connsiteX13" fmla="*/ 1290562 w 3316112"/>
                  <a:gd name="connsiteY13" fmla="*/ 826928 h 2746185"/>
                  <a:gd name="connsiteX14" fmla="*/ 1222829 w 3316112"/>
                  <a:gd name="connsiteY14" fmla="*/ 725328 h 2746185"/>
                  <a:gd name="connsiteX15" fmla="*/ 1132518 w 3316112"/>
                  <a:gd name="connsiteY15" fmla="*/ 646306 h 2746185"/>
                  <a:gd name="connsiteX16" fmla="*/ 1008340 w 3316112"/>
                  <a:gd name="connsiteY16" fmla="*/ 578573 h 2746185"/>
                  <a:gd name="connsiteX17" fmla="*/ 964394 w 3316112"/>
                  <a:gd name="connsiteY17" fmla="*/ 547528 h 2746185"/>
                  <a:gd name="connsiteX18" fmla="*/ 803528 w 3316112"/>
                  <a:gd name="connsiteY18" fmla="*/ 392306 h 2746185"/>
                  <a:gd name="connsiteX19" fmla="*/ 669674 w 3316112"/>
                  <a:gd name="connsiteY19" fmla="*/ 307639 h 2746185"/>
                  <a:gd name="connsiteX20" fmla="*/ 635807 w 3316112"/>
                  <a:gd name="connsiteY20" fmla="*/ 273773 h 2746185"/>
                  <a:gd name="connsiteX21" fmla="*/ 613229 w 3316112"/>
                  <a:gd name="connsiteY21" fmla="*/ 228617 h 2746185"/>
                  <a:gd name="connsiteX22" fmla="*/ 538239 w 3316112"/>
                  <a:gd name="connsiteY22" fmla="*/ 192331 h 2746185"/>
                  <a:gd name="connsiteX23" fmla="*/ 461232 w 3316112"/>
                  <a:gd name="connsiteY23" fmla="*/ 129839 h 2746185"/>
                  <a:gd name="connsiteX24" fmla="*/ 319718 w 3316112"/>
                  <a:gd name="connsiteY24" fmla="*/ 81862 h 2746185"/>
                  <a:gd name="connsiteX25" fmla="*/ 251985 w 3316112"/>
                  <a:gd name="connsiteY25" fmla="*/ 47995 h 2746185"/>
                  <a:gd name="connsiteX26" fmla="*/ 218118 w 3316112"/>
                  <a:gd name="connsiteY26" fmla="*/ 25417 h 2746185"/>
                  <a:gd name="connsiteX27" fmla="*/ 323347 w 3316112"/>
                  <a:gd name="connsiteY27" fmla="*/ 4855 h 2746185"/>
                  <a:gd name="connsiteX28" fmla="*/ 685397 w 3316112"/>
                  <a:gd name="connsiteY28" fmla="*/ 16145 h 2746185"/>
                  <a:gd name="connsiteX29" fmla="*/ 883357 w 3316112"/>
                  <a:gd name="connsiteY29" fmla="*/ 22998 h 2746185"/>
                  <a:gd name="connsiteX30" fmla="*/ 1603425 w 3316112"/>
                  <a:gd name="connsiteY30" fmla="*/ 27433 h 2746185"/>
                  <a:gd name="connsiteX31" fmla="*/ 1684464 w 3316112"/>
                  <a:gd name="connsiteY31" fmla="*/ 53235 h 2746185"/>
                  <a:gd name="connsiteX32" fmla="*/ 1887261 w 3316112"/>
                  <a:gd name="connsiteY32" fmla="*/ 4049 h 2746185"/>
                  <a:gd name="connsiteX33" fmla="*/ 2287614 w 3316112"/>
                  <a:gd name="connsiteY33" fmla="*/ 22191 h 2746185"/>
                  <a:gd name="connsiteX34" fmla="*/ 2758118 w 3316112"/>
                  <a:gd name="connsiteY34" fmla="*/ 18966 h 2746185"/>
                  <a:gd name="connsiteX35" fmla="*/ 2898019 w 3316112"/>
                  <a:gd name="connsiteY35" fmla="*/ 30659 h 2746185"/>
                  <a:gd name="connsiteX36" fmla="*/ 3284665 w 3316112"/>
                  <a:gd name="connsiteY36" fmla="*/ 62912 h 2746185"/>
                  <a:gd name="connsiteX37" fmla="*/ 3316112 w 3316112"/>
                  <a:gd name="connsiteY37" fmla="*/ 183058 h 2746185"/>
                  <a:gd name="connsiteX38" fmla="*/ 3285470 w 3316112"/>
                  <a:gd name="connsiteY38" fmla="*/ 368116 h 2746185"/>
                  <a:gd name="connsiteX39" fmla="*/ 3230639 w 3316112"/>
                  <a:gd name="connsiteY39" fmla="*/ 595910 h 2746185"/>
                  <a:gd name="connsiteX40" fmla="*/ 3216528 w 3316112"/>
                  <a:gd name="connsiteY40" fmla="*/ 789434 h 2746185"/>
                  <a:gd name="connsiteX41" fmla="*/ 3185080 w 3316112"/>
                  <a:gd name="connsiteY41" fmla="*/ 928528 h 2746185"/>
                  <a:gd name="connsiteX42" fmla="*/ 3134683 w 3316112"/>
                  <a:gd name="connsiteY42" fmla="*/ 1024080 h 2746185"/>
                  <a:gd name="connsiteX43" fmla="*/ 3096785 w 3316112"/>
                  <a:gd name="connsiteY43" fmla="*/ 1097862 h 2746185"/>
                  <a:gd name="connsiteX44" fmla="*/ 3062918 w 3316112"/>
                  <a:gd name="connsiteY44" fmla="*/ 1165595 h 2746185"/>
                  <a:gd name="connsiteX45" fmla="*/ 3006474 w 3316112"/>
                  <a:gd name="connsiteY45" fmla="*/ 1244617 h 2746185"/>
                  <a:gd name="connsiteX46" fmla="*/ 2961318 w 3316112"/>
                  <a:gd name="connsiteY46" fmla="*/ 1346217 h 2746185"/>
                  <a:gd name="connsiteX47" fmla="*/ 2938740 w 3316112"/>
                  <a:gd name="connsiteY47" fmla="*/ 1391373 h 2746185"/>
                  <a:gd name="connsiteX48" fmla="*/ 2927451 w 3316112"/>
                  <a:gd name="connsiteY48" fmla="*/ 1620779 h 2746185"/>
                  <a:gd name="connsiteX49" fmla="*/ 2871007 w 3316112"/>
                  <a:gd name="connsiteY49" fmla="*/ 1786484 h 2746185"/>
                  <a:gd name="connsiteX50" fmla="*/ 2859718 w 3316112"/>
                  <a:gd name="connsiteY50" fmla="*/ 1842928 h 2746185"/>
                  <a:gd name="connsiteX51" fmla="*/ 2837140 w 3316112"/>
                  <a:gd name="connsiteY51" fmla="*/ 1876795 h 2746185"/>
                  <a:gd name="connsiteX52" fmla="*/ 2791985 w 3316112"/>
                  <a:gd name="connsiteY52" fmla="*/ 2034839 h 2746185"/>
                  <a:gd name="connsiteX53" fmla="*/ 2769407 w 3316112"/>
                  <a:gd name="connsiteY53" fmla="*/ 2113862 h 2746185"/>
                  <a:gd name="connsiteX54" fmla="*/ 2780696 w 3316112"/>
                  <a:gd name="connsiteY54" fmla="*/ 2147728 h 2746185"/>
                  <a:gd name="connsiteX55" fmla="*/ 2758118 w 3316112"/>
                  <a:gd name="connsiteY55" fmla="*/ 2249328 h 2746185"/>
                  <a:gd name="connsiteX56" fmla="*/ 2679096 w 3316112"/>
                  <a:gd name="connsiteY56" fmla="*/ 2497684 h 2746185"/>
                  <a:gd name="connsiteX57" fmla="*/ 2633940 w 3316112"/>
                  <a:gd name="connsiteY57" fmla="*/ 2633150 h 2746185"/>
                  <a:gd name="connsiteX58" fmla="*/ 2588785 w 3316112"/>
                  <a:gd name="connsiteY58" fmla="*/ 2746039 h 2746185"/>
                  <a:gd name="connsiteX59" fmla="*/ 2475896 w 3316112"/>
                  <a:gd name="connsiteY59" fmla="*/ 2655728 h 2746185"/>
                  <a:gd name="connsiteX60" fmla="*/ 2430740 w 3316112"/>
                  <a:gd name="connsiteY60" fmla="*/ 2599284 h 2746185"/>
                  <a:gd name="connsiteX61" fmla="*/ 2408162 w 3316112"/>
                  <a:gd name="connsiteY61" fmla="*/ 2565417 h 2746185"/>
                  <a:gd name="connsiteX62" fmla="*/ 2306562 w 3316112"/>
                  <a:gd name="connsiteY62" fmla="*/ 2520262 h 2746185"/>
                  <a:gd name="connsiteX63" fmla="*/ 2204962 w 3316112"/>
                  <a:gd name="connsiteY63" fmla="*/ 2452528 h 2746185"/>
                  <a:gd name="connsiteX64" fmla="*/ 2148518 w 3316112"/>
                  <a:gd name="connsiteY64" fmla="*/ 2418662 h 2746185"/>
                  <a:gd name="connsiteX65" fmla="*/ 1945318 w 3316112"/>
                  <a:gd name="connsiteY65" fmla="*/ 2396084 h 2746185"/>
                  <a:gd name="connsiteX66" fmla="*/ 1855007 w 3316112"/>
                  <a:gd name="connsiteY66" fmla="*/ 2373506 h 2746185"/>
                  <a:gd name="connsiteX67" fmla="*/ 1764696 w 3316112"/>
                  <a:gd name="connsiteY67" fmla="*/ 2339639 h 2746185"/>
                  <a:gd name="connsiteX68" fmla="*/ 1719540 w 3316112"/>
                  <a:gd name="connsiteY68" fmla="*/ 2328350 h 2746185"/>
                  <a:gd name="connsiteX69" fmla="*/ 1685674 w 3316112"/>
                  <a:gd name="connsiteY69" fmla="*/ 2305773 h 2746185"/>
                  <a:gd name="connsiteX70" fmla="*/ 1617940 w 3316112"/>
                  <a:gd name="connsiteY70" fmla="*/ 2204173 h 2746185"/>
                  <a:gd name="connsiteX71" fmla="*/ 1561495 w 3316112"/>
                  <a:gd name="connsiteY71" fmla="*/ 2091284 h 2746185"/>
                  <a:gd name="connsiteX72" fmla="*/ 1199195 w 3316112"/>
                  <a:gd name="connsiteY72" fmla="*/ 2362841 h 2746185"/>
                  <a:gd name="connsiteX73" fmla="*/ 819593 w 3316112"/>
                  <a:gd name="connsiteY73" fmla="*/ 2208045 h 2746185"/>
                  <a:gd name="connsiteX74" fmla="*/ 680309 w 3316112"/>
                  <a:gd name="connsiteY74" fmla="*/ 2161588 h 2746185"/>
                  <a:gd name="connsiteX75" fmla="*/ 431541 w 3316112"/>
                  <a:gd name="connsiteY75" fmla="*/ 2070197 h 2746185"/>
                  <a:gd name="connsiteX76" fmla="*/ 40477 w 3316112"/>
                  <a:gd name="connsiteY76" fmla="*/ 1944316 h 2746185"/>
                  <a:gd name="connsiteX77" fmla="*/ 0 w 3316112"/>
                  <a:gd name="connsiteY77" fmla="*/ 1525227 h 2746185"/>
                  <a:gd name="connsiteX0" fmla="*/ 71362 w 3316112"/>
                  <a:gd name="connsiteY0" fmla="*/ 1154306 h 2658327"/>
                  <a:gd name="connsiteX1" fmla="*/ 127807 w 3316112"/>
                  <a:gd name="connsiteY1" fmla="*/ 1131728 h 2658327"/>
                  <a:gd name="connsiteX2" fmla="*/ 383822 w 3316112"/>
                  <a:gd name="connsiteY2" fmla="*/ 1148259 h 2658327"/>
                  <a:gd name="connsiteX3" fmla="*/ 560413 w 3316112"/>
                  <a:gd name="connsiteY3" fmla="*/ 1182125 h 2658327"/>
                  <a:gd name="connsiteX4" fmla="*/ 822880 w 3316112"/>
                  <a:gd name="connsiteY4" fmla="*/ 1220023 h 2658327"/>
                  <a:gd name="connsiteX5" fmla="*/ 549345 w 3316112"/>
                  <a:gd name="connsiteY5" fmla="*/ 1698682 h 2658327"/>
                  <a:gd name="connsiteX6" fmla="*/ 877103 w 3316112"/>
                  <a:gd name="connsiteY6" fmla="*/ 1707713 h 2658327"/>
                  <a:gd name="connsiteX7" fmla="*/ 1258171 w 3316112"/>
                  <a:gd name="connsiteY7" fmla="*/ 1881206 h 2658327"/>
                  <a:gd name="connsiteX8" fmla="*/ 1724371 w 3316112"/>
                  <a:gd name="connsiteY8" fmla="*/ 1956797 h 2658327"/>
                  <a:gd name="connsiteX9" fmla="*/ 1572785 w 3316112"/>
                  <a:gd name="connsiteY9" fmla="*/ 1233328 h 2658327"/>
                  <a:gd name="connsiteX10" fmla="*/ 1505051 w 3316112"/>
                  <a:gd name="connsiteY10" fmla="*/ 1086573 h 2658327"/>
                  <a:gd name="connsiteX11" fmla="*/ 1426029 w 3316112"/>
                  <a:gd name="connsiteY11" fmla="*/ 973684 h 2658327"/>
                  <a:gd name="connsiteX12" fmla="*/ 1347007 w 3316112"/>
                  <a:gd name="connsiteY12" fmla="*/ 894662 h 2658327"/>
                  <a:gd name="connsiteX13" fmla="*/ 1290562 w 3316112"/>
                  <a:gd name="connsiteY13" fmla="*/ 826928 h 2658327"/>
                  <a:gd name="connsiteX14" fmla="*/ 1222829 w 3316112"/>
                  <a:gd name="connsiteY14" fmla="*/ 725328 h 2658327"/>
                  <a:gd name="connsiteX15" fmla="*/ 1132518 w 3316112"/>
                  <a:gd name="connsiteY15" fmla="*/ 646306 h 2658327"/>
                  <a:gd name="connsiteX16" fmla="*/ 1008340 w 3316112"/>
                  <a:gd name="connsiteY16" fmla="*/ 578573 h 2658327"/>
                  <a:gd name="connsiteX17" fmla="*/ 964394 w 3316112"/>
                  <a:gd name="connsiteY17" fmla="*/ 547528 h 2658327"/>
                  <a:gd name="connsiteX18" fmla="*/ 803528 w 3316112"/>
                  <a:gd name="connsiteY18" fmla="*/ 392306 h 2658327"/>
                  <a:gd name="connsiteX19" fmla="*/ 669674 w 3316112"/>
                  <a:gd name="connsiteY19" fmla="*/ 307639 h 2658327"/>
                  <a:gd name="connsiteX20" fmla="*/ 635807 w 3316112"/>
                  <a:gd name="connsiteY20" fmla="*/ 273773 h 2658327"/>
                  <a:gd name="connsiteX21" fmla="*/ 613229 w 3316112"/>
                  <a:gd name="connsiteY21" fmla="*/ 228617 h 2658327"/>
                  <a:gd name="connsiteX22" fmla="*/ 538239 w 3316112"/>
                  <a:gd name="connsiteY22" fmla="*/ 192331 h 2658327"/>
                  <a:gd name="connsiteX23" fmla="*/ 461232 w 3316112"/>
                  <a:gd name="connsiteY23" fmla="*/ 129839 h 2658327"/>
                  <a:gd name="connsiteX24" fmla="*/ 319718 w 3316112"/>
                  <a:gd name="connsiteY24" fmla="*/ 81862 h 2658327"/>
                  <a:gd name="connsiteX25" fmla="*/ 251985 w 3316112"/>
                  <a:gd name="connsiteY25" fmla="*/ 47995 h 2658327"/>
                  <a:gd name="connsiteX26" fmla="*/ 218118 w 3316112"/>
                  <a:gd name="connsiteY26" fmla="*/ 25417 h 2658327"/>
                  <a:gd name="connsiteX27" fmla="*/ 323347 w 3316112"/>
                  <a:gd name="connsiteY27" fmla="*/ 4855 h 2658327"/>
                  <a:gd name="connsiteX28" fmla="*/ 685397 w 3316112"/>
                  <a:gd name="connsiteY28" fmla="*/ 16145 h 2658327"/>
                  <a:gd name="connsiteX29" fmla="*/ 883357 w 3316112"/>
                  <a:gd name="connsiteY29" fmla="*/ 22998 h 2658327"/>
                  <a:gd name="connsiteX30" fmla="*/ 1603425 w 3316112"/>
                  <a:gd name="connsiteY30" fmla="*/ 27433 h 2658327"/>
                  <a:gd name="connsiteX31" fmla="*/ 1684464 w 3316112"/>
                  <a:gd name="connsiteY31" fmla="*/ 53235 h 2658327"/>
                  <a:gd name="connsiteX32" fmla="*/ 1887261 w 3316112"/>
                  <a:gd name="connsiteY32" fmla="*/ 4049 h 2658327"/>
                  <a:gd name="connsiteX33" fmla="*/ 2287614 w 3316112"/>
                  <a:gd name="connsiteY33" fmla="*/ 22191 h 2658327"/>
                  <a:gd name="connsiteX34" fmla="*/ 2758118 w 3316112"/>
                  <a:gd name="connsiteY34" fmla="*/ 18966 h 2658327"/>
                  <a:gd name="connsiteX35" fmla="*/ 2898019 w 3316112"/>
                  <a:gd name="connsiteY35" fmla="*/ 30659 h 2658327"/>
                  <a:gd name="connsiteX36" fmla="*/ 3284665 w 3316112"/>
                  <a:gd name="connsiteY36" fmla="*/ 62912 h 2658327"/>
                  <a:gd name="connsiteX37" fmla="*/ 3316112 w 3316112"/>
                  <a:gd name="connsiteY37" fmla="*/ 183058 h 2658327"/>
                  <a:gd name="connsiteX38" fmla="*/ 3285470 w 3316112"/>
                  <a:gd name="connsiteY38" fmla="*/ 368116 h 2658327"/>
                  <a:gd name="connsiteX39" fmla="*/ 3230639 w 3316112"/>
                  <a:gd name="connsiteY39" fmla="*/ 595910 h 2658327"/>
                  <a:gd name="connsiteX40" fmla="*/ 3216528 w 3316112"/>
                  <a:gd name="connsiteY40" fmla="*/ 789434 h 2658327"/>
                  <a:gd name="connsiteX41" fmla="*/ 3185080 w 3316112"/>
                  <a:gd name="connsiteY41" fmla="*/ 928528 h 2658327"/>
                  <a:gd name="connsiteX42" fmla="*/ 3134683 w 3316112"/>
                  <a:gd name="connsiteY42" fmla="*/ 1024080 h 2658327"/>
                  <a:gd name="connsiteX43" fmla="*/ 3096785 w 3316112"/>
                  <a:gd name="connsiteY43" fmla="*/ 1097862 h 2658327"/>
                  <a:gd name="connsiteX44" fmla="*/ 3062918 w 3316112"/>
                  <a:gd name="connsiteY44" fmla="*/ 1165595 h 2658327"/>
                  <a:gd name="connsiteX45" fmla="*/ 3006474 w 3316112"/>
                  <a:gd name="connsiteY45" fmla="*/ 1244617 h 2658327"/>
                  <a:gd name="connsiteX46" fmla="*/ 2961318 w 3316112"/>
                  <a:gd name="connsiteY46" fmla="*/ 1346217 h 2658327"/>
                  <a:gd name="connsiteX47" fmla="*/ 2938740 w 3316112"/>
                  <a:gd name="connsiteY47" fmla="*/ 1391373 h 2658327"/>
                  <a:gd name="connsiteX48" fmla="*/ 2927451 w 3316112"/>
                  <a:gd name="connsiteY48" fmla="*/ 1620779 h 2658327"/>
                  <a:gd name="connsiteX49" fmla="*/ 2871007 w 3316112"/>
                  <a:gd name="connsiteY49" fmla="*/ 1786484 h 2658327"/>
                  <a:gd name="connsiteX50" fmla="*/ 2859718 w 3316112"/>
                  <a:gd name="connsiteY50" fmla="*/ 1842928 h 2658327"/>
                  <a:gd name="connsiteX51" fmla="*/ 2837140 w 3316112"/>
                  <a:gd name="connsiteY51" fmla="*/ 1876795 h 2658327"/>
                  <a:gd name="connsiteX52" fmla="*/ 2791985 w 3316112"/>
                  <a:gd name="connsiteY52" fmla="*/ 2034839 h 2658327"/>
                  <a:gd name="connsiteX53" fmla="*/ 2769407 w 3316112"/>
                  <a:gd name="connsiteY53" fmla="*/ 2113862 h 2658327"/>
                  <a:gd name="connsiteX54" fmla="*/ 2780696 w 3316112"/>
                  <a:gd name="connsiteY54" fmla="*/ 2147728 h 2658327"/>
                  <a:gd name="connsiteX55" fmla="*/ 2758118 w 3316112"/>
                  <a:gd name="connsiteY55" fmla="*/ 2249328 h 2658327"/>
                  <a:gd name="connsiteX56" fmla="*/ 2679096 w 3316112"/>
                  <a:gd name="connsiteY56" fmla="*/ 2497684 h 2658327"/>
                  <a:gd name="connsiteX57" fmla="*/ 2633940 w 3316112"/>
                  <a:gd name="connsiteY57" fmla="*/ 2633150 h 2658327"/>
                  <a:gd name="connsiteX58" fmla="*/ 2475896 w 3316112"/>
                  <a:gd name="connsiteY58" fmla="*/ 2655728 h 2658327"/>
                  <a:gd name="connsiteX59" fmla="*/ 2430740 w 3316112"/>
                  <a:gd name="connsiteY59" fmla="*/ 2599284 h 2658327"/>
                  <a:gd name="connsiteX60" fmla="*/ 2408162 w 3316112"/>
                  <a:gd name="connsiteY60" fmla="*/ 2565417 h 2658327"/>
                  <a:gd name="connsiteX61" fmla="*/ 2306562 w 3316112"/>
                  <a:gd name="connsiteY61" fmla="*/ 2520262 h 2658327"/>
                  <a:gd name="connsiteX62" fmla="*/ 2204962 w 3316112"/>
                  <a:gd name="connsiteY62" fmla="*/ 2452528 h 2658327"/>
                  <a:gd name="connsiteX63" fmla="*/ 2148518 w 3316112"/>
                  <a:gd name="connsiteY63" fmla="*/ 2418662 h 2658327"/>
                  <a:gd name="connsiteX64" fmla="*/ 1945318 w 3316112"/>
                  <a:gd name="connsiteY64" fmla="*/ 2396084 h 2658327"/>
                  <a:gd name="connsiteX65" fmla="*/ 1855007 w 3316112"/>
                  <a:gd name="connsiteY65" fmla="*/ 2373506 h 2658327"/>
                  <a:gd name="connsiteX66" fmla="*/ 1764696 w 3316112"/>
                  <a:gd name="connsiteY66" fmla="*/ 2339639 h 2658327"/>
                  <a:gd name="connsiteX67" fmla="*/ 1719540 w 3316112"/>
                  <a:gd name="connsiteY67" fmla="*/ 2328350 h 2658327"/>
                  <a:gd name="connsiteX68" fmla="*/ 1685674 w 3316112"/>
                  <a:gd name="connsiteY68" fmla="*/ 2305773 h 2658327"/>
                  <a:gd name="connsiteX69" fmla="*/ 1617940 w 3316112"/>
                  <a:gd name="connsiteY69" fmla="*/ 2204173 h 2658327"/>
                  <a:gd name="connsiteX70" fmla="*/ 1561495 w 3316112"/>
                  <a:gd name="connsiteY70" fmla="*/ 2091284 h 2658327"/>
                  <a:gd name="connsiteX71" fmla="*/ 1199195 w 3316112"/>
                  <a:gd name="connsiteY71" fmla="*/ 2362841 h 2658327"/>
                  <a:gd name="connsiteX72" fmla="*/ 819593 w 3316112"/>
                  <a:gd name="connsiteY72" fmla="*/ 2208045 h 2658327"/>
                  <a:gd name="connsiteX73" fmla="*/ 680309 w 3316112"/>
                  <a:gd name="connsiteY73" fmla="*/ 2161588 h 2658327"/>
                  <a:gd name="connsiteX74" fmla="*/ 431541 w 3316112"/>
                  <a:gd name="connsiteY74" fmla="*/ 2070197 h 2658327"/>
                  <a:gd name="connsiteX75" fmla="*/ 40477 w 3316112"/>
                  <a:gd name="connsiteY75" fmla="*/ 1944316 h 2658327"/>
                  <a:gd name="connsiteX76" fmla="*/ 0 w 3316112"/>
                  <a:gd name="connsiteY76" fmla="*/ 1525227 h 2658327"/>
                  <a:gd name="connsiteX0" fmla="*/ 71362 w 3316112"/>
                  <a:gd name="connsiteY0" fmla="*/ 1154306 h 2637308"/>
                  <a:gd name="connsiteX1" fmla="*/ 127807 w 3316112"/>
                  <a:gd name="connsiteY1" fmla="*/ 1131728 h 2637308"/>
                  <a:gd name="connsiteX2" fmla="*/ 383822 w 3316112"/>
                  <a:gd name="connsiteY2" fmla="*/ 1148259 h 2637308"/>
                  <a:gd name="connsiteX3" fmla="*/ 560413 w 3316112"/>
                  <a:gd name="connsiteY3" fmla="*/ 1182125 h 2637308"/>
                  <a:gd name="connsiteX4" fmla="*/ 822880 w 3316112"/>
                  <a:gd name="connsiteY4" fmla="*/ 1220023 h 2637308"/>
                  <a:gd name="connsiteX5" fmla="*/ 549345 w 3316112"/>
                  <a:gd name="connsiteY5" fmla="*/ 1698682 h 2637308"/>
                  <a:gd name="connsiteX6" fmla="*/ 877103 w 3316112"/>
                  <a:gd name="connsiteY6" fmla="*/ 1707713 h 2637308"/>
                  <a:gd name="connsiteX7" fmla="*/ 1258171 w 3316112"/>
                  <a:gd name="connsiteY7" fmla="*/ 1881206 h 2637308"/>
                  <a:gd name="connsiteX8" fmla="*/ 1724371 w 3316112"/>
                  <a:gd name="connsiteY8" fmla="*/ 1956797 h 2637308"/>
                  <a:gd name="connsiteX9" fmla="*/ 1572785 w 3316112"/>
                  <a:gd name="connsiteY9" fmla="*/ 1233328 h 2637308"/>
                  <a:gd name="connsiteX10" fmla="*/ 1505051 w 3316112"/>
                  <a:gd name="connsiteY10" fmla="*/ 1086573 h 2637308"/>
                  <a:gd name="connsiteX11" fmla="*/ 1426029 w 3316112"/>
                  <a:gd name="connsiteY11" fmla="*/ 973684 h 2637308"/>
                  <a:gd name="connsiteX12" fmla="*/ 1347007 w 3316112"/>
                  <a:gd name="connsiteY12" fmla="*/ 894662 h 2637308"/>
                  <a:gd name="connsiteX13" fmla="*/ 1290562 w 3316112"/>
                  <a:gd name="connsiteY13" fmla="*/ 826928 h 2637308"/>
                  <a:gd name="connsiteX14" fmla="*/ 1222829 w 3316112"/>
                  <a:gd name="connsiteY14" fmla="*/ 725328 h 2637308"/>
                  <a:gd name="connsiteX15" fmla="*/ 1132518 w 3316112"/>
                  <a:gd name="connsiteY15" fmla="*/ 646306 h 2637308"/>
                  <a:gd name="connsiteX16" fmla="*/ 1008340 w 3316112"/>
                  <a:gd name="connsiteY16" fmla="*/ 578573 h 2637308"/>
                  <a:gd name="connsiteX17" fmla="*/ 964394 w 3316112"/>
                  <a:gd name="connsiteY17" fmla="*/ 547528 h 2637308"/>
                  <a:gd name="connsiteX18" fmla="*/ 803528 w 3316112"/>
                  <a:gd name="connsiteY18" fmla="*/ 392306 h 2637308"/>
                  <a:gd name="connsiteX19" fmla="*/ 669674 w 3316112"/>
                  <a:gd name="connsiteY19" fmla="*/ 307639 h 2637308"/>
                  <a:gd name="connsiteX20" fmla="*/ 635807 w 3316112"/>
                  <a:gd name="connsiteY20" fmla="*/ 273773 h 2637308"/>
                  <a:gd name="connsiteX21" fmla="*/ 613229 w 3316112"/>
                  <a:gd name="connsiteY21" fmla="*/ 228617 h 2637308"/>
                  <a:gd name="connsiteX22" fmla="*/ 538239 w 3316112"/>
                  <a:gd name="connsiteY22" fmla="*/ 192331 h 2637308"/>
                  <a:gd name="connsiteX23" fmla="*/ 461232 w 3316112"/>
                  <a:gd name="connsiteY23" fmla="*/ 129839 h 2637308"/>
                  <a:gd name="connsiteX24" fmla="*/ 319718 w 3316112"/>
                  <a:gd name="connsiteY24" fmla="*/ 81862 h 2637308"/>
                  <a:gd name="connsiteX25" fmla="*/ 251985 w 3316112"/>
                  <a:gd name="connsiteY25" fmla="*/ 47995 h 2637308"/>
                  <a:gd name="connsiteX26" fmla="*/ 218118 w 3316112"/>
                  <a:gd name="connsiteY26" fmla="*/ 25417 h 2637308"/>
                  <a:gd name="connsiteX27" fmla="*/ 323347 w 3316112"/>
                  <a:gd name="connsiteY27" fmla="*/ 4855 h 2637308"/>
                  <a:gd name="connsiteX28" fmla="*/ 685397 w 3316112"/>
                  <a:gd name="connsiteY28" fmla="*/ 16145 h 2637308"/>
                  <a:gd name="connsiteX29" fmla="*/ 883357 w 3316112"/>
                  <a:gd name="connsiteY29" fmla="*/ 22998 h 2637308"/>
                  <a:gd name="connsiteX30" fmla="*/ 1603425 w 3316112"/>
                  <a:gd name="connsiteY30" fmla="*/ 27433 h 2637308"/>
                  <a:gd name="connsiteX31" fmla="*/ 1684464 w 3316112"/>
                  <a:gd name="connsiteY31" fmla="*/ 53235 h 2637308"/>
                  <a:gd name="connsiteX32" fmla="*/ 1887261 w 3316112"/>
                  <a:gd name="connsiteY32" fmla="*/ 4049 h 2637308"/>
                  <a:gd name="connsiteX33" fmla="*/ 2287614 w 3316112"/>
                  <a:gd name="connsiteY33" fmla="*/ 22191 h 2637308"/>
                  <a:gd name="connsiteX34" fmla="*/ 2758118 w 3316112"/>
                  <a:gd name="connsiteY34" fmla="*/ 18966 h 2637308"/>
                  <a:gd name="connsiteX35" fmla="*/ 2898019 w 3316112"/>
                  <a:gd name="connsiteY35" fmla="*/ 30659 h 2637308"/>
                  <a:gd name="connsiteX36" fmla="*/ 3284665 w 3316112"/>
                  <a:gd name="connsiteY36" fmla="*/ 62912 h 2637308"/>
                  <a:gd name="connsiteX37" fmla="*/ 3316112 w 3316112"/>
                  <a:gd name="connsiteY37" fmla="*/ 183058 h 2637308"/>
                  <a:gd name="connsiteX38" fmla="*/ 3285470 w 3316112"/>
                  <a:gd name="connsiteY38" fmla="*/ 368116 h 2637308"/>
                  <a:gd name="connsiteX39" fmla="*/ 3230639 w 3316112"/>
                  <a:gd name="connsiteY39" fmla="*/ 595910 h 2637308"/>
                  <a:gd name="connsiteX40" fmla="*/ 3216528 w 3316112"/>
                  <a:gd name="connsiteY40" fmla="*/ 789434 h 2637308"/>
                  <a:gd name="connsiteX41" fmla="*/ 3185080 w 3316112"/>
                  <a:gd name="connsiteY41" fmla="*/ 928528 h 2637308"/>
                  <a:gd name="connsiteX42" fmla="*/ 3134683 w 3316112"/>
                  <a:gd name="connsiteY42" fmla="*/ 1024080 h 2637308"/>
                  <a:gd name="connsiteX43" fmla="*/ 3096785 w 3316112"/>
                  <a:gd name="connsiteY43" fmla="*/ 1097862 h 2637308"/>
                  <a:gd name="connsiteX44" fmla="*/ 3062918 w 3316112"/>
                  <a:gd name="connsiteY44" fmla="*/ 1165595 h 2637308"/>
                  <a:gd name="connsiteX45" fmla="*/ 3006474 w 3316112"/>
                  <a:gd name="connsiteY45" fmla="*/ 1244617 h 2637308"/>
                  <a:gd name="connsiteX46" fmla="*/ 2961318 w 3316112"/>
                  <a:gd name="connsiteY46" fmla="*/ 1346217 h 2637308"/>
                  <a:gd name="connsiteX47" fmla="*/ 2938740 w 3316112"/>
                  <a:gd name="connsiteY47" fmla="*/ 1391373 h 2637308"/>
                  <a:gd name="connsiteX48" fmla="*/ 2927451 w 3316112"/>
                  <a:gd name="connsiteY48" fmla="*/ 1620779 h 2637308"/>
                  <a:gd name="connsiteX49" fmla="*/ 2871007 w 3316112"/>
                  <a:gd name="connsiteY49" fmla="*/ 1786484 h 2637308"/>
                  <a:gd name="connsiteX50" fmla="*/ 2859718 w 3316112"/>
                  <a:gd name="connsiteY50" fmla="*/ 1842928 h 2637308"/>
                  <a:gd name="connsiteX51" fmla="*/ 2837140 w 3316112"/>
                  <a:gd name="connsiteY51" fmla="*/ 1876795 h 2637308"/>
                  <a:gd name="connsiteX52" fmla="*/ 2791985 w 3316112"/>
                  <a:gd name="connsiteY52" fmla="*/ 2034839 h 2637308"/>
                  <a:gd name="connsiteX53" fmla="*/ 2769407 w 3316112"/>
                  <a:gd name="connsiteY53" fmla="*/ 2113862 h 2637308"/>
                  <a:gd name="connsiteX54" fmla="*/ 2780696 w 3316112"/>
                  <a:gd name="connsiteY54" fmla="*/ 2147728 h 2637308"/>
                  <a:gd name="connsiteX55" fmla="*/ 2758118 w 3316112"/>
                  <a:gd name="connsiteY55" fmla="*/ 2249328 h 2637308"/>
                  <a:gd name="connsiteX56" fmla="*/ 2679096 w 3316112"/>
                  <a:gd name="connsiteY56" fmla="*/ 2497684 h 2637308"/>
                  <a:gd name="connsiteX57" fmla="*/ 2633940 w 3316112"/>
                  <a:gd name="connsiteY57" fmla="*/ 2633150 h 2637308"/>
                  <a:gd name="connsiteX58" fmla="*/ 2430740 w 3316112"/>
                  <a:gd name="connsiteY58" fmla="*/ 2599284 h 2637308"/>
                  <a:gd name="connsiteX59" fmla="*/ 2408162 w 3316112"/>
                  <a:gd name="connsiteY59" fmla="*/ 2565417 h 2637308"/>
                  <a:gd name="connsiteX60" fmla="*/ 2306562 w 3316112"/>
                  <a:gd name="connsiteY60" fmla="*/ 2520262 h 2637308"/>
                  <a:gd name="connsiteX61" fmla="*/ 2204962 w 3316112"/>
                  <a:gd name="connsiteY61" fmla="*/ 2452528 h 2637308"/>
                  <a:gd name="connsiteX62" fmla="*/ 2148518 w 3316112"/>
                  <a:gd name="connsiteY62" fmla="*/ 2418662 h 2637308"/>
                  <a:gd name="connsiteX63" fmla="*/ 1945318 w 3316112"/>
                  <a:gd name="connsiteY63" fmla="*/ 2396084 h 2637308"/>
                  <a:gd name="connsiteX64" fmla="*/ 1855007 w 3316112"/>
                  <a:gd name="connsiteY64" fmla="*/ 2373506 h 2637308"/>
                  <a:gd name="connsiteX65" fmla="*/ 1764696 w 3316112"/>
                  <a:gd name="connsiteY65" fmla="*/ 2339639 h 2637308"/>
                  <a:gd name="connsiteX66" fmla="*/ 1719540 w 3316112"/>
                  <a:gd name="connsiteY66" fmla="*/ 2328350 h 2637308"/>
                  <a:gd name="connsiteX67" fmla="*/ 1685674 w 3316112"/>
                  <a:gd name="connsiteY67" fmla="*/ 2305773 h 2637308"/>
                  <a:gd name="connsiteX68" fmla="*/ 1617940 w 3316112"/>
                  <a:gd name="connsiteY68" fmla="*/ 2204173 h 2637308"/>
                  <a:gd name="connsiteX69" fmla="*/ 1561495 w 3316112"/>
                  <a:gd name="connsiteY69" fmla="*/ 2091284 h 2637308"/>
                  <a:gd name="connsiteX70" fmla="*/ 1199195 w 3316112"/>
                  <a:gd name="connsiteY70" fmla="*/ 2362841 h 2637308"/>
                  <a:gd name="connsiteX71" fmla="*/ 819593 w 3316112"/>
                  <a:gd name="connsiteY71" fmla="*/ 2208045 h 2637308"/>
                  <a:gd name="connsiteX72" fmla="*/ 680309 w 3316112"/>
                  <a:gd name="connsiteY72" fmla="*/ 2161588 h 2637308"/>
                  <a:gd name="connsiteX73" fmla="*/ 431541 w 3316112"/>
                  <a:gd name="connsiteY73" fmla="*/ 2070197 h 2637308"/>
                  <a:gd name="connsiteX74" fmla="*/ 40477 w 3316112"/>
                  <a:gd name="connsiteY74" fmla="*/ 1944316 h 2637308"/>
                  <a:gd name="connsiteX75" fmla="*/ 0 w 3316112"/>
                  <a:gd name="connsiteY75" fmla="*/ 1525227 h 2637308"/>
                  <a:gd name="connsiteX0" fmla="*/ 71362 w 3316112"/>
                  <a:gd name="connsiteY0" fmla="*/ 1154306 h 2601407"/>
                  <a:gd name="connsiteX1" fmla="*/ 127807 w 3316112"/>
                  <a:gd name="connsiteY1" fmla="*/ 1131728 h 2601407"/>
                  <a:gd name="connsiteX2" fmla="*/ 383822 w 3316112"/>
                  <a:gd name="connsiteY2" fmla="*/ 1148259 h 2601407"/>
                  <a:gd name="connsiteX3" fmla="*/ 560413 w 3316112"/>
                  <a:gd name="connsiteY3" fmla="*/ 1182125 h 2601407"/>
                  <a:gd name="connsiteX4" fmla="*/ 822880 w 3316112"/>
                  <a:gd name="connsiteY4" fmla="*/ 1220023 h 2601407"/>
                  <a:gd name="connsiteX5" fmla="*/ 549345 w 3316112"/>
                  <a:gd name="connsiteY5" fmla="*/ 1698682 h 2601407"/>
                  <a:gd name="connsiteX6" fmla="*/ 877103 w 3316112"/>
                  <a:gd name="connsiteY6" fmla="*/ 1707713 h 2601407"/>
                  <a:gd name="connsiteX7" fmla="*/ 1258171 w 3316112"/>
                  <a:gd name="connsiteY7" fmla="*/ 1881206 h 2601407"/>
                  <a:gd name="connsiteX8" fmla="*/ 1724371 w 3316112"/>
                  <a:gd name="connsiteY8" fmla="*/ 1956797 h 2601407"/>
                  <a:gd name="connsiteX9" fmla="*/ 1572785 w 3316112"/>
                  <a:gd name="connsiteY9" fmla="*/ 1233328 h 2601407"/>
                  <a:gd name="connsiteX10" fmla="*/ 1505051 w 3316112"/>
                  <a:gd name="connsiteY10" fmla="*/ 1086573 h 2601407"/>
                  <a:gd name="connsiteX11" fmla="*/ 1426029 w 3316112"/>
                  <a:gd name="connsiteY11" fmla="*/ 973684 h 2601407"/>
                  <a:gd name="connsiteX12" fmla="*/ 1347007 w 3316112"/>
                  <a:gd name="connsiteY12" fmla="*/ 894662 h 2601407"/>
                  <a:gd name="connsiteX13" fmla="*/ 1290562 w 3316112"/>
                  <a:gd name="connsiteY13" fmla="*/ 826928 h 2601407"/>
                  <a:gd name="connsiteX14" fmla="*/ 1222829 w 3316112"/>
                  <a:gd name="connsiteY14" fmla="*/ 725328 h 2601407"/>
                  <a:gd name="connsiteX15" fmla="*/ 1132518 w 3316112"/>
                  <a:gd name="connsiteY15" fmla="*/ 646306 h 2601407"/>
                  <a:gd name="connsiteX16" fmla="*/ 1008340 w 3316112"/>
                  <a:gd name="connsiteY16" fmla="*/ 578573 h 2601407"/>
                  <a:gd name="connsiteX17" fmla="*/ 964394 w 3316112"/>
                  <a:gd name="connsiteY17" fmla="*/ 547528 h 2601407"/>
                  <a:gd name="connsiteX18" fmla="*/ 803528 w 3316112"/>
                  <a:gd name="connsiteY18" fmla="*/ 392306 h 2601407"/>
                  <a:gd name="connsiteX19" fmla="*/ 669674 w 3316112"/>
                  <a:gd name="connsiteY19" fmla="*/ 307639 h 2601407"/>
                  <a:gd name="connsiteX20" fmla="*/ 635807 w 3316112"/>
                  <a:gd name="connsiteY20" fmla="*/ 273773 h 2601407"/>
                  <a:gd name="connsiteX21" fmla="*/ 613229 w 3316112"/>
                  <a:gd name="connsiteY21" fmla="*/ 228617 h 2601407"/>
                  <a:gd name="connsiteX22" fmla="*/ 538239 w 3316112"/>
                  <a:gd name="connsiteY22" fmla="*/ 192331 h 2601407"/>
                  <a:gd name="connsiteX23" fmla="*/ 461232 w 3316112"/>
                  <a:gd name="connsiteY23" fmla="*/ 129839 h 2601407"/>
                  <a:gd name="connsiteX24" fmla="*/ 319718 w 3316112"/>
                  <a:gd name="connsiteY24" fmla="*/ 81862 h 2601407"/>
                  <a:gd name="connsiteX25" fmla="*/ 251985 w 3316112"/>
                  <a:gd name="connsiteY25" fmla="*/ 47995 h 2601407"/>
                  <a:gd name="connsiteX26" fmla="*/ 218118 w 3316112"/>
                  <a:gd name="connsiteY26" fmla="*/ 25417 h 2601407"/>
                  <a:gd name="connsiteX27" fmla="*/ 323347 w 3316112"/>
                  <a:gd name="connsiteY27" fmla="*/ 4855 h 2601407"/>
                  <a:gd name="connsiteX28" fmla="*/ 685397 w 3316112"/>
                  <a:gd name="connsiteY28" fmla="*/ 16145 h 2601407"/>
                  <a:gd name="connsiteX29" fmla="*/ 883357 w 3316112"/>
                  <a:gd name="connsiteY29" fmla="*/ 22998 h 2601407"/>
                  <a:gd name="connsiteX30" fmla="*/ 1603425 w 3316112"/>
                  <a:gd name="connsiteY30" fmla="*/ 27433 h 2601407"/>
                  <a:gd name="connsiteX31" fmla="*/ 1684464 w 3316112"/>
                  <a:gd name="connsiteY31" fmla="*/ 53235 h 2601407"/>
                  <a:gd name="connsiteX32" fmla="*/ 1887261 w 3316112"/>
                  <a:gd name="connsiteY32" fmla="*/ 4049 h 2601407"/>
                  <a:gd name="connsiteX33" fmla="*/ 2287614 w 3316112"/>
                  <a:gd name="connsiteY33" fmla="*/ 22191 h 2601407"/>
                  <a:gd name="connsiteX34" fmla="*/ 2758118 w 3316112"/>
                  <a:gd name="connsiteY34" fmla="*/ 18966 h 2601407"/>
                  <a:gd name="connsiteX35" fmla="*/ 2898019 w 3316112"/>
                  <a:gd name="connsiteY35" fmla="*/ 30659 h 2601407"/>
                  <a:gd name="connsiteX36" fmla="*/ 3284665 w 3316112"/>
                  <a:gd name="connsiteY36" fmla="*/ 62912 h 2601407"/>
                  <a:gd name="connsiteX37" fmla="*/ 3316112 w 3316112"/>
                  <a:gd name="connsiteY37" fmla="*/ 183058 h 2601407"/>
                  <a:gd name="connsiteX38" fmla="*/ 3285470 w 3316112"/>
                  <a:gd name="connsiteY38" fmla="*/ 368116 h 2601407"/>
                  <a:gd name="connsiteX39" fmla="*/ 3230639 w 3316112"/>
                  <a:gd name="connsiteY39" fmla="*/ 595910 h 2601407"/>
                  <a:gd name="connsiteX40" fmla="*/ 3216528 w 3316112"/>
                  <a:gd name="connsiteY40" fmla="*/ 789434 h 2601407"/>
                  <a:gd name="connsiteX41" fmla="*/ 3185080 w 3316112"/>
                  <a:gd name="connsiteY41" fmla="*/ 928528 h 2601407"/>
                  <a:gd name="connsiteX42" fmla="*/ 3134683 w 3316112"/>
                  <a:gd name="connsiteY42" fmla="*/ 1024080 h 2601407"/>
                  <a:gd name="connsiteX43" fmla="*/ 3096785 w 3316112"/>
                  <a:gd name="connsiteY43" fmla="*/ 1097862 h 2601407"/>
                  <a:gd name="connsiteX44" fmla="*/ 3062918 w 3316112"/>
                  <a:gd name="connsiteY44" fmla="*/ 1165595 h 2601407"/>
                  <a:gd name="connsiteX45" fmla="*/ 3006474 w 3316112"/>
                  <a:gd name="connsiteY45" fmla="*/ 1244617 h 2601407"/>
                  <a:gd name="connsiteX46" fmla="*/ 2961318 w 3316112"/>
                  <a:gd name="connsiteY46" fmla="*/ 1346217 h 2601407"/>
                  <a:gd name="connsiteX47" fmla="*/ 2938740 w 3316112"/>
                  <a:gd name="connsiteY47" fmla="*/ 1391373 h 2601407"/>
                  <a:gd name="connsiteX48" fmla="*/ 2927451 w 3316112"/>
                  <a:gd name="connsiteY48" fmla="*/ 1620779 h 2601407"/>
                  <a:gd name="connsiteX49" fmla="*/ 2871007 w 3316112"/>
                  <a:gd name="connsiteY49" fmla="*/ 1786484 h 2601407"/>
                  <a:gd name="connsiteX50" fmla="*/ 2859718 w 3316112"/>
                  <a:gd name="connsiteY50" fmla="*/ 1842928 h 2601407"/>
                  <a:gd name="connsiteX51" fmla="*/ 2837140 w 3316112"/>
                  <a:gd name="connsiteY51" fmla="*/ 1876795 h 2601407"/>
                  <a:gd name="connsiteX52" fmla="*/ 2791985 w 3316112"/>
                  <a:gd name="connsiteY52" fmla="*/ 2034839 h 2601407"/>
                  <a:gd name="connsiteX53" fmla="*/ 2769407 w 3316112"/>
                  <a:gd name="connsiteY53" fmla="*/ 2113862 h 2601407"/>
                  <a:gd name="connsiteX54" fmla="*/ 2780696 w 3316112"/>
                  <a:gd name="connsiteY54" fmla="*/ 2147728 h 2601407"/>
                  <a:gd name="connsiteX55" fmla="*/ 2758118 w 3316112"/>
                  <a:gd name="connsiteY55" fmla="*/ 2249328 h 2601407"/>
                  <a:gd name="connsiteX56" fmla="*/ 2679096 w 3316112"/>
                  <a:gd name="connsiteY56" fmla="*/ 2497684 h 2601407"/>
                  <a:gd name="connsiteX57" fmla="*/ 2430740 w 3316112"/>
                  <a:gd name="connsiteY57" fmla="*/ 2599284 h 2601407"/>
                  <a:gd name="connsiteX58" fmla="*/ 2408162 w 3316112"/>
                  <a:gd name="connsiteY58" fmla="*/ 2565417 h 2601407"/>
                  <a:gd name="connsiteX59" fmla="*/ 2306562 w 3316112"/>
                  <a:gd name="connsiteY59" fmla="*/ 2520262 h 2601407"/>
                  <a:gd name="connsiteX60" fmla="*/ 2204962 w 3316112"/>
                  <a:gd name="connsiteY60" fmla="*/ 2452528 h 2601407"/>
                  <a:gd name="connsiteX61" fmla="*/ 2148518 w 3316112"/>
                  <a:gd name="connsiteY61" fmla="*/ 2418662 h 2601407"/>
                  <a:gd name="connsiteX62" fmla="*/ 1945318 w 3316112"/>
                  <a:gd name="connsiteY62" fmla="*/ 2396084 h 2601407"/>
                  <a:gd name="connsiteX63" fmla="*/ 1855007 w 3316112"/>
                  <a:gd name="connsiteY63" fmla="*/ 2373506 h 2601407"/>
                  <a:gd name="connsiteX64" fmla="*/ 1764696 w 3316112"/>
                  <a:gd name="connsiteY64" fmla="*/ 2339639 h 2601407"/>
                  <a:gd name="connsiteX65" fmla="*/ 1719540 w 3316112"/>
                  <a:gd name="connsiteY65" fmla="*/ 2328350 h 2601407"/>
                  <a:gd name="connsiteX66" fmla="*/ 1685674 w 3316112"/>
                  <a:gd name="connsiteY66" fmla="*/ 2305773 h 2601407"/>
                  <a:gd name="connsiteX67" fmla="*/ 1617940 w 3316112"/>
                  <a:gd name="connsiteY67" fmla="*/ 2204173 h 2601407"/>
                  <a:gd name="connsiteX68" fmla="*/ 1561495 w 3316112"/>
                  <a:gd name="connsiteY68" fmla="*/ 2091284 h 2601407"/>
                  <a:gd name="connsiteX69" fmla="*/ 1199195 w 3316112"/>
                  <a:gd name="connsiteY69" fmla="*/ 2362841 h 2601407"/>
                  <a:gd name="connsiteX70" fmla="*/ 819593 w 3316112"/>
                  <a:gd name="connsiteY70" fmla="*/ 2208045 h 2601407"/>
                  <a:gd name="connsiteX71" fmla="*/ 680309 w 3316112"/>
                  <a:gd name="connsiteY71" fmla="*/ 2161588 h 2601407"/>
                  <a:gd name="connsiteX72" fmla="*/ 431541 w 3316112"/>
                  <a:gd name="connsiteY72" fmla="*/ 2070197 h 2601407"/>
                  <a:gd name="connsiteX73" fmla="*/ 40477 w 3316112"/>
                  <a:gd name="connsiteY73" fmla="*/ 1944316 h 2601407"/>
                  <a:gd name="connsiteX74" fmla="*/ 0 w 3316112"/>
                  <a:gd name="connsiteY74" fmla="*/ 1525227 h 2601407"/>
                  <a:gd name="connsiteX0" fmla="*/ 71362 w 3316112"/>
                  <a:gd name="connsiteY0" fmla="*/ 1154306 h 2565684"/>
                  <a:gd name="connsiteX1" fmla="*/ 127807 w 3316112"/>
                  <a:gd name="connsiteY1" fmla="*/ 1131728 h 2565684"/>
                  <a:gd name="connsiteX2" fmla="*/ 383822 w 3316112"/>
                  <a:gd name="connsiteY2" fmla="*/ 1148259 h 2565684"/>
                  <a:gd name="connsiteX3" fmla="*/ 560413 w 3316112"/>
                  <a:gd name="connsiteY3" fmla="*/ 1182125 h 2565684"/>
                  <a:gd name="connsiteX4" fmla="*/ 822880 w 3316112"/>
                  <a:gd name="connsiteY4" fmla="*/ 1220023 h 2565684"/>
                  <a:gd name="connsiteX5" fmla="*/ 549345 w 3316112"/>
                  <a:gd name="connsiteY5" fmla="*/ 1698682 h 2565684"/>
                  <a:gd name="connsiteX6" fmla="*/ 877103 w 3316112"/>
                  <a:gd name="connsiteY6" fmla="*/ 1707713 h 2565684"/>
                  <a:gd name="connsiteX7" fmla="*/ 1258171 w 3316112"/>
                  <a:gd name="connsiteY7" fmla="*/ 1881206 h 2565684"/>
                  <a:gd name="connsiteX8" fmla="*/ 1724371 w 3316112"/>
                  <a:gd name="connsiteY8" fmla="*/ 1956797 h 2565684"/>
                  <a:gd name="connsiteX9" fmla="*/ 1572785 w 3316112"/>
                  <a:gd name="connsiteY9" fmla="*/ 1233328 h 2565684"/>
                  <a:gd name="connsiteX10" fmla="*/ 1505051 w 3316112"/>
                  <a:gd name="connsiteY10" fmla="*/ 1086573 h 2565684"/>
                  <a:gd name="connsiteX11" fmla="*/ 1426029 w 3316112"/>
                  <a:gd name="connsiteY11" fmla="*/ 973684 h 2565684"/>
                  <a:gd name="connsiteX12" fmla="*/ 1347007 w 3316112"/>
                  <a:gd name="connsiteY12" fmla="*/ 894662 h 2565684"/>
                  <a:gd name="connsiteX13" fmla="*/ 1290562 w 3316112"/>
                  <a:gd name="connsiteY13" fmla="*/ 826928 h 2565684"/>
                  <a:gd name="connsiteX14" fmla="*/ 1222829 w 3316112"/>
                  <a:gd name="connsiteY14" fmla="*/ 725328 h 2565684"/>
                  <a:gd name="connsiteX15" fmla="*/ 1132518 w 3316112"/>
                  <a:gd name="connsiteY15" fmla="*/ 646306 h 2565684"/>
                  <a:gd name="connsiteX16" fmla="*/ 1008340 w 3316112"/>
                  <a:gd name="connsiteY16" fmla="*/ 578573 h 2565684"/>
                  <a:gd name="connsiteX17" fmla="*/ 964394 w 3316112"/>
                  <a:gd name="connsiteY17" fmla="*/ 547528 h 2565684"/>
                  <a:gd name="connsiteX18" fmla="*/ 803528 w 3316112"/>
                  <a:gd name="connsiteY18" fmla="*/ 392306 h 2565684"/>
                  <a:gd name="connsiteX19" fmla="*/ 669674 w 3316112"/>
                  <a:gd name="connsiteY19" fmla="*/ 307639 h 2565684"/>
                  <a:gd name="connsiteX20" fmla="*/ 635807 w 3316112"/>
                  <a:gd name="connsiteY20" fmla="*/ 273773 h 2565684"/>
                  <a:gd name="connsiteX21" fmla="*/ 613229 w 3316112"/>
                  <a:gd name="connsiteY21" fmla="*/ 228617 h 2565684"/>
                  <a:gd name="connsiteX22" fmla="*/ 538239 w 3316112"/>
                  <a:gd name="connsiteY22" fmla="*/ 192331 h 2565684"/>
                  <a:gd name="connsiteX23" fmla="*/ 461232 w 3316112"/>
                  <a:gd name="connsiteY23" fmla="*/ 129839 h 2565684"/>
                  <a:gd name="connsiteX24" fmla="*/ 319718 w 3316112"/>
                  <a:gd name="connsiteY24" fmla="*/ 81862 h 2565684"/>
                  <a:gd name="connsiteX25" fmla="*/ 251985 w 3316112"/>
                  <a:gd name="connsiteY25" fmla="*/ 47995 h 2565684"/>
                  <a:gd name="connsiteX26" fmla="*/ 218118 w 3316112"/>
                  <a:gd name="connsiteY26" fmla="*/ 25417 h 2565684"/>
                  <a:gd name="connsiteX27" fmla="*/ 323347 w 3316112"/>
                  <a:gd name="connsiteY27" fmla="*/ 4855 h 2565684"/>
                  <a:gd name="connsiteX28" fmla="*/ 685397 w 3316112"/>
                  <a:gd name="connsiteY28" fmla="*/ 16145 h 2565684"/>
                  <a:gd name="connsiteX29" fmla="*/ 883357 w 3316112"/>
                  <a:gd name="connsiteY29" fmla="*/ 22998 h 2565684"/>
                  <a:gd name="connsiteX30" fmla="*/ 1603425 w 3316112"/>
                  <a:gd name="connsiteY30" fmla="*/ 27433 h 2565684"/>
                  <a:gd name="connsiteX31" fmla="*/ 1684464 w 3316112"/>
                  <a:gd name="connsiteY31" fmla="*/ 53235 h 2565684"/>
                  <a:gd name="connsiteX32" fmla="*/ 1887261 w 3316112"/>
                  <a:gd name="connsiteY32" fmla="*/ 4049 h 2565684"/>
                  <a:gd name="connsiteX33" fmla="*/ 2287614 w 3316112"/>
                  <a:gd name="connsiteY33" fmla="*/ 22191 h 2565684"/>
                  <a:gd name="connsiteX34" fmla="*/ 2758118 w 3316112"/>
                  <a:gd name="connsiteY34" fmla="*/ 18966 h 2565684"/>
                  <a:gd name="connsiteX35" fmla="*/ 2898019 w 3316112"/>
                  <a:gd name="connsiteY35" fmla="*/ 30659 h 2565684"/>
                  <a:gd name="connsiteX36" fmla="*/ 3284665 w 3316112"/>
                  <a:gd name="connsiteY36" fmla="*/ 62912 h 2565684"/>
                  <a:gd name="connsiteX37" fmla="*/ 3316112 w 3316112"/>
                  <a:gd name="connsiteY37" fmla="*/ 183058 h 2565684"/>
                  <a:gd name="connsiteX38" fmla="*/ 3285470 w 3316112"/>
                  <a:gd name="connsiteY38" fmla="*/ 368116 h 2565684"/>
                  <a:gd name="connsiteX39" fmla="*/ 3230639 w 3316112"/>
                  <a:gd name="connsiteY39" fmla="*/ 595910 h 2565684"/>
                  <a:gd name="connsiteX40" fmla="*/ 3216528 w 3316112"/>
                  <a:gd name="connsiteY40" fmla="*/ 789434 h 2565684"/>
                  <a:gd name="connsiteX41" fmla="*/ 3185080 w 3316112"/>
                  <a:gd name="connsiteY41" fmla="*/ 928528 h 2565684"/>
                  <a:gd name="connsiteX42" fmla="*/ 3134683 w 3316112"/>
                  <a:gd name="connsiteY42" fmla="*/ 1024080 h 2565684"/>
                  <a:gd name="connsiteX43" fmla="*/ 3096785 w 3316112"/>
                  <a:gd name="connsiteY43" fmla="*/ 1097862 h 2565684"/>
                  <a:gd name="connsiteX44" fmla="*/ 3062918 w 3316112"/>
                  <a:gd name="connsiteY44" fmla="*/ 1165595 h 2565684"/>
                  <a:gd name="connsiteX45" fmla="*/ 3006474 w 3316112"/>
                  <a:gd name="connsiteY45" fmla="*/ 1244617 h 2565684"/>
                  <a:gd name="connsiteX46" fmla="*/ 2961318 w 3316112"/>
                  <a:gd name="connsiteY46" fmla="*/ 1346217 h 2565684"/>
                  <a:gd name="connsiteX47" fmla="*/ 2938740 w 3316112"/>
                  <a:gd name="connsiteY47" fmla="*/ 1391373 h 2565684"/>
                  <a:gd name="connsiteX48" fmla="*/ 2927451 w 3316112"/>
                  <a:gd name="connsiteY48" fmla="*/ 1620779 h 2565684"/>
                  <a:gd name="connsiteX49" fmla="*/ 2871007 w 3316112"/>
                  <a:gd name="connsiteY49" fmla="*/ 1786484 h 2565684"/>
                  <a:gd name="connsiteX50" fmla="*/ 2859718 w 3316112"/>
                  <a:gd name="connsiteY50" fmla="*/ 1842928 h 2565684"/>
                  <a:gd name="connsiteX51" fmla="*/ 2837140 w 3316112"/>
                  <a:gd name="connsiteY51" fmla="*/ 1876795 h 2565684"/>
                  <a:gd name="connsiteX52" fmla="*/ 2791985 w 3316112"/>
                  <a:gd name="connsiteY52" fmla="*/ 2034839 h 2565684"/>
                  <a:gd name="connsiteX53" fmla="*/ 2769407 w 3316112"/>
                  <a:gd name="connsiteY53" fmla="*/ 2113862 h 2565684"/>
                  <a:gd name="connsiteX54" fmla="*/ 2780696 w 3316112"/>
                  <a:gd name="connsiteY54" fmla="*/ 2147728 h 2565684"/>
                  <a:gd name="connsiteX55" fmla="*/ 2758118 w 3316112"/>
                  <a:gd name="connsiteY55" fmla="*/ 2249328 h 2565684"/>
                  <a:gd name="connsiteX56" fmla="*/ 2679096 w 3316112"/>
                  <a:gd name="connsiteY56" fmla="*/ 2497684 h 2565684"/>
                  <a:gd name="connsiteX57" fmla="*/ 2408162 w 3316112"/>
                  <a:gd name="connsiteY57" fmla="*/ 2565417 h 2565684"/>
                  <a:gd name="connsiteX58" fmla="*/ 2306562 w 3316112"/>
                  <a:gd name="connsiteY58" fmla="*/ 2520262 h 2565684"/>
                  <a:gd name="connsiteX59" fmla="*/ 2204962 w 3316112"/>
                  <a:gd name="connsiteY59" fmla="*/ 2452528 h 2565684"/>
                  <a:gd name="connsiteX60" fmla="*/ 2148518 w 3316112"/>
                  <a:gd name="connsiteY60" fmla="*/ 2418662 h 2565684"/>
                  <a:gd name="connsiteX61" fmla="*/ 1945318 w 3316112"/>
                  <a:gd name="connsiteY61" fmla="*/ 2396084 h 2565684"/>
                  <a:gd name="connsiteX62" fmla="*/ 1855007 w 3316112"/>
                  <a:gd name="connsiteY62" fmla="*/ 2373506 h 2565684"/>
                  <a:gd name="connsiteX63" fmla="*/ 1764696 w 3316112"/>
                  <a:gd name="connsiteY63" fmla="*/ 2339639 h 2565684"/>
                  <a:gd name="connsiteX64" fmla="*/ 1719540 w 3316112"/>
                  <a:gd name="connsiteY64" fmla="*/ 2328350 h 2565684"/>
                  <a:gd name="connsiteX65" fmla="*/ 1685674 w 3316112"/>
                  <a:gd name="connsiteY65" fmla="*/ 2305773 h 2565684"/>
                  <a:gd name="connsiteX66" fmla="*/ 1617940 w 3316112"/>
                  <a:gd name="connsiteY66" fmla="*/ 2204173 h 2565684"/>
                  <a:gd name="connsiteX67" fmla="*/ 1561495 w 3316112"/>
                  <a:gd name="connsiteY67" fmla="*/ 2091284 h 2565684"/>
                  <a:gd name="connsiteX68" fmla="*/ 1199195 w 3316112"/>
                  <a:gd name="connsiteY68" fmla="*/ 2362841 h 2565684"/>
                  <a:gd name="connsiteX69" fmla="*/ 819593 w 3316112"/>
                  <a:gd name="connsiteY69" fmla="*/ 2208045 h 2565684"/>
                  <a:gd name="connsiteX70" fmla="*/ 680309 w 3316112"/>
                  <a:gd name="connsiteY70" fmla="*/ 2161588 h 2565684"/>
                  <a:gd name="connsiteX71" fmla="*/ 431541 w 3316112"/>
                  <a:gd name="connsiteY71" fmla="*/ 2070197 h 2565684"/>
                  <a:gd name="connsiteX72" fmla="*/ 40477 w 3316112"/>
                  <a:gd name="connsiteY72" fmla="*/ 1944316 h 2565684"/>
                  <a:gd name="connsiteX73" fmla="*/ 0 w 3316112"/>
                  <a:gd name="connsiteY73" fmla="*/ 1525227 h 2565684"/>
                  <a:gd name="connsiteX0" fmla="*/ 71362 w 3316112"/>
                  <a:gd name="connsiteY0" fmla="*/ 1154306 h 2571555"/>
                  <a:gd name="connsiteX1" fmla="*/ 127807 w 3316112"/>
                  <a:gd name="connsiteY1" fmla="*/ 1131728 h 2571555"/>
                  <a:gd name="connsiteX2" fmla="*/ 383822 w 3316112"/>
                  <a:gd name="connsiteY2" fmla="*/ 1148259 h 2571555"/>
                  <a:gd name="connsiteX3" fmla="*/ 560413 w 3316112"/>
                  <a:gd name="connsiteY3" fmla="*/ 1182125 h 2571555"/>
                  <a:gd name="connsiteX4" fmla="*/ 822880 w 3316112"/>
                  <a:gd name="connsiteY4" fmla="*/ 1220023 h 2571555"/>
                  <a:gd name="connsiteX5" fmla="*/ 549345 w 3316112"/>
                  <a:gd name="connsiteY5" fmla="*/ 1698682 h 2571555"/>
                  <a:gd name="connsiteX6" fmla="*/ 877103 w 3316112"/>
                  <a:gd name="connsiteY6" fmla="*/ 1707713 h 2571555"/>
                  <a:gd name="connsiteX7" fmla="*/ 1258171 w 3316112"/>
                  <a:gd name="connsiteY7" fmla="*/ 1881206 h 2571555"/>
                  <a:gd name="connsiteX8" fmla="*/ 1724371 w 3316112"/>
                  <a:gd name="connsiteY8" fmla="*/ 1956797 h 2571555"/>
                  <a:gd name="connsiteX9" fmla="*/ 1572785 w 3316112"/>
                  <a:gd name="connsiteY9" fmla="*/ 1233328 h 2571555"/>
                  <a:gd name="connsiteX10" fmla="*/ 1505051 w 3316112"/>
                  <a:gd name="connsiteY10" fmla="*/ 1086573 h 2571555"/>
                  <a:gd name="connsiteX11" fmla="*/ 1426029 w 3316112"/>
                  <a:gd name="connsiteY11" fmla="*/ 973684 h 2571555"/>
                  <a:gd name="connsiteX12" fmla="*/ 1347007 w 3316112"/>
                  <a:gd name="connsiteY12" fmla="*/ 894662 h 2571555"/>
                  <a:gd name="connsiteX13" fmla="*/ 1290562 w 3316112"/>
                  <a:gd name="connsiteY13" fmla="*/ 826928 h 2571555"/>
                  <a:gd name="connsiteX14" fmla="*/ 1222829 w 3316112"/>
                  <a:gd name="connsiteY14" fmla="*/ 725328 h 2571555"/>
                  <a:gd name="connsiteX15" fmla="*/ 1132518 w 3316112"/>
                  <a:gd name="connsiteY15" fmla="*/ 646306 h 2571555"/>
                  <a:gd name="connsiteX16" fmla="*/ 1008340 w 3316112"/>
                  <a:gd name="connsiteY16" fmla="*/ 578573 h 2571555"/>
                  <a:gd name="connsiteX17" fmla="*/ 964394 w 3316112"/>
                  <a:gd name="connsiteY17" fmla="*/ 547528 h 2571555"/>
                  <a:gd name="connsiteX18" fmla="*/ 803528 w 3316112"/>
                  <a:gd name="connsiteY18" fmla="*/ 392306 h 2571555"/>
                  <a:gd name="connsiteX19" fmla="*/ 669674 w 3316112"/>
                  <a:gd name="connsiteY19" fmla="*/ 307639 h 2571555"/>
                  <a:gd name="connsiteX20" fmla="*/ 635807 w 3316112"/>
                  <a:gd name="connsiteY20" fmla="*/ 273773 h 2571555"/>
                  <a:gd name="connsiteX21" fmla="*/ 613229 w 3316112"/>
                  <a:gd name="connsiteY21" fmla="*/ 228617 h 2571555"/>
                  <a:gd name="connsiteX22" fmla="*/ 538239 w 3316112"/>
                  <a:gd name="connsiteY22" fmla="*/ 192331 h 2571555"/>
                  <a:gd name="connsiteX23" fmla="*/ 461232 w 3316112"/>
                  <a:gd name="connsiteY23" fmla="*/ 129839 h 2571555"/>
                  <a:gd name="connsiteX24" fmla="*/ 319718 w 3316112"/>
                  <a:gd name="connsiteY24" fmla="*/ 81862 h 2571555"/>
                  <a:gd name="connsiteX25" fmla="*/ 251985 w 3316112"/>
                  <a:gd name="connsiteY25" fmla="*/ 47995 h 2571555"/>
                  <a:gd name="connsiteX26" fmla="*/ 218118 w 3316112"/>
                  <a:gd name="connsiteY26" fmla="*/ 25417 h 2571555"/>
                  <a:gd name="connsiteX27" fmla="*/ 323347 w 3316112"/>
                  <a:gd name="connsiteY27" fmla="*/ 4855 h 2571555"/>
                  <a:gd name="connsiteX28" fmla="*/ 685397 w 3316112"/>
                  <a:gd name="connsiteY28" fmla="*/ 16145 h 2571555"/>
                  <a:gd name="connsiteX29" fmla="*/ 883357 w 3316112"/>
                  <a:gd name="connsiteY29" fmla="*/ 22998 h 2571555"/>
                  <a:gd name="connsiteX30" fmla="*/ 1603425 w 3316112"/>
                  <a:gd name="connsiteY30" fmla="*/ 27433 h 2571555"/>
                  <a:gd name="connsiteX31" fmla="*/ 1684464 w 3316112"/>
                  <a:gd name="connsiteY31" fmla="*/ 53235 h 2571555"/>
                  <a:gd name="connsiteX32" fmla="*/ 1887261 w 3316112"/>
                  <a:gd name="connsiteY32" fmla="*/ 4049 h 2571555"/>
                  <a:gd name="connsiteX33" fmla="*/ 2287614 w 3316112"/>
                  <a:gd name="connsiteY33" fmla="*/ 22191 h 2571555"/>
                  <a:gd name="connsiteX34" fmla="*/ 2758118 w 3316112"/>
                  <a:gd name="connsiteY34" fmla="*/ 18966 h 2571555"/>
                  <a:gd name="connsiteX35" fmla="*/ 2898019 w 3316112"/>
                  <a:gd name="connsiteY35" fmla="*/ 30659 h 2571555"/>
                  <a:gd name="connsiteX36" fmla="*/ 3284665 w 3316112"/>
                  <a:gd name="connsiteY36" fmla="*/ 62912 h 2571555"/>
                  <a:gd name="connsiteX37" fmla="*/ 3316112 w 3316112"/>
                  <a:gd name="connsiteY37" fmla="*/ 183058 h 2571555"/>
                  <a:gd name="connsiteX38" fmla="*/ 3285470 w 3316112"/>
                  <a:gd name="connsiteY38" fmla="*/ 368116 h 2571555"/>
                  <a:gd name="connsiteX39" fmla="*/ 3230639 w 3316112"/>
                  <a:gd name="connsiteY39" fmla="*/ 595910 h 2571555"/>
                  <a:gd name="connsiteX40" fmla="*/ 3216528 w 3316112"/>
                  <a:gd name="connsiteY40" fmla="*/ 789434 h 2571555"/>
                  <a:gd name="connsiteX41" fmla="*/ 3185080 w 3316112"/>
                  <a:gd name="connsiteY41" fmla="*/ 928528 h 2571555"/>
                  <a:gd name="connsiteX42" fmla="*/ 3134683 w 3316112"/>
                  <a:gd name="connsiteY42" fmla="*/ 1024080 h 2571555"/>
                  <a:gd name="connsiteX43" fmla="*/ 3096785 w 3316112"/>
                  <a:gd name="connsiteY43" fmla="*/ 1097862 h 2571555"/>
                  <a:gd name="connsiteX44" fmla="*/ 3062918 w 3316112"/>
                  <a:gd name="connsiteY44" fmla="*/ 1165595 h 2571555"/>
                  <a:gd name="connsiteX45" fmla="*/ 3006474 w 3316112"/>
                  <a:gd name="connsiteY45" fmla="*/ 1244617 h 2571555"/>
                  <a:gd name="connsiteX46" fmla="*/ 2961318 w 3316112"/>
                  <a:gd name="connsiteY46" fmla="*/ 1346217 h 2571555"/>
                  <a:gd name="connsiteX47" fmla="*/ 2938740 w 3316112"/>
                  <a:gd name="connsiteY47" fmla="*/ 1391373 h 2571555"/>
                  <a:gd name="connsiteX48" fmla="*/ 2927451 w 3316112"/>
                  <a:gd name="connsiteY48" fmla="*/ 1620779 h 2571555"/>
                  <a:gd name="connsiteX49" fmla="*/ 2871007 w 3316112"/>
                  <a:gd name="connsiteY49" fmla="*/ 1786484 h 2571555"/>
                  <a:gd name="connsiteX50" fmla="*/ 2859718 w 3316112"/>
                  <a:gd name="connsiteY50" fmla="*/ 1842928 h 2571555"/>
                  <a:gd name="connsiteX51" fmla="*/ 2837140 w 3316112"/>
                  <a:gd name="connsiteY51" fmla="*/ 1876795 h 2571555"/>
                  <a:gd name="connsiteX52" fmla="*/ 2791985 w 3316112"/>
                  <a:gd name="connsiteY52" fmla="*/ 2034839 h 2571555"/>
                  <a:gd name="connsiteX53" fmla="*/ 2769407 w 3316112"/>
                  <a:gd name="connsiteY53" fmla="*/ 2113862 h 2571555"/>
                  <a:gd name="connsiteX54" fmla="*/ 2780696 w 3316112"/>
                  <a:gd name="connsiteY54" fmla="*/ 2147728 h 2571555"/>
                  <a:gd name="connsiteX55" fmla="*/ 2758118 w 3316112"/>
                  <a:gd name="connsiteY55" fmla="*/ 2249328 h 2571555"/>
                  <a:gd name="connsiteX56" fmla="*/ 2679096 w 3316112"/>
                  <a:gd name="connsiteY56" fmla="*/ 2497684 h 2571555"/>
                  <a:gd name="connsiteX57" fmla="*/ 2408162 w 3316112"/>
                  <a:gd name="connsiteY57" fmla="*/ 2565417 h 2571555"/>
                  <a:gd name="connsiteX58" fmla="*/ 2392826 w 3316112"/>
                  <a:gd name="connsiteY58" fmla="*/ 2370737 h 2571555"/>
                  <a:gd name="connsiteX59" fmla="*/ 2204962 w 3316112"/>
                  <a:gd name="connsiteY59" fmla="*/ 2452528 h 2571555"/>
                  <a:gd name="connsiteX60" fmla="*/ 2148518 w 3316112"/>
                  <a:gd name="connsiteY60" fmla="*/ 2418662 h 2571555"/>
                  <a:gd name="connsiteX61" fmla="*/ 1945318 w 3316112"/>
                  <a:gd name="connsiteY61" fmla="*/ 2396084 h 2571555"/>
                  <a:gd name="connsiteX62" fmla="*/ 1855007 w 3316112"/>
                  <a:gd name="connsiteY62" fmla="*/ 2373506 h 2571555"/>
                  <a:gd name="connsiteX63" fmla="*/ 1764696 w 3316112"/>
                  <a:gd name="connsiteY63" fmla="*/ 2339639 h 2571555"/>
                  <a:gd name="connsiteX64" fmla="*/ 1719540 w 3316112"/>
                  <a:gd name="connsiteY64" fmla="*/ 2328350 h 2571555"/>
                  <a:gd name="connsiteX65" fmla="*/ 1685674 w 3316112"/>
                  <a:gd name="connsiteY65" fmla="*/ 2305773 h 2571555"/>
                  <a:gd name="connsiteX66" fmla="*/ 1617940 w 3316112"/>
                  <a:gd name="connsiteY66" fmla="*/ 2204173 h 2571555"/>
                  <a:gd name="connsiteX67" fmla="*/ 1561495 w 3316112"/>
                  <a:gd name="connsiteY67" fmla="*/ 2091284 h 2571555"/>
                  <a:gd name="connsiteX68" fmla="*/ 1199195 w 3316112"/>
                  <a:gd name="connsiteY68" fmla="*/ 2362841 h 2571555"/>
                  <a:gd name="connsiteX69" fmla="*/ 819593 w 3316112"/>
                  <a:gd name="connsiteY69" fmla="*/ 2208045 h 2571555"/>
                  <a:gd name="connsiteX70" fmla="*/ 680309 w 3316112"/>
                  <a:gd name="connsiteY70" fmla="*/ 2161588 h 2571555"/>
                  <a:gd name="connsiteX71" fmla="*/ 431541 w 3316112"/>
                  <a:gd name="connsiteY71" fmla="*/ 2070197 h 2571555"/>
                  <a:gd name="connsiteX72" fmla="*/ 40477 w 3316112"/>
                  <a:gd name="connsiteY72" fmla="*/ 1944316 h 2571555"/>
                  <a:gd name="connsiteX73" fmla="*/ 0 w 3316112"/>
                  <a:gd name="connsiteY73" fmla="*/ 1525227 h 2571555"/>
                  <a:gd name="connsiteX0" fmla="*/ 71362 w 3316112"/>
                  <a:gd name="connsiteY0" fmla="*/ 1154306 h 2565446"/>
                  <a:gd name="connsiteX1" fmla="*/ 127807 w 3316112"/>
                  <a:gd name="connsiteY1" fmla="*/ 1131728 h 2565446"/>
                  <a:gd name="connsiteX2" fmla="*/ 383822 w 3316112"/>
                  <a:gd name="connsiteY2" fmla="*/ 1148259 h 2565446"/>
                  <a:gd name="connsiteX3" fmla="*/ 560413 w 3316112"/>
                  <a:gd name="connsiteY3" fmla="*/ 1182125 h 2565446"/>
                  <a:gd name="connsiteX4" fmla="*/ 822880 w 3316112"/>
                  <a:gd name="connsiteY4" fmla="*/ 1220023 h 2565446"/>
                  <a:gd name="connsiteX5" fmla="*/ 549345 w 3316112"/>
                  <a:gd name="connsiteY5" fmla="*/ 1698682 h 2565446"/>
                  <a:gd name="connsiteX6" fmla="*/ 877103 w 3316112"/>
                  <a:gd name="connsiteY6" fmla="*/ 1707713 h 2565446"/>
                  <a:gd name="connsiteX7" fmla="*/ 1258171 w 3316112"/>
                  <a:gd name="connsiteY7" fmla="*/ 1881206 h 2565446"/>
                  <a:gd name="connsiteX8" fmla="*/ 1724371 w 3316112"/>
                  <a:gd name="connsiteY8" fmla="*/ 1956797 h 2565446"/>
                  <a:gd name="connsiteX9" fmla="*/ 1572785 w 3316112"/>
                  <a:gd name="connsiteY9" fmla="*/ 1233328 h 2565446"/>
                  <a:gd name="connsiteX10" fmla="*/ 1505051 w 3316112"/>
                  <a:gd name="connsiteY10" fmla="*/ 1086573 h 2565446"/>
                  <a:gd name="connsiteX11" fmla="*/ 1426029 w 3316112"/>
                  <a:gd name="connsiteY11" fmla="*/ 973684 h 2565446"/>
                  <a:gd name="connsiteX12" fmla="*/ 1347007 w 3316112"/>
                  <a:gd name="connsiteY12" fmla="*/ 894662 h 2565446"/>
                  <a:gd name="connsiteX13" fmla="*/ 1290562 w 3316112"/>
                  <a:gd name="connsiteY13" fmla="*/ 826928 h 2565446"/>
                  <a:gd name="connsiteX14" fmla="*/ 1222829 w 3316112"/>
                  <a:gd name="connsiteY14" fmla="*/ 725328 h 2565446"/>
                  <a:gd name="connsiteX15" fmla="*/ 1132518 w 3316112"/>
                  <a:gd name="connsiteY15" fmla="*/ 646306 h 2565446"/>
                  <a:gd name="connsiteX16" fmla="*/ 1008340 w 3316112"/>
                  <a:gd name="connsiteY16" fmla="*/ 578573 h 2565446"/>
                  <a:gd name="connsiteX17" fmla="*/ 964394 w 3316112"/>
                  <a:gd name="connsiteY17" fmla="*/ 547528 h 2565446"/>
                  <a:gd name="connsiteX18" fmla="*/ 803528 w 3316112"/>
                  <a:gd name="connsiteY18" fmla="*/ 392306 h 2565446"/>
                  <a:gd name="connsiteX19" fmla="*/ 669674 w 3316112"/>
                  <a:gd name="connsiteY19" fmla="*/ 307639 h 2565446"/>
                  <a:gd name="connsiteX20" fmla="*/ 635807 w 3316112"/>
                  <a:gd name="connsiteY20" fmla="*/ 273773 h 2565446"/>
                  <a:gd name="connsiteX21" fmla="*/ 613229 w 3316112"/>
                  <a:gd name="connsiteY21" fmla="*/ 228617 h 2565446"/>
                  <a:gd name="connsiteX22" fmla="*/ 538239 w 3316112"/>
                  <a:gd name="connsiteY22" fmla="*/ 192331 h 2565446"/>
                  <a:gd name="connsiteX23" fmla="*/ 461232 w 3316112"/>
                  <a:gd name="connsiteY23" fmla="*/ 129839 h 2565446"/>
                  <a:gd name="connsiteX24" fmla="*/ 319718 w 3316112"/>
                  <a:gd name="connsiteY24" fmla="*/ 81862 h 2565446"/>
                  <a:gd name="connsiteX25" fmla="*/ 251985 w 3316112"/>
                  <a:gd name="connsiteY25" fmla="*/ 47995 h 2565446"/>
                  <a:gd name="connsiteX26" fmla="*/ 218118 w 3316112"/>
                  <a:gd name="connsiteY26" fmla="*/ 25417 h 2565446"/>
                  <a:gd name="connsiteX27" fmla="*/ 323347 w 3316112"/>
                  <a:gd name="connsiteY27" fmla="*/ 4855 h 2565446"/>
                  <a:gd name="connsiteX28" fmla="*/ 685397 w 3316112"/>
                  <a:gd name="connsiteY28" fmla="*/ 16145 h 2565446"/>
                  <a:gd name="connsiteX29" fmla="*/ 883357 w 3316112"/>
                  <a:gd name="connsiteY29" fmla="*/ 22998 h 2565446"/>
                  <a:gd name="connsiteX30" fmla="*/ 1603425 w 3316112"/>
                  <a:gd name="connsiteY30" fmla="*/ 27433 h 2565446"/>
                  <a:gd name="connsiteX31" fmla="*/ 1684464 w 3316112"/>
                  <a:gd name="connsiteY31" fmla="*/ 53235 h 2565446"/>
                  <a:gd name="connsiteX32" fmla="*/ 1887261 w 3316112"/>
                  <a:gd name="connsiteY32" fmla="*/ 4049 h 2565446"/>
                  <a:gd name="connsiteX33" fmla="*/ 2287614 w 3316112"/>
                  <a:gd name="connsiteY33" fmla="*/ 22191 h 2565446"/>
                  <a:gd name="connsiteX34" fmla="*/ 2758118 w 3316112"/>
                  <a:gd name="connsiteY34" fmla="*/ 18966 h 2565446"/>
                  <a:gd name="connsiteX35" fmla="*/ 2898019 w 3316112"/>
                  <a:gd name="connsiteY35" fmla="*/ 30659 h 2565446"/>
                  <a:gd name="connsiteX36" fmla="*/ 3284665 w 3316112"/>
                  <a:gd name="connsiteY36" fmla="*/ 62912 h 2565446"/>
                  <a:gd name="connsiteX37" fmla="*/ 3316112 w 3316112"/>
                  <a:gd name="connsiteY37" fmla="*/ 183058 h 2565446"/>
                  <a:gd name="connsiteX38" fmla="*/ 3285470 w 3316112"/>
                  <a:gd name="connsiteY38" fmla="*/ 368116 h 2565446"/>
                  <a:gd name="connsiteX39" fmla="*/ 3230639 w 3316112"/>
                  <a:gd name="connsiteY39" fmla="*/ 595910 h 2565446"/>
                  <a:gd name="connsiteX40" fmla="*/ 3216528 w 3316112"/>
                  <a:gd name="connsiteY40" fmla="*/ 789434 h 2565446"/>
                  <a:gd name="connsiteX41" fmla="*/ 3185080 w 3316112"/>
                  <a:gd name="connsiteY41" fmla="*/ 928528 h 2565446"/>
                  <a:gd name="connsiteX42" fmla="*/ 3134683 w 3316112"/>
                  <a:gd name="connsiteY42" fmla="*/ 1024080 h 2565446"/>
                  <a:gd name="connsiteX43" fmla="*/ 3096785 w 3316112"/>
                  <a:gd name="connsiteY43" fmla="*/ 1097862 h 2565446"/>
                  <a:gd name="connsiteX44" fmla="*/ 3062918 w 3316112"/>
                  <a:gd name="connsiteY44" fmla="*/ 1165595 h 2565446"/>
                  <a:gd name="connsiteX45" fmla="*/ 3006474 w 3316112"/>
                  <a:gd name="connsiteY45" fmla="*/ 1244617 h 2565446"/>
                  <a:gd name="connsiteX46" fmla="*/ 2961318 w 3316112"/>
                  <a:gd name="connsiteY46" fmla="*/ 1346217 h 2565446"/>
                  <a:gd name="connsiteX47" fmla="*/ 2938740 w 3316112"/>
                  <a:gd name="connsiteY47" fmla="*/ 1391373 h 2565446"/>
                  <a:gd name="connsiteX48" fmla="*/ 2927451 w 3316112"/>
                  <a:gd name="connsiteY48" fmla="*/ 1620779 h 2565446"/>
                  <a:gd name="connsiteX49" fmla="*/ 2871007 w 3316112"/>
                  <a:gd name="connsiteY49" fmla="*/ 1786484 h 2565446"/>
                  <a:gd name="connsiteX50" fmla="*/ 2859718 w 3316112"/>
                  <a:gd name="connsiteY50" fmla="*/ 1842928 h 2565446"/>
                  <a:gd name="connsiteX51" fmla="*/ 2837140 w 3316112"/>
                  <a:gd name="connsiteY51" fmla="*/ 1876795 h 2565446"/>
                  <a:gd name="connsiteX52" fmla="*/ 2791985 w 3316112"/>
                  <a:gd name="connsiteY52" fmla="*/ 2034839 h 2565446"/>
                  <a:gd name="connsiteX53" fmla="*/ 2769407 w 3316112"/>
                  <a:gd name="connsiteY53" fmla="*/ 2113862 h 2565446"/>
                  <a:gd name="connsiteX54" fmla="*/ 2780696 w 3316112"/>
                  <a:gd name="connsiteY54" fmla="*/ 2147728 h 2565446"/>
                  <a:gd name="connsiteX55" fmla="*/ 2758118 w 3316112"/>
                  <a:gd name="connsiteY55" fmla="*/ 2249328 h 2565446"/>
                  <a:gd name="connsiteX56" fmla="*/ 2679096 w 3316112"/>
                  <a:gd name="connsiteY56" fmla="*/ 2497684 h 2565446"/>
                  <a:gd name="connsiteX57" fmla="*/ 2579382 w 3316112"/>
                  <a:gd name="connsiteY57" fmla="*/ 2386325 h 2565446"/>
                  <a:gd name="connsiteX58" fmla="*/ 2408162 w 3316112"/>
                  <a:gd name="connsiteY58" fmla="*/ 2565417 h 2565446"/>
                  <a:gd name="connsiteX59" fmla="*/ 2392826 w 3316112"/>
                  <a:gd name="connsiteY59" fmla="*/ 2370737 h 2565446"/>
                  <a:gd name="connsiteX60" fmla="*/ 2204962 w 3316112"/>
                  <a:gd name="connsiteY60" fmla="*/ 2452528 h 2565446"/>
                  <a:gd name="connsiteX61" fmla="*/ 2148518 w 3316112"/>
                  <a:gd name="connsiteY61" fmla="*/ 2418662 h 2565446"/>
                  <a:gd name="connsiteX62" fmla="*/ 1945318 w 3316112"/>
                  <a:gd name="connsiteY62" fmla="*/ 2396084 h 2565446"/>
                  <a:gd name="connsiteX63" fmla="*/ 1855007 w 3316112"/>
                  <a:gd name="connsiteY63" fmla="*/ 2373506 h 2565446"/>
                  <a:gd name="connsiteX64" fmla="*/ 1764696 w 3316112"/>
                  <a:gd name="connsiteY64" fmla="*/ 2339639 h 2565446"/>
                  <a:gd name="connsiteX65" fmla="*/ 1719540 w 3316112"/>
                  <a:gd name="connsiteY65" fmla="*/ 2328350 h 2565446"/>
                  <a:gd name="connsiteX66" fmla="*/ 1685674 w 3316112"/>
                  <a:gd name="connsiteY66" fmla="*/ 2305773 h 2565446"/>
                  <a:gd name="connsiteX67" fmla="*/ 1617940 w 3316112"/>
                  <a:gd name="connsiteY67" fmla="*/ 2204173 h 2565446"/>
                  <a:gd name="connsiteX68" fmla="*/ 1561495 w 3316112"/>
                  <a:gd name="connsiteY68" fmla="*/ 2091284 h 2565446"/>
                  <a:gd name="connsiteX69" fmla="*/ 1199195 w 3316112"/>
                  <a:gd name="connsiteY69" fmla="*/ 2362841 h 2565446"/>
                  <a:gd name="connsiteX70" fmla="*/ 819593 w 3316112"/>
                  <a:gd name="connsiteY70" fmla="*/ 2208045 h 2565446"/>
                  <a:gd name="connsiteX71" fmla="*/ 680309 w 3316112"/>
                  <a:gd name="connsiteY71" fmla="*/ 2161588 h 2565446"/>
                  <a:gd name="connsiteX72" fmla="*/ 431541 w 3316112"/>
                  <a:gd name="connsiteY72" fmla="*/ 2070197 h 2565446"/>
                  <a:gd name="connsiteX73" fmla="*/ 40477 w 3316112"/>
                  <a:gd name="connsiteY73" fmla="*/ 1944316 h 2565446"/>
                  <a:gd name="connsiteX74" fmla="*/ 0 w 3316112"/>
                  <a:gd name="connsiteY74" fmla="*/ 1525227 h 2565446"/>
                  <a:gd name="connsiteX0" fmla="*/ 71362 w 3316112"/>
                  <a:gd name="connsiteY0" fmla="*/ 1154306 h 2500713"/>
                  <a:gd name="connsiteX1" fmla="*/ 127807 w 3316112"/>
                  <a:gd name="connsiteY1" fmla="*/ 1131728 h 2500713"/>
                  <a:gd name="connsiteX2" fmla="*/ 383822 w 3316112"/>
                  <a:gd name="connsiteY2" fmla="*/ 1148259 h 2500713"/>
                  <a:gd name="connsiteX3" fmla="*/ 560413 w 3316112"/>
                  <a:gd name="connsiteY3" fmla="*/ 1182125 h 2500713"/>
                  <a:gd name="connsiteX4" fmla="*/ 822880 w 3316112"/>
                  <a:gd name="connsiteY4" fmla="*/ 1220023 h 2500713"/>
                  <a:gd name="connsiteX5" fmla="*/ 549345 w 3316112"/>
                  <a:gd name="connsiteY5" fmla="*/ 1698682 h 2500713"/>
                  <a:gd name="connsiteX6" fmla="*/ 877103 w 3316112"/>
                  <a:gd name="connsiteY6" fmla="*/ 1707713 h 2500713"/>
                  <a:gd name="connsiteX7" fmla="*/ 1258171 w 3316112"/>
                  <a:gd name="connsiteY7" fmla="*/ 1881206 h 2500713"/>
                  <a:gd name="connsiteX8" fmla="*/ 1724371 w 3316112"/>
                  <a:gd name="connsiteY8" fmla="*/ 1956797 h 2500713"/>
                  <a:gd name="connsiteX9" fmla="*/ 1572785 w 3316112"/>
                  <a:gd name="connsiteY9" fmla="*/ 1233328 h 2500713"/>
                  <a:gd name="connsiteX10" fmla="*/ 1505051 w 3316112"/>
                  <a:gd name="connsiteY10" fmla="*/ 1086573 h 2500713"/>
                  <a:gd name="connsiteX11" fmla="*/ 1426029 w 3316112"/>
                  <a:gd name="connsiteY11" fmla="*/ 973684 h 2500713"/>
                  <a:gd name="connsiteX12" fmla="*/ 1347007 w 3316112"/>
                  <a:gd name="connsiteY12" fmla="*/ 894662 h 2500713"/>
                  <a:gd name="connsiteX13" fmla="*/ 1290562 w 3316112"/>
                  <a:gd name="connsiteY13" fmla="*/ 826928 h 2500713"/>
                  <a:gd name="connsiteX14" fmla="*/ 1222829 w 3316112"/>
                  <a:gd name="connsiteY14" fmla="*/ 725328 h 2500713"/>
                  <a:gd name="connsiteX15" fmla="*/ 1132518 w 3316112"/>
                  <a:gd name="connsiteY15" fmla="*/ 646306 h 2500713"/>
                  <a:gd name="connsiteX16" fmla="*/ 1008340 w 3316112"/>
                  <a:gd name="connsiteY16" fmla="*/ 578573 h 2500713"/>
                  <a:gd name="connsiteX17" fmla="*/ 964394 w 3316112"/>
                  <a:gd name="connsiteY17" fmla="*/ 547528 h 2500713"/>
                  <a:gd name="connsiteX18" fmla="*/ 803528 w 3316112"/>
                  <a:gd name="connsiteY18" fmla="*/ 392306 h 2500713"/>
                  <a:gd name="connsiteX19" fmla="*/ 669674 w 3316112"/>
                  <a:gd name="connsiteY19" fmla="*/ 307639 h 2500713"/>
                  <a:gd name="connsiteX20" fmla="*/ 635807 w 3316112"/>
                  <a:gd name="connsiteY20" fmla="*/ 273773 h 2500713"/>
                  <a:gd name="connsiteX21" fmla="*/ 613229 w 3316112"/>
                  <a:gd name="connsiteY21" fmla="*/ 228617 h 2500713"/>
                  <a:gd name="connsiteX22" fmla="*/ 538239 w 3316112"/>
                  <a:gd name="connsiteY22" fmla="*/ 192331 h 2500713"/>
                  <a:gd name="connsiteX23" fmla="*/ 461232 w 3316112"/>
                  <a:gd name="connsiteY23" fmla="*/ 129839 h 2500713"/>
                  <a:gd name="connsiteX24" fmla="*/ 319718 w 3316112"/>
                  <a:gd name="connsiteY24" fmla="*/ 81862 h 2500713"/>
                  <a:gd name="connsiteX25" fmla="*/ 251985 w 3316112"/>
                  <a:gd name="connsiteY25" fmla="*/ 47995 h 2500713"/>
                  <a:gd name="connsiteX26" fmla="*/ 218118 w 3316112"/>
                  <a:gd name="connsiteY26" fmla="*/ 25417 h 2500713"/>
                  <a:gd name="connsiteX27" fmla="*/ 323347 w 3316112"/>
                  <a:gd name="connsiteY27" fmla="*/ 4855 h 2500713"/>
                  <a:gd name="connsiteX28" fmla="*/ 685397 w 3316112"/>
                  <a:gd name="connsiteY28" fmla="*/ 16145 h 2500713"/>
                  <a:gd name="connsiteX29" fmla="*/ 883357 w 3316112"/>
                  <a:gd name="connsiteY29" fmla="*/ 22998 h 2500713"/>
                  <a:gd name="connsiteX30" fmla="*/ 1603425 w 3316112"/>
                  <a:gd name="connsiteY30" fmla="*/ 27433 h 2500713"/>
                  <a:gd name="connsiteX31" fmla="*/ 1684464 w 3316112"/>
                  <a:gd name="connsiteY31" fmla="*/ 53235 h 2500713"/>
                  <a:gd name="connsiteX32" fmla="*/ 1887261 w 3316112"/>
                  <a:gd name="connsiteY32" fmla="*/ 4049 h 2500713"/>
                  <a:gd name="connsiteX33" fmla="*/ 2287614 w 3316112"/>
                  <a:gd name="connsiteY33" fmla="*/ 22191 h 2500713"/>
                  <a:gd name="connsiteX34" fmla="*/ 2758118 w 3316112"/>
                  <a:gd name="connsiteY34" fmla="*/ 18966 h 2500713"/>
                  <a:gd name="connsiteX35" fmla="*/ 2898019 w 3316112"/>
                  <a:gd name="connsiteY35" fmla="*/ 30659 h 2500713"/>
                  <a:gd name="connsiteX36" fmla="*/ 3284665 w 3316112"/>
                  <a:gd name="connsiteY36" fmla="*/ 62912 h 2500713"/>
                  <a:gd name="connsiteX37" fmla="*/ 3316112 w 3316112"/>
                  <a:gd name="connsiteY37" fmla="*/ 183058 h 2500713"/>
                  <a:gd name="connsiteX38" fmla="*/ 3285470 w 3316112"/>
                  <a:gd name="connsiteY38" fmla="*/ 368116 h 2500713"/>
                  <a:gd name="connsiteX39" fmla="*/ 3230639 w 3316112"/>
                  <a:gd name="connsiteY39" fmla="*/ 595910 h 2500713"/>
                  <a:gd name="connsiteX40" fmla="*/ 3216528 w 3316112"/>
                  <a:gd name="connsiteY40" fmla="*/ 789434 h 2500713"/>
                  <a:gd name="connsiteX41" fmla="*/ 3185080 w 3316112"/>
                  <a:gd name="connsiteY41" fmla="*/ 928528 h 2500713"/>
                  <a:gd name="connsiteX42" fmla="*/ 3134683 w 3316112"/>
                  <a:gd name="connsiteY42" fmla="*/ 1024080 h 2500713"/>
                  <a:gd name="connsiteX43" fmla="*/ 3096785 w 3316112"/>
                  <a:gd name="connsiteY43" fmla="*/ 1097862 h 2500713"/>
                  <a:gd name="connsiteX44" fmla="*/ 3062918 w 3316112"/>
                  <a:gd name="connsiteY44" fmla="*/ 1165595 h 2500713"/>
                  <a:gd name="connsiteX45" fmla="*/ 3006474 w 3316112"/>
                  <a:gd name="connsiteY45" fmla="*/ 1244617 h 2500713"/>
                  <a:gd name="connsiteX46" fmla="*/ 2961318 w 3316112"/>
                  <a:gd name="connsiteY46" fmla="*/ 1346217 h 2500713"/>
                  <a:gd name="connsiteX47" fmla="*/ 2938740 w 3316112"/>
                  <a:gd name="connsiteY47" fmla="*/ 1391373 h 2500713"/>
                  <a:gd name="connsiteX48" fmla="*/ 2927451 w 3316112"/>
                  <a:gd name="connsiteY48" fmla="*/ 1620779 h 2500713"/>
                  <a:gd name="connsiteX49" fmla="*/ 2871007 w 3316112"/>
                  <a:gd name="connsiteY49" fmla="*/ 1786484 h 2500713"/>
                  <a:gd name="connsiteX50" fmla="*/ 2859718 w 3316112"/>
                  <a:gd name="connsiteY50" fmla="*/ 1842928 h 2500713"/>
                  <a:gd name="connsiteX51" fmla="*/ 2837140 w 3316112"/>
                  <a:gd name="connsiteY51" fmla="*/ 1876795 h 2500713"/>
                  <a:gd name="connsiteX52" fmla="*/ 2791985 w 3316112"/>
                  <a:gd name="connsiteY52" fmla="*/ 2034839 h 2500713"/>
                  <a:gd name="connsiteX53" fmla="*/ 2769407 w 3316112"/>
                  <a:gd name="connsiteY53" fmla="*/ 2113862 h 2500713"/>
                  <a:gd name="connsiteX54" fmla="*/ 2780696 w 3316112"/>
                  <a:gd name="connsiteY54" fmla="*/ 2147728 h 2500713"/>
                  <a:gd name="connsiteX55" fmla="*/ 2758118 w 3316112"/>
                  <a:gd name="connsiteY55" fmla="*/ 2249328 h 2500713"/>
                  <a:gd name="connsiteX56" fmla="*/ 2679096 w 3316112"/>
                  <a:gd name="connsiteY56" fmla="*/ 2497684 h 2500713"/>
                  <a:gd name="connsiteX57" fmla="*/ 2579382 w 3316112"/>
                  <a:gd name="connsiteY57" fmla="*/ 2386325 h 2500713"/>
                  <a:gd name="connsiteX58" fmla="*/ 2392826 w 3316112"/>
                  <a:gd name="connsiteY58" fmla="*/ 2370737 h 2500713"/>
                  <a:gd name="connsiteX59" fmla="*/ 2204962 w 3316112"/>
                  <a:gd name="connsiteY59" fmla="*/ 2452528 h 2500713"/>
                  <a:gd name="connsiteX60" fmla="*/ 2148518 w 3316112"/>
                  <a:gd name="connsiteY60" fmla="*/ 2418662 h 2500713"/>
                  <a:gd name="connsiteX61" fmla="*/ 1945318 w 3316112"/>
                  <a:gd name="connsiteY61" fmla="*/ 2396084 h 2500713"/>
                  <a:gd name="connsiteX62" fmla="*/ 1855007 w 3316112"/>
                  <a:gd name="connsiteY62" fmla="*/ 2373506 h 2500713"/>
                  <a:gd name="connsiteX63" fmla="*/ 1764696 w 3316112"/>
                  <a:gd name="connsiteY63" fmla="*/ 2339639 h 2500713"/>
                  <a:gd name="connsiteX64" fmla="*/ 1719540 w 3316112"/>
                  <a:gd name="connsiteY64" fmla="*/ 2328350 h 2500713"/>
                  <a:gd name="connsiteX65" fmla="*/ 1685674 w 3316112"/>
                  <a:gd name="connsiteY65" fmla="*/ 2305773 h 2500713"/>
                  <a:gd name="connsiteX66" fmla="*/ 1617940 w 3316112"/>
                  <a:gd name="connsiteY66" fmla="*/ 2204173 h 2500713"/>
                  <a:gd name="connsiteX67" fmla="*/ 1561495 w 3316112"/>
                  <a:gd name="connsiteY67" fmla="*/ 2091284 h 2500713"/>
                  <a:gd name="connsiteX68" fmla="*/ 1199195 w 3316112"/>
                  <a:gd name="connsiteY68" fmla="*/ 2362841 h 2500713"/>
                  <a:gd name="connsiteX69" fmla="*/ 819593 w 3316112"/>
                  <a:gd name="connsiteY69" fmla="*/ 2208045 h 2500713"/>
                  <a:gd name="connsiteX70" fmla="*/ 680309 w 3316112"/>
                  <a:gd name="connsiteY70" fmla="*/ 2161588 h 2500713"/>
                  <a:gd name="connsiteX71" fmla="*/ 431541 w 3316112"/>
                  <a:gd name="connsiteY71" fmla="*/ 2070197 h 2500713"/>
                  <a:gd name="connsiteX72" fmla="*/ 40477 w 3316112"/>
                  <a:gd name="connsiteY72" fmla="*/ 1944316 h 2500713"/>
                  <a:gd name="connsiteX73" fmla="*/ 0 w 3316112"/>
                  <a:gd name="connsiteY73" fmla="*/ 1525227 h 2500713"/>
                  <a:gd name="connsiteX0" fmla="*/ 71362 w 3316112"/>
                  <a:gd name="connsiteY0" fmla="*/ 1154306 h 2453695"/>
                  <a:gd name="connsiteX1" fmla="*/ 127807 w 3316112"/>
                  <a:gd name="connsiteY1" fmla="*/ 1131728 h 2453695"/>
                  <a:gd name="connsiteX2" fmla="*/ 383822 w 3316112"/>
                  <a:gd name="connsiteY2" fmla="*/ 1148259 h 2453695"/>
                  <a:gd name="connsiteX3" fmla="*/ 560413 w 3316112"/>
                  <a:gd name="connsiteY3" fmla="*/ 1182125 h 2453695"/>
                  <a:gd name="connsiteX4" fmla="*/ 822880 w 3316112"/>
                  <a:gd name="connsiteY4" fmla="*/ 1220023 h 2453695"/>
                  <a:gd name="connsiteX5" fmla="*/ 549345 w 3316112"/>
                  <a:gd name="connsiteY5" fmla="*/ 1698682 h 2453695"/>
                  <a:gd name="connsiteX6" fmla="*/ 877103 w 3316112"/>
                  <a:gd name="connsiteY6" fmla="*/ 1707713 h 2453695"/>
                  <a:gd name="connsiteX7" fmla="*/ 1258171 w 3316112"/>
                  <a:gd name="connsiteY7" fmla="*/ 1881206 h 2453695"/>
                  <a:gd name="connsiteX8" fmla="*/ 1724371 w 3316112"/>
                  <a:gd name="connsiteY8" fmla="*/ 1956797 h 2453695"/>
                  <a:gd name="connsiteX9" fmla="*/ 1572785 w 3316112"/>
                  <a:gd name="connsiteY9" fmla="*/ 1233328 h 2453695"/>
                  <a:gd name="connsiteX10" fmla="*/ 1505051 w 3316112"/>
                  <a:gd name="connsiteY10" fmla="*/ 1086573 h 2453695"/>
                  <a:gd name="connsiteX11" fmla="*/ 1426029 w 3316112"/>
                  <a:gd name="connsiteY11" fmla="*/ 973684 h 2453695"/>
                  <a:gd name="connsiteX12" fmla="*/ 1347007 w 3316112"/>
                  <a:gd name="connsiteY12" fmla="*/ 894662 h 2453695"/>
                  <a:gd name="connsiteX13" fmla="*/ 1290562 w 3316112"/>
                  <a:gd name="connsiteY13" fmla="*/ 826928 h 2453695"/>
                  <a:gd name="connsiteX14" fmla="*/ 1222829 w 3316112"/>
                  <a:gd name="connsiteY14" fmla="*/ 725328 h 2453695"/>
                  <a:gd name="connsiteX15" fmla="*/ 1132518 w 3316112"/>
                  <a:gd name="connsiteY15" fmla="*/ 646306 h 2453695"/>
                  <a:gd name="connsiteX16" fmla="*/ 1008340 w 3316112"/>
                  <a:gd name="connsiteY16" fmla="*/ 578573 h 2453695"/>
                  <a:gd name="connsiteX17" fmla="*/ 964394 w 3316112"/>
                  <a:gd name="connsiteY17" fmla="*/ 547528 h 2453695"/>
                  <a:gd name="connsiteX18" fmla="*/ 803528 w 3316112"/>
                  <a:gd name="connsiteY18" fmla="*/ 392306 h 2453695"/>
                  <a:gd name="connsiteX19" fmla="*/ 669674 w 3316112"/>
                  <a:gd name="connsiteY19" fmla="*/ 307639 h 2453695"/>
                  <a:gd name="connsiteX20" fmla="*/ 635807 w 3316112"/>
                  <a:gd name="connsiteY20" fmla="*/ 273773 h 2453695"/>
                  <a:gd name="connsiteX21" fmla="*/ 613229 w 3316112"/>
                  <a:gd name="connsiteY21" fmla="*/ 228617 h 2453695"/>
                  <a:gd name="connsiteX22" fmla="*/ 538239 w 3316112"/>
                  <a:gd name="connsiteY22" fmla="*/ 192331 h 2453695"/>
                  <a:gd name="connsiteX23" fmla="*/ 461232 w 3316112"/>
                  <a:gd name="connsiteY23" fmla="*/ 129839 h 2453695"/>
                  <a:gd name="connsiteX24" fmla="*/ 319718 w 3316112"/>
                  <a:gd name="connsiteY24" fmla="*/ 81862 h 2453695"/>
                  <a:gd name="connsiteX25" fmla="*/ 251985 w 3316112"/>
                  <a:gd name="connsiteY25" fmla="*/ 47995 h 2453695"/>
                  <a:gd name="connsiteX26" fmla="*/ 218118 w 3316112"/>
                  <a:gd name="connsiteY26" fmla="*/ 25417 h 2453695"/>
                  <a:gd name="connsiteX27" fmla="*/ 323347 w 3316112"/>
                  <a:gd name="connsiteY27" fmla="*/ 4855 h 2453695"/>
                  <a:gd name="connsiteX28" fmla="*/ 685397 w 3316112"/>
                  <a:gd name="connsiteY28" fmla="*/ 16145 h 2453695"/>
                  <a:gd name="connsiteX29" fmla="*/ 883357 w 3316112"/>
                  <a:gd name="connsiteY29" fmla="*/ 22998 h 2453695"/>
                  <a:gd name="connsiteX30" fmla="*/ 1603425 w 3316112"/>
                  <a:gd name="connsiteY30" fmla="*/ 27433 h 2453695"/>
                  <a:gd name="connsiteX31" fmla="*/ 1684464 w 3316112"/>
                  <a:gd name="connsiteY31" fmla="*/ 53235 h 2453695"/>
                  <a:gd name="connsiteX32" fmla="*/ 1887261 w 3316112"/>
                  <a:gd name="connsiteY32" fmla="*/ 4049 h 2453695"/>
                  <a:gd name="connsiteX33" fmla="*/ 2287614 w 3316112"/>
                  <a:gd name="connsiteY33" fmla="*/ 22191 h 2453695"/>
                  <a:gd name="connsiteX34" fmla="*/ 2758118 w 3316112"/>
                  <a:gd name="connsiteY34" fmla="*/ 18966 h 2453695"/>
                  <a:gd name="connsiteX35" fmla="*/ 2898019 w 3316112"/>
                  <a:gd name="connsiteY35" fmla="*/ 30659 h 2453695"/>
                  <a:gd name="connsiteX36" fmla="*/ 3284665 w 3316112"/>
                  <a:gd name="connsiteY36" fmla="*/ 62912 h 2453695"/>
                  <a:gd name="connsiteX37" fmla="*/ 3316112 w 3316112"/>
                  <a:gd name="connsiteY37" fmla="*/ 183058 h 2453695"/>
                  <a:gd name="connsiteX38" fmla="*/ 3285470 w 3316112"/>
                  <a:gd name="connsiteY38" fmla="*/ 368116 h 2453695"/>
                  <a:gd name="connsiteX39" fmla="*/ 3230639 w 3316112"/>
                  <a:gd name="connsiteY39" fmla="*/ 595910 h 2453695"/>
                  <a:gd name="connsiteX40" fmla="*/ 3216528 w 3316112"/>
                  <a:gd name="connsiteY40" fmla="*/ 789434 h 2453695"/>
                  <a:gd name="connsiteX41" fmla="*/ 3185080 w 3316112"/>
                  <a:gd name="connsiteY41" fmla="*/ 928528 h 2453695"/>
                  <a:gd name="connsiteX42" fmla="*/ 3134683 w 3316112"/>
                  <a:gd name="connsiteY42" fmla="*/ 1024080 h 2453695"/>
                  <a:gd name="connsiteX43" fmla="*/ 3096785 w 3316112"/>
                  <a:gd name="connsiteY43" fmla="*/ 1097862 h 2453695"/>
                  <a:gd name="connsiteX44" fmla="*/ 3062918 w 3316112"/>
                  <a:gd name="connsiteY44" fmla="*/ 1165595 h 2453695"/>
                  <a:gd name="connsiteX45" fmla="*/ 3006474 w 3316112"/>
                  <a:gd name="connsiteY45" fmla="*/ 1244617 h 2453695"/>
                  <a:gd name="connsiteX46" fmla="*/ 2961318 w 3316112"/>
                  <a:gd name="connsiteY46" fmla="*/ 1346217 h 2453695"/>
                  <a:gd name="connsiteX47" fmla="*/ 2938740 w 3316112"/>
                  <a:gd name="connsiteY47" fmla="*/ 1391373 h 2453695"/>
                  <a:gd name="connsiteX48" fmla="*/ 2927451 w 3316112"/>
                  <a:gd name="connsiteY48" fmla="*/ 1620779 h 2453695"/>
                  <a:gd name="connsiteX49" fmla="*/ 2871007 w 3316112"/>
                  <a:gd name="connsiteY49" fmla="*/ 1786484 h 2453695"/>
                  <a:gd name="connsiteX50" fmla="*/ 2859718 w 3316112"/>
                  <a:gd name="connsiteY50" fmla="*/ 1842928 h 2453695"/>
                  <a:gd name="connsiteX51" fmla="*/ 2837140 w 3316112"/>
                  <a:gd name="connsiteY51" fmla="*/ 1876795 h 2453695"/>
                  <a:gd name="connsiteX52" fmla="*/ 2791985 w 3316112"/>
                  <a:gd name="connsiteY52" fmla="*/ 2034839 h 2453695"/>
                  <a:gd name="connsiteX53" fmla="*/ 2769407 w 3316112"/>
                  <a:gd name="connsiteY53" fmla="*/ 2113862 h 2453695"/>
                  <a:gd name="connsiteX54" fmla="*/ 2780696 w 3316112"/>
                  <a:gd name="connsiteY54" fmla="*/ 2147728 h 2453695"/>
                  <a:gd name="connsiteX55" fmla="*/ 2758118 w 3316112"/>
                  <a:gd name="connsiteY55" fmla="*/ 2249328 h 2453695"/>
                  <a:gd name="connsiteX56" fmla="*/ 2579382 w 3316112"/>
                  <a:gd name="connsiteY56" fmla="*/ 2386325 h 2453695"/>
                  <a:gd name="connsiteX57" fmla="*/ 2392826 w 3316112"/>
                  <a:gd name="connsiteY57" fmla="*/ 2370737 h 2453695"/>
                  <a:gd name="connsiteX58" fmla="*/ 2204962 w 3316112"/>
                  <a:gd name="connsiteY58" fmla="*/ 2452528 h 2453695"/>
                  <a:gd name="connsiteX59" fmla="*/ 2148518 w 3316112"/>
                  <a:gd name="connsiteY59" fmla="*/ 2418662 h 2453695"/>
                  <a:gd name="connsiteX60" fmla="*/ 1945318 w 3316112"/>
                  <a:gd name="connsiteY60" fmla="*/ 2396084 h 2453695"/>
                  <a:gd name="connsiteX61" fmla="*/ 1855007 w 3316112"/>
                  <a:gd name="connsiteY61" fmla="*/ 2373506 h 2453695"/>
                  <a:gd name="connsiteX62" fmla="*/ 1764696 w 3316112"/>
                  <a:gd name="connsiteY62" fmla="*/ 2339639 h 2453695"/>
                  <a:gd name="connsiteX63" fmla="*/ 1719540 w 3316112"/>
                  <a:gd name="connsiteY63" fmla="*/ 2328350 h 2453695"/>
                  <a:gd name="connsiteX64" fmla="*/ 1685674 w 3316112"/>
                  <a:gd name="connsiteY64" fmla="*/ 2305773 h 2453695"/>
                  <a:gd name="connsiteX65" fmla="*/ 1617940 w 3316112"/>
                  <a:gd name="connsiteY65" fmla="*/ 2204173 h 2453695"/>
                  <a:gd name="connsiteX66" fmla="*/ 1561495 w 3316112"/>
                  <a:gd name="connsiteY66" fmla="*/ 2091284 h 2453695"/>
                  <a:gd name="connsiteX67" fmla="*/ 1199195 w 3316112"/>
                  <a:gd name="connsiteY67" fmla="*/ 2362841 h 2453695"/>
                  <a:gd name="connsiteX68" fmla="*/ 819593 w 3316112"/>
                  <a:gd name="connsiteY68" fmla="*/ 2208045 h 2453695"/>
                  <a:gd name="connsiteX69" fmla="*/ 680309 w 3316112"/>
                  <a:gd name="connsiteY69" fmla="*/ 2161588 h 2453695"/>
                  <a:gd name="connsiteX70" fmla="*/ 431541 w 3316112"/>
                  <a:gd name="connsiteY70" fmla="*/ 2070197 h 2453695"/>
                  <a:gd name="connsiteX71" fmla="*/ 40477 w 3316112"/>
                  <a:gd name="connsiteY71" fmla="*/ 1944316 h 2453695"/>
                  <a:gd name="connsiteX72" fmla="*/ 0 w 3316112"/>
                  <a:gd name="connsiteY72" fmla="*/ 1525227 h 2453695"/>
                  <a:gd name="connsiteX0" fmla="*/ 71362 w 3316112"/>
                  <a:gd name="connsiteY0" fmla="*/ 1154306 h 2419117"/>
                  <a:gd name="connsiteX1" fmla="*/ 127807 w 3316112"/>
                  <a:gd name="connsiteY1" fmla="*/ 1131728 h 2419117"/>
                  <a:gd name="connsiteX2" fmla="*/ 383822 w 3316112"/>
                  <a:gd name="connsiteY2" fmla="*/ 1148259 h 2419117"/>
                  <a:gd name="connsiteX3" fmla="*/ 560413 w 3316112"/>
                  <a:gd name="connsiteY3" fmla="*/ 1182125 h 2419117"/>
                  <a:gd name="connsiteX4" fmla="*/ 822880 w 3316112"/>
                  <a:gd name="connsiteY4" fmla="*/ 1220023 h 2419117"/>
                  <a:gd name="connsiteX5" fmla="*/ 549345 w 3316112"/>
                  <a:gd name="connsiteY5" fmla="*/ 1698682 h 2419117"/>
                  <a:gd name="connsiteX6" fmla="*/ 877103 w 3316112"/>
                  <a:gd name="connsiteY6" fmla="*/ 1707713 h 2419117"/>
                  <a:gd name="connsiteX7" fmla="*/ 1258171 w 3316112"/>
                  <a:gd name="connsiteY7" fmla="*/ 1881206 h 2419117"/>
                  <a:gd name="connsiteX8" fmla="*/ 1724371 w 3316112"/>
                  <a:gd name="connsiteY8" fmla="*/ 1956797 h 2419117"/>
                  <a:gd name="connsiteX9" fmla="*/ 1572785 w 3316112"/>
                  <a:gd name="connsiteY9" fmla="*/ 1233328 h 2419117"/>
                  <a:gd name="connsiteX10" fmla="*/ 1505051 w 3316112"/>
                  <a:gd name="connsiteY10" fmla="*/ 1086573 h 2419117"/>
                  <a:gd name="connsiteX11" fmla="*/ 1426029 w 3316112"/>
                  <a:gd name="connsiteY11" fmla="*/ 973684 h 2419117"/>
                  <a:gd name="connsiteX12" fmla="*/ 1347007 w 3316112"/>
                  <a:gd name="connsiteY12" fmla="*/ 894662 h 2419117"/>
                  <a:gd name="connsiteX13" fmla="*/ 1290562 w 3316112"/>
                  <a:gd name="connsiteY13" fmla="*/ 826928 h 2419117"/>
                  <a:gd name="connsiteX14" fmla="*/ 1222829 w 3316112"/>
                  <a:gd name="connsiteY14" fmla="*/ 725328 h 2419117"/>
                  <a:gd name="connsiteX15" fmla="*/ 1132518 w 3316112"/>
                  <a:gd name="connsiteY15" fmla="*/ 646306 h 2419117"/>
                  <a:gd name="connsiteX16" fmla="*/ 1008340 w 3316112"/>
                  <a:gd name="connsiteY16" fmla="*/ 578573 h 2419117"/>
                  <a:gd name="connsiteX17" fmla="*/ 964394 w 3316112"/>
                  <a:gd name="connsiteY17" fmla="*/ 547528 h 2419117"/>
                  <a:gd name="connsiteX18" fmla="*/ 803528 w 3316112"/>
                  <a:gd name="connsiteY18" fmla="*/ 392306 h 2419117"/>
                  <a:gd name="connsiteX19" fmla="*/ 669674 w 3316112"/>
                  <a:gd name="connsiteY19" fmla="*/ 307639 h 2419117"/>
                  <a:gd name="connsiteX20" fmla="*/ 635807 w 3316112"/>
                  <a:gd name="connsiteY20" fmla="*/ 273773 h 2419117"/>
                  <a:gd name="connsiteX21" fmla="*/ 613229 w 3316112"/>
                  <a:gd name="connsiteY21" fmla="*/ 228617 h 2419117"/>
                  <a:gd name="connsiteX22" fmla="*/ 538239 w 3316112"/>
                  <a:gd name="connsiteY22" fmla="*/ 192331 h 2419117"/>
                  <a:gd name="connsiteX23" fmla="*/ 461232 w 3316112"/>
                  <a:gd name="connsiteY23" fmla="*/ 129839 h 2419117"/>
                  <a:gd name="connsiteX24" fmla="*/ 319718 w 3316112"/>
                  <a:gd name="connsiteY24" fmla="*/ 81862 h 2419117"/>
                  <a:gd name="connsiteX25" fmla="*/ 251985 w 3316112"/>
                  <a:gd name="connsiteY25" fmla="*/ 47995 h 2419117"/>
                  <a:gd name="connsiteX26" fmla="*/ 218118 w 3316112"/>
                  <a:gd name="connsiteY26" fmla="*/ 25417 h 2419117"/>
                  <a:gd name="connsiteX27" fmla="*/ 323347 w 3316112"/>
                  <a:gd name="connsiteY27" fmla="*/ 4855 h 2419117"/>
                  <a:gd name="connsiteX28" fmla="*/ 685397 w 3316112"/>
                  <a:gd name="connsiteY28" fmla="*/ 16145 h 2419117"/>
                  <a:gd name="connsiteX29" fmla="*/ 883357 w 3316112"/>
                  <a:gd name="connsiteY29" fmla="*/ 22998 h 2419117"/>
                  <a:gd name="connsiteX30" fmla="*/ 1603425 w 3316112"/>
                  <a:gd name="connsiteY30" fmla="*/ 27433 h 2419117"/>
                  <a:gd name="connsiteX31" fmla="*/ 1684464 w 3316112"/>
                  <a:gd name="connsiteY31" fmla="*/ 53235 h 2419117"/>
                  <a:gd name="connsiteX32" fmla="*/ 1887261 w 3316112"/>
                  <a:gd name="connsiteY32" fmla="*/ 4049 h 2419117"/>
                  <a:gd name="connsiteX33" fmla="*/ 2287614 w 3316112"/>
                  <a:gd name="connsiteY33" fmla="*/ 22191 h 2419117"/>
                  <a:gd name="connsiteX34" fmla="*/ 2758118 w 3316112"/>
                  <a:gd name="connsiteY34" fmla="*/ 18966 h 2419117"/>
                  <a:gd name="connsiteX35" fmla="*/ 2898019 w 3316112"/>
                  <a:gd name="connsiteY35" fmla="*/ 30659 h 2419117"/>
                  <a:gd name="connsiteX36" fmla="*/ 3284665 w 3316112"/>
                  <a:gd name="connsiteY36" fmla="*/ 62912 h 2419117"/>
                  <a:gd name="connsiteX37" fmla="*/ 3316112 w 3316112"/>
                  <a:gd name="connsiteY37" fmla="*/ 183058 h 2419117"/>
                  <a:gd name="connsiteX38" fmla="*/ 3285470 w 3316112"/>
                  <a:gd name="connsiteY38" fmla="*/ 368116 h 2419117"/>
                  <a:gd name="connsiteX39" fmla="*/ 3230639 w 3316112"/>
                  <a:gd name="connsiteY39" fmla="*/ 595910 h 2419117"/>
                  <a:gd name="connsiteX40" fmla="*/ 3216528 w 3316112"/>
                  <a:gd name="connsiteY40" fmla="*/ 789434 h 2419117"/>
                  <a:gd name="connsiteX41" fmla="*/ 3185080 w 3316112"/>
                  <a:gd name="connsiteY41" fmla="*/ 928528 h 2419117"/>
                  <a:gd name="connsiteX42" fmla="*/ 3134683 w 3316112"/>
                  <a:gd name="connsiteY42" fmla="*/ 1024080 h 2419117"/>
                  <a:gd name="connsiteX43" fmla="*/ 3096785 w 3316112"/>
                  <a:gd name="connsiteY43" fmla="*/ 1097862 h 2419117"/>
                  <a:gd name="connsiteX44" fmla="*/ 3062918 w 3316112"/>
                  <a:gd name="connsiteY44" fmla="*/ 1165595 h 2419117"/>
                  <a:gd name="connsiteX45" fmla="*/ 3006474 w 3316112"/>
                  <a:gd name="connsiteY45" fmla="*/ 1244617 h 2419117"/>
                  <a:gd name="connsiteX46" fmla="*/ 2961318 w 3316112"/>
                  <a:gd name="connsiteY46" fmla="*/ 1346217 h 2419117"/>
                  <a:gd name="connsiteX47" fmla="*/ 2938740 w 3316112"/>
                  <a:gd name="connsiteY47" fmla="*/ 1391373 h 2419117"/>
                  <a:gd name="connsiteX48" fmla="*/ 2927451 w 3316112"/>
                  <a:gd name="connsiteY48" fmla="*/ 1620779 h 2419117"/>
                  <a:gd name="connsiteX49" fmla="*/ 2871007 w 3316112"/>
                  <a:gd name="connsiteY49" fmla="*/ 1786484 h 2419117"/>
                  <a:gd name="connsiteX50" fmla="*/ 2859718 w 3316112"/>
                  <a:gd name="connsiteY50" fmla="*/ 1842928 h 2419117"/>
                  <a:gd name="connsiteX51" fmla="*/ 2837140 w 3316112"/>
                  <a:gd name="connsiteY51" fmla="*/ 1876795 h 2419117"/>
                  <a:gd name="connsiteX52" fmla="*/ 2791985 w 3316112"/>
                  <a:gd name="connsiteY52" fmla="*/ 2034839 h 2419117"/>
                  <a:gd name="connsiteX53" fmla="*/ 2769407 w 3316112"/>
                  <a:gd name="connsiteY53" fmla="*/ 2113862 h 2419117"/>
                  <a:gd name="connsiteX54" fmla="*/ 2780696 w 3316112"/>
                  <a:gd name="connsiteY54" fmla="*/ 2147728 h 2419117"/>
                  <a:gd name="connsiteX55" fmla="*/ 2758118 w 3316112"/>
                  <a:gd name="connsiteY55" fmla="*/ 2249328 h 2419117"/>
                  <a:gd name="connsiteX56" fmla="*/ 2579382 w 3316112"/>
                  <a:gd name="connsiteY56" fmla="*/ 2386325 h 2419117"/>
                  <a:gd name="connsiteX57" fmla="*/ 2392826 w 3316112"/>
                  <a:gd name="connsiteY57" fmla="*/ 2370737 h 2419117"/>
                  <a:gd name="connsiteX58" fmla="*/ 2148518 w 3316112"/>
                  <a:gd name="connsiteY58" fmla="*/ 2418662 h 2419117"/>
                  <a:gd name="connsiteX59" fmla="*/ 1945318 w 3316112"/>
                  <a:gd name="connsiteY59" fmla="*/ 2396084 h 2419117"/>
                  <a:gd name="connsiteX60" fmla="*/ 1855007 w 3316112"/>
                  <a:gd name="connsiteY60" fmla="*/ 2373506 h 2419117"/>
                  <a:gd name="connsiteX61" fmla="*/ 1764696 w 3316112"/>
                  <a:gd name="connsiteY61" fmla="*/ 2339639 h 2419117"/>
                  <a:gd name="connsiteX62" fmla="*/ 1719540 w 3316112"/>
                  <a:gd name="connsiteY62" fmla="*/ 2328350 h 2419117"/>
                  <a:gd name="connsiteX63" fmla="*/ 1685674 w 3316112"/>
                  <a:gd name="connsiteY63" fmla="*/ 2305773 h 2419117"/>
                  <a:gd name="connsiteX64" fmla="*/ 1617940 w 3316112"/>
                  <a:gd name="connsiteY64" fmla="*/ 2204173 h 2419117"/>
                  <a:gd name="connsiteX65" fmla="*/ 1561495 w 3316112"/>
                  <a:gd name="connsiteY65" fmla="*/ 2091284 h 2419117"/>
                  <a:gd name="connsiteX66" fmla="*/ 1199195 w 3316112"/>
                  <a:gd name="connsiteY66" fmla="*/ 2362841 h 2419117"/>
                  <a:gd name="connsiteX67" fmla="*/ 819593 w 3316112"/>
                  <a:gd name="connsiteY67" fmla="*/ 2208045 h 2419117"/>
                  <a:gd name="connsiteX68" fmla="*/ 680309 w 3316112"/>
                  <a:gd name="connsiteY68" fmla="*/ 2161588 h 2419117"/>
                  <a:gd name="connsiteX69" fmla="*/ 431541 w 3316112"/>
                  <a:gd name="connsiteY69" fmla="*/ 2070197 h 2419117"/>
                  <a:gd name="connsiteX70" fmla="*/ 40477 w 3316112"/>
                  <a:gd name="connsiteY70" fmla="*/ 1944316 h 2419117"/>
                  <a:gd name="connsiteX71" fmla="*/ 0 w 3316112"/>
                  <a:gd name="connsiteY71" fmla="*/ 1525227 h 2419117"/>
                  <a:gd name="connsiteX0" fmla="*/ 71362 w 3316112"/>
                  <a:gd name="connsiteY0" fmla="*/ 1154306 h 2396084"/>
                  <a:gd name="connsiteX1" fmla="*/ 127807 w 3316112"/>
                  <a:gd name="connsiteY1" fmla="*/ 1131728 h 2396084"/>
                  <a:gd name="connsiteX2" fmla="*/ 383822 w 3316112"/>
                  <a:gd name="connsiteY2" fmla="*/ 1148259 h 2396084"/>
                  <a:gd name="connsiteX3" fmla="*/ 560413 w 3316112"/>
                  <a:gd name="connsiteY3" fmla="*/ 1182125 h 2396084"/>
                  <a:gd name="connsiteX4" fmla="*/ 822880 w 3316112"/>
                  <a:gd name="connsiteY4" fmla="*/ 1220023 h 2396084"/>
                  <a:gd name="connsiteX5" fmla="*/ 549345 w 3316112"/>
                  <a:gd name="connsiteY5" fmla="*/ 1698682 h 2396084"/>
                  <a:gd name="connsiteX6" fmla="*/ 877103 w 3316112"/>
                  <a:gd name="connsiteY6" fmla="*/ 1707713 h 2396084"/>
                  <a:gd name="connsiteX7" fmla="*/ 1258171 w 3316112"/>
                  <a:gd name="connsiteY7" fmla="*/ 1881206 h 2396084"/>
                  <a:gd name="connsiteX8" fmla="*/ 1724371 w 3316112"/>
                  <a:gd name="connsiteY8" fmla="*/ 1956797 h 2396084"/>
                  <a:gd name="connsiteX9" fmla="*/ 1572785 w 3316112"/>
                  <a:gd name="connsiteY9" fmla="*/ 1233328 h 2396084"/>
                  <a:gd name="connsiteX10" fmla="*/ 1505051 w 3316112"/>
                  <a:gd name="connsiteY10" fmla="*/ 1086573 h 2396084"/>
                  <a:gd name="connsiteX11" fmla="*/ 1426029 w 3316112"/>
                  <a:gd name="connsiteY11" fmla="*/ 973684 h 2396084"/>
                  <a:gd name="connsiteX12" fmla="*/ 1347007 w 3316112"/>
                  <a:gd name="connsiteY12" fmla="*/ 894662 h 2396084"/>
                  <a:gd name="connsiteX13" fmla="*/ 1290562 w 3316112"/>
                  <a:gd name="connsiteY13" fmla="*/ 826928 h 2396084"/>
                  <a:gd name="connsiteX14" fmla="*/ 1222829 w 3316112"/>
                  <a:gd name="connsiteY14" fmla="*/ 725328 h 2396084"/>
                  <a:gd name="connsiteX15" fmla="*/ 1132518 w 3316112"/>
                  <a:gd name="connsiteY15" fmla="*/ 646306 h 2396084"/>
                  <a:gd name="connsiteX16" fmla="*/ 1008340 w 3316112"/>
                  <a:gd name="connsiteY16" fmla="*/ 578573 h 2396084"/>
                  <a:gd name="connsiteX17" fmla="*/ 964394 w 3316112"/>
                  <a:gd name="connsiteY17" fmla="*/ 547528 h 2396084"/>
                  <a:gd name="connsiteX18" fmla="*/ 803528 w 3316112"/>
                  <a:gd name="connsiteY18" fmla="*/ 392306 h 2396084"/>
                  <a:gd name="connsiteX19" fmla="*/ 669674 w 3316112"/>
                  <a:gd name="connsiteY19" fmla="*/ 307639 h 2396084"/>
                  <a:gd name="connsiteX20" fmla="*/ 635807 w 3316112"/>
                  <a:gd name="connsiteY20" fmla="*/ 273773 h 2396084"/>
                  <a:gd name="connsiteX21" fmla="*/ 613229 w 3316112"/>
                  <a:gd name="connsiteY21" fmla="*/ 228617 h 2396084"/>
                  <a:gd name="connsiteX22" fmla="*/ 538239 w 3316112"/>
                  <a:gd name="connsiteY22" fmla="*/ 192331 h 2396084"/>
                  <a:gd name="connsiteX23" fmla="*/ 461232 w 3316112"/>
                  <a:gd name="connsiteY23" fmla="*/ 129839 h 2396084"/>
                  <a:gd name="connsiteX24" fmla="*/ 319718 w 3316112"/>
                  <a:gd name="connsiteY24" fmla="*/ 81862 h 2396084"/>
                  <a:gd name="connsiteX25" fmla="*/ 251985 w 3316112"/>
                  <a:gd name="connsiteY25" fmla="*/ 47995 h 2396084"/>
                  <a:gd name="connsiteX26" fmla="*/ 218118 w 3316112"/>
                  <a:gd name="connsiteY26" fmla="*/ 25417 h 2396084"/>
                  <a:gd name="connsiteX27" fmla="*/ 323347 w 3316112"/>
                  <a:gd name="connsiteY27" fmla="*/ 4855 h 2396084"/>
                  <a:gd name="connsiteX28" fmla="*/ 685397 w 3316112"/>
                  <a:gd name="connsiteY28" fmla="*/ 16145 h 2396084"/>
                  <a:gd name="connsiteX29" fmla="*/ 883357 w 3316112"/>
                  <a:gd name="connsiteY29" fmla="*/ 22998 h 2396084"/>
                  <a:gd name="connsiteX30" fmla="*/ 1603425 w 3316112"/>
                  <a:gd name="connsiteY30" fmla="*/ 27433 h 2396084"/>
                  <a:gd name="connsiteX31" fmla="*/ 1684464 w 3316112"/>
                  <a:gd name="connsiteY31" fmla="*/ 53235 h 2396084"/>
                  <a:gd name="connsiteX32" fmla="*/ 1887261 w 3316112"/>
                  <a:gd name="connsiteY32" fmla="*/ 4049 h 2396084"/>
                  <a:gd name="connsiteX33" fmla="*/ 2287614 w 3316112"/>
                  <a:gd name="connsiteY33" fmla="*/ 22191 h 2396084"/>
                  <a:gd name="connsiteX34" fmla="*/ 2758118 w 3316112"/>
                  <a:gd name="connsiteY34" fmla="*/ 18966 h 2396084"/>
                  <a:gd name="connsiteX35" fmla="*/ 2898019 w 3316112"/>
                  <a:gd name="connsiteY35" fmla="*/ 30659 h 2396084"/>
                  <a:gd name="connsiteX36" fmla="*/ 3284665 w 3316112"/>
                  <a:gd name="connsiteY36" fmla="*/ 62912 h 2396084"/>
                  <a:gd name="connsiteX37" fmla="*/ 3316112 w 3316112"/>
                  <a:gd name="connsiteY37" fmla="*/ 183058 h 2396084"/>
                  <a:gd name="connsiteX38" fmla="*/ 3285470 w 3316112"/>
                  <a:gd name="connsiteY38" fmla="*/ 368116 h 2396084"/>
                  <a:gd name="connsiteX39" fmla="*/ 3230639 w 3316112"/>
                  <a:gd name="connsiteY39" fmla="*/ 595910 h 2396084"/>
                  <a:gd name="connsiteX40" fmla="*/ 3216528 w 3316112"/>
                  <a:gd name="connsiteY40" fmla="*/ 789434 h 2396084"/>
                  <a:gd name="connsiteX41" fmla="*/ 3185080 w 3316112"/>
                  <a:gd name="connsiteY41" fmla="*/ 928528 h 2396084"/>
                  <a:gd name="connsiteX42" fmla="*/ 3134683 w 3316112"/>
                  <a:gd name="connsiteY42" fmla="*/ 1024080 h 2396084"/>
                  <a:gd name="connsiteX43" fmla="*/ 3096785 w 3316112"/>
                  <a:gd name="connsiteY43" fmla="*/ 1097862 h 2396084"/>
                  <a:gd name="connsiteX44" fmla="*/ 3062918 w 3316112"/>
                  <a:gd name="connsiteY44" fmla="*/ 1165595 h 2396084"/>
                  <a:gd name="connsiteX45" fmla="*/ 3006474 w 3316112"/>
                  <a:gd name="connsiteY45" fmla="*/ 1244617 h 2396084"/>
                  <a:gd name="connsiteX46" fmla="*/ 2961318 w 3316112"/>
                  <a:gd name="connsiteY46" fmla="*/ 1346217 h 2396084"/>
                  <a:gd name="connsiteX47" fmla="*/ 2938740 w 3316112"/>
                  <a:gd name="connsiteY47" fmla="*/ 1391373 h 2396084"/>
                  <a:gd name="connsiteX48" fmla="*/ 2927451 w 3316112"/>
                  <a:gd name="connsiteY48" fmla="*/ 1620779 h 2396084"/>
                  <a:gd name="connsiteX49" fmla="*/ 2871007 w 3316112"/>
                  <a:gd name="connsiteY49" fmla="*/ 1786484 h 2396084"/>
                  <a:gd name="connsiteX50" fmla="*/ 2859718 w 3316112"/>
                  <a:gd name="connsiteY50" fmla="*/ 1842928 h 2396084"/>
                  <a:gd name="connsiteX51" fmla="*/ 2837140 w 3316112"/>
                  <a:gd name="connsiteY51" fmla="*/ 1876795 h 2396084"/>
                  <a:gd name="connsiteX52" fmla="*/ 2791985 w 3316112"/>
                  <a:gd name="connsiteY52" fmla="*/ 2034839 h 2396084"/>
                  <a:gd name="connsiteX53" fmla="*/ 2769407 w 3316112"/>
                  <a:gd name="connsiteY53" fmla="*/ 2113862 h 2396084"/>
                  <a:gd name="connsiteX54" fmla="*/ 2780696 w 3316112"/>
                  <a:gd name="connsiteY54" fmla="*/ 2147728 h 2396084"/>
                  <a:gd name="connsiteX55" fmla="*/ 2758118 w 3316112"/>
                  <a:gd name="connsiteY55" fmla="*/ 2249328 h 2396084"/>
                  <a:gd name="connsiteX56" fmla="*/ 2579382 w 3316112"/>
                  <a:gd name="connsiteY56" fmla="*/ 2386325 h 2396084"/>
                  <a:gd name="connsiteX57" fmla="*/ 2392826 w 3316112"/>
                  <a:gd name="connsiteY57" fmla="*/ 2370737 h 2396084"/>
                  <a:gd name="connsiteX58" fmla="*/ 1945318 w 3316112"/>
                  <a:gd name="connsiteY58" fmla="*/ 2396084 h 2396084"/>
                  <a:gd name="connsiteX59" fmla="*/ 1855007 w 3316112"/>
                  <a:gd name="connsiteY59" fmla="*/ 2373506 h 2396084"/>
                  <a:gd name="connsiteX60" fmla="*/ 1764696 w 3316112"/>
                  <a:gd name="connsiteY60" fmla="*/ 2339639 h 2396084"/>
                  <a:gd name="connsiteX61" fmla="*/ 1719540 w 3316112"/>
                  <a:gd name="connsiteY61" fmla="*/ 2328350 h 2396084"/>
                  <a:gd name="connsiteX62" fmla="*/ 1685674 w 3316112"/>
                  <a:gd name="connsiteY62" fmla="*/ 2305773 h 2396084"/>
                  <a:gd name="connsiteX63" fmla="*/ 1617940 w 3316112"/>
                  <a:gd name="connsiteY63" fmla="*/ 2204173 h 2396084"/>
                  <a:gd name="connsiteX64" fmla="*/ 1561495 w 3316112"/>
                  <a:gd name="connsiteY64" fmla="*/ 2091284 h 2396084"/>
                  <a:gd name="connsiteX65" fmla="*/ 1199195 w 3316112"/>
                  <a:gd name="connsiteY65" fmla="*/ 2362841 h 2396084"/>
                  <a:gd name="connsiteX66" fmla="*/ 819593 w 3316112"/>
                  <a:gd name="connsiteY66" fmla="*/ 2208045 h 2396084"/>
                  <a:gd name="connsiteX67" fmla="*/ 680309 w 3316112"/>
                  <a:gd name="connsiteY67" fmla="*/ 2161588 h 2396084"/>
                  <a:gd name="connsiteX68" fmla="*/ 431541 w 3316112"/>
                  <a:gd name="connsiteY68" fmla="*/ 2070197 h 2396084"/>
                  <a:gd name="connsiteX69" fmla="*/ 40477 w 3316112"/>
                  <a:gd name="connsiteY69" fmla="*/ 1944316 h 2396084"/>
                  <a:gd name="connsiteX70" fmla="*/ 0 w 3316112"/>
                  <a:gd name="connsiteY70" fmla="*/ 1525227 h 2396084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77103 w 3316112"/>
                  <a:gd name="connsiteY6" fmla="*/ 1707713 h 2392339"/>
                  <a:gd name="connsiteX7" fmla="*/ 1258171 w 3316112"/>
                  <a:gd name="connsiteY7" fmla="*/ 1881206 h 2392339"/>
                  <a:gd name="connsiteX8" fmla="*/ 1724371 w 3316112"/>
                  <a:gd name="connsiteY8" fmla="*/ 1956797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724371 w 3316112"/>
                  <a:gd name="connsiteY8" fmla="*/ 1956797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661111 w 3316112"/>
                  <a:gd name="connsiteY8" fmla="*/ 1928043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661111 w 3316112"/>
                  <a:gd name="connsiteY8" fmla="*/ 1928043 h 2392339"/>
                  <a:gd name="connsiteX9" fmla="*/ 1641796 w 3316112"/>
                  <a:gd name="connsiteY9" fmla="*/ 1520876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911220 w 3666919"/>
                  <a:gd name="connsiteY3" fmla="*/ 1182125 h 2392339"/>
                  <a:gd name="connsiteX4" fmla="*/ 1173687 w 3666919"/>
                  <a:gd name="connsiteY4" fmla="*/ 1220023 h 2392339"/>
                  <a:gd name="connsiteX5" fmla="*/ 900152 w 3666919"/>
                  <a:gd name="connsiteY5" fmla="*/ 1698682 h 2392339"/>
                  <a:gd name="connsiteX6" fmla="*/ 1204906 w 3666919"/>
                  <a:gd name="connsiteY6" fmla="*/ 1776724 h 2392339"/>
                  <a:gd name="connsiteX7" fmla="*/ 1608978 w 3666919"/>
                  <a:gd name="connsiteY7" fmla="*/ 1881206 h 2392339"/>
                  <a:gd name="connsiteX8" fmla="*/ 2011918 w 3666919"/>
                  <a:gd name="connsiteY8" fmla="*/ 1928043 h 2392339"/>
                  <a:gd name="connsiteX9" fmla="*/ 1992603 w 3666919"/>
                  <a:gd name="connsiteY9" fmla="*/ 1520876 h 2392339"/>
                  <a:gd name="connsiteX10" fmla="*/ 1855858 w 3666919"/>
                  <a:gd name="connsiteY10" fmla="*/ 1086573 h 2392339"/>
                  <a:gd name="connsiteX11" fmla="*/ 1776836 w 3666919"/>
                  <a:gd name="connsiteY11" fmla="*/ 973684 h 2392339"/>
                  <a:gd name="connsiteX12" fmla="*/ 1697814 w 3666919"/>
                  <a:gd name="connsiteY12" fmla="*/ 894662 h 2392339"/>
                  <a:gd name="connsiteX13" fmla="*/ 1641369 w 3666919"/>
                  <a:gd name="connsiteY13" fmla="*/ 826928 h 2392339"/>
                  <a:gd name="connsiteX14" fmla="*/ 1573636 w 3666919"/>
                  <a:gd name="connsiteY14" fmla="*/ 725328 h 2392339"/>
                  <a:gd name="connsiteX15" fmla="*/ 1483325 w 3666919"/>
                  <a:gd name="connsiteY15" fmla="*/ 646306 h 2392339"/>
                  <a:gd name="connsiteX16" fmla="*/ 1359147 w 3666919"/>
                  <a:gd name="connsiteY16" fmla="*/ 578573 h 2392339"/>
                  <a:gd name="connsiteX17" fmla="*/ 1315201 w 3666919"/>
                  <a:gd name="connsiteY17" fmla="*/ 547528 h 2392339"/>
                  <a:gd name="connsiteX18" fmla="*/ 1154335 w 3666919"/>
                  <a:gd name="connsiteY18" fmla="*/ 392306 h 2392339"/>
                  <a:gd name="connsiteX19" fmla="*/ 1020481 w 3666919"/>
                  <a:gd name="connsiteY19" fmla="*/ 307639 h 2392339"/>
                  <a:gd name="connsiteX20" fmla="*/ 986614 w 3666919"/>
                  <a:gd name="connsiteY20" fmla="*/ 273773 h 2392339"/>
                  <a:gd name="connsiteX21" fmla="*/ 964036 w 3666919"/>
                  <a:gd name="connsiteY21" fmla="*/ 228617 h 2392339"/>
                  <a:gd name="connsiteX22" fmla="*/ 889046 w 3666919"/>
                  <a:gd name="connsiteY22" fmla="*/ 192331 h 2392339"/>
                  <a:gd name="connsiteX23" fmla="*/ 812039 w 3666919"/>
                  <a:gd name="connsiteY23" fmla="*/ 129839 h 2392339"/>
                  <a:gd name="connsiteX24" fmla="*/ 670525 w 3666919"/>
                  <a:gd name="connsiteY24" fmla="*/ 81862 h 2392339"/>
                  <a:gd name="connsiteX25" fmla="*/ 602792 w 3666919"/>
                  <a:gd name="connsiteY25" fmla="*/ 47995 h 2392339"/>
                  <a:gd name="connsiteX26" fmla="*/ 568925 w 3666919"/>
                  <a:gd name="connsiteY26" fmla="*/ 25417 h 2392339"/>
                  <a:gd name="connsiteX27" fmla="*/ 674154 w 3666919"/>
                  <a:gd name="connsiteY27" fmla="*/ 4855 h 2392339"/>
                  <a:gd name="connsiteX28" fmla="*/ 1036204 w 3666919"/>
                  <a:gd name="connsiteY28" fmla="*/ 16145 h 2392339"/>
                  <a:gd name="connsiteX29" fmla="*/ 1234164 w 3666919"/>
                  <a:gd name="connsiteY29" fmla="*/ 22998 h 2392339"/>
                  <a:gd name="connsiteX30" fmla="*/ 1954232 w 3666919"/>
                  <a:gd name="connsiteY30" fmla="*/ 27433 h 2392339"/>
                  <a:gd name="connsiteX31" fmla="*/ 2035271 w 3666919"/>
                  <a:gd name="connsiteY31" fmla="*/ 53235 h 2392339"/>
                  <a:gd name="connsiteX32" fmla="*/ 2238068 w 3666919"/>
                  <a:gd name="connsiteY32" fmla="*/ 4049 h 2392339"/>
                  <a:gd name="connsiteX33" fmla="*/ 2638421 w 3666919"/>
                  <a:gd name="connsiteY33" fmla="*/ 22191 h 2392339"/>
                  <a:gd name="connsiteX34" fmla="*/ 3108925 w 3666919"/>
                  <a:gd name="connsiteY34" fmla="*/ 18966 h 2392339"/>
                  <a:gd name="connsiteX35" fmla="*/ 3248826 w 3666919"/>
                  <a:gd name="connsiteY35" fmla="*/ 30659 h 2392339"/>
                  <a:gd name="connsiteX36" fmla="*/ 3635472 w 3666919"/>
                  <a:gd name="connsiteY36" fmla="*/ 62912 h 2392339"/>
                  <a:gd name="connsiteX37" fmla="*/ 3666919 w 3666919"/>
                  <a:gd name="connsiteY37" fmla="*/ 183058 h 2392339"/>
                  <a:gd name="connsiteX38" fmla="*/ 3636277 w 3666919"/>
                  <a:gd name="connsiteY38" fmla="*/ 368116 h 2392339"/>
                  <a:gd name="connsiteX39" fmla="*/ 3581446 w 3666919"/>
                  <a:gd name="connsiteY39" fmla="*/ 595910 h 2392339"/>
                  <a:gd name="connsiteX40" fmla="*/ 3567335 w 3666919"/>
                  <a:gd name="connsiteY40" fmla="*/ 789434 h 2392339"/>
                  <a:gd name="connsiteX41" fmla="*/ 3535887 w 3666919"/>
                  <a:gd name="connsiteY41" fmla="*/ 928528 h 2392339"/>
                  <a:gd name="connsiteX42" fmla="*/ 3485490 w 3666919"/>
                  <a:gd name="connsiteY42" fmla="*/ 1024080 h 2392339"/>
                  <a:gd name="connsiteX43" fmla="*/ 3447592 w 3666919"/>
                  <a:gd name="connsiteY43" fmla="*/ 1097862 h 2392339"/>
                  <a:gd name="connsiteX44" fmla="*/ 3413725 w 3666919"/>
                  <a:gd name="connsiteY44" fmla="*/ 1165595 h 2392339"/>
                  <a:gd name="connsiteX45" fmla="*/ 3357281 w 3666919"/>
                  <a:gd name="connsiteY45" fmla="*/ 1244617 h 2392339"/>
                  <a:gd name="connsiteX46" fmla="*/ 3312125 w 3666919"/>
                  <a:gd name="connsiteY46" fmla="*/ 1346217 h 2392339"/>
                  <a:gd name="connsiteX47" fmla="*/ 3289547 w 3666919"/>
                  <a:gd name="connsiteY47" fmla="*/ 1391373 h 2392339"/>
                  <a:gd name="connsiteX48" fmla="*/ 3278258 w 3666919"/>
                  <a:gd name="connsiteY48" fmla="*/ 1620779 h 2392339"/>
                  <a:gd name="connsiteX49" fmla="*/ 3221814 w 3666919"/>
                  <a:gd name="connsiteY49" fmla="*/ 1786484 h 2392339"/>
                  <a:gd name="connsiteX50" fmla="*/ 3210525 w 3666919"/>
                  <a:gd name="connsiteY50" fmla="*/ 1842928 h 2392339"/>
                  <a:gd name="connsiteX51" fmla="*/ 3187947 w 3666919"/>
                  <a:gd name="connsiteY51" fmla="*/ 1876795 h 2392339"/>
                  <a:gd name="connsiteX52" fmla="*/ 3142792 w 3666919"/>
                  <a:gd name="connsiteY52" fmla="*/ 2034839 h 2392339"/>
                  <a:gd name="connsiteX53" fmla="*/ 3120214 w 3666919"/>
                  <a:gd name="connsiteY53" fmla="*/ 2113862 h 2392339"/>
                  <a:gd name="connsiteX54" fmla="*/ 3131503 w 3666919"/>
                  <a:gd name="connsiteY54" fmla="*/ 2147728 h 2392339"/>
                  <a:gd name="connsiteX55" fmla="*/ 3108925 w 3666919"/>
                  <a:gd name="connsiteY55" fmla="*/ 2249328 h 2392339"/>
                  <a:gd name="connsiteX56" fmla="*/ 2930189 w 3666919"/>
                  <a:gd name="connsiteY56" fmla="*/ 2386325 h 2392339"/>
                  <a:gd name="connsiteX57" fmla="*/ 2743633 w 3666919"/>
                  <a:gd name="connsiteY57" fmla="*/ 2370737 h 2392339"/>
                  <a:gd name="connsiteX58" fmla="*/ 2572171 w 3666919"/>
                  <a:gd name="connsiteY58" fmla="*/ 2390333 h 2392339"/>
                  <a:gd name="connsiteX59" fmla="*/ 2205814 w 3666919"/>
                  <a:gd name="connsiteY59" fmla="*/ 2373506 h 2392339"/>
                  <a:gd name="connsiteX60" fmla="*/ 2115503 w 3666919"/>
                  <a:gd name="connsiteY60" fmla="*/ 2339639 h 2392339"/>
                  <a:gd name="connsiteX61" fmla="*/ 2070347 w 3666919"/>
                  <a:gd name="connsiteY61" fmla="*/ 2328350 h 2392339"/>
                  <a:gd name="connsiteX62" fmla="*/ 2036481 w 3666919"/>
                  <a:gd name="connsiteY62" fmla="*/ 2305773 h 2392339"/>
                  <a:gd name="connsiteX63" fmla="*/ 1968747 w 3666919"/>
                  <a:gd name="connsiteY63" fmla="*/ 2204173 h 2392339"/>
                  <a:gd name="connsiteX64" fmla="*/ 1912302 w 3666919"/>
                  <a:gd name="connsiteY64" fmla="*/ 2091284 h 2392339"/>
                  <a:gd name="connsiteX65" fmla="*/ 1550002 w 3666919"/>
                  <a:gd name="connsiteY65" fmla="*/ 2362841 h 2392339"/>
                  <a:gd name="connsiteX66" fmla="*/ 1170400 w 3666919"/>
                  <a:gd name="connsiteY66" fmla="*/ 2208045 h 2392339"/>
                  <a:gd name="connsiteX67" fmla="*/ 1031116 w 3666919"/>
                  <a:gd name="connsiteY67" fmla="*/ 2161588 h 2392339"/>
                  <a:gd name="connsiteX68" fmla="*/ 782348 w 3666919"/>
                  <a:gd name="connsiteY68" fmla="*/ 2070197 h 2392339"/>
                  <a:gd name="connsiteX69" fmla="*/ 391284 w 3666919"/>
                  <a:gd name="connsiteY69" fmla="*/ 1944316 h 2392339"/>
                  <a:gd name="connsiteX70" fmla="*/ 0 w 3666919"/>
                  <a:gd name="connsiteY70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911220 w 3666919"/>
                  <a:gd name="connsiteY3" fmla="*/ 1182125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20213 w 3666919"/>
                  <a:gd name="connsiteY1" fmla="*/ 1529436 h 2392339"/>
                  <a:gd name="connsiteX2" fmla="*/ 478614 w 3666919"/>
                  <a:gd name="connsiteY2" fmla="*/ 1131728 h 2392339"/>
                  <a:gd name="connsiteX3" fmla="*/ 303308 w 3666919"/>
                  <a:gd name="connsiteY3" fmla="*/ 1527821 h 2392339"/>
                  <a:gd name="connsiteX4" fmla="*/ 566163 w 3666919"/>
                  <a:gd name="connsiteY4" fmla="*/ 1716963 h 2392339"/>
                  <a:gd name="connsiteX5" fmla="*/ 900152 w 3666919"/>
                  <a:gd name="connsiteY5" fmla="*/ 1698682 h 2392339"/>
                  <a:gd name="connsiteX6" fmla="*/ 1204906 w 3666919"/>
                  <a:gd name="connsiteY6" fmla="*/ 1776724 h 2392339"/>
                  <a:gd name="connsiteX7" fmla="*/ 1608978 w 3666919"/>
                  <a:gd name="connsiteY7" fmla="*/ 1881206 h 2392339"/>
                  <a:gd name="connsiteX8" fmla="*/ 2011918 w 3666919"/>
                  <a:gd name="connsiteY8" fmla="*/ 1928043 h 2392339"/>
                  <a:gd name="connsiteX9" fmla="*/ 1992603 w 3666919"/>
                  <a:gd name="connsiteY9" fmla="*/ 1520876 h 2392339"/>
                  <a:gd name="connsiteX10" fmla="*/ 1855858 w 3666919"/>
                  <a:gd name="connsiteY10" fmla="*/ 1086573 h 2392339"/>
                  <a:gd name="connsiteX11" fmla="*/ 1776836 w 3666919"/>
                  <a:gd name="connsiteY11" fmla="*/ 973684 h 2392339"/>
                  <a:gd name="connsiteX12" fmla="*/ 1697814 w 3666919"/>
                  <a:gd name="connsiteY12" fmla="*/ 894662 h 2392339"/>
                  <a:gd name="connsiteX13" fmla="*/ 1641369 w 3666919"/>
                  <a:gd name="connsiteY13" fmla="*/ 826928 h 2392339"/>
                  <a:gd name="connsiteX14" fmla="*/ 1573636 w 3666919"/>
                  <a:gd name="connsiteY14" fmla="*/ 725328 h 2392339"/>
                  <a:gd name="connsiteX15" fmla="*/ 1483325 w 3666919"/>
                  <a:gd name="connsiteY15" fmla="*/ 646306 h 2392339"/>
                  <a:gd name="connsiteX16" fmla="*/ 1359147 w 3666919"/>
                  <a:gd name="connsiteY16" fmla="*/ 578573 h 2392339"/>
                  <a:gd name="connsiteX17" fmla="*/ 1315201 w 3666919"/>
                  <a:gd name="connsiteY17" fmla="*/ 547528 h 2392339"/>
                  <a:gd name="connsiteX18" fmla="*/ 1154335 w 3666919"/>
                  <a:gd name="connsiteY18" fmla="*/ 392306 h 2392339"/>
                  <a:gd name="connsiteX19" fmla="*/ 1020481 w 3666919"/>
                  <a:gd name="connsiteY19" fmla="*/ 307639 h 2392339"/>
                  <a:gd name="connsiteX20" fmla="*/ 986614 w 3666919"/>
                  <a:gd name="connsiteY20" fmla="*/ 273773 h 2392339"/>
                  <a:gd name="connsiteX21" fmla="*/ 964036 w 3666919"/>
                  <a:gd name="connsiteY21" fmla="*/ 228617 h 2392339"/>
                  <a:gd name="connsiteX22" fmla="*/ 889046 w 3666919"/>
                  <a:gd name="connsiteY22" fmla="*/ 192331 h 2392339"/>
                  <a:gd name="connsiteX23" fmla="*/ 812039 w 3666919"/>
                  <a:gd name="connsiteY23" fmla="*/ 129839 h 2392339"/>
                  <a:gd name="connsiteX24" fmla="*/ 670525 w 3666919"/>
                  <a:gd name="connsiteY24" fmla="*/ 81862 h 2392339"/>
                  <a:gd name="connsiteX25" fmla="*/ 602792 w 3666919"/>
                  <a:gd name="connsiteY25" fmla="*/ 47995 h 2392339"/>
                  <a:gd name="connsiteX26" fmla="*/ 568925 w 3666919"/>
                  <a:gd name="connsiteY26" fmla="*/ 25417 h 2392339"/>
                  <a:gd name="connsiteX27" fmla="*/ 674154 w 3666919"/>
                  <a:gd name="connsiteY27" fmla="*/ 4855 h 2392339"/>
                  <a:gd name="connsiteX28" fmla="*/ 1036204 w 3666919"/>
                  <a:gd name="connsiteY28" fmla="*/ 16145 h 2392339"/>
                  <a:gd name="connsiteX29" fmla="*/ 1234164 w 3666919"/>
                  <a:gd name="connsiteY29" fmla="*/ 22998 h 2392339"/>
                  <a:gd name="connsiteX30" fmla="*/ 1954232 w 3666919"/>
                  <a:gd name="connsiteY30" fmla="*/ 27433 h 2392339"/>
                  <a:gd name="connsiteX31" fmla="*/ 2035271 w 3666919"/>
                  <a:gd name="connsiteY31" fmla="*/ 53235 h 2392339"/>
                  <a:gd name="connsiteX32" fmla="*/ 2238068 w 3666919"/>
                  <a:gd name="connsiteY32" fmla="*/ 4049 h 2392339"/>
                  <a:gd name="connsiteX33" fmla="*/ 2638421 w 3666919"/>
                  <a:gd name="connsiteY33" fmla="*/ 22191 h 2392339"/>
                  <a:gd name="connsiteX34" fmla="*/ 3108925 w 3666919"/>
                  <a:gd name="connsiteY34" fmla="*/ 18966 h 2392339"/>
                  <a:gd name="connsiteX35" fmla="*/ 3248826 w 3666919"/>
                  <a:gd name="connsiteY35" fmla="*/ 30659 h 2392339"/>
                  <a:gd name="connsiteX36" fmla="*/ 3635472 w 3666919"/>
                  <a:gd name="connsiteY36" fmla="*/ 62912 h 2392339"/>
                  <a:gd name="connsiteX37" fmla="*/ 3666919 w 3666919"/>
                  <a:gd name="connsiteY37" fmla="*/ 183058 h 2392339"/>
                  <a:gd name="connsiteX38" fmla="*/ 3636277 w 3666919"/>
                  <a:gd name="connsiteY38" fmla="*/ 368116 h 2392339"/>
                  <a:gd name="connsiteX39" fmla="*/ 3581446 w 3666919"/>
                  <a:gd name="connsiteY39" fmla="*/ 595910 h 2392339"/>
                  <a:gd name="connsiteX40" fmla="*/ 3567335 w 3666919"/>
                  <a:gd name="connsiteY40" fmla="*/ 789434 h 2392339"/>
                  <a:gd name="connsiteX41" fmla="*/ 3535887 w 3666919"/>
                  <a:gd name="connsiteY41" fmla="*/ 928528 h 2392339"/>
                  <a:gd name="connsiteX42" fmla="*/ 3485490 w 3666919"/>
                  <a:gd name="connsiteY42" fmla="*/ 1024080 h 2392339"/>
                  <a:gd name="connsiteX43" fmla="*/ 3447592 w 3666919"/>
                  <a:gd name="connsiteY43" fmla="*/ 1097862 h 2392339"/>
                  <a:gd name="connsiteX44" fmla="*/ 3413725 w 3666919"/>
                  <a:gd name="connsiteY44" fmla="*/ 1165595 h 2392339"/>
                  <a:gd name="connsiteX45" fmla="*/ 3357281 w 3666919"/>
                  <a:gd name="connsiteY45" fmla="*/ 1244617 h 2392339"/>
                  <a:gd name="connsiteX46" fmla="*/ 3312125 w 3666919"/>
                  <a:gd name="connsiteY46" fmla="*/ 1346217 h 2392339"/>
                  <a:gd name="connsiteX47" fmla="*/ 3289547 w 3666919"/>
                  <a:gd name="connsiteY47" fmla="*/ 1391373 h 2392339"/>
                  <a:gd name="connsiteX48" fmla="*/ 3278258 w 3666919"/>
                  <a:gd name="connsiteY48" fmla="*/ 1620779 h 2392339"/>
                  <a:gd name="connsiteX49" fmla="*/ 3221814 w 3666919"/>
                  <a:gd name="connsiteY49" fmla="*/ 1786484 h 2392339"/>
                  <a:gd name="connsiteX50" fmla="*/ 3210525 w 3666919"/>
                  <a:gd name="connsiteY50" fmla="*/ 1842928 h 2392339"/>
                  <a:gd name="connsiteX51" fmla="*/ 3187947 w 3666919"/>
                  <a:gd name="connsiteY51" fmla="*/ 1876795 h 2392339"/>
                  <a:gd name="connsiteX52" fmla="*/ 3142792 w 3666919"/>
                  <a:gd name="connsiteY52" fmla="*/ 2034839 h 2392339"/>
                  <a:gd name="connsiteX53" fmla="*/ 3120214 w 3666919"/>
                  <a:gd name="connsiteY53" fmla="*/ 2113862 h 2392339"/>
                  <a:gd name="connsiteX54" fmla="*/ 3131503 w 3666919"/>
                  <a:gd name="connsiteY54" fmla="*/ 2147728 h 2392339"/>
                  <a:gd name="connsiteX55" fmla="*/ 3108925 w 3666919"/>
                  <a:gd name="connsiteY55" fmla="*/ 2249328 h 2392339"/>
                  <a:gd name="connsiteX56" fmla="*/ 2930189 w 3666919"/>
                  <a:gd name="connsiteY56" fmla="*/ 2386325 h 2392339"/>
                  <a:gd name="connsiteX57" fmla="*/ 2743633 w 3666919"/>
                  <a:gd name="connsiteY57" fmla="*/ 2370737 h 2392339"/>
                  <a:gd name="connsiteX58" fmla="*/ 2572171 w 3666919"/>
                  <a:gd name="connsiteY58" fmla="*/ 2390333 h 2392339"/>
                  <a:gd name="connsiteX59" fmla="*/ 2205814 w 3666919"/>
                  <a:gd name="connsiteY59" fmla="*/ 2373506 h 2392339"/>
                  <a:gd name="connsiteX60" fmla="*/ 2115503 w 3666919"/>
                  <a:gd name="connsiteY60" fmla="*/ 2339639 h 2392339"/>
                  <a:gd name="connsiteX61" fmla="*/ 2070347 w 3666919"/>
                  <a:gd name="connsiteY61" fmla="*/ 2328350 h 2392339"/>
                  <a:gd name="connsiteX62" fmla="*/ 2036481 w 3666919"/>
                  <a:gd name="connsiteY62" fmla="*/ 2305773 h 2392339"/>
                  <a:gd name="connsiteX63" fmla="*/ 1968747 w 3666919"/>
                  <a:gd name="connsiteY63" fmla="*/ 2204173 h 2392339"/>
                  <a:gd name="connsiteX64" fmla="*/ 1912302 w 3666919"/>
                  <a:gd name="connsiteY64" fmla="*/ 2091284 h 2392339"/>
                  <a:gd name="connsiteX65" fmla="*/ 1550002 w 3666919"/>
                  <a:gd name="connsiteY65" fmla="*/ 2362841 h 2392339"/>
                  <a:gd name="connsiteX66" fmla="*/ 1170400 w 3666919"/>
                  <a:gd name="connsiteY66" fmla="*/ 2208045 h 2392339"/>
                  <a:gd name="connsiteX67" fmla="*/ 1031116 w 3666919"/>
                  <a:gd name="connsiteY67" fmla="*/ 2161588 h 2392339"/>
                  <a:gd name="connsiteX68" fmla="*/ 782348 w 3666919"/>
                  <a:gd name="connsiteY68" fmla="*/ 2070197 h 2392339"/>
                  <a:gd name="connsiteX69" fmla="*/ 391284 w 3666919"/>
                  <a:gd name="connsiteY69" fmla="*/ 1944316 h 2392339"/>
                  <a:gd name="connsiteX70" fmla="*/ 0 w 3666919"/>
                  <a:gd name="connsiteY70" fmla="*/ 1904789 h 2392339"/>
                  <a:gd name="connsiteX0" fmla="*/ 422169 w 3666919"/>
                  <a:gd name="connsiteY0" fmla="*/ 1154306 h 2392339"/>
                  <a:gd name="connsiteX1" fmla="*/ 20213 w 3666919"/>
                  <a:gd name="connsiteY1" fmla="*/ 1529436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111618 w 3666919"/>
                  <a:gd name="connsiteY0" fmla="*/ 1085295 h 2392339"/>
                  <a:gd name="connsiteX1" fmla="*/ 20213 w 3666919"/>
                  <a:gd name="connsiteY1" fmla="*/ 1529436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20213 w 3666919"/>
                  <a:gd name="connsiteY0" fmla="*/ 1529436 h 2392339"/>
                  <a:gd name="connsiteX1" fmla="*/ 303308 w 3666919"/>
                  <a:gd name="connsiteY1" fmla="*/ 1527821 h 2392339"/>
                  <a:gd name="connsiteX2" fmla="*/ 566163 w 3666919"/>
                  <a:gd name="connsiteY2" fmla="*/ 1716963 h 2392339"/>
                  <a:gd name="connsiteX3" fmla="*/ 900152 w 3666919"/>
                  <a:gd name="connsiteY3" fmla="*/ 1698682 h 2392339"/>
                  <a:gd name="connsiteX4" fmla="*/ 1204906 w 3666919"/>
                  <a:gd name="connsiteY4" fmla="*/ 1776724 h 2392339"/>
                  <a:gd name="connsiteX5" fmla="*/ 1608978 w 3666919"/>
                  <a:gd name="connsiteY5" fmla="*/ 1881206 h 2392339"/>
                  <a:gd name="connsiteX6" fmla="*/ 2011918 w 3666919"/>
                  <a:gd name="connsiteY6" fmla="*/ 1928043 h 2392339"/>
                  <a:gd name="connsiteX7" fmla="*/ 1992603 w 3666919"/>
                  <a:gd name="connsiteY7" fmla="*/ 1520876 h 2392339"/>
                  <a:gd name="connsiteX8" fmla="*/ 1855858 w 3666919"/>
                  <a:gd name="connsiteY8" fmla="*/ 1086573 h 2392339"/>
                  <a:gd name="connsiteX9" fmla="*/ 1776836 w 3666919"/>
                  <a:gd name="connsiteY9" fmla="*/ 973684 h 2392339"/>
                  <a:gd name="connsiteX10" fmla="*/ 1697814 w 3666919"/>
                  <a:gd name="connsiteY10" fmla="*/ 894662 h 2392339"/>
                  <a:gd name="connsiteX11" fmla="*/ 1641369 w 3666919"/>
                  <a:gd name="connsiteY11" fmla="*/ 826928 h 2392339"/>
                  <a:gd name="connsiteX12" fmla="*/ 1573636 w 3666919"/>
                  <a:gd name="connsiteY12" fmla="*/ 725328 h 2392339"/>
                  <a:gd name="connsiteX13" fmla="*/ 1483325 w 3666919"/>
                  <a:gd name="connsiteY13" fmla="*/ 646306 h 2392339"/>
                  <a:gd name="connsiteX14" fmla="*/ 1359147 w 3666919"/>
                  <a:gd name="connsiteY14" fmla="*/ 578573 h 2392339"/>
                  <a:gd name="connsiteX15" fmla="*/ 1315201 w 3666919"/>
                  <a:gd name="connsiteY15" fmla="*/ 547528 h 2392339"/>
                  <a:gd name="connsiteX16" fmla="*/ 1154335 w 3666919"/>
                  <a:gd name="connsiteY16" fmla="*/ 392306 h 2392339"/>
                  <a:gd name="connsiteX17" fmla="*/ 1020481 w 3666919"/>
                  <a:gd name="connsiteY17" fmla="*/ 307639 h 2392339"/>
                  <a:gd name="connsiteX18" fmla="*/ 986614 w 3666919"/>
                  <a:gd name="connsiteY18" fmla="*/ 273773 h 2392339"/>
                  <a:gd name="connsiteX19" fmla="*/ 964036 w 3666919"/>
                  <a:gd name="connsiteY19" fmla="*/ 228617 h 2392339"/>
                  <a:gd name="connsiteX20" fmla="*/ 889046 w 3666919"/>
                  <a:gd name="connsiteY20" fmla="*/ 192331 h 2392339"/>
                  <a:gd name="connsiteX21" fmla="*/ 812039 w 3666919"/>
                  <a:gd name="connsiteY21" fmla="*/ 129839 h 2392339"/>
                  <a:gd name="connsiteX22" fmla="*/ 670525 w 3666919"/>
                  <a:gd name="connsiteY22" fmla="*/ 81862 h 2392339"/>
                  <a:gd name="connsiteX23" fmla="*/ 602792 w 3666919"/>
                  <a:gd name="connsiteY23" fmla="*/ 47995 h 2392339"/>
                  <a:gd name="connsiteX24" fmla="*/ 568925 w 3666919"/>
                  <a:gd name="connsiteY24" fmla="*/ 25417 h 2392339"/>
                  <a:gd name="connsiteX25" fmla="*/ 674154 w 3666919"/>
                  <a:gd name="connsiteY25" fmla="*/ 4855 h 2392339"/>
                  <a:gd name="connsiteX26" fmla="*/ 1036204 w 3666919"/>
                  <a:gd name="connsiteY26" fmla="*/ 16145 h 2392339"/>
                  <a:gd name="connsiteX27" fmla="*/ 1234164 w 3666919"/>
                  <a:gd name="connsiteY27" fmla="*/ 22998 h 2392339"/>
                  <a:gd name="connsiteX28" fmla="*/ 1954232 w 3666919"/>
                  <a:gd name="connsiteY28" fmla="*/ 27433 h 2392339"/>
                  <a:gd name="connsiteX29" fmla="*/ 2035271 w 3666919"/>
                  <a:gd name="connsiteY29" fmla="*/ 53235 h 2392339"/>
                  <a:gd name="connsiteX30" fmla="*/ 2238068 w 3666919"/>
                  <a:gd name="connsiteY30" fmla="*/ 4049 h 2392339"/>
                  <a:gd name="connsiteX31" fmla="*/ 2638421 w 3666919"/>
                  <a:gd name="connsiteY31" fmla="*/ 22191 h 2392339"/>
                  <a:gd name="connsiteX32" fmla="*/ 3108925 w 3666919"/>
                  <a:gd name="connsiteY32" fmla="*/ 18966 h 2392339"/>
                  <a:gd name="connsiteX33" fmla="*/ 3248826 w 3666919"/>
                  <a:gd name="connsiteY33" fmla="*/ 30659 h 2392339"/>
                  <a:gd name="connsiteX34" fmla="*/ 3635472 w 3666919"/>
                  <a:gd name="connsiteY34" fmla="*/ 62912 h 2392339"/>
                  <a:gd name="connsiteX35" fmla="*/ 3666919 w 3666919"/>
                  <a:gd name="connsiteY35" fmla="*/ 183058 h 2392339"/>
                  <a:gd name="connsiteX36" fmla="*/ 3636277 w 3666919"/>
                  <a:gd name="connsiteY36" fmla="*/ 368116 h 2392339"/>
                  <a:gd name="connsiteX37" fmla="*/ 3581446 w 3666919"/>
                  <a:gd name="connsiteY37" fmla="*/ 595910 h 2392339"/>
                  <a:gd name="connsiteX38" fmla="*/ 3567335 w 3666919"/>
                  <a:gd name="connsiteY38" fmla="*/ 789434 h 2392339"/>
                  <a:gd name="connsiteX39" fmla="*/ 3535887 w 3666919"/>
                  <a:gd name="connsiteY39" fmla="*/ 928528 h 2392339"/>
                  <a:gd name="connsiteX40" fmla="*/ 3485490 w 3666919"/>
                  <a:gd name="connsiteY40" fmla="*/ 1024080 h 2392339"/>
                  <a:gd name="connsiteX41" fmla="*/ 3447592 w 3666919"/>
                  <a:gd name="connsiteY41" fmla="*/ 1097862 h 2392339"/>
                  <a:gd name="connsiteX42" fmla="*/ 3413725 w 3666919"/>
                  <a:gd name="connsiteY42" fmla="*/ 1165595 h 2392339"/>
                  <a:gd name="connsiteX43" fmla="*/ 3357281 w 3666919"/>
                  <a:gd name="connsiteY43" fmla="*/ 1244617 h 2392339"/>
                  <a:gd name="connsiteX44" fmla="*/ 3312125 w 3666919"/>
                  <a:gd name="connsiteY44" fmla="*/ 1346217 h 2392339"/>
                  <a:gd name="connsiteX45" fmla="*/ 3289547 w 3666919"/>
                  <a:gd name="connsiteY45" fmla="*/ 1391373 h 2392339"/>
                  <a:gd name="connsiteX46" fmla="*/ 3278258 w 3666919"/>
                  <a:gd name="connsiteY46" fmla="*/ 1620779 h 2392339"/>
                  <a:gd name="connsiteX47" fmla="*/ 3221814 w 3666919"/>
                  <a:gd name="connsiteY47" fmla="*/ 1786484 h 2392339"/>
                  <a:gd name="connsiteX48" fmla="*/ 3210525 w 3666919"/>
                  <a:gd name="connsiteY48" fmla="*/ 1842928 h 2392339"/>
                  <a:gd name="connsiteX49" fmla="*/ 3187947 w 3666919"/>
                  <a:gd name="connsiteY49" fmla="*/ 1876795 h 2392339"/>
                  <a:gd name="connsiteX50" fmla="*/ 3142792 w 3666919"/>
                  <a:gd name="connsiteY50" fmla="*/ 2034839 h 2392339"/>
                  <a:gd name="connsiteX51" fmla="*/ 3120214 w 3666919"/>
                  <a:gd name="connsiteY51" fmla="*/ 2113862 h 2392339"/>
                  <a:gd name="connsiteX52" fmla="*/ 3131503 w 3666919"/>
                  <a:gd name="connsiteY52" fmla="*/ 2147728 h 2392339"/>
                  <a:gd name="connsiteX53" fmla="*/ 3108925 w 3666919"/>
                  <a:gd name="connsiteY53" fmla="*/ 2249328 h 2392339"/>
                  <a:gd name="connsiteX54" fmla="*/ 2930189 w 3666919"/>
                  <a:gd name="connsiteY54" fmla="*/ 2386325 h 2392339"/>
                  <a:gd name="connsiteX55" fmla="*/ 2743633 w 3666919"/>
                  <a:gd name="connsiteY55" fmla="*/ 2370737 h 2392339"/>
                  <a:gd name="connsiteX56" fmla="*/ 2572171 w 3666919"/>
                  <a:gd name="connsiteY56" fmla="*/ 2390333 h 2392339"/>
                  <a:gd name="connsiteX57" fmla="*/ 2205814 w 3666919"/>
                  <a:gd name="connsiteY57" fmla="*/ 2373506 h 2392339"/>
                  <a:gd name="connsiteX58" fmla="*/ 2115503 w 3666919"/>
                  <a:gd name="connsiteY58" fmla="*/ 2339639 h 2392339"/>
                  <a:gd name="connsiteX59" fmla="*/ 2070347 w 3666919"/>
                  <a:gd name="connsiteY59" fmla="*/ 2328350 h 2392339"/>
                  <a:gd name="connsiteX60" fmla="*/ 2036481 w 3666919"/>
                  <a:gd name="connsiteY60" fmla="*/ 2305773 h 2392339"/>
                  <a:gd name="connsiteX61" fmla="*/ 1968747 w 3666919"/>
                  <a:gd name="connsiteY61" fmla="*/ 2204173 h 2392339"/>
                  <a:gd name="connsiteX62" fmla="*/ 1912302 w 3666919"/>
                  <a:gd name="connsiteY62" fmla="*/ 2091284 h 2392339"/>
                  <a:gd name="connsiteX63" fmla="*/ 1550002 w 3666919"/>
                  <a:gd name="connsiteY63" fmla="*/ 2362841 h 2392339"/>
                  <a:gd name="connsiteX64" fmla="*/ 1170400 w 3666919"/>
                  <a:gd name="connsiteY64" fmla="*/ 2208045 h 2392339"/>
                  <a:gd name="connsiteX65" fmla="*/ 1031116 w 3666919"/>
                  <a:gd name="connsiteY65" fmla="*/ 2161588 h 2392339"/>
                  <a:gd name="connsiteX66" fmla="*/ 782348 w 3666919"/>
                  <a:gd name="connsiteY66" fmla="*/ 2070197 h 2392339"/>
                  <a:gd name="connsiteX67" fmla="*/ 391284 w 3666919"/>
                  <a:gd name="connsiteY67" fmla="*/ 1944316 h 2392339"/>
                  <a:gd name="connsiteX68" fmla="*/ 0 w 3666919"/>
                  <a:gd name="connsiteY68" fmla="*/ 1904789 h 2392339"/>
                  <a:gd name="connsiteX0" fmla="*/ 20213 w 3674269"/>
                  <a:gd name="connsiteY0" fmla="*/ 1529436 h 2392339"/>
                  <a:gd name="connsiteX1" fmla="*/ 303308 w 3674269"/>
                  <a:gd name="connsiteY1" fmla="*/ 1527821 h 2392339"/>
                  <a:gd name="connsiteX2" fmla="*/ 566163 w 3674269"/>
                  <a:gd name="connsiteY2" fmla="*/ 1716963 h 2392339"/>
                  <a:gd name="connsiteX3" fmla="*/ 900152 w 3674269"/>
                  <a:gd name="connsiteY3" fmla="*/ 1698682 h 2392339"/>
                  <a:gd name="connsiteX4" fmla="*/ 1204906 w 3674269"/>
                  <a:gd name="connsiteY4" fmla="*/ 1776724 h 2392339"/>
                  <a:gd name="connsiteX5" fmla="*/ 1608978 w 3674269"/>
                  <a:gd name="connsiteY5" fmla="*/ 1881206 h 2392339"/>
                  <a:gd name="connsiteX6" fmla="*/ 2011918 w 3674269"/>
                  <a:gd name="connsiteY6" fmla="*/ 1928043 h 2392339"/>
                  <a:gd name="connsiteX7" fmla="*/ 1992603 w 3674269"/>
                  <a:gd name="connsiteY7" fmla="*/ 1520876 h 2392339"/>
                  <a:gd name="connsiteX8" fmla="*/ 1855858 w 3674269"/>
                  <a:gd name="connsiteY8" fmla="*/ 1086573 h 2392339"/>
                  <a:gd name="connsiteX9" fmla="*/ 1776836 w 3674269"/>
                  <a:gd name="connsiteY9" fmla="*/ 973684 h 2392339"/>
                  <a:gd name="connsiteX10" fmla="*/ 1697814 w 3674269"/>
                  <a:gd name="connsiteY10" fmla="*/ 894662 h 2392339"/>
                  <a:gd name="connsiteX11" fmla="*/ 1641369 w 3674269"/>
                  <a:gd name="connsiteY11" fmla="*/ 826928 h 2392339"/>
                  <a:gd name="connsiteX12" fmla="*/ 1573636 w 3674269"/>
                  <a:gd name="connsiteY12" fmla="*/ 725328 h 2392339"/>
                  <a:gd name="connsiteX13" fmla="*/ 1483325 w 3674269"/>
                  <a:gd name="connsiteY13" fmla="*/ 646306 h 2392339"/>
                  <a:gd name="connsiteX14" fmla="*/ 1359147 w 3674269"/>
                  <a:gd name="connsiteY14" fmla="*/ 578573 h 2392339"/>
                  <a:gd name="connsiteX15" fmla="*/ 1315201 w 3674269"/>
                  <a:gd name="connsiteY15" fmla="*/ 547528 h 2392339"/>
                  <a:gd name="connsiteX16" fmla="*/ 1154335 w 3674269"/>
                  <a:gd name="connsiteY16" fmla="*/ 392306 h 2392339"/>
                  <a:gd name="connsiteX17" fmla="*/ 1020481 w 3674269"/>
                  <a:gd name="connsiteY17" fmla="*/ 307639 h 2392339"/>
                  <a:gd name="connsiteX18" fmla="*/ 986614 w 3674269"/>
                  <a:gd name="connsiteY18" fmla="*/ 273773 h 2392339"/>
                  <a:gd name="connsiteX19" fmla="*/ 964036 w 3674269"/>
                  <a:gd name="connsiteY19" fmla="*/ 228617 h 2392339"/>
                  <a:gd name="connsiteX20" fmla="*/ 889046 w 3674269"/>
                  <a:gd name="connsiteY20" fmla="*/ 192331 h 2392339"/>
                  <a:gd name="connsiteX21" fmla="*/ 812039 w 3674269"/>
                  <a:gd name="connsiteY21" fmla="*/ 129839 h 2392339"/>
                  <a:gd name="connsiteX22" fmla="*/ 670525 w 3674269"/>
                  <a:gd name="connsiteY22" fmla="*/ 81862 h 2392339"/>
                  <a:gd name="connsiteX23" fmla="*/ 602792 w 3674269"/>
                  <a:gd name="connsiteY23" fmla="*/ 47995 h 2392339"/>
                  <a:gd name="connsiteX24" fmla="*/ 568925 w 3674269"/>
                  <a:gd name="connsiteY24" fmla="*/ 25417 h 2392339"/>
                  <a:gd name="connsiteX25" fmla="*/ 674154 w 3674269"/>
                  <a:gd name="connsiteY25" fmla="*/ 4855 h 2392339"/>
                  <a:gd name="connsiteX26" fmla="*/ 1036204 w 3674269"/>
                  <a:gd name="connsiteY26" fmla="*/ 16145 h 2392339"/>
                  <a:gd name="connsiteX27" fmla="*/ 1234164 w 3674269"/>
                  <a:gd name="connsiteY27" fmla="*/ 22998 h 2392339"/>
                  <a:gd name="connsiteX28" fmla="*/ 1954232 w 3674269"/>
                  <a:gd name="connsiteY28" fmla="*/ 27433 h 2392339"/>
                  <a:gd name="connsiteX29" fmla="*/ 2035271 w 3674269"/>
                  <a:gd name="connsiteY29" fmla="*/ 53235 h 2392339"/>
                  <a:gd name="connsiteX30" fmla="*/ 2238068 w 3674269"/>
                  <a:gd name="connsiteY30" fmla="*/ 4049 h 2392339"/>
                  <a:gd name="connsiteX31" fmla="*/ 2638421 w 3674269"/>
                  <a:gd name="connsiteY31" fmla="*/ 22191 h 2392339"/>
                  <a:gd name="connsiteX32" fmla="*/ 3108925 w 3674269"/>
                  <a:gd name="connsiteY32" fmla="*/ 18966 h 2392339"/>
                  <a:gd name="connsiteX33" fmla="*/ 3248826 w 3674269"/>
                  <a:gd name="connsiteY33" fmla="*/ 30659 h 2392339"/>
                  <a:gd name="connsiteX34" fmla="*/ 3635472 w 3674269"/>
                  <a:gd name="connsiteY34" fmla="*/ 62912 h 2392339"/>
                  <a:gd name="connsiteX35" fmla="*/ 3666919 w 3674269"/>
                  <a:gd name="connsiteY35" fmla="*/ 183058 h 2392339"/>
                  <a:gd name="connsiteX36" fmla="*/ 3636277 w 3674269"/>
                  <a:gd name="connsiteY36" fmla="*/ 368116 h 2392339"/>
                  <a:gd name="connsiteX37" fmla="*/ 3581446 w 3674269"/>
                  <a:gd name="connsiteY37" fmla="*/ 595910 h 2392339"/>
                  <a:gd name="connsiteX38" fmla="*/ 3567335 w 3674269"/>
                  <a:gd name="connsiteY38" fmla="*/ 789434 h 2392339"/>
                  <a:gd name="connsiteX39" fmla="*/ 3535887 w 3674269"/>
                  <a:gd name="connsiteY39" fmla="*/ 928528 h 2392339"/>
                  <a:gd name="connsiteX40" fmla="*/ 3485490 w 3674269"/>
                  <a:gd name="connsiteY40" fmla="*/ 1024080 h 2392339"/>
                  <a:gd name="connsiteX41" fmla="*/ 3447592 w 3674269"/>
                  <a:gd name="connsiteY41" fmla="*/ 1097862 h 2392339"/>
                  <a:gd name="connsiteX42" fmla="*/ 3413725 w 3674269"/>
                  <a:gd name="connsiteY42" fmla="*/ 1165595 h 2392339"/>
                  <a:gd name="connsiteX43" fmla="*/ 3673583 w 3674269"/>
                  <a:gd name="connsiteY43" fmla="*/ 1359636 h 2392339"/>
                  <a:gd name="connsiteX44" fmla="*/ 3312125 w 3674269"/>
                  <a:gd name="connsiteY44" fmla="*/ 1346217 h 2392339"/>
                  <a:gd name="connsiteX45" fmla="*/ 3289547 w 3674269"/>
                  <a:gd name="connsiteY45" fmla="*/ 1391373 h 2392339"/>
                  <a:gd name="connsiteX46" fmla="*/ 3278258 w 3674269"/>
                  <a:gd name="connsiteY46" fmla="*/ 1620779 h 2392339"/>
                  <a:gd name="connsiteX47" fmla="*/ 3221814 w 3674269"/>
                  <a:gd name="connsiteY47" fmla="*/ 1786484 h 2392339"/>
                  <a:gd name="connsiteX48" fmla="*/ 3210525 w 3674269"/>
                  <a:gd name="connsiteY48" fmla="*/ 1842928 h 2392339"/>
                  <a:gd name="connsiteX49" fmla="*/ 3187947 w 3674269"/>
                  <a:gd name="connsiteY49" fmla="*/ 1876795 h 2392339"/>
                  <a:gd name="connsiteX50" fmla="*/ 3142792 w 3674269"/>
                  <a:gd name="connsiteY50" fmla="*/ 2034839 h 2392339"/>
                  <a:gd name="connsiteX51" fmla="*/ 3120214 w 3674269"/>
                  <a:gd name="connsiteY51" fmla="*/ 2113862 h 2392339"/>
                  <a:gd name="connsiteX52" fmla="*/ 3131503 w 3674269"/>
                  <a:gd name="connsiteY52" fmla="*/ 2147728 h 2392339"/>
                  <a:gd name="connsiteX53" fmla="*/ 3108925 w 3674269"/>
                  <a:gd name="connsiteY53" fmla="*/ 2249328 h 2392339"/>
                  <a:gd name="connsiteX54" fmla="*/ 2930189 w 3674269"/>
                  <a:gd name="connsiteY54" fmla="*/ 2386325 h 2392339"/>
                  <a:gd name="connsiteX55" fmla="*/ 2743633 w 3674269"/>
                  <a:gd name="connsiteY55" fmla="*/ 2370737 h 2392339"/>
                  <a:gd name="connsiteX56" fmla="*/ 2572171 w 3674269"/>
                  <a:gd name="connsiteY56" fmla="*/ 2390333 h 2392339"/>
                  <a:gd name="connsiteX57" fmla="*/ 2205814 w 3674269"/>
                  <a:gd name="connsiteY57" fmla="*/ 2373506 h 2392339"/>
                  <a:gd name="connsiteX58" fmla="*/ 2115503 w 3674269"/>
                  <a:gd name="connsiteY58" fmla="*/ 2339639 h 2392339"/>
                  <a:gd name="connsiteX59" fmla="*/ 2070347 w 3674269"/>
                  <a:gd name="connsiteY59" fmla="*/ 2328350 h 2392339"/>
                  <a:gd name="connsiteX60" fmla="*/ 2036481 w 3674269"/>
                  <a:gd name="connsiteY60" fmla="*/ 2305773 h 2392339"/>
                  <a:gd name="connsiteX61" fmla="*/ 1968747 w 3674269"/>
                  <a:gd name="connsiteY61" fmla="*/ 2204173 h 2392339"/>
                  <a:gd name="connsiteX62" fmla="*/ 1912302 w 3674269"/>
                  <a:gd name="connsiteY62" fmla="*/ 2091284 h 2392339"/>
                  <a:gd name="connsiteX63" fmla="*/ 1550002 w 3674269"/>
                  <a:gd name="connsiteY63" fmla="*/ 2362841 h 2392339"/>
                  <a:gd name="connsiteX64" fmla="*/ 1170400 w 3674269"/>
                  <a:gd name="connsiteY64" fmla="*/ 2208045 h 2392339"/>
                  <a:gd name="connsiteX65" fmla="*/ 1031116 w 3674269"/>
                  <a:gd name="connsiteY65" fmla="*/ 2161588 h 2392339"/>
                  <a:gd name="connsiteX66" fmla="*/ 782348 w 3674269"/>
                  <a:gd name="connsiteY66" fmla="*/ 2070197 h 2392339"/>
                  <a:gd name="connsiteX67" fmla="*/ 391284 w 3674269"/>
                  <a:gd name="connsiteY67" fmla="*/ 1944316 h 2392339"/>
                  <a:gd name="connsiteX68" fmla="*/ 0 w 3674269"/>
                  <a:gd name="connsiteY68" fmla="*/ 1904789 h 2392339"/>
                  <a:gd name="connsiteX0" fmla="*/ 20213 w 3781424"/>
                  <a:gd name="connsiteY0" fmla="*/ 1529436 h 2392339"/>
                  <a:gd name="connsiteX1" fmla="*/ 303308 w 3781424"/>
                  <a:gd name="connsiteY1" fmla="*/ 1527821 h 2392339"/>
                  <a:gd name="connsiteX2" fmla="*/ 566163 w 3781424"/>
                  <a:gd name="connsiteY2" fmla="*/ 1716963 h 2392339"/>
                  <a:gd name="connsiteX3" fmla="*/ 900152 w 3781424"/>
                  <a:gd name="connsiteY3" fmla="*/ 1698682 h 2392339"/>
                  <a:gd name="connsiteX4" fmla="*/ 1204906 w 3781424"/>
                  <a:gd name="connsiteY4" fmla="*/ 1776724 h 2392339"/>
                  <a:gd name="connsiteX5" fmla="*/ 1608978 w 3781424"/>
                  <a:gd name="connsiteY5" fmla="*/ 1881206 h 2392339"/>
                  <a:gd name="connsiteX6" fmla="*/ 2011918 w 3781424"/>
                  <a:gd name="connsiteY6" fmla="*/ 1928043 h 2392339"/>
                  <a:gd name="connsiteX7" fmla="*/ 1992603 w 3781424"/>
                  <a:gd name="connsiteY7" fmla="*/ 1520876 h 2392339"/>
                  <a:gd name="connsiteX8" fmla="*/ 1855858 w 3781424"/>
                  <a:gd name="connsiteY8" fmla="*/ 1086573 h 2392339"/>
                  <a:gd name="connsiteX9" fmla="*/ 1776836 w 3781424"/>
                  <a:gd name="connsiteY9" fmla="*/ 973684 h 2392339"/>
                  <a:gd name="connsiteX10" fmla="*/ 1697814 w 3781424"/>
                  <a:gd name="connsiteY10" fmla="*/ 894662 h 2392339"/>
                  <a:gd name="connsiteX11" fmla="*/ 1641369 w 3781424"/>
                  <a:gd name="connsiteY11" fmla="*/ 826928 h 2392339"/>
                  <a:gd name="connsiteX12" fmla="*/ 1573636 w 3781424"/>
                  <a:gd name="connsiteY12" fmla="*/ 725328 h 2392339"/>
                  <a:gd name="connsiteX13" fmla="*/ 1483325 w 3781424"/>
                  <a:gd name="connsiteY13" fmla="*/ 646306 h 2392339"/>
                  <a:gd name="connsiteX14" fmla="*/ 1359147 w 3781424"/>
                  <a:gd name="connsiteY14" fmla="*/ 578573 h 2392339"/>
                  <a:gd name="connsiteX15" fmla="*/ 1315201 w 3781424"/>
                  <a:gd name="connsiteY15" fmla="*/ 547528 h 2392339"/>
                  <a:gd name="connsiteX16" fmla="*/ 1154335 w 3781424"/>
                  <a:gd name="connsiteY16" fmla="*/ 392306 h 2392339"/>
                  <a:gd name="connsiteX17" fmla="*/ 1020481 w 3781424"/>
                  <a:gd name="connsiteY17" fmla="*/ 307639 h 2392339"/>
                  <a:gd name="connsiteX18" fmla="*/ 986614 w 3781424"/>
                  <a:gd name="connsiteY18" fmla="*/ 273773 h 2392339"/>
                  <a:gd name="connsiteX19" fmla="*/ 964036 w 3781424"/>
                  <a:gd name="connsiteY19" fmla="*/ 228617 h 2392339"/>
                  <a:gd name="connsiteX20" fmla="*/ 889046 w 3781424"/>
                  <a:gd name="connsiteY20" fmla="*/ 192331 h 2392339"/>
                  <a:gd name="connsiteX21" fmla="*/ 812039 w 3781424"/>
                  <a:gd name="connsiteY21" fmla="*/ 129839 h 2392339"/>
                  <a:gd name="connsiteX22" fmla="*/ 670525 w 3781424"/>
                  <a:gd name="connsiteY22" fmla="*/ 81862 h 2392339"/>
                  <a:gd name="connsiteX23" fmla="*/ 602792 w 3781424"/>
                  <a:gd name="connsiteY23" fmla="*/ 47995 h 2392339"/>
                  <a:gd name="connsiteX24" fmla="*/ 568925 w 3781424"/>
                  <a:gd name="connsiteY24" fmla="*/ 25417 h 2392339"/>
                  <a:gd name="connsiteX25" fmla="*/ 674154 w 3781424"/>
                  <a:gd name="connsiteY25" fmla="*/ 4855 h 2392339"/>
                  <a:gd name="connsiteX26" fmla="*/ 1036204 w 3781424"/>
                  <a:gd name="connsiteY26" fmla="*/ 16145 h 2392339"/>
                  <a:gd name="connsiteX27" fmla="*/ 1234164 w 3781424"/>
                  <a:gd name="connsiteY27" fmla="*/ 22998 h 2392339"/>
                  <a:gd name="connsiteX28" fmla="*/ 1954232 w 3781424"/>
                  <a:gd name="connsiteY28" fmla="*/ 27433 h 2392339"/>
                  <a:gd name="connsiteX29" fmla="*/ 2035271 w 3781424"/>
                  <a:gd name="connsiteY29" fmla="*/ 53235 h 2392339"/>
                  <a:gd name="connsiteX30" fmla="*/ 2238068 w 3781424"/>
                  <a:gd name="connsiteY30" fmla="*/ 4049 h 2392339"/>
                  <a:gd name="connsiteX31" fmla="*/ 2638421 w 3781424"/>
                  <a:gd name="connsiteY31" fmla="*/ 22191 h 2392339"/>
                  <a:gd name="connsiteX32" fmla="*/ 3108925 w 3781424"/>
                  <a:gd name="connsiteY32" fmla="*/ 18966 h 2392339"/>
                  <a:gd name="connsiteX33" fmla="*/ 3248826 w 3781424"/>
                  <a:gd name="connsiteY33" fmla="*/ 30659 h 2392339"/>
                  <a:gd name="connsiteX34" fmla="*/ 3635472 w 3781424"/>
                  <a:gd name="connsiteY34" fmla="*/ 62912 h 2392339"/>
                  <a:gd name="connsiteX35" fmla="*/ 3666919 w 3781424"/>
                  <a:gd name="connsiteY35" fmla="*/ 183058 h 2392339"/>
                  <a:gd name="connsiteX36" fmla="*/ 3636277 w 3781424"/>
                  <a:gd name="connsiteY36" fmla="*/ 368116 h 2392339"/>
                  <a:gd name="connsiteX37" fmla="*/ 3581446 w 3781424"/>
                  <a:gd name="connsiteY37" fmla="*/ 595910 h 2392339"/>
                  <a:gd name="connsiteX38" fmla="*/ 3567335 w 3781424"/>
                  <a:gd name="connsiteY38" fmla="*/ 789434 h 2392339"/>
                  <a:gd name="connsiteX39" fmla="*/ 3535887 w 3781424"/>
                  <a:gd name="connsiteY39" fmla="*/ 928528 h 2392339"/>
                  <a:gd name="connsiteX40" fmla="*/ 3485490 w 3781424"/>
                  <a:gd name="connsiteY40" fmla="*/ 1024080 h 2392339"/>
                  <a:gd name="connsiteX41" fmla="*/ 3781330 w 3781424"/>
                  <a:gd name="connsiteY41" fmla="*/ 1040606 h 2392339"/>
                  <a:gd name="connsiteX42" fmla="*/ 3447592 w 3781424"/>
                  <a:gd name="connsiteY42" fmla="*/ 1097862 h 2392339"/>
                  <a:gd name="connsiteX43" fmla="*/ 3413725 w 3781424"/>
                  <a:gd name="connsiteY43" fmla="*/ 1165595 h 2392339"/>
                  <a:gd name="connsiteX44" fmla="*/ 3673583 w 3781424"/>
                  <a:gd name="connsiteY44" fmla="*/ 1359636 h 2392339"/>
                  <a:gd name="connsiteX45" fmla="*/ 3312125 w 3781424"/>
                  <a:gd name="connsiteY45" fmla="*/ 1346217 h 2392339"/>
                  <a:gd name="connsiteX46" fmla="*/ 3289547 w 3781424"/>
                  <a:gd name="connsiteY46" fmla="*/ 1391373 h 2392339"/>
                  <a:gd name="connsiteX47" fmla="*/ 3278258 w 3781424"/>
                  <a:gd name="connsiteY47" fmla="*/ 1620779 h 2392339"/>
                  <a:gd name="connsiteX48" fmla="*/ 3221814 w 3781424"/>
                  <a:gd name="connsiteY48" fmla="*/ 1786484 h 2392339"/>
                  <a:gd name="connsiteX49" fmla="*/ 3210525 w 3781424"/>
                  <a:gd name="connsiteY49" fmla="*/ 1842928 h 2392339"/>
                  <a:gd name="connsiteX50" fmla="*/ 3187947 w 3781424"/>
                  <a:gd name="connsiteY50" fmla="*/ 1876795 h 2392339"/>
                  <a:gd name="connsiteX51" fmla="*/ 3142792 w 3781424"/>
                  <a:gd name="connsiteY51" fmla="*/ 2034839 h 2392339"/>
                  <a:gd name="connsiteX52" fmla="*/ 3120214 w 3781424"/>
                  <a:gd name="connsiteY52" fmla="*/ 2113862 h 2392339"/>
                  <a:gd name="connsiteX53" fmla="*/ 3131503 w 3781424"/>
                  <a:gd name="connsiteY53" fmla="*/ 2147728 h 2392339"/>
                  <a:gd name="connsiteX54" fmla="*/ 3108925 w 3781424"/>
                  <a:gd name="connsiteY54" fmla="*/ 2249328 h 2392339"/>
                  <a:gd name="connsiteX55" fmla="*/ 2930189 w 3781424"/>
                  <a:gd name="connsiteY55" fmla="*/ 2386325 h 2392339"/>
                  <a:gd name="connsiteX56" fmla="*/ 2743633 w 3781424"/>
                  <a:gd name="connsiteY56" fmla="*/ 2370737 h 2392339"/>
                  <a:gd name="connsiteX57" fmla="*/ 2572171 w 3781424"/>
                  <a:gd name="connsiteY57" fmla="*/ 2390333 h 2392339"/>
                  <a:gd name="connsiteX58" fmla="*/ 2205814 w 3781424"/>
                  <a:gd name="connsiteY58" fmla="*/ 2373506 h 2392339"/>
                  <a:gd name="connsiteX59" fmla="*/ 2115503 w 3781424"/>
                  <a:gd name="connsiteY59" fmla="*/ 2339639 h 2392339"/>
                  <a:gd name="connsiteX60" fmla="*/ 2070347 w 3781424"/>
                  <a:gd name="connsiteY60" fmla="*/ 2328350 h 2392339"/>
                  <a:gd name="connsiteX61" fmla="*/ 2036481 w 3781424"/>
                  <a:gd name="connsiteY61" fmla="*/ 2305773 h 2392339"/>
                  <a:gd name="connsiteX62" fmla="*/ 1968747 w 3781424"/>
                  <a:gd name="connsiteY62" fmla="*/ 2204173 h 2392339"/>
                  <a:gd name="connsiteX63" fmla="*/ 1912302 w 3781424"/>
                  <a:gd name="connsiteY63" fmla="*/ 2091284 h 2392339"/>
                  <a:gd name="connsiteX64" fmla="*/ 1550002 w 3781424"/>
                  <a:gd name="connsiteY64" fmla="*/ 2362841 h 2392339"/>
                  <a:gd name="connsiteX65" fmla="*/ 1170400 w 3781424"/>
                  <a:gd name="connsiteY65" fmla="*/ 2208045 h 2392339"/>
                  <a:gd name="connsiteX66" fmla="*/ 1031116 w 3781424"/>
                  <a:gd name="connsiteY66" fmla="*/ 2161588 h 2392339"/>
                  <a:gd name="connsiteX67" fmla="*/ 782348 w 3781424"/>
                  <a:gd name="connsiteY67" fmla="*/ 2070197 h 2392339"/>
                  <a:gd name="connsiteX68" fmla="*/ 391284 w 3781424"/>
                  <a:gd name="connsiteY68" fmla="*/ 1944316 h 2392339"/>
                  <a:gd name="connsiteX69" fmla="*/ 0 w 3781424"/>
                  <a:gd name="connsiteY69" fmla="*/ 1904789 h 2392339"/>
                  <a:gd name="connsiteX0" fmla="*/ 20213 w 3887083"/>
                  <a:gd name="connsiteY0" fmla="*/ 1529436 h 2392339"/>
                  <a:gd name="connsiteX1" fmla="*/ 303308 w 3887083"/>
                  <a:gd name="connsiteY1" fmla="*/ 1527821 h 2392339"/>
                  <a:gd name="connsiteX2" fmla="*/ 566163 w 3887083"/>
                  <a:gd name="connsiteY2" fmla="*/ 1716963 h 2392339"/>
                  <a:gd name="connsiteX3" fmla="*/ 900152 w 3887083"/>
                  <a:gd name="connsiteY3" fmla="*/ 1698682 h 2392339"/>
                  <a:gd name="connsiteX4" fmla="*/ 1204906 w 3887083"/>
                  <a:gd name="connsiteY4" fmla="*/ 1776724 h 2392339"/>
                  <a:gd name="connsiteX5" fmla="*/ 1608978 w 3887083"/>
                  <a:gd name="connsiteY5" fmla="*/ 1881206 h 2392339"/>
                  <a:gd name="connsiteX6" fmla="*/ 2011918 w 3887083"/>
                  <a:gd name="connsiteY6" fmla="*/ 1928043 h 2392339"/>
                  <a:gd name="connsiteX7" fmla="*/ 1992603 w 3887083"/>
                  <a:gd name="connsiteY7" fmla="*/ 1520876 h 2392339"/>
                  <a:gd name="connsiteX8" fmla="*/ 1855858 w 3887083"/>
                  <a:gd name="connsiteY8" fmla="*/ 1086573 h 2392339"/>
                  <a:gd name="connsiteX9" fmla="*/ 1776836 w 3887083"/>
                  <a:gd name="connsiteY9" fmla="*/ 973684 h 2392339"/>
                  <a:gd name="connsiteX10" fmla="*/ 1697814 w 3887083"/>
                  <a:gd name="connsiteY10" fmla="*/ 894662 h 2392339"/>
                  <a:gd name="connsiteX11" fmla="*/ 1641369 w 3887083"/>
                  <a:gd name="connsiteY11" fmla="*/ 826928 h 2392339"/>
                  <a:gd name="connsiteX12" fmla="*/ 1573636 w 3887083"/>
                  <a:gd name="connsiteY12" fmla="*/ 725328 h 2392339"/>
                  <a:gd name="connsiteX13" fmla="*/ 1483325 w 3887083"/>
                  <a:gd name="connsiteY13" fmla="*/ 646306 h 2392339"/>
                  <a:gd name="connsiteX14" fmla="*/ 1359147 w 3887083"/>
                  <a:gd name="connsiteY14" fmla="*/ 578573 h 2392339"/>
                  <a:gd name="connsiteX15" fmla="*/ 1315201 w 3887083"/>
                  <a:gd name="connsiteY15" fmla="*/ 547528 h 2392339"/>
                  <a:gd name="connsiteX16" fmla="*/ 1154335 w 3887083"/>
                  <a:gd name="connsiteY16" fmla="*/ 392306 h 2392339"/>
                  <a:gd name="connsiteX17" fmla="*/ 1020481 w 3887083"/>
                  <a:gd name="connsiteY17" fmla="*/ 307639 h 2392339"/>
                  <a:gd name="connsiteX18" fmla="*/ 986614 w 3887083"/>
                  <a:gd name="connsiteY18" fmla="*/ 273773 h 2392339"/>
                  <a:gd name="connsiteX19" fmla="*/ 964036 w 3887083"/>
                  <a:gd name="connsiteY19" fmla="*/ 228617 h 2392339"/>
                  <a:gd name="connsiteX20" fmla="*/ 889046 w 3887083"/>
                  <a:gd name="connsiteY20" fmla="*/ 192331 h 2392339"/>
                  <a:gd name="connsiteX21" fmla="*/ 812039 w 3887083"/>
                  <a:gd name="connsiteY21" fmla="*/ 129839 h 2392339"/>
                  <a:gd name="connsiteX22" fmla="*/ 670525 w 3887083"/>
                  <a:gd name="connsiteY22" fmla="*/ 81862 h 2392339"/>
                  <a:gd name="connsiteX23" fmla="*/ 602792 w 3887083"/>
                  <a:gd name="connsiteY23" fmla="*/ 47995 h 2392339"/>
                  <a:gd name="connsiteX24" fmla="*/ 568925 w 3887083"/>
                  <a:gd name="connsiteY24" fmla="*/ 25417 h 2392339"/>
                  <a:gd name="connsiteX25" fmla="*/ 674154 w 3887083"/>
                  <a:gd name="connsiteY25" fmla="*/ 4855 h 2392339"/>
                  <a:gd name="connsiteX26" fmla="*/ 1036204 w 3887083"/>
                  <a:gd name="connsiteY26" fmla="*/ 16145 h 2392339"/>
                  <a:gd name="connsiteX27" fmla="*/ 1234164 w 3887083"/>
                  <a:gd name="connsiteY27" fmla="*/ 22998 h 2392339"/>
                  <a:gd name="connsiteX28" fmla="*/ 1954232 w 3887083"/>
                  <a:gd name="connsiteY28" fmla="*/ 27433 h 2392339"/>
                  <a:gd name="connsiteX29" fmla="*/ 2035271 w 3887083"/>
                  <a:gd name="connsiteY29" fmla="*/ 53235 h 2392339"/>
                  <a:gd name="connsiteX30" fmla="*/ 2238068 w 3887083"/>
                  <a:gd name="connsiteY30" fmla="*/ 4049 h 2392339"/>
                  <a:gd name="connsiteX31" fmla="*/ 2638421 w 3887083"/>
                  <a:gd name="connsiteY31" fmla="*/ 22191 h 2392339"/>
                  <a:gd name="connsiteX32" fmla="*/ 3108925 w 3887083"/>
                  <a:gd name="connsiteY32" fmla="*/ 18966 h 2392339"/>
                  <a:gd name="connsiteX33" fmla="*/ 3248826 w 3887083"/>
                  <a:gd name="connsiteY33" fmla="*/ 30659 h 2392339"/>
                  <a:gd name="connsiteX34" fmla="*/ 3635472 w 3887083"/>
                  <a:gd name="connsiteY34" fmla="*/ 62912 h 2392339"/>
                  <a:gd name="connsiteX35" fmla="*/ 3666919 w 3887083"/>
                  <a:gd name="connsiteY35" fmla="*/ 183058 h 2392339"/>
                  <a:gd name="connsiteX36" fmla="*/ 3636277 w 3887083"/>
                  <a:gd name="connsiteY36" fmla="*/ 368116 h 2392339"/>
                  <a:gd name="connsiteX37" fmla="*/ 3581446 w 3887083"/>
                  <a:gd name="connsiteY37" fmla="*/ 595910 h 2392339"/>
                  <a:gd name="connsiteX38" fmla="*/ 3567335 w 3887083"/>
                  <a:gd name="connsiteY38" fmla="*/ 789434 h 2392339"/>
                  <a:gd name="connsiteX39" fmla="*/ 3886694 w 3887083"/>
                  <a:gd name="connsiteY39" fmla="*/ 865268 h 2392339"/>
                  <a:gd name="connsiteX40" fmla="*/ 3485490 w 3887083"/>
                  <a:gd name="connsiteY40" fmla="*/ 1024080 h 2392339"/>
                  <a:gd name="connsiteX41" fmla="*/ 3781330 w 3887083"/>
                  <a:gd name="connsiteY41" fmla="*/ 1040606 h 2392339"/>
                  <a:gd name="connsiteX42" fmla="*/ 3447592 w 3887083"/>
                  <a:gd name="connsiteY42" fmla="*/ 1097862 h 2392339"/>
                  <a:gd name="connsiteX43" fmla="*/ 3413725 w 3887083"/>
                  <a:gd name="connsiteY43" fmla="*/ 1165595 h 2392339"/>
                  <a:gd name="connsiteX44" fmla="*/ 3673583 w 3887083"/>
                  <a:gd name="connsiteY44" fmla="*/ 1359636 h 2392339"/>
                  <a:gd name="connsiteX45" fmla="*/ 3312125 w 3887083"/>
                  <a:gd name="connsiteY45" fmla="*/ 1346217 h 2392339"/>
                  <a:gd name="connsiteX46" fmla="*/ 3289547 w 3887083"/>
                  <a:gd name="connsiteY46" fmla="*/ 1391373 h 2392339"/>
                  <a:gd name="connsiteX47" fmla="*/ 3278258 w 3887083"/>
                  <a:gd name="connsiteY47" fmla="*/ 1620779 h 2392339"/>
                  <a:gd name="connsiteX48" fmla="*/ 3221814 w 3887083"/>
                  <a:gd name="connsiteY48" fmla="*/ 1786484 h 2392339"/>
                  <a:gd name="connsiteX49" fmla="*/ 3210525 w 3887083"/>
                  <a:gd name="connsiteY49" fmla="*/ 1842928 h 2392339"/>
                  <a:gd name="connsiteX50" fmla="*/ 3187947 w 3887083"/>
                  <a:gd name="connsiteY50" fmla="*/ 1876795 h 2392339"/>
                  <a:gd name="connsiteX51" fmla="*/ 3142792 w 3887083"/>
                  <a:gd name="connsiteY51" fmla="*/ 2034839 h 2392339"/>
                  <a:gd name="connsiteX52" fmla="*/ 3120214 w 3887083"/>
                  <a:gd name="connsiteY52" fmla="*/ 2113862 h 2392339"/>
                  <a:gd name="connsiteX53" fmla="*/ 3131503 w 3887083"/>
                  <a:gd name="connsiteY53" fmla="*/ 2147728 h 2392339"/>
                  <a:gd name="connsiteX54" fmla="*/ 3108925 w 3887083"/>
                  <a:gd name="connsiteY54" fmla="*/ 2249328 h 2392339"/>
                  <a:gd name="connsiteX55" fmla="*/ 2930189 w 3887083"/>
                  <a:gd name="connsiteY55" fmla="*/ 2386325 h 2392339"/>
                  <a:gd name="connsiteX56" fmla="*/ 2743633 w 3887083"/>
                  <a:gd name="connsiteY56" fmla="*/ 2370737 h 2392339"/>
                  <a:gd name="connsiteX57" fmla="*/ 2572171 w 3887083"/>
                  <a:gd name="connsiteY57" fmla="*/ 2390333 h 2392339"/>
                  <a:gd name="connsiteX58" fmla="*/ 2205814 w 3887083"/>
                  <a:gd name="connsiteY58" fmla="*/ 2373506 h 2392339"/>
                  <a:gd name="connsiteX59" fmla="*/ 2115503 w 3887083"/>
                  <a:gd name="connsiteY59" fmla="*/ 2339639 h 2392339"/>
                  <a:gd name="connsiteX60" fmla="*/ 2070347 w 3887083"/>
                  <a:gd name="connsiteY60" fmla="*/ 2328350 h 2392339"/>
                  <a:gd name="connsiteX61" fmla="*/ 2036481 w 3887083"/>
                  <a:gd name="connsiteY61" fmla="*/ 2305773 h 2392339"/>
                  <a:gd name="connsiteX62" fmla="*/ 1968747 w 3887083"/>
                  <a:gd name="connsiteY62" fmla="*/ 2204173 h 2392339"/>
                  <a:gd name="connsiteX63" fmla="*/ 1912302 w 3887083"/>
                  <a:gd name="connsiteY63" fmla="*/ 2091284 h 2392339"/>
                  <a:gd name="connsiteX64" fmla="*/ 1550002 w 3887083"/>
                  <a:gd name="connsiteY64" fmla="*/ 2362841 h 2392339"/>
                  <a:gd name="connsiteX65" fmla="*/ 1170400 w 3887083"/>
                  <a:gd name="connsiteY65" fmla="*/ 2208045 h 2392339"/>
                  <a:gd name="connsiteX66" fmla="*/ 1031116 w 3887083"/>
                  <a:gd name="connsiteY66" fmla="*/ 2161588 h 2392339"/>
                  <a:gd name="connsiteX67" fmla="*/ 782348 w 3887083"/>
                  <a:gd name="connsiteY67" fmla="*/ 2070197 h 2392339"/>
                  <a:gd name="connsiteX68" fmla="*/ 391284 w 3887083"/>
                  <a:gd name="connsiteY68" fmla="*/ 1944316 h 2392339"/>
                  <a:gd name="connsiteX69" fmla="*/ 0 w 3887083"/>
                  <a:gd name="connsiteY69" fmla="*/ 1904789 h 2392339"/>
                  <a:gd name="connsiteX0" fmla="*/ 20213 w 3898097"/>
                  <a:gd name="connsiteY0" fmla="*/ 1529436 h 2392339"/>
                  <a:gd name="connsiteX1" fmla="*/ 303308 w 3898097"/>
                  <a:gd name="connsiteY1" fmla="*/ 1527821 h 2392339"/>
                  <a:gd name="connsiteX2" fmla="*/ 566163 w 3898097"/>
                  <a:gd name="connsiteY2" fmla="*/ 1716963 h 2392339"/>
                  <a:gd name="connsiteX3" fmla="*/ 900152 w 3898097"/>
                  <a:gd name="connsiteY3" fmla="*/ 1698682 h 2392339"/>
                  <a:gd name="connsiteX4" fmla="*/ 1204906 w 3898097"/>
                  <a:gd name="connsiteY4" fmla="*/ 1776724 h 2392339"/>
                  <a:gd name="connsiteX5" fmla="*/ 1608978 w 3898097"/>
                  <a:gd name="connsiteY5" fmla="*/ 1881206 h 2392339"/>
                  <a:gd name="connsiteX6" fmla="*/ 2011918 w 3898097"/>
                  <a:gd name="connsiteY6" fmla="*/ 1928043 h 2392339"/>
                  <a:gd name="connsiteX7" fmla="*/ 1992603 w 3898097"/>
                  <a:gd name="connsiteY7" fmla="*/ 1520876 h 2392339"/>
                  <a:gd name="connsiteX8" fmla="*/ 1855858 w 3898097"/>
                  <a:gd name="connsiteY8" fmla="*/ 1086573 h 2392339"/>
                  <a:gd name="connsiteX9" fmla="*/ 1776836 w 3898097"/>
                  <a:gd name="connsiteY9" fmla="*/ 973684 h 2392339"/>
                  <a:gd name="connsiteX10" fmla="*/ 1697814 w 3898097"/>
                  <a:gd name="connsiteY10" fmla="*/ 894662 h 2392339"/>
                  <a:gd name="connsiteX11" fmla="*/ 1641369 w 3898097"/>
                  <a:gd name="connsiteY11" fmla="*/ 826928 h 2392339"/>
                  <a:gd name="connsiteX12" fmla="*/ 1573636 w 3898097"/>
                  <a:gd name="connsiteY12" fmla="*/ 725328 h 2392339"/>
                  <a:gd name="connsiteX13" fmla="*/ 1483325 w 3898097"/>
                  <a:gd name="connsiteY13" fmla="*/ 646306 h 2392339"/>
                  <a:gd name="connsiteX14" fmla="*/ 1359147 w 3898097"/>
                  <a:gd name="connsiteY14" fmla="*/ 578573 h 2392339"/>
                  <a:gd name="connsiteX15" fmla="*/ 1315201 w 3898097"/>
                  <a:gd name="connsiteY15" fmla="*/ 547528 h 2392339"/>
                  <a:gd name="connsiteX16" fmla="*/ 1154335 w 3898097"/>
                  <a:gd name="connsiteY16" fmla="*/ 392306 h 2392339"/>
                  <a:gd name="connsiteX17" fmla="*/ 1020481 w 3898097"/>
                  <a:gd name="connsiteY17" fmla="*/ 307639 h 2392339"/>
                  <a:gd name="connsiteX18" fmla="*/ 986614 w 3898097"/>
                  <a:gd name="connsiteY18" fmla="*/ 273773 h 2392339"/>
                  <a:gd name="connsiteX19" fmla="*/ 964036 w 3898097"/>
                  <a:gd name="connsiteY19" fmla="*/ 228617 h 2392339"/>
                  <a:gd name="connsiteX20" fmla="*/ 889046 w 3898097"/>
                  <a:gd name="connsiteY20" fmla="*/ 192331 h 2392339"/>
                  <a:gd name="connsiteX21" fmla="*/ 812039 w 3898097"/>
                  <a:gd name="connsiteY21" fmla="*/ 129839 h 2392339"/>
                  <a:gd name="connsiteX22" fmla="*/ 670525 w 3898097"/>
                  <a:gd name="connsiteY22" fmla="*/ 81862 h 2392339"/>
                  <a:gd name="connsiteX23" fmla="*/ 602792 w 3898097"/>
                  <a:gd name="connsiteY23" fmla="*/ 47995 h 2392339"/>
                  <a:gd name="connsiteX24" fmla="*/ 568925 w 3898097"/>
                  <a:gd name="connsiteY24" fmla="*/ 25417 h 2392339"/>
                  <a:gd name="connsiteX25" fmla="*/ 674154 w 3898097"/>
                  <a:gd name="connsiteY25" fmla="*/ 4855 h 2392339"/>
                  <a:gd name="connsiteX26" fmla="*/ 1036204 w 3898097"/>
                  <a:gd name="connsiteY26" fmla="*/ 16145 h 2392339"/>
                  <a:gd name="connsiteX27" fmla="*/ 1234164 w 3898097"/>
                  <a:gd name="connsiteY27" fmla="*/ 22998 h 2392339"/>
                  <a:gd name="connsiteX28" fmla="*/ 1954232 w 3898097"/>
                  <a:gd name="connsiteY28" fmla="*/ 27433 h 2392339"/>
                  <a:gd name="connsiteX29" fmla="*/ 2035271 w 3898097"/>
                  <a:gd name="connsiteY29" fmla="*/ 53235 h 2392339"/>
                  <a:gd name="connsiteX30" fmla="*/ 2238068 w 3898097"/>
                  <a:gd name="connsiteY30" fmla="*/ 4049 h 2392339"/>
                  <a:gd name="connsiteX31" fmla="*/ 2638421 w 3898097"/>
                  <a:gd name="connsiteY31" fmla="*/ 22191 h 2392339"/>
                  <a:gd name="connsiteX32" fmla="*/ 3108925 w 3898097"/>
                  <a:gd name="connsiteY32" fmla="*/ 18966 h 2392339"/>
                  <a:gd name="connsiteX33" fmla="*/ 3248826 w 3898097"/>
                  <a:gd name="connsiteY33" fmla="*/ 30659 h 2392339"/>
                  <a:gd name="connsiteX34" fmla="*/ 3635472 w 3898097"/>
                  <a:gd name="connsiteY34" fmla="*/ 62912 h 2392339"/>
                  <a:gd name="connsiteX35" fmla="*/ 3666919 w 3898097"/>
                  <a:gd name="connsiteY35" fmla="*/ 183058 h 2392339"/>
                  <a:gd name="connsiteX36" fmla="*/ 3636277 w 3898097"/>
                  <a:gd name="connsiteY36" fmla="*/ 368116 h 2392339"/>
                  <a:gd name="connsiteX37" fmla="*/ 3897747 w 3898097"/>
                  <a:gd name="connsiteY37" fmla="*/ 567155 h 2392339"/>
                  <a:gd name="connsiteX38" fmla="*/ 3567335 w 3898097"/>
                  <a:gd name="connsiteY38" fmla="*/ 789434 h 2392339"/>
                  <a:gd name="connsiteX39" fmla="*/ 3886694 w 3898097"/>
                  <a:gd name="connsiteY39" fmla="*/ 865268 h 2392339"/>
                  <a:gd name="connsiteX40" fmla="*/ 3485490 w 3898097"/>
                  <a:gd name="connsiteY40" fmla="*/ 1024080 h 2392339"/>
                  <a:gd name="connsiteX41" fmla="*/ 3781330 w 3898097"/>
                  <a:gd name="connsiteY41" fmla="*/ 1040606 h 2392339"/>
                  <a:gd name="connsiteX42" fmla="*/ 3447592 w 3898097"/>
                  <a:gd name="connsiteY42" fmla="*/ 1097862 h 2392339"/>
                  <a:gd name="connsiteX43" fmla="*/ 3413725 w 3898097"/>
                  <a:gd name="connsiteY43" fmla="*/ 1165595 h 2392339"/>
                  <a:gd name="connsiteX44" fmla="*/ 3673583 w 3898097"/>
                  <a:gd name="connsiteY44" fmla="*/ 1359636 h 2392339"/>
                  <a:gd name="connsiteX45" fmla="*/ 3312125 w 3898097"/>
                  <a:gd name="connsiteY45" fmla="*/ 1346217 h 2392339"/>
                  <a:gd name="connsiteX46" fmla="*/ 3289547 w 3898097"/>
                  <a:gd name="connsiteY46" fmla="*/ 1391373 h 2392339"/>
                  <a:gd name="connsiteX47" fmla="*/ 3278258 w 3898097"/>
                  <a:gd name="connsiteY47" fmla="*/ 1620779 h 2392339"/>
                  <a:gd name="connsiteX48" fmla="*/ 3221814 w 3898097"/>
                  <a:gd name="connsiteY48" fmla="*/ 1786484 h 2392339"/>
                  <a:gd name="connsiteX49" fmla="*/ 3210525 w 3898097"/>
                  <a:gd name="connsiteY49" fmla="*/ 1842928 h 2392339"/>
                  <a:gd name="connsiteX50" fmla="*/ 3187947 w 3898097"/>
                  <a:gd name="connsiteY50" fmla="*/ 1876795 h 2392339"/>
                  <a:gd name="connsiteX51" fmla="*/ 3142792 w 3898097"/>
                  <a:gd name="connsiteY51" fmla="*/ 2034839 h 2392339"/>
                  <a:gd name="connsiteX52" fmla="*/ 3120214 w 3898097"/>
                  <a:gd name="connsiteY52" fmla="*/ 2113862 h 2392339"/>
                  <a:gd name="connsiteX53" fmla="*/ 3131503 w 3898097"/>
                  <a:gd name="connsiteY53" fmla="*/ 2147728 h 2392339"/>
                  <a:gd name="connsiteX54" fmla="*/ 3108925 w 3898097"/>
                  <a:gd name="connsiteY54" fmla="*/ 2249328 h 2392339"/>
                  <a:gd name="connsiteX55" fmla="*/ 2930189 w 3898097"/>
                  <a:gd name="connsiteY55" fmla="*/ 2386325 h 2392339"/>
                  <a:gd name="connsiteX56" fmla="*/ 2743633 w 3898097"/>
                  <a:gd name="connsiteY56" fmla="*/ 2370737 h 2392339"/>
                  <a:gd name="connsiteX57" fmla="*/ 2572171 w 3898097"/>
                  <a:gd name="connsiteY57" fmla="*/ 2390333 h 2392339"/>
                  <a:gd name="connsiteX58" fmla="*/ 2205814 w 3898097"/>
                  <a:gd name="connsiteY58" fmla="*/ 2373506 h 2392339"/>
                  <a:gd name="connsiteX59" fmla="*/ 2115503 w 3898097"/>
                  <a:gd name="connsiteY59" fmla="*/ 2339639 h 2392339"/>
                  <a:gd name="connsiteX60" fmla="*/ 2070347 w 3898097"/>
                  <a:gd name="connsiteY60" fmla="*/ 2328350 h 2392339"/>
                  <a:gd name="connsiteX61" fmla="*/ 2036481 w 3898097"/>
                  <a:gd name="connsiteY61" fmla="*/ 2305773 h 2392339"/>
                  <a:gd name="connsiteX62" fmla="*/ 1968747 w 3898097"/>
                  <a:gd name="connsiteY62" fmla="*/ 2204173 h 2392339"/>
                  <a:gd name="connsiteX63" fmla="*/ 1912302 w 3898097"/>
                  <a:gd name="connsiteY63" fmla="*/ 2091284 h 2392339"/>
                  <a:gd name="connsiteX64" fmla="*/ 1550002 w 3898097"/>
                  <a:gd name="connsiteY64" fmla="*/ 2362841 h 2392339"/>
                  <a:gd name="connsiteX65" fmla="*/ 1170400 w 3898097"/>
                  <a:gd name="connsiteY65" fmla="*/ 2208045 h 2392339"/>
                  <a:gd name="connsiteX66" fmla="*/ 1031116 w 3898097"/>
                  <a:gd name="connsiteY66" fmla="*/ 2161588 h 2392339"/>
                  <a:gd name="connsiteX67" fmla="*/ 782348 w 3898097"/>
                  <a:gd name="connsiteY67" fmla="*/ 2070197 h 2392339"/>
                  <a:gd name="connsiteX68" fmla="*/ 391284 w 3898097"/>
                  <a:gd name="connsiteY68" fmla="*/ 1944316 h 2392339"/>
                  <a:gd name="connsiteX69" fmla="*/ 0 w 3898097"/>
                  <a:gd name="connsiteY69" fmla="*/ 1904789 h 2392339"/>
                  <a:gd name="connsiteX0" fmla="*/ 20213 w 3912522"/>
                  <a:gd name="connsiteY0" fmla="*/ 1529436 h 2392339"/>
                  <a:gd name="connsiteX1" fmla="*/ 303308 w 3912522"/>
                  <a:gd name="connsiteY1" fmla="*/ 1527821 h 2392339"/>
                  <a:gd name="connsiteX2" fmla="*/ 566163 w 3912522"/>
                  <a:gd name="connsiteY2" fmla="*/ 1716963 h 2392339"/>
                  <a:gd name="connsiteX3" fmla="*/ 900152 w 3912522"/>
                  <a:gd name="connsiteY3" fmla="*/ 1698682 h 2392339"/>
                  <a:gd name="connsiteX4" fmla="*/ 1204906 w 3912522"/>
                  <a:gd name="connsiteY4" fmla="*/ 1776724 h 2392339"/>
                  <a:gd name="connsiteX5" fmla="*/ 1608978 w 3912522"/>
                  <a:gd name="connsiteY5" fmla="*/ 1881206 h 2392339"/>
                  <a:gd name="connsiteX6" fmla="*/ 2011918 w 3912522"/>
                  <a:gd name="connsiteY6" fmla="*/ 1928043 h 2392339"/>
                  <a:gd name="connsiteX7" fmla="*/ 1992603 w 3912522"/>
                  <a:gd name="connsiteY7" fmla="*/ 1520876 h 2392339"/>
                  <a:gd name="connsiteX8" fmla="*/ 1855858 w 3912522"/>
                  <a:gd name="connsiteY8" fmla="*/ 1086573 h 2392339"/>
                  <a:gd name="connsiteX9" fmla="*/ 1776836 w 3912522"/>
                  <a:gd name="connsiteY9" fmla="*/ 973684 h 2392339"/>
                  <a:gd name="connsiteX10" fmla="*/ 1697814 w 3912522"/>
                  <a:gd name="connsiteY10" fmla="*/ 894662 h 2392339"/>
                  <a:gd name="connsiteX11" fmla="*/ 1641369 w 3912522"/>
                  <a:gd name="connsiteY11" fmla="*/ 826928 h 2392339"/>
                  <a:gd name="connsiteX12" fmla="*/ 1573636 w 3912522"/>
                  <a:gd name="connsiteY12" fmla="*/ 725328 h 2392339"/>
                  <a:gd name="connsiteX13" fmla="*/ 1483325 w 3912522"/>
                  <a:gd name="connsiteY13" fmla="*/ 646306 h 2392339"/>
                  <a:gd name="connsiteX14" fmla="*/ 1359147 w 3912522"/>
                  <a:gd name="connsiteY14" fmla="*/ 578573 h 2392339"/>
                  <a:gd name="connsiteX15" fmla="*/ 1315201 w 3912522"/>
                  <a:gd name="connsiteY15" fmla="*/ 547528 h 2392339"/>
                  <a:gd name="connsiteX16" fmla="*/ 1154335 w 3912522"/>
                  <a:gd name="connsiteY16" fmla="*/ 392306 h 2392339"/>
                  <a:gd name="connsiteX17" fmla="*/ 1020481 w 3912522"/>
                  <a:gd name="connsiteY17" fmla="*/ 307639 h 2392339"/>
                  <a:gd name="connsiteX18" fmla="*/ 986614 w 3912522"/>
                  <a:gd name="connsiteY18" fmla="*/ 273773 h 2392339"/>
                  <a:gd name="connsiteX19" fmla="*/ 964036 w 3912522"/>
                  <a:gd name="connsiteY19" fmla="*/ 228617 h 2392339"/>
                  <a:gd name="connsiteX20" fmla="*/ 889046 w 3912522"/>
                  <a:gd name="connsiteY20" fmla="*/ 192331 h 2392339"/>
                  <a:gd name="connsiteX21" fmla="*/ 812039 w 3912522"/>
                  <a:gd name="connsiteY21" fmla="*/ 129839 h 2392339"/>
                  <a:gd name="connsiteX22" fmla="*/ 670525 w 3912522"/>
                  <a:gd name="connsiteY22" fmla="*/ 81862 h 2392339"/>
                  <a:gd name="connsiteX23" fmla="*/ 602792 w 3912522"/>
                  <a:gd name="connsiteY23" fmla="*/ 47995 h 2392339"/>
                  <a:gd name="connsiteX24" fmla="*/ 568925 w 3912522"/>
                  <a:gd name="connsiteY24" fmla="*/ 25417 h 2392339"/>
                  <a:gd name="connsiteX25" fmla="*/ 674154 w 3912522"/>
                  <a:gd name="connsiteY25" fmla="*/ 4855 h 2392339"/>
                  <a:gd name="connsiteX26" fmla="*/ 1036204 w 3912522"/>
                  <a:gd name="connsiteY26" fmla="*/ 16145 h 2392339"/>
                  <a:gd name="connsiteX27" fmla="*/ 1234164 w 3912522"/>
                  <a:gd name="connsiteY27" fmla="*/ 22998 h 2392339"/>
                  <a:gd name="connsiteX28" fmla="*/ 1954232 w 3912522"/>
                  <a:gd name="connsiteY28" fmla="*/ 27433 h 2392339"/>
                  <a:gd name="connsiteX29" fmla="*/ 2035271 w 3912522"/>
                  <a:gd name="connsiteY29" fmla="*/ 53235 h 2392339"/>
                  <a:gd name="connsiteX30" fmla="*/ 2238068 w 3912522"/>
                  <a:gd name="connsiteY30" fmla="*/ 4049 h 2392339"/>
                  <a:gd name="connsiteX31" fmla="*/ 2638421 w 3912522"/>
                  <a:gd name="connsiteY31" fmla="*/ 22191 h 2392339"/>
                  <a:gd name="connsiteX32" fmla="*/ 3108925 w 3912522"/>
                  <a:gd name="connsiteY32" fmla="*/ 18966 h 2392339"/>
                  <a:gd name="connsiteX33" fmla="*/ 3248826 w 3912522"/>
                  <a:gd name="connsiteY33" fmla="*/ 30659 h 2392339"/>
                  <a:gd name="connsiteX34" fmla="*/ 3635472 w 3912522"/>
                  <a:gd name="connsiteY34" fmla="*/ 62912 h 2392339"/>
                  <a:gd name="connsiteX35" fmla="*/ 3666919 w 3912522"/>
                  <a:gd name="connsiteY35" fmla="*/ 183058 h 2392339"/>
                  <a:gd name="connsiteX36" fmla="*/ 3860564 w 3912522"/>
                  <a:gd name="connsiteY36" fmla="*/ 270350 h 2392339"/>
                  <a:gd name="connsiteX37" fmla="*/ 3897747 w 3912522"/>
                  <a:gd name="connsiteY37" fmla="*/ 567155 h 2392339"/>
                  <a:gd name="connsiteX38" fmla="*/ 3567335 w 3912522"/>
                  <a:gd name="connsiteY38" fmla="*/ 789434 h 2392339"/>
                  <a:gd name="connsiteX39" fmla="*/ 3886694 w 3912522"/>
                  <a:gd name="connsiteY39" fmla="*/ 865268 h 2392339"/>
                  <a:gd name="connsiteX40" fmla="*/ 3485490 w 3912522"/>
                  <a:gd name="connsiteY40" fmla="*/ 1024080 h 2392339"/>
                  <a:gd name="connsiteX41" fmla="*/ 3781330 w 3912522"/>
                  <a:gd name="connsiteY41" fmla="*/ 1040606 h 2392339"/>
                  <a:gd name="connsiteX42" fmla="*/ 3447592 w 3912522"/>
                  <a:gd name="connsiteY42" fmla="*/ 1097862 h 2392339"/>
                  <a:gd name="connsiteX43" fmla="*/ 3413725 w 3912522"/>
                  <a:gd name="connsiteY43" fmla="*/ 1165595 h 2392339"/>
                  <a:gd name="connsiteX44" fmla="*/ 3673583 w 3912522"/>
                  <a:gd name="connsiteY44" fmla="*/ 1359636 h 2392339"/>
                  <a:gd name="connsiteX45" fmla="*/ 3312125 w 3912522"/>
                  <a:gd name="connsiteY45" fmla="*/ 1346217 h 2392339"/>
                  <a:gd name="connsiteX46" fmla="*/ 3289547 w 3912522"/>
                  <a:gd name="connsiteY46" fmla="*/ 1391373 h 2392339"/>
                  <a:gd name="connsiteX47" fmla="*/ 3278258 w 3912522"/>
                  <a:gd name="connsiteY47" fmla="*/ 1620779 h 2392339"/>
                  <a:gd name="connsiteX48" fmla="*/ 3221814 w 3912522"/>
                  <a:gd name="connsiteY48" fmla="*/ 1786484 h 2392339"/>
                  <a:gd name="connsiteX49" fmla="*/ 3210525 w 3912522"/>
                  <a:gd name="connsiteY49" fmla="*/ 1842928 h 2392339"/>
                  <a:gd name="connsiteX50" fmla="*/ 3187947 w 3912522"/>
                  <a:gd name="connsiteY50" fmla="*/ 1876795 h 2392339"/>
                  <a:gd name="connsiteX51" fmla="*/ 3142792 w 3912522"/>
                  <a:gd name="connsiteY51" fmla="*/ 2034839 h 2392339"/>
                  <a:gd name="connsiteX52" fmla="*/ 3120214 w 3912522"/>
                  <a:gd name="connsiteY52" fmla="*/ 2113862 h 2392339"/>
                  <a:gd name="connsiteX53" fmla="*/ 3131503 w 3912522"/>
                  <a:gd name="connsiteY53" fmla="*/ 2147728 h 2392339"/>
                  <a:gd name="connsiteX54" fmla="*/ 3108925 w 3912522"/>
                  <a:gd name="connsiteY54" fmla="*/ 2249328 h 2392339"/>
                  <a:gd name="connsiteX55" fmla="*/ 2930189 w 3912522"/>
                  <a:gd name="connsiteY55" fmla="*/ 2386325 h 2392339"/>
                  <a:gd name="connsiteX56" fmla="*/ 2743633 w 3912522"/>
                  <a:gd name="connsiteY56" fmla="*/ 2370737 h 2392339"/>
                  <a:gd name="connsiteX57" fmla="*/ 2572171 w 3912522"/>
                  <a:gd name="connsiteY57" fmla="*/ 2390333 h 2392339"/>
                  <a:gd name="connsiteX58" fmla="*/ 2205814 w 3912522"/>
                  <a:gd name="connsiteY58" fmla="*/ 2373506 h 2392339"/>
                  <a:gd name="connsiteX59" fmla="*/ 2115503 w 3912522"/>
                  <a:gd name="connsiteY59" fmla="*/ 2339639 h 2392339"/>
                  <a:gd name="connsiteX60" fmla="*/ 2070347 w 3912522"/>
                  <a:gd name="connsiteY60" fmla="*/ 2328350 h 2392339"/>
                  <a:gd name="connsiteX61" fmla="*/ 2036481 w 3912522"/>
                  <a:gd name="connsiteY61" fmla="*/ 2305773 h 2392339"/>
                  <a:gd name="connsiteX62" fmla="*/ 1968747 w 3912522"/>
                  <a:gd name="connsiteY62" fmla="*/ 2204173 h 2392339"/>
                  <a:gd name="connsiteX63" fmla="*/ 1912302 w 3912522"/>
                  <a:gd name="connsiteY63" fmla="*/ 2091284 h 2392339"/>
                  <a:gd name="connsiteX64" fmla="*/ 1550002 w 3912522"/>
                  <a:gd name="connsiteY64" fmla="*/ 2362841 h 2392339"/>
                  <a:gd name="connsiteX65" fmla="*/ 1170400 w 3912522"/>
                  <a:gd name="connsiteY65" fmla="*/ 2208045 h 2392339"/>
                  <a:gd name="connsiteX66" fmla="*/ 1031116 w 3912522"/>
                  <a:gd name="connsiteY66" fmla="*/ 2161588 h 2392339"/>
                  <a:gd name="connsiteX67" fmla="*/ 782348 w 3912522"/>
                  <a:gd name="connsiteY67" fmla="*/ 2070197 h 2392339"/>
                  <a:gd name="connsiteX68" fmla="*/ 391284 w 3912522"/>
                  <a:gd name="connsiteY68" fmla="*/ 1944316 h 2392339"/>
                  <a:gd name="connsiteX69" fmla="*/ 0 w 3912522"/>
                  <a:gd name="connsiteY69" fmla="*/ 1904789 h 2392339"/>
                  <a:gd name="connsiteX0" fmla="*/ 20213 w 3912522"/>
                  <a:gd name="connsiteY0" fmla="*/ 1529436 h 2392339"/>
                  <a:gd name="connsiteX1" fmla="*/ 303308 w 3912522"/>
                  <a:gd name="connsiteY1" fmla="*/ 1527821 h 2392339"/>
                  <a:gd name="connsiteX2" fmla="*/ 566163 w 3912522"/>
                  <a:gd name="connsiteY2" fmla="*/ 1716963 h 2392339"/>
                  <a:gd name="connsiteX3" fmla="*/ 900152 w 3912522"/>
                  <a:gd name="connsiteY3" fmla="*/ 1698682 h 2392339"/>
                  <a:gd name="connsiteX4" fmla="*/ 1204906 w 3912522"/>
                  <a:gd name="connsiteY4" fmla="*/ 1776724 h 2392339"/>
                  <a:gd name="connsiteX5" fmla="*/ 1608978 w 3912522"/>
                  <a:gd name="connsiteY5" fmla="*/ 1881206 h 2392339"/>
                  <a:gd name="connsiteX6" fmla="*/ 2011918 w 3912522"/>
                  <a:gd name="connsiteY6" fmla="*/ 1928043 h 2392339"/>
                  <a:gd name="connsiteX7" fmla="*/ 1992603 w 3912522"/>
                  <a:gd name="connsiteY7" fmla="*/ 1520876 h 2392339"/>
                  <a:gd name="connsiteX8" fmla="*/ 1855858 w 3912522"/>
                  <a:gd name="connsiteY8" fmla="*/ 1086573 h 2392339"/>
                  <a:gd name="connsiteX9" fmla="*/ 1776836 w 3912522"/>
                  <a:gd name="connsiteY9" fmla="*/ 973684 h 2392339"/>
                  <a:gd name="connsiteX10" fmla="*/ 1697814 w 3912522"/>
                  <a:gd name="connsiteY10" fmla="*/ 894662 h 2392339"/>
                  <a:gd name="connsiteX11" fmla="*/ 1641369 w 3912522"/>
                  <a:gd name="connsiteY11" fmla="*/ 826928 h 2392339"/>
                  <a:gd name="connsiteX12" fmla="*/ 1573636 w 3912522"/>
                  <a:gd name="connsiteY12" fmla="*/ 725328 h 2392339"/>
                  <a:gd name="connsiteX13" fmla="*/ 1483325 w 3912522"/>
                  <a:gd name="connsiteY13" fmla="*/ 646306 h 2392339"/>
                  <a:gd name="connsiteX14" fmla="*/ 1359147 w 3912522"/>
                  <a:gd name="connsiteY14" fmla="*/ 578573 h 2392339"/>
                  <a:gd name="connsiteX15" fmla="*/ 1315201 w 3912522"/>
                  <a:gd name="connsiteY15" fmla="*/ 547528 h 2392339"/>
                  <a:gd name="connsiteX16" fmla="*/ 1154335 w 3912522"/>
                  <a:gd name="connsiteY16" fmla="*/ 392306 h 2392339"/>
                  <a:gd name="connsiteX17" fmla="*/ 1020481 w 3912522"/>
                  <a:gd name="connsiteY17" fmla="*/ 307639 h 2392339"/>
                  <a:gd name="connsiteX18" fmla="*/ 986614 w 3912522"/>
                  <a:gd name="connsiteY18" fmla="*/ 273773 h 2392339"/>
                  <a:gd name="connsiteX19" fmla="*/ 964036 w 3912522"/>
                  <a:gd name="connsiteY19" fmla="*/ 228617 h 2392339"/>
                  <a:gd name="connsiteX20" fmla="*/ 889046 w 3912522"/>
                  <a:gd name="connsiteY20" fmla="*/ 192331 h 2392339"/>
                  <a:gd name="connsiteX21" fmla="*/ 812039 w 3912522"/>
                  <a:gd name="connsiteY21" fmla="*/ 129839 h 2392339"/>
                  <a:gd name="connsiteX22" fmla="*/ 670525 w 3912522"/>
                  <a:gd name="connsiteY22" fmla="*/ 81862 h 2392339"/>
                  <a:gd name="connsiteX23" fmla="*/ 602792 w 3912522"/>
                  <a:gd name="connsiteY23" fmla="*/ 47995 h 2392339"/>
                  <a:gd name="connsiteX24" fmla="*/ 568925 w 3912522"/>
                  <a:gd name="connsiteY24" fmla="*/ 25417 h 2392339"/>
                  <a:gd name="connsiteX25" fmla="*/ 674154 w 3912522"/>
                  <a:gd name="connsiteY25" fmla="*/ 4855 h 2392339"/>
                  <a:gd name="connsiteX26" fmla="*/ 1036204 w 3912522"/>
                  <a:gd name="connsiteY26" fmla="*/ 16145 h 2392339"/>
                  <a:gd name="connsiteX27" fmla="*/ 1234164 w 3912522"/>
                  <a:gd name="connsiteY27" fmla="*/ 22998 h 2392339"/>
                  <a:gd name="connsiteX28" fmla="*/ 1954232 w 3912522"/>
                  <a:gd name="connsiteY28" fmla="*/ 27433 h 2392339"/>
                  <a:gd name="connsiteX29" fmla="*/ 2035271 w 3912522"/>
                  <a:gd name="connsiteY29" fmla="*/ 53235 h 2392339"/>
                  <a:gd name="connsiteX30" fmla="*/ 2238068 w 3912522"/>
                  <a:gd name="connsiteY30" fmla="*/ 4049 h 2392339"/>
                  <a:gd name="connsiteX31" fmla="*/ 2638421 w 3912522"/>
                  <a:gd name="connsiteY31" fmla="*/ 22191 h 2392339"/>
                  <a:gd name="connsiteX32" fmla="*/ 3108925 w 3912522"/>
                  <a:gd name="connsiteY32" fmla="*/ 18966 h 2392339"/>
                  <a:gd name="connsiteX33" fmla="*/ 3248826 w 3912522"/>
                  <a:gd name="connsiteY33" fmla="*/ 30659 h 2392339"/>
                  <a:gd name="connsiteX34" fmla="*/ 3635472 w 3912522"/>
                  <a:gd name="connsiteY34" fmla="*/ 62912 h 2392339"/>
                  <a:gd name="connsiteX35" fmla="*/ 3764075 w 3912522"/>
                  <a:gd name="connsiteY35" fmla="*/ 103202 h 2392339"/>
                  <a:gd name="connsiteX36" fmla="*/ 3666919 w 3912522"/>
                  <a:gd name="connsiteY36" fmla="*/ 183058 h 2392339"/>
                  <a:gd name="connsiteX37" fmla="*/ 3860564 w 3912522"/>
                  <a:gd name="connsiteY37" fmla="*/ 270350 h 2392339"/>
                  <a:gd name="connsiteX38" fmla="*/ 3897747 w 3912522"/>
                  <a:gd name="connsiteY38" fmla="*/ 567155 h 2392339"/>
                  <a:gd name="connsiteX39" fmla="*/ 3567335 w 3912522"/>
                  <a:gd name="connsiteY39" fmla="*/ 789434 h 2392339"/>
                  <a:gd name="connsiteX40" fmla="*/ 3886694 w 3912522"/>
                  <a:gd name="connsiteY40" fmla="*/ 865268 h 2392339"/>
                  <a:gd name="connsiteX41" fmla="*/ 3485490 w 3912522"/>
                  <a:gd name="connsiteY41" fmla="*/ 1024080 h 2392339"/>
                  <a:gd name="connsiteX42" fmla="*/ 3781330 w 3912522"/>
                  <a:gd name="connsiteY42" fmla="*/ 1040606 h 2392339"/>
                  <a:gd name="connsiteX43" fmla="*/ 3447592 w 3912522"/>
                  <a:gd name="connsiteY43" fmla="*/ 1097862 h 2392339"/>
                  <a:gd name="connsiteX44" fmla="*/ 3413725 w 3912522"/>
                  <a:gd name="connsiteY44" fmla="*/ 1165595 h 2392339"/>
                  <a:gd name="connsiteX45" fmla="*/ 3673583 w 3912522"/>
                  <a:gd name="connsiteY45" fmla="*/ 1359636 h 2392339"/>
                  <a:gd name="connsiteX46" fmla="*/ 3312125 w 3912522"/>
                  <a:gd name="connsiteY46" fmla="*/ 1346217 h 2392339"/>
                  <a:gd name="connsiteX47" fmla="*/ 3289547 w 3912522"/>
                  <a:gd name="connsiteY47" fmla="*/ 1391373 h 2392339"/>
                  <a:gd name="connsiteX48" fmla="*/ 3278258 w 3912522"/>
                  <a:gd name="connsiteY48" fmla="*/ 1620779 h 2392339"/>
                  <a:gd name="connsiteX49" fmla="*/ 3221814 w 3912522"/>
                  <a:gd name="connsiteY49" fmla="*/ 1786484 h 2392339"/>
                  <a:gd name="connsiteX50" fmla="*/ 3210525 w 3912522"/>
                  <a:gd name="connsiteY50" fmla="*/ 1842928 h 2392339"/>
                  <a:gd name="connsiteX51" fmla="*/ 3187947 w 3912522"/>
                  <a:gd name="connsiteY51" fmla="*/ 1876795 h 2392339"/>
                  <a:gd name="connsiteX52" fmla="*/ 3142792 w 3912522"/>
                  <a:gd name="connsiteY52" fmla="*/ 2034839 h 2392339"/>
                  <a:gd name="connsiteX53" fmla="*/ 3120214 w 3912522"/>
                  <a:gd name="connsiteY53" fmla="*/ 2113862 h 2392339"/>
                  <a:gd name="connsiteX54" fmla="*/ 3131503 w 3912522"/>
                  <a:gd name="connsiteY54" fmla="*/ 2147728 h 2392339"/>
                  <a:gd name="connsiteX55" fmla="*/ 3108925 w 3912522"/>
                  <a:gd name="connsiteY55" fmla="*/ 2249328 h 2392339"/>
                  <a:gd name="connsiteX56" fmla="*/ 2930189 w 3912522"/>
                  <a:gd name="connsiteY56" fmla="*/ 2386325 h 2392339"/>
                  <a:gd name="connsiteX57" fmla="*/ 2743633 w 3912522"/>
                  <a:gd name="connsiteY57" fmla="*/ 2370737 h 2392339"/>
                  <a:gd name="connsiteX58" fmla="*/ 2572171 w 3912522"/>
                  <a:gd name="connsiteY58" fmla="*/ 2390333 h 2392339"/>
                  <a:gd name="connsiteX59" fmla="*/ 2205814 w 3912522"/>
                  <a:gd name="connsiteY59" fmla="*/ 2373506 h 2392339"/>
                  <a:gd name="connsiteX60" fmla="*/ 2115503 w 3912522"/>
                  <a:gd name="connsiteY60" fmla="*/ 2339639 h 2392339"/>
                  <a:gd name="connsiteX61" fmla="*/ 2070347 w 3912522"/>
                  <a:gd name="connsiteY61" fmla="*/ 2328350 h 2392339"/>
                  <a:gd name="connsiteX62" fmla="*/ 2036481 w 3912522"/>
                  <a:gd name="connsiteY62" fmla="*/ 2305773 h 2392339"/>
                  <a:gd name="connsiteX63" fmla="*/ 1968747 w 3912522"/>
                  <a:gd name="connsiteY63" fmla="*/ 2204173 h 2392339"/>
                  <a:gd name="connsiteX64" fmla="*/ 1912302 w 3912522"/>
                  <a:gd name="connsiteY64" fmla="*/ 2091284 h 2392339"/>
                  <a:gd name="connsiteX65" fmla="*/ 1550002 w 3912522"/>
                  <a:gd name="connsiteY65" fmla="*/ 2362841 h 2392339"/>
                  <a:gd name="connsiteX66" fmla="*/ 1170400 w 3912522"/>
                  <a:gd name="connsiteY66" fmla="*/ 2208045 h 2392339"/>
                  <a:gd name="connsiteX67" fmla="*/ 1031116 w 3912522"/>
                  <a:gd name="connsiteY67" fmla="*/ 2161588 h 2392339"/>
                  <a:gd name="connsiteX68" fmla="*/ 782348 w 3912522"/>
                  <a:gd name="connsiteY68" fmla="*/ 2070197 h 2392339"/>
                  <a:gd name="connsiteX69" fmla="*/ 391284 w 3912522"/>
                  <a:gd name="connsiteY69" fmla="*/ 1944316 h 2392339"/>
                  <a:gd name="connsiteX70" fmla="*/ 0 w 3912522"/>
                  <a:gd name="connsiteY70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447592 w 3921554"/>
                  <a:gd name="connsiteY42" fmla="*/ 1097862 h 2392339"/>
                  <a:gd name="connsiteX43" fmla="*/ 3413725 w 3921554"/>
                  <a:gd name="connsiteY43" fmla="*/ 1165595 h 2392339"/>
                  <a:gd name="connsiteX44" fmla="*/ 3673583 w 3921554"/>
                  <a:gd name="connsiteY44" fmla="*/ 1359636 h 2392339"/>
                  <a:gd name="connsiteX45" fmla="*/ 3312125 w 3921554"/>
                  <a:gd name="connsiteY45" fmla="*/ 1346217 h 2392339"/>
                  <a:gd name="connsiteX46" fmla="*/ 3289547 w 3921554"/>
                  <a:gd name="connsiteY46" fmla="*/ 1391373 h 2392339"/>
                  <a:gd name="connsiteX47" fmla="*/ 3278258 w 3921554"/>
                  <a:gd name="connsiteY47" fmla="*/ 1620779 h 2392339"/>
                  <a:gd name="connsiteX48" fmla="*/ 3221814 w 3921554"/>
                  <a:gd name="connsiteY48" fmla="*/ 1786484 h 2392339"/>
                  <a:gd name="connsiteX49" fmla="*/ 3210525 w 3921554"/>
                  <a:gd name="connsiteY49" fmla="*/ 1842928 h 2392339"/>
                  <a:gd name="connsiteX50" fmla="*/ 3187947 w 3921554"/>
                  <a:gd name="connsiteY50" fmla="*/ 1876795 h 2392339"/>
                  <a:gd name="connsiteX51" fmla="*/ 3142792 w 3921554"/>
                  <a:gd name="connsiteY51" fmla="*/ 2034839 h 2392339"/>
                  <a:gd name="connsiteX52" fmla="*/ 3120214 w 3921554"/>
                  <a:gd name="connsiteY52" fmla="*/ 2113862 h 2392339"/>
                  <a:gd name="connsiteX53" fmla="*/ 3131503 w 3921554"/>
                  <a:gd name="connsiteY53" fmla="*/ 2147728 h 2392339"/>
                  <a:gd name="connsiteX54" fmla="*/ 3108925 w 3921554"/>
                  <a:gd name="connsiteY54" fmla="*/ 2249328 h 2392339"/>
                  <a:gd name="connsiteX55" fmla="*/ 2930189 w 3921554"/>
                  <a:gd name="connsiteY55" fmla="*/ 2386325 h 2392339"/>
                  <a:gd name="connsiteX56" fmla="*/ 2743633 w 3921554"/>
                  <a:gd name="connsiteY56" fmla="*/ 2370737 h 2392339"/>
                  <a:gd name="connsiteX57" fmla="*/ 2572171 w 3921554"/>
                  <a:gd name="connsiteY57" fmla="*/ 2390333 h 2392339"/>
                  <a:gd name="connsiteX58" fmla="*/ 2205814 w 3921554"/>
                  <a:gd name="connsiteY58" fmla="*/ 2373506 h 2392339"/>
                  <a:gd name="connsiteX59" fmla="*/ 2115503 w 3921554"/>
                  <a:gd name="connsiteY59" fmla="*/ 2339639 h 2392339"/>
                  <a:gd name="connsiteX60" fmla="*/ 2070347 w 3921554"/>
                  <a:gd name="connsiteY60" fmla="*/ 2328350 h 2392339"/>
                  <a:gd name="connsiteX61" fmla="*/ 2036481 w 3921554"/>
                  <a:gd name="connsiteY61" fmla="*/ 2305773 h 2392339"/>
                  <a:gd name="connsiteX62" fmla="*/ 1968747 w 3921554"/>
                  <a:gd name="connsiteY62" fmla="*/ 2204173 h 2392339"/>
                  <a:gd name="connsiteX63" fmla="*/ 1912302 w 3921554"/>
                  <a:gd name="connsiteY63" fmla="*/ 2091284 h 2392339"/>
                  <a:gd name="connsiteX64" fmla="*/ 1550002 w 3921554"/>
                  <a:gd name="connsiteY64" fmla="*/ 2362841 h 2392339"/>
                  <a:gd name="connsiteX65" fmla="*/ 1170400 w 3921554"/>
                  <a:gd name="connsiteY65" fmla="*/ 2208045 h 2392339"/>
                  <a:gd name="connsiteX66" fmla="*/ 1031116 w 3921554"/>
                  <a:gd name="connsiteY66" fmla="*/ 2161588 h 2392339"/>
                  <a:gd name="connsiteX67" fmla="*/ 782348 w 3921554"/>
                  <a:gd name="connsiteY67" fmla="*/ 2070197 h 2392339"/>
                  <a:gd name="connsiteX68" fmla="*/ 391284 w 3921554"/>
                  <a:gd name="connsiteY68" fmla="*/ 1944316 h 2392339"/>
                  <a:gd name="connsiteX69" fmla="*/ 0 w 3921554"/>
                  <a:gd name="connsiteY69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413725 w 3921554"/>
                  <a:gd name="connsiteY42" fmla="*/ 1165595 h 2392339"/>
                  <a:gd name="connsiteX43" fmla="*/ 3673583 w 3921554"/>
                  <a:gd name="connsiteY43" fmla="*/ 1359636 h 2392339"/>
                  <a:gd name="connsiteX44" fmla="*/ 3312125 w 3921554"/>
                  <a:gd name="connsiteY44" fmla="*/ 1346217 h 2392339"/>
                  <a:gd name="connsiteX45" fmla="*/ 3289547 w 3921554"/>
                  <a:gd name="connsiteY45" fmla="*/ 1391373 h 2392339"/>
                  <a:gd name="connsiteX46" fmla="*/ 3278258 w 3921554"/>
                  <a:gd name="connsiteY46" fmla="*/ 1620779 h 2392339"/>
                  <a:gd name="connsiteX47" fmla="*/ 3221814 w 3921554"/>
                  <a:gd name="connsiteY47" fmla="*/ 1786484 h 2392339"/>
                  <a:gd name="connsiteX48" fmla="*/ 3210525 w 3921554"/>
                  <a:gd name="connsiteY48" fmla="*/ 1842928 h 2392339"/>
                  <a:gd name="connsiteX49" fmla="*/ 3187947 w 3921554"/>
                  <a:gd name="connsiteY49" fmla="*/ 1876795 h 2392339"/>
                  <a:gd name="connsiteX50" fmla="*/ 3142792 w 3921554"/>
                  <a:gd name="connsiteY50" fmla="*/ 2034839 h 2392339"/>
                  <a:gd name="connsiteX51" fmla="*/ 3120214 w 3921554"/>
                  <a:gd name="connsiteY51" fmla="*/ 2113862 h 2392339"/>
                  <a:gd name="connsiteX52" fmla="*/ 3131503 w 3921554"/>
                  <a:gd name="connsiteY52" fmla="*/ 2147728 h 2392339"/>
                  <a:gd name="connsiteX53" fmla="*/ 3108925 w 3921554"/>
                  <a:gd name="connsiteY53" fmla="*/ 2249328 h 2392339"/>
                  <a:gd name="connsiteX54" fmla="*/ 2930189 w 3921554"/>
                  <a:gd name="connsiteY54" fmla="*/ 2386325 h 2392339"/>
                  <a:gd name="connsiteX55" fmla="*/ 2743633 w 3921554"/>
                  <a:gd name="connsiteY55" fmla="*/ 2370737 h 2392339"/>
                  <a:gd name="connsiteX56" fmla="*/ 2572171 w 3921554"/>
                  <a:gd name="connsiteY56" fmla="*/ 2390333 h 2392339"/>
                  <a:gd name="connsiteX57" fmla="*/ 2205814 w 3921554"/>
                  <a:gd name="connsiteY57" fmla="*/ 2373506 h 2392339"/>
                  <a:gd name="connsiteX58" fmla="*/ 2115503 w 3921554"/>
                  <a:gd name="connsiteY58" fmla="*/ 2339639 h 2392339"/>
                  <a:gd name="connsiteX59" fmla="*/ 2070347 w 3921554"/>
                  <a:gd name="connsiteY59" fmla="*/ 2328350 h 2392339"/>
                  <a:gd name="connsiteX60" fmla="*/ 2036481 w 3921554"/>
                  <a:gd name="connsiteY60" fmla="*/ 2305773 h 2392339"/>
                  <a:gd name="connsiteX61" fmla="*/ 1968747 w 3921554"/>
                  <a:gd name="connsiteY61" fmla="*/ 2204173 h 2392339"/>
                  <a:gd name="connsiteX62" fmla="*/ 1912302 w 3921554"/>
                  <a:gd name="connsiteY62" fmla="*/ 2091284 h 2392339"/>
                  <a:gd name="connsiteX63" fmla="*/ 1550002 w 3921554"/>
                  <a:gd name="connsiteY63" fmla="*/ 2362841 h 2392339"/>
                  <a:gd name="connsiteX64" fmla="*/ 1170400 w 3921554"/>
                  <a:gd name="connsiteY64" fmla="*/ 2208045 h 2392339"/>
                  <a:gd name="connsiteX65" fmla="*/ 1031116 w 3921554"/>
                  <a:gd name="connsiteY65" fmla="*/ 2161588 h 2392339"/>
                  <a:gd name="connsiteX66" fmla="*/ 782348 w 3921554"/>
                  <a:gd name="connsiteY66" fmla="*/ 2070197 h 2392339"/>
                  <a:gd name="connsiteX67" fmla="*/ 391284 w 3921554"/>
                  <a:gd name="connsiteY67" fmla="*/ 1944316 h 2392339"/>
                  <a:gd name="connsiteX68" fmla="*/ 0 w 3921554"/>
                  <a:gd name="connsiteY68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673583 w 3921554"/>
                  <a:gd name="connsiteY42" fmla="*/ 1359636 h 2392339"/>
                  <a:gd name="connsiteX43" fmla="*/ 3312125 w 3921554"/>
                  <a:gd name="connsiteY43" fmla="*/ 1346217 h 2392339"/>
                  <a:gd name="connsiteX44" fmla="*/ 3289547 w 3921554"/>
                  <a:gd name="connsiteY44" fmla="*/ 1391373 h 2392339"/>
                  <a:gd name="connsiteX45" fmla="*/ 3278258 w 3921554"/>
                  <a:gd name="connsiteY45" fmla="*/ 1620779 h 2392339"/>
                  <a:gd name="connsiteX46" fmla="*/ 3221814 w 3921554"/>
                  <a:gd name="connsiteY46" fmla="*/ 1786484 h 2392339"/>
                  <a:gd name="connsiteX47" fmla="*/ 3210525 w 3921554"/>
                  <a:gd name="connsiteY47" fmla="*/ 1842928 h 2392339"/>
                  <a:gd name="connsiteX48" fmla="*/ 3187947 w 3921554"/>
                  <a:gd name="connsiteY48" fmla="*/ 1876795 h 2392339"/>
                  <a:gd name="connsiteX49" fmla="*/ 3142792 w 3921554"/>
                  <a:gd name="connsiteY49" fmla="*/ 2034839 h 2392339"/>
                  <a:gd name="connsiteX50" fmla="*/ 3120214 w 3921554"/>
                  <a:gd name="connsiteY50" fmla="*/ 2113862 h 2392339"/>
                  <a:gd name="connsiteX51" fmla="*/ 3131503 w 3921554"/>
                  <a:gd name="connsiteY51" fmla="*/ 2147728 h 2392339"/>
                  <a:gd name="connsiteX52" fmla="*/ 3108925 w 3921554"/>
                  <a:gd name="connsiteY52" fmla="*/ 2249328 h 2392339"/>
                  <a:gd name="connsiteX53" fmla="*/ 2930189 w 3921554"/>
                  <a:gd name="connsiteY53" fmla="*/ 2386325 h 2392339"/>
                  <a:gd name="connsiteX54" fmla="*/ 2743633 w 3921554"/>
                  <a:gd name="connsiteY54" fmla="*/ 2370737 h 2392339"/>
                  <a:gd name="connsiteX55" fmla="*/ 2572171 w 3921554"/>
                  <a:gd name="connsiteY55" fmla="*/ 2390333 h 2392339"/>
                  <a:gd name="connsiteX56" fmla="*/ 2205814 w 3921554"/>
                  <a:gd name="connsiteY56" fmla="*/ 2373506 h 2392339"/>
                  <a:gd name="connsiteX57" fmla="*/ 2115503 w 3921554"/>
                  <a:gd name="connsiteY57" fmla="*/ 2339639 h 2392339"/>
                  <a:gd name="connsiteX58" fmla="*/ 2070347 w 3921554"/>
                  <a:gd name="connsiteY58" fmla="*/ 2328350 h 2392339"/>
                  <a:gd name="connsiteX59" fmla="*/ 2036481 w 3921554"/>
                  <a:gd name="connsiteY59" fmla="*/ 2305773 h 2392339"/>
                  <a:gd name="connsiteX60" fmla="*/ 1968747 w 3921554"/>
                  <a:gd name="connsiteY60" fmla="*/ 2204173 h 2392339"/>
                  <a:gd name="connsiteX61" fmla="*/ 1912302 w 3921554"/>
                  <a:gd name="connsiteY61" fmla="*/ 2091284 h 2392339"/>
                  <a:gd name="connsiteX62" fmla="*/ 1550002 w 3921554"/>
                  <a:gd name="connsiteY62" fmla="*/ 2362841 h 2392339"/>
                  <a:gd name="connsiteX63" fmla="*/ 1170400 w 3921554"/>
                  <a:gd name="connsiteY63" fmla="*/ 2208045 h 2392339"/>
                  <a:gd name="connsiteX64" fmla="*/ 1031116 w 3921554"/>
                  <a:gd name="connsiteY64" fmla="*/ 2161588 h 2392339"/>
                  <a:gd name="connsiteX65" fmla="*/ 782348 w 3921554"/>
                  <a:gd name="connsiteY65" fmla="*/ 2070197 h 2392339"/>
                  <a:gd name="connsiteX66" fmla="*/ 391284 w 3921554"/>
                  <a:gd name="connsiteY66" fmla="*/ 1944316 h 2392339"/>
                  <a:gd name="connsiteX67" fmla="*/ 0 w 3921554"/>
                  <a:gd name="connsiteY67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312125 w 3901336"/>
                  <a:gd name="connsiteY42" fmla="*/ 1346217 h 2392339"/>
                  <a:gd name="connsiteX43" fmla="*/ 3289547 w 3901336"/>
                  <a:gd name="connsiteY43" fmla="*/ 1391373 h 2392339"/>
                  <a:gd name="connsiteX44" fmla="*/ 3278258 w 3901336"/>
                  <a:gd name="connsiteY44" fmla="*/ 1620779 h 2392339"/>
                  <a:gd name="connsiteX45" fmla="*/ 3221814 w 3901336"/>
                  <a:gd name="connsiteY45" fmla="*/ 1786484 h 2392339"/>
                  <a:gd name="connsiteX46" fmla="*/ 3210525 w 3901336"/>
                  <a:gd name="connsiteY46" fmla="*/ 1842928 h 2392339"/>
                  <a:gd name="connsiteX47" fmla="*/ 3187947 w 3901336"/>
                  <a:gd name="connsiteY47" fmla="*/ 1876795 h 2392339"/>
                  <a:gd name="connsiteX48" fmla="*/ 3142792 w 3901336"/>
                  <a:gd name="connsiteY48" fmla="*/ 2034839 h 2392339"/>
                  <a:gd name="connsiteX49" fmla="*/ 3120214 w 3901336"/>
                  <a:gd name="connsiteY49" fmla="*/ 2113862 h 2392339"/>
                  <a:gd name="connsiteX50" fmla="*/ 3131503 w 3901336"/>
                  <a:gd name="connsiteY50" fmla="*/ 2147728 h 2392339"/>
                  <a:gd name="connsiteX51" fmla="*/ 3108925 w 3901336"/>
                  <a:gd name="connsiteY51" fmla="*/ 2249328 h 2392339"/>
                  <a:gd name="connsiteX52" fmla="*/ 2930189 w 3901336"/>
                  <a:gd name="connsiteY52" fmla="*/ 2386325 h 2392339"/>
                  <a:gd name="connsiteX53" fmla="*/ 2743633 w 3901336"/>
                  <a:gd name="connsiteY53" fmla="*/ 2370737 h 2392339"/>
                  <a:gd name="connsiteX54" fmla="*/ 2572171 w 3901336"/>
                  <a:gd name="connsiteY54" fmla="*/ 2390333 h 2392339"/>
                  <a:gd name="connsiteX55" fmla="*/ 2205814 w 3901336"/>
                  <a:gd name="connsiteY55" fmla="*/ 2373506 h 2392339"/>
                  <a:gd name="connsiteX56" fmla="*/ 2115503 w 3901336"/>
                  <a:gd name="connsiteY56" fmla="*/ 2339639 h 2392339"/>
                  <a:gd name="connsiteX57" fmla="*/ 2070347 w 3901336"/>
                  <a:gd name="connsiteY57" fmla="*/ 2328350 h 2392339"/>
                  <a:gd name="connsiteX58" fmla="*/ 2036481 w 3901336"/>
                  <a:gd name="connsiteY58" fmla="*/ 2305773 h 2392339"/>
                  <a:gd name="connsiteX59" fmla="*/ 1968747 w 3901336"/>
                  <a:gd name="connsiteY59" fmla="*/ 2204173 h 2392339"/>
                  <a:gd name="connsiteX60" fmla="*/ 1912302 w 3901336"/>
                  <a:gd name="connsiteY60" fmla="*/ 2091284 h 2392339"/>
                  <a:gd name="connsiteX61" fmla="*/ 1550002 w 3901336"/>
                  <a:gd name="connsiteY61" fmla="*/ 2362841 h 2392339"/>
                  <a:gd name="connsiteX62" fmla="*/ 1170400 w 3901336"/>
                  <a:gd name="connsiteY62" fmla="*/ 2208045 h 2392339"/>
                  <a:gd name="connsiteX63" fmla="*/ 1031116 w 3901336"/>
                  <a:gd name="connsiteY63" fmla="*/ 2161588 h 2392339"/>
                  <a:gd name="connsiteX64" fmla="*/ 782348 w 3901336"/>
                  <a:gd name="connsiteY64" fmla="*/ 2070197 h 2392339"/>
                  <a:gd name="connsiteX65" fmla="*/ 391284 w 3901336"/>
                  <a:gd name="connsiteY65" fmla="*/ 1944316 h 2392339"/>
                  <a:gd name="connsiteX66" fmla="*/ 0 w 3901336"/>
                  <a:gd name="connsiteY66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289547 w 3901336"/>
                  <a:gd name="connsiteY42" fmla="*/ 1391373 h 2392339"/>
                  <a:gd name="connsiteX43" fmla="*/ 3278258 w 3901336"/>
                  <a:gd name="connsiteY43" fmla="*/ 1620779 h 2392339"/>
                  <a:gd name="connsiteX44" fmla="*/ 3221814 w 3901336"/>
                  <a:gd name="connsiteY44" fmla="*/ 1786484 h 2392339"/>
                  <a:gd name="connsiteX45" fmla="*/ 3210525 w 3901336"/>
                  <a:gd name="connsiteY45" fmla="*/ 1842928 h 2392339"/>
                  <a:gd name="connsiteX46" fmla="*/ 3187947 w 3901336"/>
                  <a:gd name="connsiteY46" fmla="*/ 1876795 h 2392339"/>
                  <a:gd name="connsiteX47" fmla="*/ 3142792 w 3901336"/>
                  <a:gd name="connsiteY47" fmla="*/ 2034839 h 2392339"/>
                  <a:gd name="connsiteX48" fmla="*/ 3120214 w 3901336"/>
                  <a:gd name="connsiteY48" fmla="*/ 2113862 h 2392339"/>
                  <a:gd name="connsiteX49" fmla="*/ 3131503 w 3901336"/>
                  <a:gd name="connsiteY49" fmla="*/ 2147728 h 2392339"/>
                  <a:gd name="connsiteX50" fmla="*/ 3108925 w 3901336"/>
                  <a:gd name="connsiteY50" fmla="*/ 2249328 h 2392339"/>
                  <a:gd name="connsiteX51" fmla="*/ 2930189 w 3901336"/>
                  <a:gd name="connsiteY51" fmla="*/ 2386325 h 2392339"/>
                  <a:gd name="connsiteX52" fmla="*/ 2743633 w 3901336"/>
                  <a:gd name="connsiteY52" fmla="*/ 2370737 h 2392339"/>
                  <a:gd name="connsiteX53" fmla="*/ 2572171 w 3901336"/>
                  <a:gd name="connsiteY53" fmla="*/ 2390333 h 2392339"/>
                  <a:gd name="connsiteX54" fmla="*/ 2205814 w 3901336"/>
                  <a:gd name="connsiteY54" fmla="*/ 2373506 h 2392339"/>
                  <a:gd name="connsiteX55" fmla="*/ 2115503 w 3901336"/>
                  <a:gd name="connsiteY55" fmla="*/ 2339639 h 2392339"/>
                  <a:gd name="connsiteX56" fmla="*/ 2070347 w 3901336"/>
                  <a:gd name="connsiteY56" fmla="*/ 2328350 h 2392339"/>
                  <a:gd name="connsiteX57" fmla="*/ 2036481 w 3901336"/>
                  <a:gd name="connsiteY57" fmla="*/ 2305773 h 2392339"/>
                  <a:gd name="connsiteX58" fmla="*/ 1968747 w 3901336"/>
                  <a:gd name="connsiteY58" fmla="*/ 2204173 h 2392339"/>
                  <a:gd name="connsiteX59" fmla="*/ 1912302 w 3901336"/>
                  <a:gd name="connsiteY59" fmla="*/ 2091284 h 2392339"/>
                  <a:gd name="connsiteX60" fmla="*/ 1550002 w 3901336"/>
                  <a:gd name="connsiteY60" fmla="*/ 2362841 h 2392339"/>
                  <a:gd name="connsiteX61" fmla="*/ 1170400 w 3901336"/>
                  <a:gd name="connsiteY61" fmla="*/ 2208045 h 2392339"/>
                  <a:gd name="connsiteX62" fmla="*/ 1031116 w 3901336"/>
                  <a:gd name="connsiteY62" fmla="*/ 2161588 h 2392339"/>
                  <a:gd name="connsiteX63" fmla="*/ 782348 w 3901336"/>
                  <a:gd name="connsiteY63" fmla="*/ 2070197 h 2392339"/>
                  <a:gd name="connsiteX64" fmla="*/ 391284 w 3901336"/>
                  <a:gd name="connsiteY64" fmla="*/ 1944316 h 2392339"/>
                  <a:gd name="connsiteX65" fmla="*/ 0 w 3901336"/>
                  <a:gd name="connsiteY65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278258 w 3901336"/>
                  <a:gd name="connsiteY42" fmla="*/ 1620779 h 2392339"/>
                  <a:gd name="connsiteX43" fmla="*/ 3221814 w 3901336"/>
                  <a:gd name="connsiteY43" fmla="*/ 1786484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221814 w 3901336"/>
                  <a:gd name="connsiteY43" fmla="*/ 1786484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187947 w 3901336"/>
                  <a:gd name="connsiteY44" fmla="*/ 1876795 h 2392339"/>
                  <a:gd name="connsiteX45" fmla="*/ 3142792 w 3901336"/>
                  <a:gd name="connsiteY45" fmla="*/ 2034839 h 2392339"/>
                  <a:gd name="connsiteX46" fmla="*/ 3120214 w 3901336"/>
                  <a:gd name="connsiteY46" fmla="*/ 2113862 h 2392339"/>
                  <a:gd name="connsiteX47" fmla="*/ 3131503 w 3901336"/>
                  <a:gd name="connsiteY47" fmla="*/ 2147728 h 2392339"/>
                  <a:gd name="connsiteX48" fmla="*/ 3108925 w 3901336"/>
                  <a:gd name="connsiteY48" fmla="*/ 2249328 h 2392339"/>
                  <a:gd name="connsiteX49" fmla="*/ 2930189 w 3901336"/>
                  <a:gd name="connsiteY49" fmla="*/ 2386325 h 2392339"/>
                  <a:gd name="connsiteX50" fmla="*/ 2743633 w 3901336"/>
                  <a:gd name="connsiteY50" fmla="*/ 2370737 h 2392339"/>
                  <a:gd name="connsiteX51" fmla="*/ 2572171 w 3901336"/>
                  <a:gd name="connsiteY51" fmla="*/ 2390333 h 2392339"/>
                  <a:gd name="connsiteX52" fmla="*/ 2205814 w 3901336"/>
                  <a:gd name="connsiteY52" fmla="*/ 2373506 h 2392339"/>
                  <a:gd name="connsiteX53" fmla="*/ 2115503 w 3901336"/>
                  <a:gd name="connsiteY53" fmla="*/ 2339639 h 2392339"/>
                  <a:gd name="connsiteX54" fmla="*/ 2070347 w 3901336"/>
                  <a:gd name="connsiteY54" fmla="*/ 2328350 h 2392339"/>
                  <a:gd name="connsiteX55" fmla="*/ 2036481 w 3901336"/>
                  <a:gd name="connsiteY55" fmla="*/ 2305773 h 2392339"/>
                  <a:gd name="connsiteX56" fmla="*/ 1968747 w 3901336"/>
                  <a:gd name="connsiteY56" fmla="*/ 2204173 h 2392339"/>
                  <a:gd name="connsiteX57" fmla="*/ 1912302 w 3901336"/>
                  <a:gd name="connsiteY57" fmla="*/ 2091284 h 2392339"/>
                  <a:gd name="connsiteX58" fmla="*/ 1550002 w 3901336"/>
                  <a:gd name="connsiteY58" fmla="*/ 2362841 h 2392339"/>
                  <a:gd name="connsiteX59" fmla="*/ 1170400 w 3901336"/>
                  <a:gd name="connsiteY59" fmla="*/ 2208045 h 2392339"/>
                  <a:gd name="connsiteX60" fmla="*/ 1031116 w 3901336"/>
                  <a:gd name="connsiteY60" fmla="*/ 2161588 h 2392339"/>
                  <a:gd name="connsiteX61" fmla="*/ 782348 w 3901336"/>
                  <a:gd name="connsiteY61" fmla="*/ 2070197 h 2392339"/>
                  <a:gd name="connsiteX62" fmla="*/ 391284 w 3901336"/>
                  <a:gd name="connsiteY62" fmla="*/ 1944316 h 2392339"/>
                  <a:gd name="connsiteX63" fmla="*/ 0 w 3901336"/>
                  <a:gd name="connsiteY63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42792 w 3901336"/>
                  <a:gd name="connsiteY45" fmla="*/ 2034839 h 2392339"/>
                  <a:gd name="connsiteX46" fmla="*/ 3120214 w 3901336"/>
                  <a:gd name="connsiteY46" fmla="*/ 2113862 h 2392339"/>
                  <a:gd name="connsiteX47" fmla="*/ 3131503 w 3901336"/>
                  <a:gd name="connsiteY47" fmla="*/ 2147728 h 2392339"/>
                  <a:gd name="connsiteX48" fmla="*/ 3108925 w 3901336"/>
                  <a:gd name="connsiteY48" fmla="*/ 2249328 h 2392339"/>
                  <a:gd name="connsiteX49" fmla="*/ 2930189 w 3901336"/>
                  <a:gd name="connsiteY49" fmla="*/ 2386325 h 2392339"/>
                  <a:gd name="connsiteX50" fmla="*/ 2743633 w 3901336"/>
                  <a:gd name="connsiteY50" fmla="*/ 2370737 h 2392339"/>
                  <a:gd name="connsiteX51" fmla="*/ 2572171 w 3901336"/>
                  <a:gd name="connsiteY51" fmla="*/ 2390333 h 2392339"/>
                  <a:gd name="connsiteX52" fmla="*/ 2205814 w 3901336"/>
                  <a:gd name="connsiteY52" fmla="*/ 2373506 h 2392339"/>
                  <a:gd name="connsiteX53" fmla="*/ 2115503 w 3901336"/>
                  <a:gd name="connsiteY53" fmla="*/ 2339639 h 2392339"/>
                  <a:gd name="connsiteX54" fmla="*/ 2070347 w 3901336"/>
                  <a:gd name="connsiteY54" fmla="*/ 2328350 h 2392339"/>
                  <a:gd name="connsiteX55" fmla="*/ 2036481 w 3901336"/>
                  <a:gd name="connsiteY55" fmla="*/ 2305773 h 2392339"/>
                  <a:gd name="connsiteX56" fmla="*/ 1968747 w 3901336"/>
                  <a:gd name="connsiteY56" fmla="*/ 2204173 h 2392339"/>
                  <a:gd name="connsiteX57" fmla="*/ 1912302 w 3901336"/>
                  <a:gd name="connsiteY57" fmla="*/ 2091284 h 2392339"/>
                  <a:gd name="connsiteX58" fmla="*/ 1550002 w 3901336"/>
                  <a:gd name="connsiteY58" fmla="*/ 2362841 h 2392339"/>
                  <a:gd name="connsiteX59" fmla="*/ 1170400 w 3901336"/>
                  <a:gd name="connsiteY59" fmla="*/ 2208045 h 2392339"/>
                  <a:gd name="connsiteX60" fmla="*/ 1031116 w 3901336"/>
                  <a:gd name="connsiteY60" fmla="*/ 2161588 h 2392339"/>
                  <a:gd name="connsiteX61" fmla="*/ 782348 w 3901336"/>
                  <a:gd name="connsiteY61" fmla="*/ 2070197 h 2392339"/>
                  <a:gd name="connsiteX62" fmla="*/ 391284 w 3901336"/>
                  <a:gd name="connsiteY62" fmla="*/ 1944316 h 2392339"/>
                  <a:gd name="connsiteX63" fmla="*/ 0 w 3901336"/>
                  <a:gd name="connsiteY63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20214 w 3901336"/>
                  <a:gd name="connsiteY45" fmla="*/ 2113862 h 2392339"/>
                  <a:gd name="connsiteX46" fmla="*/ 3131503 w 3901336"/>
                  <a:gd name="connsiteY46" fmla="*/ 2147728 h 2392339"/>
                  <a:gd name="connsiteX47" fmla="*/ 3108925 w 3901336"/>
                  <a:gd name="connsiteY47" fmla="*/ 2249328 h 2392339"/>
                  <a:gd name="connsiteX48" fmla="*/ 2930189 w 3901336"/>
                  <a:gd name="connsiteY48" fmla="*/ 2386325 h 2392339"/>
                  <a:gd name="connsiteX49" fmla="*/ 2743633 w 3901336"/>
                  <a:gd name="connsiteY49" fmla="*/ 2370737 h 2392339"/>
                  <a:gd name="connsiteX50" fmla="*/ 2572171 w 3901336"/>
                  <a:gd name="connsiteY50" fmla="*/ 2390333 h 2392339"/>
                  <a:gd name="connsiteX51" fmla="*/ 2205814 w 3901336"/>
                  <a:gd name="connsiteY51" fmla="*/ 2373506 h 2392339"/>
                  <a:gd name="connsiteX52" fmla="*/ 2115503 w 3901336"/>
                  <a:gd name="connsiteY52" fmla="*/ 2339639 h 2392339"/>
                  <a:gd name="connsiteX53" fmla="*/ 2070347 w 3901336"/>
                  <a:gd name="connsiteY53" fmla="*/ 2328350 h 2392339"/>
                  <a:gd name="connsiteX54" fmla="*/ 2036481 w 3901336"/>
                  <a:gd name="connsiteY54" fmla="*/ 2305773 h 2392339"/>
                  <a:gd name="connsiteX55" fmla="*/ 1968747 w 3901336"/>
                  <a:gd name="connsiteY55" fmla="*/ 2204173 h 2392339"/>
                  <a:gd name="connsiteX56" fmla="*/ 1912302 w 3901336"/>
                  <a:gd name="connsiteY56" fmla="*/ 2091284 h 2392339"/>
                  <a:gd name="connsiteX57" fmla="*/ 1550002 w 3901336"/>
                  <a:gd name="connsiteY57" fmla="*/ 2362841 h 2392339"/>
                  <a:gd name="connsiteX58" fmla="*/ 1170400 w 3901336"/>
                  <a:gd name="connsiteY58" fmla="*/ 2208045 h 2392339"/>
                  <a:gd name="connsiteX59" fmla="*/ 1031116 w 3901336"/>
                  <a:gd name="connsiteY59" fmla="*/ 2161588 h 2392339"/>
                  <a:gd name="connsiteX60" fmla="*/ 782348 w 3901336"/>
                  <a:gd name="connsiteY60" fmla="*/ 2070197 h 2392339"/>
                  <a:gd name="connsiteX61" fmla="*/ 391284 w 3901336"/>
                  <a:gd name="connsiteY61" fmla="*/ 1944316 h 2392339"/>
                  <a:gd name="connsiteX62" fmla="*/ 0 w 3901336"/>
                  <a:gd name="connsiteY62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31503 w 3901336"/>
                  <a:gd name="connsiteY45" fmla="*/ 2147728 h 2392339"/>
                  <a:gd name="connsiteX46" fmla="*/ 3108925 w 3901336"/>
                  <a:gd name="connsiteY46" fmla="*/ 2249328 h 2392339"/>
                  <a:gd name="connsiteX47" fmla="*/ 2930189 w 3901336"/>
                  <a:gd name="connsiteY47" fmla="*/ 2386325 h 2392339"/>
                  <a:gd name="connsiteX48" fmla="*/ 2743633 w 3901336"/>
                  <a:gd name="connsiteY48" fmla="*/ 2370737 h 2392339"/>
                  <a:gd name="connsiteX49" fmla="*/ 2572171 w 3901336"/>
                  <a:gd name="connsiteY49" fmla="*/ 2390333 h 2392339"/>
                  <a:gd name="connsiteX50" fmla="*/ 2205814 w 3901336"/>
                  <a:gd name="connsiteY50" fmla="*/ 2373506 h 2392339"/>
                  <a:gd name="connsiteX51" fmla="*/ 2115503 w 3901336"/>
                  <a:gd name="connsiteY51" fmla="*/ 2339639 h 2392339"/>
                  <a:gd name="connsiteX52" fmla="*/ 2070347 w 3901336"/>
                  <a:gd name="connsiteY52" fmla="*/ 2328350 h 2392339"/>
                  <a:gd name="connsiteX53" fmla="*/ 2036481 w 3901336"/>
                  <a:gd name="connsiteY53" fmla="*/ 2305773 h 2392339"/>
                  <a:gd name="connsiteX54" fmla="*/ 1968747 w 3901336"/>
                  <a:gd name="connsiteY54" fmla="*/ 2204173 h 2392339"/>
                  <a:gd name="connsiteX55" fmla="*/ 1912302 w 3901336"/>
                  <a:gd name="connsiteY55" fmla="*/ 2091284 h 2392339"/>
                  <a:gd name="connsiteX56" fmla="*/ 1550002 w 3901336"/>
                  <a:gd name="connsiteY56" fmla="*/ 2362841 h 2392339"/>
                  <a:gd name="connsiteX57" fmla="*/ 1170400 w 3901336"/>
                  <a:gd name="connsiteY57" fmla="*/ 2208045 h 2392339"/>
                  <a:gd name="connsiteX58" fmla="*/ 1031116 w 3901336"/>
                  <a:gd name="connsiteY58" fmla="*/ 2161588 h 2392339"/>
                  <a:gd name="connsiteX59" fmla="*/ 782348 w 3901336"/>
                  <a:gd name="connsiteY59" fmla="*/ 2070197 h 2392339"/>
                  <a:gd name="connsiteX60" fmla="*/ 391284 w 3901336"/>
                  <a:gd name="connsiteY60" fmla="*/ 1944316 h 2392339"/>
                  <a:gd name="connsiteX61" fmla="*/ 0 w 3901336"/>
                  <a:gd name="connsiteY61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08925 w 3901336"/>
                  <a:gd name="connsiteY45" fmla="*/ 2249328 h 2392339"/>
                  <a:gd name="connsiteX46" fmla="*/ 2930189 w 3901336"/>
                  <a:gd name="connsiteY46" fmla="*/ 2386325 h 2392339"/>
                  <a:gd name="connsiteX47" fmla="*/ 2743633 w 3901336"/>
                  <a:gd name="connsiteY47" fmla="*/ 2370737 h 2392339"/>
                  <a:gd name="connsiteX48" fmla="*/ 2572171 w 3901336"/>
                  <a:gd name="connsiteY48" fmla="*/ 2390333 h 2392339"/>
                  <a:gd name="connsiteX49" fmla="*/ 2205814 w 3901336"/>
                  <a:gd name="connsiteY49" fmla="*/ 2373506 h 2392339"/>
                  <a:gd name="connsiteX50" fmla="*/ 2115503 w 3901336"/>
                  <a:gd name="connsiteY50" fmla="*/ 2339639 h 2392339"/>
                  <a:gd name="connsiteX51" fmla="*/ 2070347 w 3901336"/>
                  <a:gd name="connsiteY51" fmla="*/ 2328350 h 2392339"/>
                  <a:gd name="connsiteX52" fmla="*/ 2036481 w 3901336"/>
                  <a:gd name="connsiteY52" fmla="*/ 2305773 h 2392339"/>
                  <a:gd name="connsiteX53" fmla="*/ 1968747 w 3901336"/>
                  <a:gd name="connsiteY53" fmla="*/ 2204173 h 2392339"/>
                  <a:gd name="connsiteX54" fmla="*/ 1912302 w 3901336"/>
                  <a:gd name="connsiteY54" fmla="*/ 2091284 h 2392339"/>
                  <a:gd name="connsiteX55" fmla="*/ 1550002 w 3901336"/>
                  <a:gd name="connsiteY55" fmla="*/ 2362841 h 2392339"/>
                  <a:gd name="connsiteX56" fmla="*/ 1170400 w 3901336"/>
                  <a:gd name="connsiteY56" fmla="*/ 2208045 h 2392339"/>
                  <a:gd name="connsiteX57" fmla="*/ 1031116 w 3901336"/>
                  <a:gd name="connsiteY57" fmla="*/ 2161588 h 2392339"/>
                  <a:gd name="connsiteX58" fmla="*/ 782348 w 3901336"/>
                  <a:gd name="connsiteY58" fmla="*/ 2070197 h 2392339"/>
                  <a:gd name="connsiteX59" fmla="*/ 391284 w 3901336"/>
                  <a:gd name="connsiteY59" fmla="*/ 1944316 h 2392339"/>
                  <a:gd name="connsiteX60" fmla="*/ 0 w 3901336"/>
                  <a:gd name="connsiteY60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792025 w 3901336"/>
                  <a:gd name="connsiteY16" fmla="*/ 628094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792025 w 3901336"/>
                  <a:gd name="connsiteY16" fmla="*/ 628094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792025 w 3901336"/>
                  <a:gd name="connsiteY15" fmla="*/ 628094 h 2392339"/>
                  <a:gd name="connsiteX16" fmla="*/ 1020481 w 3901336"/>
                  <a:gd name="connsiteY16" fmla="*/ 307639 h 2392339"/>
                  <a:gd name="connsiteX17" fmla="*/ 986614 w 3901336"/>
                  <a:gd name="connsiteY17" fmla="*/ 273773 h 2392339"/>
                  <a:gd name="connsiteX18" fmla="*/ 964036 w 3901336"/>
                  <a:gd name="connsiteY18" fmla="*/ 228617 h 2392339"/>
                  <a:gd name="connsiteX19" fmla="*/ 889046 w 3901336"/>
                  <a:gd name="connsiteY19" fmla="*/ 192331 h 2392339"/>
                  <a:gd name="connsiteX20" fmla="*/ 616507 w 3901336"/>
                  <a:gd name="connsiteY20" fmla="*/ 371379 h 2392339"/>
                  <a:gd name="connsiteX21" fmla="*/ 670525 w 3901336"/>
                  <a:gd name="connsiteY21" fmla="*/ 81862 h 2392339"/>
                  <a:gd name="connsiteX22" fmla="*/ 602792 w 3901336"/>
                  <a:gd name="connsiteY22" fmla="*/ 47995 h 2392339"/>
                  <a:gd name="connsiteX23" fmla="*/ 674154 w 3901336"/>
                  <a:gd name="connsiteY23" fmla="*/ 4855 h 2392339"/>
                  <a:gd name="connsiteX24" fmla="*/ 1036204 w 3901336"/>
                  <a:gd name="connsiteY24" fmla="*/ 16145 h 2392339"/>
                  <a:gd name="connsiteX25" fmla="*/ 1234164 w 3901336"/>
                  <a:gd name="connsiteY25" fmla="*/ 22998 h 2392339"/>
                  <a:gd name="connsiteX26" fmla="*/ 1954232 w 3901336"/>
                  <a:gd name="connsiteY26" fmla="*/ 27433 h 2392339"/>
                  <a:gd name="connsiteX27" fmla="*/ 2035271 w 3901336"/>
                  <a:gd name="connsiteY27" fmla="*/ 53235 h 2392339"/>
                  <a:gd name="connsiteX28" fmla="*/ 2238068 w 3901336"/>
                  <a:gd name="connsiteY28" fmla="*/ 4049 h 2392339"/>
                  <a:gd name="connsiteX29" fmla="*/ 2638421 w 3901336"/>
                  <a:gd name="connsiteY29" fmla="*/ 22191 h 2392339"/>
                  <a:gd name="connsiteX30" fmla="*/ 3108925 w 3901336"/>
                  <a:gd name="connsiteY30" fmla="*/ 18966 h 2392339"/>
                  <a:gd name="connsiteX31" fmla="*/ 3248826 w 3901336"/>
                  <a:gd name="connsiteY31" fmla="*/ 30659 h 2392339"/>
                  <a:gd name="connsiteX32" fmla="*/ 3635472 w 3901336"/>
                  <a:gd name="connsiteY32" fmla="*/ 62912 h 2392339"/>
                  <a:gd name="connsiteX33" fmla="*/ 3764075 w 3901336"/>
                  <a:gd name="connsiteY33" fmla="*/ 103202 h 2392339"/>
                  <a:gd name="connsiteX34" fmla="*/ 3666919 w 3901336"/>
                  <a:gd name="connsiteY34" fmla="*/ 183058 h 2392339"/>
                  <a:gd name="connsiteX35" fmla="*/ 3860564 w 3901336"/>
                  <a:gd name="connsiteY35" fmla="*/ 270350 h 2392339"/>
                  <a:gd name="connsiteX36" fmla="*/ 3897747 w 3901336"/>
                  <a:gd name="connsiteY36" fmla="*/ 567155 h 2392339"/>
                  <a:gd name="connsiteX37" fmla="*/ 3886694 w 3901336"/>
                  <a:gd name="connsiteY37" fmla="*/ 865268 h 2392339"/>
                  <a:gd name="connsiteX38" fmla="*/ 3781330 w 3901336"/>
                  <a:gd name="connsiteY38" fmla="*/ 1040606 h 2392339"/>
                  <a:gd name="connsiteX39" fmla="*/ 3673583 w 3901336"/>
                  <a:gd name="connsiteY39" fmla="*/ 1359636 h 2392339"/>
                  <a:gd name="connsiteX40" fmla="*/ 3519797 w 3901336"/>
                  <a:gd name="connsiteY40" fmla="*/ 1724296 h 2392339"/>
                  <a:gd name="connsiteX41" fmla="*/ 3365588 w 3901336"/>
                  <a:gd name="connsiteY41" fmla="*/ 1924507 h 2392339"/>
                  <a:gd name="connsiteX42" fmla="*/ 3262710 w 3901336"/>
                  <a:gd name="connsiteY42" fmla="*/ 2037821 h 2392339"/>
                  <a:gd name="connsiteX43" fmla="*/ 3108925 w 3901336"/>
                  <a:gd name="connsiteY43" fmla="*/ 2249328 h 2392339"/>
                  <a:gd name="connsiteX44" fmla="*/ 2930189 w 3901336"/>
                  <a:gd name="connsiteY44" fmla="*/ 2386325 h 2392339"/>
                  <a:gd name="connsiteX45" fmla="*/ 2743633 w 3901336"/>
                  <a:gd name="connsiteY45" fmla="*/ 2370737 h 2392339"/>
                  <a:gd name="connsiteX46" fmla="*/ 2572171 w 3901336"/>
                  <a:gd name="connsiteY46" fmla="*/ 2390333 h 2392339"/>
                  <a:gd name="connsiteX47" fmla="*/ 2205814 w 3901336"/>
                  <a:gd name="connsiteY47" fmla="*/ 2373506 h 2392339"/>
                  <a:gd name="connsiteX48" fmla="*/ 2115503 w 3901336"/>
                  <a:gd name="connsiteY48" fmla="*/ 2339639 h 2392339"/>
                  <a:gd name="connsiteX49" fmla="*/ 2070347 w 3901336"/>
                  <a:gd name="connsiteY49" fmla="*/ 2328350 h 2392339"/>
                  <a:gd name="connsiteX50" fmla="*/ 2036481 w 3901336"/>
                  <a:gd name="connsiteY50" fmla="*/ 2305773 h 2392339"/>
                  <a:gd name="connsiteX51" fmla="*/ 1968747 w 3901336"/>
                  <a:gd name="connsiteY51" fmla="*/ 2204173 h 2392339"/>
                  <a:gd name="connsiteX52" fmla="*/ 1912302 w 3901336"/>
                  <a:gd name="connsiteY52" fmla="*/ 2091284 h 2392339"/>
                  <a:gd name="connsiteX53" fmla="*/ 1550002 w 3901336"/>
                  <a:gd name="connsiteY53" fmla="*/ 2362841 h 2392339"/>
                  <a:gd name="connsiteX54" fmla="*/ 1170400 w 3901336"/>
                  <a:gd name="connsiteY54" fmla="*/ 2208045 h 2392339"/>
                  <a:gd name="connsiteX55" fmla="*/ 1031116 w 3901336"/>
                  <a:gd name="connsiteY55" fmla="*/ 2161588 h 2392339"/>
                  <a:gd name="connsiteX56" fmla="*/ 782348 w 3901336"/>
                  <a:gd name="connsiteY56" fmla="*/ 2070197 h 2392339"/>
                  <a:gd name="connsiteX57" fmla="*/ 391284 w 3901336"/>
                  <a:gd name="connsiteY57" fmla="*/ 1944316 h 2392339"/>
                  <a:gd name="connsiteX58" fmla="*/ 0 w 3901336"/>
                  <a:gd name="connsiteY58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792025 w 3901336"/>
                  <a:gd name="connsiteY14" fmla="*/ 628094 h 2392339"/>
                  <a:gd name="connsiteX15" fmla="*/ 1020481 w 3901336"/>
                  <a:gd name="connsiteY15" fmla="*/ 307639 h 2392339"/>
                  <a:gd name="connsiteX16" fmla="*/ 986614 w 3901336"/>
                  <a:gd name="connsiteY16" fmla="*/ 273773 h 2392339"/>
                  <a:gd name="connsiteX17" fmla="*/ 964036 w 3901336"/>
                  <a:gd name="connsiteY17" fmla="*/ 228617 h 2392339"/>
                  <a:gd name="connsiteX18" fmla="*/ 889046 w 3901336"/>
                  <a:gd name="connsiteY18" fmla="*/ 192331 h 2392339"/>
                  <a:gd name="connsiteX19" fmla="*/ 616507 w 3901336"/>
                  <a:gd name="connsiteY19" fmla="*/ 371379 h 2392339"/>
                  <a:gd name="connsiteX20" fmla="*/ 670525 w 3901336"/>
                  <a:gd name="connsiteY20" fmla="*/ 81862 h 2392339"/>
                  <a:gd name="connsiteX21" fmla="*/ 602792 w 3901336"/>
                  <a:gd name="connsiteY21" fmla="*/ 47995 h 2392339"/>
                  <a:gd name="connsiteX22" fmla="*/ 674154 w 3901336"/>
                  <a:gd name="connsiteY22" fmla="*/ 4855 h 2392339"/>
                  <a:gd name="connsiteX23" fmla="*/ 1036204 w 3901336"/>
                  <a:gd name="connsiteY23" fmla="*/ 16145 h 2392339"/>
                  <a:gd name="connsiteX24" fmla="*/ 1234164 w 3901336"/>
                  <a:gd name="connsiteY24" fmla="*/ 22998 h 2392339"/>
                  <a:gd name="connsiteX25" fmla="*/ 1954232 w 3901336"/>
                  <a:gd name="connsiteY25" fmla="*/ 27433 h 2392339"/>
                  <a:gd name="connsiteX26" fmla="*/ 2035271 w 3901336"/>
                  <a:gd name="connsiteY26" fmla="*/ 53235 h 2392339"/>
                  <a:gd name="connsiteX27" fmla="*/ 2238068 w 3901336"/>
                  <a:gd name="connsiteY27" fmla="*/ 4049 h 2392339"/>
                  <a:gd name="connsiteX28" fmla="*/ 2638421 w 3901336"/>
                  <a:gd name="connsiteY28" fmla="*/ 22191 h 2392339"/>
                  <a:gd name="connsiteX29" fmla="*/ 3108925 w 3901336"/>
                  <a:gd name="connsiteY29" fmla="*/ 18966 h 2392339"/>
                  <a:gd name="connsiteX30" fmla="*/ 3248826 w 3901336"/>
                  <a:gd name="connsiteY30" fmla="*/ 30659 h 2392339"/>
                  <a:gd name="connsiteX31" fmla="*/ 3635472 w 3901336"/>
                  <a:gd name="connsiteY31" fmla="*/ 62912 h 2392339"/>
                  <a:gd name="connsiteX32" fmla="*/ 3764075 w 3901336"/>
                  <a:gd name="connsiteY32" fmla="*/ 103202 h 2392339"/>
                  <a:gd name="connsiteX33" fmla="*/ 3666919 w 3901336"/>
                  <a:gd name="connsiteY33" fmla="*/ 183058 h 2392339"/>
                  <a:gd name="connsiteX34" fmla="*/ 3860564 w 3901336"/>
                  <a:gd name="connsiteY34" fmla="*/ 270350 h 2392339"/>
                  <a:gd name="connsiteX35" fmla="*/ 3897747 w 3901336"/>
                  <a:gd name="connsiteY35" fmla="*/ 567155 h 2392339"/>
                  <a:gd name="connsiteX36" fmla="*/ 3886694 w 3901336"/>
                  <a:gd name="connsiteY36" fmla="*/ 865268 h 2392339"/>
                  <a:gd name="connsiteX37" fmla="*/ 3781330 w 3901336"/>
                  <a:gd name="connsiteY37" fmla="*/ 1040606 h 2392339"/>
                  <a:gd name="connsiteX38" fmla="*/ 3673583 w 3901336"/>
                  <a:gd name="connsiteY38" fmla="*/ 1359636 h 2392339"/>
                  <a:gd name="connsiteX39" fmla="*/ 3519797 w 3901336"/>
                  <a:gd name="connsiteY39" fmla="*/ 1724296 h 2392339"/>
                  <a:gd name="connsiteX40" fmla="*/ 3365588 w 3901336"/>
                  <a:gd name="connsiteY40" fmla="*/ 1924507 h 2392339"/>
                  <a:gd name="connsiteX41" fmla="*/ 3262710 w 3901336"/>
                  <a:gd name="connsiteY41" fmla="*/ 2037821 h 2392339"/>
                  <a:gd name="connsiteX42" fmla="*/ 3108925 w 3901336"/>
                  <a:gd name="connsiteY42" fmla="*/ 2249328 h 2392339"/>
                  <a:gd name="connsiteX43" fmla="*/ 2930189 w 3901336"/>
                  <a:gd name="connsiteY43" fmla="*/ 2386325 h 2392339"/>
                  <a:gd name="connsiteX44" fmla="*/ 2743633 w 3901336"/>
                  <a:gd name="connsiteY44" fmla="*/ 2370737 h 2392339"/>
                  <a:gd name="connsiteX45" fmla="*/ 2572171 w 3901336"/>
                  <a:gd name="connsiteY45" fmla="*/ 2390333 h 2392339"/>
                  <a:gd name="connsiteX46" fmla="*/ 2205814 w 3901336"/>
                  <a:gd name="connsiteY46" fmla="*/ 2373506 h 2392339"/>
                  <a:gd name="connsiteX47" fmla="*/ 2115503 w 3901336"/>
                  <a:gd name="connsiteY47" fmla="*/ 2339639 h 2392339"/>
                  <a:gd name="connsiteX48" fmla="*/ 2070347 w 3901336"/>
                  <a:gd name="connsiteY48" fmla="*/ 2328350 h 2392339"/>
                  <a:gd name="connsiteX49" fmla="*/ 2036481 w 3901336"/>
                  <a:gd name="connsiteY49" fmla="*/ 2305773 h 2392339"/>
                  <a:gd name="connsiteX50" fmla="*/ 1968747 w 3901336"/>
                  <a:gd name="connsiteY50" fmla="*/ 2204173 h 2392339"/>
                  <a:gd name="connsiteX51" fmla="*/ 1912302 w 3901336"/>
                  <a:gd name="connsiteY51" fmla="*/ 2091284 h 2392339"/>
                  <a:gd name="connsiteX52" fmla="*/ 1550002 w 3901336"/>
                  <a:gd name="connsiteY52" fmla="*/ 2362841 h 2392339"/>
                  <a:gd name="connsiteX53" fmla="*/ 1170400 w 3901336"/>
                  <a:gd name="connsiteY53" fmla="*/ 2208045 h 2392339"/>
                  <a:gd name="connsiteX54" fmla="*/ 1031116 w 3901336"/>
                  <a:gd name="connsiteY54" fmla="*/ 2161588 h 2392339"/>
                  <a:gd name="connsiteX55" fmla="*/ 782348 w 3901336"/>
                  <a:gd name="connsiteY55" fmla="*/ 2070197 h 2392339"/>
                  <a:gd name="connsiteX56" fmla="*/ 391284 w 3901336"/>
                  <a:gd name="connsiteY56" fmla="*/ 1944316 h 2392339"/>
                  <a:gd name="connsiteX57" fmla="*/ 0 w 3901336"/>
                  <a:gd name="connsiteY57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092261 w 3901336"/>
                  <a:gd name="connsiteY12" fmla="*/ 813083 h 2392339"/>
                  <a:gd name="connsiteX13" fmla="*/ 792025 w 3901336"/>
                  <a:gd name="connsiteY13" fmla="*/ 628094 h 2392339"/>
                  <a:gd name="connsiteX14" fmla="*/ 1020481 w 3901336"/>
                  <a:gd name="connsiteY14" fmla="*/ 307639 h 2392339"/>
                  <a:gd name="connsiteX15" fmla="*/ 986614 w 3901336"/>
                  <a:gd name="connsiteY15" fmla="*/ 273773 h 2392339"/>
                  <a:gd name="connsiteX16" fmla="*/ 964036 w 3901336"/>
                  <a:gd name="connsiteY16" fmla="*/ 228617 h 2392339"/>
                  <a:gd name="connsiteX17" fmla="*/ 889046 w 3901336"/>
                  <a:gd name="connsiteY17" fmla="*/ 192331 h 2392339"/>
                  <a:gd name="connsiteX18" fmla="*/ 616507 w 3901336"/>
                  <a:gd name="connsiteY18" fmla="*/ 371379 h 2392339"/>
                  <a:gd name="connsiteX19" fmla="*/ 670525 w 3901336"/>
                  <a:gd name="connsiteY19" fmla="*/ 81862 h 2392339"/>
                  <a:gd name="connsiteX20" fmla="*/ 602792 w 3901336"/>
                  <a:gd name="connsiteY20" fmla="*/ 47995 h 2392339"/>
                  <a:gd name="connsiteX21" fmla="*/ 674154 w 3901336"/>
                  <a:gd name="connsiteY21" fmla="*/ 4855 h 2392339"/>
                  <a:gd name="connsiteX22" fmla="*/ 1036204 w 3901336"/>
                  <a:gd name="connsiteY22" fmla="*/ 16145 h 2392339"/>
                  <a:gd name="connsiteX23" fmla="*/ 1234164 w 3901336"/>
                  <a:gd name="connsiteY23" fmla="*/ 22998 h 2392339"/>
                  <a:gd name="connsiteX24" fmla="*/ 1954232 w 3901336"/>
                  <a:gd name="connsiteY24" fmla="*/ 27433 h 2392339"/>
                  <a:gd name="connsiteX25" fmla="*/ 2035271 w 3901336"/>
                  <a:gd name="connsiteY25" fmla="*/ 53235 h 2392339"/>
                  <a:gd name="connsiteX26" fmla="*/ 2238068 w 3901336"/>
                  <a:gd name="connsiteY26" fmla="*/ 4049 h 2392339"/>
                  <a:gd name="connsiteX27" fmla="*/ 2638421 w 3901336"/>
                  <a:gd name="connsiteY27" fmla="*/ 22191 h 2392339"/>
                  <a:gd name="connsiteX28" fmla="*/ 3108925 w 3901336"/>
                  <a:gd name="connsiteY28" fmla="*/ 18966 h 2392339"/>
                  <a:gd name="connsiteX29" fmla="*/ 3248826 w 3901336"/>
                  <a:gd name="connsiteY29" fmla="*/ 30659 h 2392339"/>
                  <a:gd name="connsiteX30" fmla="*/ 3635472 w 3901336"/>
                  <a:gd name="connsiteY30" fmla="*/ 62912 h 2392339"/>
                  <a:gd name="connsiteX31" fmla="*/ 3764075 w 3901336"/>
                  <a:gd name="connsiteY31" fmla="*/ 103202 h 2392339"/>
                  <a:gd name="connsiteX32" fmla="*/ 3666919 w 3901336"/>
                  <a:gd name="connsiteY32" fmla="*/ 183058 h 2392339"/>
                  <a:gd name="connsiteX33" fmla="*/ 3860564 w 3901336"/>
                  <a:gd name="connsiteY33" fmla="*/ 270350 h 2392339"/>
                  <a:gd name="connsiteX34" fmla="*/ 3897747 w 3901336"/>
                  <a:gd name="connsiteY34" fmla="*/ 567155 h 2392339"/>
                  <a:gd name="connsiteX35" fmla="*/ 3886694 w 3901336"/>
                  <a:gd name="connsiteY35" fmla="*/ 865268 h 2392339"/>
                  <a:gd name="connsiteX36" fmla="*/ 3781330 w 3901336"/>
                  <a:gd name="connsiteY36" fmla="*/ 1040606 h 2392339"/>
                  <a:gd name="connsiteX37" fmla="*/ 3673583 w 3901336"/>
                  <a:gd name="connsiteY37" fmla="*/ 1359636 h 2392339"/>
                  <a:gd name="connsiteX38" fmla="*/ 3519797 w 3901336"/>
                  <a:gd name="connsiteY38" fmla="*/ 1724296 h 2392339"/>
                  <a:gd name="connsiteX39" fmla="*/ 3365588 w 3901336"/>
                  <a:gd name="connsiteY39" fmla="*/ 1924507 h 2392339"/>
                  <a:gd name="connsiteX40" fmla="*/ 3262710 w 3901336"/>
                  <a:gd name="connsiteY40" fmla="*/ 2037821 h 2392339"/>
                  <a:gd name="connsiteX41" fmla="*/ 3108925 w 3901336"/>
                  <a:gd name="connsiteY41" fmla="*/ 2249328 h 2392339"/>
                  <a:gd name="connsiteX42" fmla="*/ 2930189 w 3901336"/>
                  <a:gd name="connsiteY42" fmla="*/ 2386325 h 2392339"/>
                  <a:gd name="connsiteX43" fmla="*/ 2743633 w 3901336"/>
                  <a:gd name="connsiteY43" fmla="*/ 2370737 h 2392339"/>
                  <a:gd name="connsiteX44" fmla="*/ 2572171 w 3901336"/>
                  <a:gd name="connsiteY44" fmla="*/ 2390333 h 2392339"/>
                  <a:gd name="connsiteX45" fmla="*/ 2205814 w 3901336"/>
                  <a:gd name="connsiteY45" fmla="*/ 2373506 h 2392339"/>
                  <a:gd name="connsiteX46" fmla="*/ 2115503 w 3901336"/>
                  <a:gd name="connsiteY46" fmla="*/ 2339639 h 2392339"/>
                  <a:gd name="connsiteX47" fmla="*/ 2070347 w 3901336"/>
                  <a:gd name="connsiteY47" fmla="*/ 2328350 h 2392339"/>
                  <a:gd name="connsiteX48" fmla="*/ 2036481 w 3901336"/>
                  <a:gd name="connsiteY48" fmla="*/ 2305773 h 2392339"/>
                  <a:gd name="connsiteX49" fmla="*/ 1968747 w 3901336"/>
                  <a:gd name="connsiteY49" fmla="*/ 2204173 h 2392339"/>
                  <a:gd name="connsiteX50" fmla="*/ 1912302 w 3901336"/>
                  <a:gd name="connsiteY50" fmla="*/ 2091284 h 2392339"/>
                  <a:gd name="connsiteX51" fmla="*/ 1550002 w 3901336"/>
                  <a:gd name="connsiteY51" fmla="*/ 2362841 h 2392339"/>
                  <a:gd name="connsiteX52" fmla="*/ 1170400 w 3901336"/>
                  <a:gd name="connsiteY52" fmla="*/ 2208045 h 2392339"/>
                  <a:gd name="connsiteX53" fmla="*/ 1031116 w 3901336"/>
                  <a:gd name="connsiteY53" fmla="*/ 2161588 h 2392339"/>
                  <a:gd name="connsiteX54" fmla="*/ 782348 w 3901336"/>
                  <a:gd name="connsiteY54" fmla="*/ 2070197 h 2392339"/>
                  <a:gd name="connsiteX55" fmla="*/ 391284 w 3901336"/>
                  <a:gd name="connsiteY55" fmla="*/ 1944316 h 2392339"/>
                  <a:gd name="connsiteX56" fmla="*/ 0 w 3901336"/>
                  <a:gd name="connsiteY56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092261 w 3901336"/>
                  <a:gd name="connsiteY11" fmla="*/ 813083 h 2392339"/>
                  <a:gd name="connsiteX12" fmla="*/ 792025 w 3901336"/>
                  <a:gd name="connsiteY12" fmla="*/ 628094 h 2392339"/>
                  <a:gd name="connsiteX13" fmla="*/ 1020481 w 3901336"/>
                  <a:gd name="connsiteY13" fmla="*/ 307639 h 2392339"/>
                  <a:gd name="connsiteX14" fmla="*/ 986614 w 3901336"/>
                  <a:gd name="connsiteY14" fmla="*/ 273773 h 2392339"/>
                  <a:gd name="connsiteX15" fmla="*/ 964036 w 3901336"/>
                  <a:gd name="connsiteY15" fmla="*/ 228617 h 2392339"/>
                  <a:gd name="connsiteX16" fmla="*/ 889046 w 3901336"/>
                  <a:gd name="connsiteY16" fmla="*/ 192331 h 2392339"/>
                  <a:gd name="connsiteX17" fmla="*/ 616507 w 3901336"/>
                  <a:gd name="connsiteY17" fmla="*/ 371379 h 2392339"/>
                  <a:gd name="connsiteX18" fmla="*/ 670525 w 3901336"/>
                  <a:gd name="connsiteY18" fmla="*/ 81862 h 2392339"/>
                  <a:gd name="connsiteX19" fmla="*/ 602792 w 3901336"/>
                  <a:gd name="connsiteY19" fmla="*/ 47995 h 2392339"/>
                  <a:gd name="connsiteX20" fmla="*/ 674154 w 3901336"/>
                  <a:gd name="connsiteY20" fmla="*/ 4855 h 2392339"/>
                  <a:gd name="connsiteX21" fmla="*/ 1036204 w 3901336"/>
                  <a:gd name="connsiteY21" fmla="*/ 16145 h 2392339"/>
                  <a:gd name="connsiteX22" fmla="*/ 1234164 w 3901336"/>
                  <a:gd name="connsiteY22" fmla="*/ 22998 h 2392339"/>
                  <a:gd name="connsiteX23" fmla="*/ 1954232 w 3901336"/>
                  <a:gd name="connsiteY23" fmla="*/ 27433 h 2392339"/>
                  <a:gd name="connsiteX24" fmla="*/ 2035271 w 3901336"/>
                  <a:gd name="connsiteY24" fmla="*/ 53235 h 2392339"/>
                  <a:gd name="connsiteX25" fmla="*/ 2238068 w 3901336"/>
                  <a:gd name="connsiteY25" fmla="*/ 4049 h 2392339"/>
                  <a:gd name="connsiteX26" fmla="*/ 2638421 w 3901336"/>
                  <a:gd name="connsiteY26" fmla="*/ 22191 h 2392339"/>
                  <a:gd name="connsiteX27" fmla="*/ 3108925 w 3901336"/>
                  <a:gd name="connsiteY27" fmla="*/ 18966 h 2392339"/>
                  <a:gd name="connsiteX28" fmla="*/ 3248826 w 3901336"/>
                  <a:gd name="connsiteY28" fmla="*/ 30659 h 2392339"/>
                  <a:gd name="connsiteX29" fmla="*/ 3635472 w 3901336"/>
                  <a:gd name="connsiteY29" fmla="*/ 62912 h 2392339"/>
                  <a:gd name="connsiteX30" fmla="*/ 3764075 w 3901336"/>
                  <a:gd name="connsiteY30" fmla="*/ 103202 h 2392339"/>
                  <a:gd name="connsiteX31" fmla="*/ 3666919 w 3901336"/>
                  <a:gd name="connsiteY31" fmla="*/ 183058 h 2392339"/>
                  <a:gd name="connsiteX32" fmla="*/ 3860564 w 3901336"/>
                  <a:gd name="connsiteY32" fmla="*/ 270350 h 2392339"/>
                  <a:gd name="connsiteX33" fmla="*/ 3897747 w 3901336"/>
                  <a:gd name="connsiteY33" fmla="*/ 567155 h 2392339"/>
                  <a:gd name="connsiteX34" fmla="*/ 3886694 w 3901336"/>
                  <a:gd name="connsiteY34" fmla="*/ 865268 h 2392339"/>
                  <a:gd name="connsiteX35" fmla="*/ 3781330 w 3901336"/>
                  <a:gd name="connsiteY35" fmla="*/ 1040606 h 2392339"/>
                  <a:gd name="connsiteX36" fmla="*/ 3673583 w 3901336"/>
                  <a:gd name="connsiteY36" fmla="*/ 1359636 h 2392339"/>
                  <a:gd name="connsiteX37" fmla="*/ 3519797 w 3901336"/>
                  <a:gd name="connsiteY37" fmla="*/ 1724296 h 2392339"/>
                  <a:gd name="connsiteX38" fmla="*/ 3365588 w 3901336"/>
                  <a:gd name="connsiteY38" fmla="*/ 1924507 h 2392339"/>
                  <a:gd name="connsiteX39" fmla="*/ 3262710 w 3901336"/>
                  <a:gd name="connsiteY39" fmla="*/ 2037821 h 2392339"/>
                  <a:gd name="connsiteX40" fmla="*/ 3108925 w 3901336"/>
                  <a:gd name="connsiteY40" fmla="*/ 2249328 h 2392339"/>
                  <a:gd name="connsiteX41" fmla="*/ 2930189 w 3901336"/>
                  <a:gd name="connsiteY41" fmla="*/ 2386325 h 2392339"/>
                  <a:gd name="connsiteX42" fmla="*/ 2743633 w 3901336"/>
                  <a:gd name="connsiteY42" fmla="*/ 2370737 h 2392339"/>
                  <a:gd name="connsiteX43" fmla="*/ 2572171 w 3901336"/>
                  <a:gd name="connsiteY43" fmla="*/ 2390333 h 2392339"/>
                  <a:gd name="connsiteX44" fmla="*/ 2205814 w 3901336"/>
                  <a:gd name="connsiteY44" fmla="*/ 2373506 h 2392339"/>
                  <a:gd name="connsiteX45" fmla="*/ 2115503 w 3901336"/>
                  <a:gd name="connsiteY45" fmla="*/ 2339639 h 2392339"/>
                  <a:gd name="connsiteX46" fmla="*/ 2070347 w 3901336"/>
                  <a:gd name="connsiteY46" fmla="*/ 2328350 h 2392339"/>
                  <a:gd name="connsiteX47" fmla="*/ 2036481 w 3901336"/>
                  <a:gd name="connsiteY47" fmla="*/ 2305773 h 2392339"/>
                  <a:gd name="connsiteX48" fmla="*/ 1968747 w 3901336"/>
                  <a:gd name="connsiteY48" fmla="*/ 2204173 h 2392339"/>
                  <a:gd name="connsiteX49" fmla="*/ 1912302 w 3901336"/>
                  <a:gd name="connsiteY49" fmla="*/ 2091284 h 2392339"/>
                  <a:gd name="connsiteX50" fmla="*/ 1550002 w 3901336"/>
                  <a:gd name="connsiteY50" fmla="*/ 2362841 h 2392339"/>
                  <a:gd name="connsiteX51" fmla="*/ 1170400 w 3901336"/>
                  <a:gd name="connsiteY51" fmla="*/ 2208045 h 2392339"/>
                  <a:gd name="connsiteX52" fmla="*/ 1031116 w 3901336"/>
                  <a:gd name="connsiteY52" fmla="*/ 2161588 h 2392339"/>
                  <a:gd name="connsiteX53" fmla="*/ 782348 w 3901336"/>
                  <a:gd name="connsiteY53" fmla="*/ 2070197 h 2392339"/>
                  <a:gd name="connsiteX54" fmla="*/ 391284 w 3901336"/>
                  <a:gd name="connsiteY54" fmla="*/ 1944316 h 2392339"/>
                  <a:gd name="connsiteX55" fmla="*/ 0 w 3901336"/>
                  <a:gd name="connsiteY55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912302 w 3901336"/>
                  <a:gd name="connsiteY48" fmla="*/ 2091284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912302 w 3901336"/>
                  <a:gd name="connsiteY48" fmla="*/ 2091284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849042 w 3901336"/>
                  <a:gd name="connsiteY48" fmla="*/ 229256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2996 w 3901336"/>
                  <a:gd name="connsiteY47" fmla="*/ 2330693 h 2392339"/>
                  <a:gd name="connsiteX48" fmla="*/ 1849042 w 3901336"/>
                  <a:gd name="connsiteY48" fmla="*/ 229256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2996 w 3901336"/>
                  <a:gd name="connsiteY47" fmla="*/ 2330693 h 2392339"/>
                  <a:gd name="connsiteX48" fmla="*/ 1826038 w 3901336"/>
                  <a:gd name="connsiteY48" fmla="*/ 235582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1962996 w 3901336"/>
                  <a:gd name="connsiteY46" fmla="*/ 2330693 h 2392339"/>
                  <a:gd name="connsiteX47" fmla="*/ 1826038 w 3901336"/>
                  <a:gd name="connsiteY47" fmla="*/ 2355827 h 2392339"/>
                  <a:gd name="connsiteX48" fmla="*/ 1550002 w 3901336"/>
                  <a:gd name="connsiteY48" fmla="*/ 2362841 h 2392339"/>
                  <a:gd name="connsiteX49" fmla="*/ 1170400 w 3901336"/>
                  <a:gd name="connsiteY49" fmla="*/ 2208045 h 2392339"/>
                  <a:gd name="connsiteX50" fmla="*/ 1031116 w 3901336"/>
                  <a:gd name="connsiteY50" fmla="*/ 2161588 h 2392339"/>
                  <a:gd name="connsiteX51" fmla="*/ 782348 w 3901336"/>
                  <a:gd name="connsiteY51" fmla="*/ 2070197 h 2392339"/>
                  <a:gd name="connsiteX52" fmla="*/ 391284 w 3901336"/>
                  <a:gd name="connsiteY52" fmla="*/ 1944316 h 2392339"/>
                  <a:gd name="connsiteX53" fmla="*/ 0 w 3901336"/>
                  <a:gd name="connsiteY53" fmla="*/ 1904789 h 2392339"/>
                  <a:gd name="connsiteX0" fmla="*/ 20213 w 3901336"/>
                  <a:gd name="connsiteY0" fmla="*/ 1529436 h 2392339"/>
                  <a:gd name="connsiteX1" fmla="*/ 211293 w 3901336"/>
                  <a:gd name="connsiteY1" fmla="*/ 1775112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1962996 w 3901336"/>
                  <a:gd name="connsiteY46" fmla="*/ 2330693 h 2392339"/>
                  <a:gd name="connsiteX47" fmla="*/ 1826038 w 3901336"/>
                  <a:gd name="connsiteY47" fmla="*/ 2355827 h 2392339"/>
                  <a:gd name="connsiteX48" fmla="*/ 1550002 w 3901336"/>
                  <a:gd name="connsiteY48" fmla="*/ 2362841 h 2392339"/>
                  <a:gd name="connsiteX49" fmla="*/ 1170400 w 3901336"/>
                  <a:gd name="connsiteY49" fmla="*/ 2208045 h 2392339"/>
                  <a:gd name="connsiteX50" fmla="*/ 1031116 w 3901336"/>
                  <a:gd name="connsiteY50" fmla="*/ 2161588 h 2392339"/>
                  <a:gd name="connsiteX51" fmla="*/ 782348 w 3901336"/>
                  <a:gd name="connsiteY51" fmla="*/ 2070197 h 2392339"/>
                  <a:gd name="connsiteX52" fmla="*/ 391284 w 3901336"/>
                  <a:gd name="connsiteY52" fmla="*/ 1944316 h 2392339"/>
                  <a:gd name="connsiteX53" fmla="*/ 0 w 3901336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81546 w 3991598"/>
                  <a:gd name="connsiteY52" fmla="*/ 1944316 h 2392339"/>
                  <a:gd name="connsiteX53" fmla="*/ 90262 w 3991598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47040 w 3991598"/>
                  <a:gd name="connsiteY52" fmla="*/ 2001826 h 2392339"/>
                  <a:gd name="connsiteX53" fmla="*/ 90262 w 3991598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47040 w 3991598"/>
                  <a:gd name="connsiteY52" fmla="*/ 2001826 h 2392339"/>
                  <a:gd name="connsiteX53" fmla="*/ 107515 w 3991598"/>
                  <a:gd name="connsiteY53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979308 w 3991598"/>
                  <a:gd name="connsiteY14" fmla="*/ 192331 h 2392339"/>
                  <a:gd name="connsiteX15" fmla="*/ 706769 w 3991598"/>
                  <a:gd name="connsiteY15" fmla="*/ 371379 h 2392339"/>
                  <a:gd name="connsiteX16" fmla="*/ 760787 w 3991598"/>
                  <a:gd name="connsiteY16" fmla="*/ 81862 h 2392339"/>
                  <a:gd name="connsiteX17" fmla="*/ 693054 w 3991598"/>
                  <a:gd name="connsiteY17" fmla="*/ 47995 h 2392339"/>
                  <a:gd name="connsiteX18" fmla="*/ 764416 w 3991598"/>
                  <a:gd name="connsiteY18" fmla="*/ 4855 h 2392339"/>
                  <a:gd name="connsiteX19" fmla="*/ 1126466 w 3991598"/>
                  <a:gd name="connsiteY19" fmla="*/ 16145 h 2392339"/>
                  <a:gd name="connsiteX20" fmla="*/ 1324426 w 3991598"/>
                  <a:gd name="connsiteY20" fmla="*/ 22998 h 2392339"/>
                  <a:gd name="connsiteX21" fmla="*/ 2044494 w 3991598"/>
                  <a:gd name="connsiteY21" fmla="*/ 27433 h 2392339"/>
                  <a:gd name="connsiteX22" fmla="*/ 2125533 w 3991598"/>
                  <a:gd name="connsiteY22" fmla="*/ 53235 h 2392339"/>
                  <a:gd name="connsiteX23" fmla="*/ 2328330 w 3991598"/>
                  <a:gd name="connsiteY23" fmla="*/ 4049 h 2392339"/>
                  <a:gd name="connsiteX24" fmla="*/ 2728683 w 3991598"/>
                  <a:gd name="connsiteY24" fmla="*/ 22191 h 2392339"/>
                  <a:gd name="connsiteX25" fmla="*/ 3199187 w 3991598"/>
                  <a:gd name="connsiteY25" fmla="*/ 18966 h 2392339"/>
                  <a:gd name="connsiteX26" fmla="*/ 3339088 w 3991598"/>
                  <a:gd name="connsiteY26" fmla="*/ 30659 h 2392339"/>
                  <a:gd name="connsiteX27" fmla="*/ 3725734 w 3991598"/>
                  <a:gd name="connsiteY27" fmla="*/ 62912 h 2392339"/>
                  <a:gd name="connsiteX28" fmla="*/ 3854337 w 3991598"/>
                  <a:gd name="connsiteY28" fmla="*/ 103202 h 2392339"/>
                  <a:gd name="connsiteX29" fmla="*/ 3757181 w 3991598"/>
                  <a:gd name="connsiteY29" fmla="*/ 183058 h 2392339"/>
                  <a:gd name="connsiteX30" fmla="*/ 3950826 w 3991598"/>
                  <a:gd name="connsiteY30" fmla="*/ 270350 h 2392339"/>
                  <a:gd name="connsiteX31" fmla="*/ 3988009 w 3991598"/>
                  <a:gd name="connsiteY31" fmla="*/ 567155 h 2392339"/>
                  <a:gd name="connsiteX32" fmla="*/ 3976956 w 3991598"/>
                  <a:gd name="connsiteY32" fmla="*/ 865268 h 2392339"/>
                  <a:gd name="connsiteX33" fmla="*/ 3871592 w 3991598"/>
                  <a:gd name="connsiteY33" fmla="*/ 1040606 h 2392339"/>
                  <a:gd name="connsiteX34" fmla="*/ 3763845 w 3991598"/>
                  <a:gd name="connsiteY34" fmla="*/ 1359636 h 2392339"/>
                  <a:gd name="connsiteX35" fmla="*/ 3610059 w 3991598"/>
                  <a:gd name="connsiteY35" fmla="*/ 1724296 h 2392339"/>
                  <a:gd name="connsiteX36" fmla="*/ 3455850 w 3991598"/>
                  <a:gd name="connsiteY36" fmla="*/ 1924507 h 2392339"/>
                  <a:gd name="connsiteX37" fmla="*/ 3352972 w 3991598"/>
                  <a:gd name="connsiteY37" fmla="*/ 2037821 h 2392339"/>
                  <a:gd name="connsiteX38" fmla="*/ 3199187 w 3991598"/>
                  <a:gd name="connsiteY38" fmla="*/ 2249328 h 2392339"/>
                  <a:gd name="connsiteX39" fmla="*/ 3020451 w 3991598"/>
                  <a:gd name="connsiteY39" fmla="*/ 2386325 h 2392339"/>
                  <a:gd name="connsiteX40" fmla="*/ 2833895 w 3991598"/>
                  <a:gd name="connsiteY40" fmla="*/ 2370737 h 2392339"/>
                  <a:gd name="connsiteX41" fmla="*/ 2662433 w 3991598"/>
                  <a:gd name="connsiteY41" fmla="*/ 2390333 h 2392339"/>
                  <a:gd name="connsiteX42" fmla="*/ 2296076 w 3991598"/>
                  <a:gd name="connsiteY42" fmla="*/ 2373506 h 2392339"/>
                  <a:gd name="connsiteX43" fmla="*/ 2205765 w 3991598"/>
                  <a:gd name="connsiteY43" fmla="*/ 2339639 h 2392339"/>
                  <a:gd name="connsiteX44" fmla="*/ 2160609 w 3991598"/>
                  <a:gd name="connsiteY44" fmla="*/ 2328350 h 2392339"/>
                  <a:gd name="connsiteX45" fmla="*/ 2053258 w 3991598"/>
                  <a:gd name="connsiteY45" fmla="*/ 2330693 h 2392339"/>
                  <a:gd name="connsiteX46" fmla="*/ 1916300 w 3991598"/>
                  <a:gd name="connsiteY46" fmla="*/ 2355827 h 2392339"/>
                  <a:gd name="connsiteX47" fmla="*/ 1640264 w 3991598"/>
                  <a:gd name="connsiteY47" fmla="*/ 2362841 h 2392339"/>
                  <a:gd name="connsiteX48" fmla="*/ 1260662 w 3991598"/>
                  <a:gd name="connsiteY48" fmla="*/ 2208045 h 2392339"/>
                  <a:gd name="connsiteX49" fmla="*/ 1121378 w 3991598"/>
                  <a:gd name="connsiteY49" fmla="*/ 2161588 h 2392339"/>
                  <a:gd name="connsiteX50" fmla="*/ 872610 w 3991598"/>
                  <a:gd name="connsiteY50" fmla="*/ 2070197 h 2392339"/>
                  <a:gd name="connsiteX51" fmla="*/ 447040 w 3991598"/>
                  <a:gd name="connsiteY51" fmla="*/ 2001826 h 2392339"/>
                  <a:gd name="connsiteX52" fmla="*/ 107515 w 3991598"/>
                  <a:gd name="connsiteY52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076876 w 3991598"/>
                  <a:gd name="connsiteY12" fmla="*/ 273773 h 2392339"/>
                  <a:gd name="connsiteX13" fmla="*/ 979308 w 3991598"/>
                  <a:gd name="connsiteY13" fmla="*/ 192331 h 2392339"/>
                  <a:gd name="connsiteX14" fmla="*/ 706769 w 3991598"/>
                  <a:gd name="connsiteY14" fmla="*/ 371379 h 2392339"/>
                  <a:gd name="connsiteX15" fmla="*/ 760787 w 3991598"/>
                  <a:gd name="connsiteY15" fmla="*/ 81862 h 2392339"/>
                  <a:gd name="connsiteX16" fmla="*/ 693054 w 3991598"/>
                  <a:gd name="connsiteY16" fmla="*/ 47995 h 2392339"/>
                  <a:gd name="connsiteX17" fmla="*/ 764416 w 3991598"/>
                  <a:gd name="connsiteY17" fmla="*/ 4855 h 2392339"/>
                  <a:gd name="connsiteX18" fmla="*/ 1126466 w 3991598"/>
                  <a:gd name="connsiteY18" fmla="*/ 16145 h 2392339"/>
                  <a:gd name="connsiteX19" fmla="*/ 1324426 w 3991598"/>
                  <a:gd name="connsiteY19" fmla="*/ 22998 h 2392339"/>
                  <a:gd name="connsiteX20" fmla="*/ 2044494 w 3991598"/>
                  <a:gd name="connsiteY20" fmla="*/ 27433 h 2392339"/>
                  <a:gd name="connsiteX21" fmla="*/ 2125533 w 3991598"/>
                  <a:gd name="connsiteY21" fmla="*/ 53235 h 2392339"/>
                  <a:gd name="connsiteX22" fmla="*/ 2328330 w 3991598"/>
                  <a:gd name="connsiteY22" fmla="*/ 4049 h 2392339"/>
                  <a:gd name="connsiteX23" fmla="*/ 2728683 w 3991598"/>
                  <a:gd name="connsiteY23" fmla="*/ 22191 h 2392339"/>
                  <a:gd name="connsiteX24" fmla="*/ 3199187 w 3991598"/>
                  <a:gd name="connsiteY24" fmla="*/ 18966 h 2392339"/>
                  <a:gd name="connsiteX25" fmla="*/ 3339088 w 3991598"/>
                  <a:gd name="connsiteY25" fmla="*/ 30659 h 2392339"/>
                  <a:gd name="connsiteX26" fmla="*/ 3725734 w 3991598"/>
                  <a:gd name="connsiteY26" fmla="*/ 62912 h 2392339"/>
                  <a:gd name="connsiteX27" fmla="*/ 3854337 w 3991598"/>
                  <a:gd name="connsiteY27" fmla="*/ 103202 h 2392339"/>
                  <a:gd name="connsiteX28" fmla="*/ 3757181 w 3991598"/>
                  <a:gd name="connsiteY28" fmla="*/ 183058 h 2392339"/>
                  <a:gd name="connsiteX29" fmla="*/ 3950826 w 3991598"/>
                  <a:gd name="connsiteY29" fmla="*/ 270350 h 2392339"/>
                  <a:gd name="connsiteX30" fmla="*/ 3988009 w 3991598"/>
                  <a:gd name="connsiteY30" fmla="*/ 567155 h 2392339"/>
                  <a:gd name="connsiteX31" fmla="*/ 3976956 w 3991598"/>
                  <a:gd name="connsiteY31" fmla="*/ 865268 h 2392339"/>
                  <a:gd name="connsiteX32" fmla="*/ 3871592 w 3991598"/>
                  <a:gd name="connsiteY32" fmla="*/ 1040606 h 2392339"/>
                  <a:gd name="connsiteX33" fmla="*/ 3763845 w 3991598"/>
                  <a:gd name="connsiteY33" fmla="*/ 1359636 h 2392339"/>
                  <a:gd name="connsiteX34" fmla="*/ 3610059 w 3991598"/>
                  <a:gd name="connsiteY34" fmla="*/ 1724296 h 2392339"/>
                  <a:gd name="connsiteX35" fmla="*/ 3455850 w 3991598"/>
                  <a:gd name="connsiteY35" fmla="*/ 1924507 h 2392339"/>
                  <a:gd name="connsiteX36" fmla="*/ 3352972 w 3991598"/>
                  <a:gd name="connsiteY36" fmla="*/ 2037821 h 2392339"/>
                  <a:gd name="connsiteX37" fmla="*/ 3199187 w 3991598"/>
                  <a:gd name="connsiteY37" fmla="*/ 2249328 h 2392339"/>
                  <a:gd name="connsiteX38" fmla="*/ 3020451 w 3991598"/>
                  <a:gd name="connsiteY38" fmla="*/ 2386325 h 2392339"/>
                  <a:gd name="connsiteX39" fmla="*/ 2833895 w 3991598"/>
                  <a:gd name="connsiteY39" fmla="*/ 2370737 h 2392339"/>
                  <a:gd name="connsiteX40" fmla="*/ 2662433 w 3991598"/>
                  <a:gd name="connsiteY40" fmla="*/ 2390333 h 2392339"/>
                  <a:gd name="connsiteX41" fmla="*/ 2296076 w 3991598"/>
                  <a:gd name="connsiteY41" fmla="*/ 2373506 h 2392339"/>
                  <a:gd name="connsiteX42" fmla="*/ 2205765 w 3991598"/>
                  <a:gd name="connsiteY42" fmla="*/ 2339639 h 2392339"/>
                  <a:gd name="connsiteX43" fmla="*/ 2160609 w 3991598"/>
                  <a:gd name="connsiteY43" fmla="*/ 2328350 h 2392339"/>
                  <a:gd name="connsiteX44" fmla="*/ 2053258 w 3991598"/>
                  <a:gd name="connsiteY44" fmla="*/ 2330693 h 2392339"/>
                  <a:gd name="connsiteX45" fmla="*/ 1916300 w 3991598"/>
                  <a:gd name="connsiteY45" fmla="*/ 2355827 h 2392339"/>
                  <a:gd name="connsiteX46" fmla="*/ 1640264 w 3991598"/>
                  <a:gd name="connsiteY46" fmla="*/ 2362841 h 2392339"/>
                  <a:gd name="connsiteX47" fmla="*/ 1260662 w 3991598"/>
                  <a:gd name="connsiteY47" fmla="*/ 2208045 h 2392339"/>
                  <a:gd name="connsiteX48" fmla="*/ 1121378 w 3991598"/>
                  <a:gd name="connsiteY48" fmla="*/ 2161588 h 2392339"/>
                  <a:gd name="connsiteX49" fmla="*/ 872610 w 3991598"/>
                  <a:gd name="connsiteY49" fmla="*/ 2070197 h 2392339"/>
                  <a:gd name="connsiteX50" fmla="*/ 447040 w 3991598"/>
                  <a:gd name="connsiteY50" fmla="*/ 2001826 h 2392339"/>
                  <a:gd name="connsiteX51" fmla="*/ 107515 w 3991598"/>
                  <a:gd name="connsiteY51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979308 w 3991598"/>
                  <a:gd name="connsiteY12" fmla="*/ 192331 h 2392339"/>
                  <a:gd name="connsiteX13" fmla="*/ 706769 w 3991598"/>
                  <a:gd name="connsiteY13" fmla="*/ 371379 h 2392339"/>
                  <a:gd name="connsiteX14" fmla="*/ 760787 w 3991598"/>
                  <a:gd name="connsiteY14" fmla="*/ 81862 h 2392339"/>
                  <a:gd name="connsiteX15" fmla="*/ 693054 w 3991598"/>
                  <a:gd name="connsiteY15" fmla="*/ 47995 h 2392339"/>
                  <a:gd name="connsiteX16" fmla="*/ 764416 w 3991598"/>
                  <a:gd name="connsiteY16" fmla="*/ 4855 h 2392339"/>
                  <a:gd name="connsiteX17" fmla="*/ 1126466 w 3991598"/>
                  <a:gd name="connsiteY17" fmla="*/ 16145 h 2392339"/>
                  <a:gd name="connsiteX18" fmla="*/ 1324426 w 3991598"/>
                  <a:gd name="connsiteY18" fmla="*/ 22998 h 2392339"/>
                  <a:gd name="connsiteX19" fmla="*/ 2044494 w 3991598"/>
                  <a:gd name="connsiteY19" fmla="*/ 27433 h 2392339"/>
                  <a:gd name="connsiteX20" fmla="*/ 2125533 w 3991598"/>
                  <a:gd name="connsiteY20" fmla="*/ 53235 h 2392339"/>
                  <a:gd name="connsiteX21" fmla="*/ 2328330 w 3991598"/>
                  <a:gd name="connsiteY21" fmla="*/ 4049 h 2392339"/>
                  <a:gd name="connsiteX22" fmla="*/ 2728683 w 3991598"/>
                  <a:gd name="connsiteY22" fmla="*/ 22191 h 2392339"/>
                  <a:gd name="connsiteX23" fmla="*/ 3199187 w 3991598"/>
                  <a:gd name="connsiteY23" fmla="*/ 18966 h 2392339"/>
                  <a:gd name="connsiteX24" fmla="*/ 3339088 w 3991598"/>
                  <a:gd name="connsiteY24" fmla="*/ 30659 h 2392339"/>
                  <a:gd name="connsiteX25" fmla="*/ 3725734 w 3991598"/>
                  <a:gd name="connsiteY25" fmla="*/ 62912 h 2392339"/>
                  <a:gd name="connsiteX26" fmla="*/ 3854337 w 3991598"/>
                  <a:gd name="connsiteY26" fmla="*/ 103202 h 2392339"/>
                  <a:gd name="connsiteX27" fmla="*/ 3757181 w 3991598"/>
                  <a:gd name="connsiteY27" fmla="*/ 183058 h 2392339"/>
                  <a:gd name="connsiteX28" fmla="*/ 3950826 w 3991598"/>
                  <a:gd name="connsiteY28" fmla="*/ 270350 h 2392339"/>
                  <a:gd name="connsiteX29" fmla="*/ 3988009 w 3991598"/>
                  <a:gd name="connsiteY29" fmla="*/ 567155 h 2392339"/>
                  <a:gd name="connsiteX30" fmla="*/ 3976956 w 3991598"/>
                  <a:gd name="connsiteY30" fmla="*/ 865268 h 2392339"/>
                  <a:gd name="connsiteX31" fmla="*/ 3871592 w 3991598"/>
                  <a:gd name="connsiteY31" fmla="*/ 1040606 h 2392339"/>
                  <a:gd name="connsiteX32" fmla="*/ 3763845 w 3991598"/>
                  <a:gd name="connsiteY32" fmla="*/ 1359636 h 2392339"/>
                  <a:gd name="connsiteX33" fmla="*/ 3610059 w 3991598"/>
                  <a:gd name="connsiteY33" fmla="*/ 1724296 h 2392339"/>
                  <a:gd name="connsiteX34" fmla="*/ 3455850 w 3991598"/>
                  <a:gd name="connsiteY34" fmla="*/ 1924507 h 2392339"/>
                  <a:gd name="connsiteX35" fmla="*/ 3352972 w 3991598"/>
                  <a:gd name="connsiteY35" fmla="*/ 2037821 h 2392339"/>
                  <a:gd name="connsiteX36" fmla="*/ 3199187 w 3991598"/>
                  <a:gd name="connsiteY36" fmla="*/ 2249328 h 2392339"/>
                  <a:gd name="connsiteX37" fmla="*/ 3020451 w 3991598"/>
                  <a:gd name="connsiteY37" fmla="*/ 2386325 h 2392339"/>
                  <a:gd name="connsiteX38" fmla="*/ 2833895 w 3991598"/>
                  <a:gd name="connsiteY38" fmla="*/ 2370737 h 2392339"/>
                  <a:gd name="connsiteX39" fmla="*/ 2662433 w 3991598"/>
                  <a:gd name="connsiteY39" fmla="*/ 2390333 h 2392339"/>
                  <a:gd name="connsiteX40" fmla="*/ 2296076 w 3991598"/>
                  <a:gd name="connsiteY40" fmla="*/ 2373506 h 2392339"/>
                  <a:gd name="connsiteX41" fmla="*/ 2205765 w 3991598"/>
                  <a:gd name="connsiteY41" fmla="*/ 2339639 h 2392339"/>
                  <a:gd name="connsiteX42" fmla="*/ 2160609 w 3991598"/>
                  <a:gd name="connsiteY42" fmla="*/ 2328350 h 2392339"/>
                  <a:gd name="connsiteX43" fmla="*/ 2053258 w 3991598"/>
                  <a:gd name="connsiteY43" fmla="*/ 2330693 h 2392339"/>
                  <a:gd name="connsiteX44" fmla="*/ 1916300 w 3991598"/>
                  <a:gd name="connsiteY44" fmla="*/ 2355827 h 2392339"/>
                  <a:gd name="connsiteX45" fmla="*/ 1640264 w 3991598"/>
                  <a:gd name="connsiteY45" fmla="*/ 2362841 h 2392339"/>
                  <a:gd name="connsiteX46" fmla="*/ 1260662 w 3991598"/>
                  <a:gd name="connsiteY46" fmla="*/ 2208045 h 2392339"/>
                  <a:gd name="connsiteX47" fmla="*/ 1121378 w 3991598"/>
                  <a:gd name="connsiteY47" fmla="*/ 2161588 h 2392339"/>
                  <a:gd name="connsiteX48" fmla="*/ 872610 w 3991598"/>
                  <a:gd name="connsiteY48" fmla="*/ 2070197 h 2392339"/>
                  <a:gd name="connsiteX49" fmla="*/ 447040 w 3991598"/>
                  <a:gd name="connsiteY49" fmla="*/ 2001826 h 2392339"/>
                  <a:gd name="connsiteX50" fmla="*/ 107515 w 3991598"/>
                  <a:gd name="connsiteY50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60609 w 3991598"/>
                  <a:gd name="connsiteY41" fmla="*/ 2328350 h 2392339"/>
                  <a:gd name="connsiteX42" fmla="*/ 2053258 w 3991598"/>
                  <a:gd name="connsiteY42" fmla="*/ 2330693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37605 w 3991598"/>
                  <a:gd name="connsiteY41" fmla="*/ 2362855 h 2392339"/>
                  <a:gd name="connsiteX42" fmla="*/ 2053258 w 3991598"/>
                  <a:gd name="connsiteY42" fmla="*/ 2330693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37605 w 3991598"/>
                  <a:gd name="connsiteY41" fmla="*/ 2362855 h 2392339"/>
                  <a:gd name="connsiteX42" fmla="*/ 2064759 w 3991598"/>
                  <a:gd name="connsiteY42" fmla="*/ 2376700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137605 w 3991598"/>
                  <a:gd name="connsiteY40" fmla="*/ 2362855 h 2392339"/>
                  <a:gd name="connsiteX41" fmla="*/ 2064759 w 3991598"/>
                  <a:gd name="connsiteY41" fmla="*/ 2376700 h 2392339"/>
                  <a:gd name="connsiteX42" fmla="*/ 1916300 w 3991598"/>
                  <a:gd name="connsiteY42" fmla="*/ 2355827 h 2392339"/>
                  <a:gd name="connsiteX43" fmla="*/ 1640264 w 3991598"/>
                  <a:gd name="connsiteY43" fmla="*/ 2362841 h 2392339"/>
                  <a:gd name="connsiteX44" fmla="*/ 1260662 w 3991598"/>
                  <a:gd name="connsiteY44" fmla="*/ 2208045 h 2392339"/>
                  <a:gd name="connsiteX45" fmla="*/ 1121378 w 3991598"/>
                  <a:gd name="connsiteY45" fmla="*/ 2161588 h 2392339"/>
                  <a:gd name="connsiteX46" fmla="*/ 872610 w 3991598"/>
                  <a:gd name="connsiteY46" fmla="*/ 2070197 h 2392339"/>
                  <a:gd name="connsiteX47" fmla="*/ 447040 w 3991598"/>
                  <a:gd name="connsiteY47" fmla="*/ 2001826 h 2392339"/>
                  <a:gd name="connsiteX48" fmla="*/ 107515 w 3991598"/>
                  <a:gd name="connsiteY48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137605 w 3991598"/>
                  <a:gd name="connsiteY40" fmla="*/ 2362855 h 2392339"/>
                  <a:gd name="connsiteX41" fmla="*/ 1916300 w 3991598"/>
                  <a:gd name="connsiteY41" fmla="*/ 2355827 h 2392339"/>
                  <a:gd name="connsiteX42" fmla="*/ 1640264 w 3991598"/>
                  <a:gd name="connsiteY42" fmla="*/ 2362841 h 2392339"/>
                  <a:gd name="connsiteX43" fmla="*/ 1260662 w 3991598"/>
                  <a:gd name="connsiteY43" fmla="*/ 2208045 h 2392339"/>
                  <a:gd name="connsiteX44" fmla="*/ 1121378 w 3991598"/>
                  <a:gd name="connsiteY44" fmla="*/ 2161588 h 2392339"/>
                  <a:gd name="connsiteX45" fmla="*/ 872610 w 3991598"/>
                  <a:gd name="connsiteY45" fmla="*/ 2070197 h 2392339"/>
                  <a:gd name="connsiteX46" fmla="*/ 447040 w 3991598"/>
                  <a:gd name="connsiteY46" fmla="*/ 2001826 h 2392339"/>
                  <a:gd name="connsiteX47" fmla="*/ 107515 w 3991598"/>
                  <a:gd name="connsiteY47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950826 w 3991598"/>
                  <a:gd name="connsiteY26" fmla="*/ 270350 h 2392339"/>
                  <a:gd name="connsiteX27" fmla="*/ 3988009 w 3991598"/>
                  <a:gd name="connsiteY27" fmla="*/ 567155 h 2392339"/>
                  <a:gd name="connsiteX28" fmla="*/ 3976956 w 3991598"/>
                  <a:gd name="connsiteY28" fmla="*/ 865268 h 2392339"/>
                  <a:gd name="connsiteX29" fmla="*/ 3871592 w 3991598"/>
                  <a:gd name="connsiteY29" fmla="*/ 1040606 h 2392339"/>
                  <a:gd name="connsiteX30" fmla="*/ 3763845 w 3991598"/>
                  <a:gd name="connsiteY30" fmla="*/ 1359636 h 2392339"/>
                  <a:gd name="connsiteX31" fmla="*/ 3610059 w 3991598"/>
                  <a:gd name="connsiteY31" fmla="*/ 1724296 h 2392339"/>
                  <a:gd name="connsiteX32" fmla="*/ 3455850 w 3991598"/>
                  <a:gd name="connsiteY32" fmla="*/ 1924507 h 2392339"/>
                  <a:gd name="connsiteX33" fmla="*/ 3352972 w 3991598"/>
                  <a:gd name="connsiteY33" fmla="*/ 2037821 h 2392339"/>
                  <a:gd name="connsiteX34" fmla="*/ 3199187 w 3991598"/>
                  <a:gd name="connsiteY34" fmla="*/ 2249328 h 2392339"/>
                  <a:gd name="connsiteX35" fmla="*/ 3020451 w 3991598"/>
                  <a:gd name="connsiteY35" fmla="*/ 2386325 h 2392339"/>
                  <a:gd name="connsiteX36" fmla="*/ 2833895 w 3991598"/>
                  <a:gd name="connsiteY36" fmla="*/ 2370737 h 2392339"/>
                  <a:gd name="connsiteX37" fmla="*/ 2662433 w 3991598"/>
                  <a:gd name="connsiteY37" fmla="*/ 2390333 h 2392339"/>
                  <a:gd name="connsiteX38" fmla="*/ 2296076 w 3991598"/>
                  <a:gd name="connsiteY38" fmla="*/ 2373506 h 2392339"/>
                  <a:gd name="connsiteX39" fmla="*/ 2137605 w 3991598"/>
                  <a:gd name="connsiteY39" fmla="*/ 2362855 h 2392339"/>
                  <a:gd name="connsiteX40" fmla="*/ 1916300 w 3991598"/>
                  <a:gd name="connsiteY40" fmla="*/ 2355827 h 2392339"/>
                  <a:gd name="connsiteX41" fmla="*/ 1640264 w 3991598"/>
                  <a:gd name="connsiteY41" fmla="*/ 2362841 h 2392339"/>
                  <a:gd name="connsiteX42" fmla="*/ 1260662 w 3991598"/>
                  <a:gd name="connsiteY42" fmla="*/ 2208045 h 2392339"/>
                  <a:gd name="connsiteX43" fmla="*/ 1121378 w 3991598"/>
                  <a:gd name="connsiteY43" fmla="*/ 2161588 h 2392339"/>
                  <a:gd name="connsiteX44" fmla="*/ 872610 w 3991598"/>
                  <a:gd name="connsiteY44" fmla="*/ 2070197 h 2392339"/>
                  <a:gd name="connsiteX45" fmla="*/ 447040 w 3991598"/>
                  <a:gd name="connsiteY45" fmla="*/ 2001826 h 2392339"/>
                  <a:gd name="connsiteX46" fmla="*/ 107515 w 3991598"/>
                  <a:gd name="connsiteY46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693054 w 3991598"/>
                  <a:gd name="connsiteY13" fmla="*/ 47995 h 2392339"/>
                  <a:gd name="connsiteX14" fmla="*/ 764416 w 3991598"/>
                  <a:gd name="connsiteY14" fmla="*/ 4855 h 2392339"/>
                  <a:gd name="connsiteX15" fmla="*/ 1126466 w 3991598"/>
                  <a:gd name="connsiteY15" fmla="*/ 16145 h 2392339"/>
                  <a:gd name="connsiteX16" fmla="*/ 1324426 w 3991598"/>
                  <a:gd name="connsiteY16" fmla="*/ 22998 h 2392339"/>
                  <a:gd name="connsiteX17" fmla="*/ 2044494 w 3991598"/>
                  <a:gd name="connsiteY17" fmla="*/ 27433 h 2392339"/>
                  <a:gd name="connsiteX18" fmla="*/ 2125533 w 3991598"/>
                  <a:gd name="connsiteY18" fmla="*/ 53235 h 2392339"/>
                  <a:gd name="connsiteX19" fmla="*/ 2328330 w 3991598"/>
                  <a:gd name="connsiteY19" fmla="*/ 4049 h 2392339"/>
                  <a:gd name="connsiteX20" fmla="*/ 2728683 w 3991598"/>
                  <a:gd name="connsiteY20" fmla="*/ 22191 h 2392339"/>
                  <a:gd name="connsiteX21" fmla="*/ 3199187 w 3991598"/>
                  <a:gd name="connsiteY21" fmla="*/ 18966 h 2392339"/>
                  <a:gd name="connsiteX22" fmla="*/ 3339088 w 3991598"/>
                  <a:gd name="connsiteY22" fmla="*/ 30659 h 2392339"/>
                  <a:gd name="connsiteX23" fmla="*/ 3725734 w 3991598"/>
                  <a:gd name="connsiteY23" fmla="*/ 62912 h 2392339"/>
                  <a:gd name="connsiteX24" fmla="*/ 3854337 w 3991598"/>
                  <a:gd name="connsiteY24" fmla="*/ 103202 h 2392339"/>
                  <a:gd name="connsiteX25" fmla="*/ 3950826 w 3991598"/>
                  <a:gd name="connsiteY25" fmla="*/ 270350 h 2392339"/>
                  <a:gd name="connsiteX26" fmla="*/ 3988009 w 3991598"/>
                  <a:gd name="connsiteY26" fmla="*/ 567155 h 2392339"/>
                  <a:gd name="connsiteX27" fmla="*/ 3976956 w 3991598"/>
                  <a:gd name="connsiteY27" fmla="*/ 865268 h 2392339"/>
                  <a:gd name="connsiteX28" fmla="*/ 3871592 w 3991598"/>
                  <a:gd name="connsiteY28" fmla="*/ 1040606 h 2392339"/>
                  <a:gd name="connsiteX29" fmla="*/ 3763845 w 3991598"/>
                  <a:gd name="connsiteY29" fmla="*/ 1359636 h 2392339"/>
                  <a:gd name="connsiteX30" fmla="*/ 3610059 w 3991598"/>
                  <a:gd name="connsiteY30" fmla="*/ 1724296 h 2392339"/>
                  <a:gd name="connsiteX31" fmla="*/ 3455850 w 3991598"/>
                  <a:gd name="connsiteY31" fmla="*/ 1924507 h 2392339"/>
                  <a:gd name="connsiteX32" fmla="*/ 3352972 w 3991598"/>
                  <a:gd name="connsiteY32" fmla="*/ 2037821 h 2392339"/>
                  <a:gd name="connsiteX33" fmla="*/ 3199187 w 3991598"/>
                  <a:gd name="connsiteY33" fmla="*/ 2249328 h 2392339"/>
                  <a:gd name="connsiteX34" fmla="*/ 3020451 w 3991598"/>
                  <a:gd name="connsiteY34" fmla="*/ 2386325 h 2392339"/>
                  <a:gd name="connsiteX35" fmla="*/ 2833895 w 3991598"/>
                  <a:gd name="connsiteY35" fmla="*/ 2370737 h 2392339"/>
                  <a:gd name="connsiteX36" fmla="*/ 2662433 w 3991598"/>
                  <a:gd name="connsiteY36" fmla="*/ 2390333 h 2392339"/>
                  <a:gd name="connsiteX37" fmla="*/ 2296076 w 3991598"/>
                  <a:gd name="connsiteY37" fmla="*/ 2373506 h 2392339"/>
                  <a:gd name="connsiteX38" fmla="*/ 2137605 w 3991598"/>
                  <a:gd name="connsiteY38" fmla="*/ 2362855 h 2392339"/>
                  <a:gd name="connsiteX39" fmla="*/ 1916300 w 3991598"/>
                  <a:gd name="connsiteY39" fmla="*/ 2355827 h 2392339"/>
                  <a:gd name="connsiteX40" fmla="*/ 1640264 w 3991598"/>
                  <a:gd name="connsiteY40" fmla="*/ 2362841 h 2392339"/>
                  <a:gd name="connsiteX41" fmla="*/ 1260662 w 3991598"/>
                  <a:gd name="connsiteY41" fmla="*/ 2208045 h 2392339"/>
                  <a:gd name="connsiteX42" fmla="*/ 1121378 w 3991598"/>
                  <a:gd name="connsiteY42" fmla="*/ 2161588 h 2392339"/>
                  <a:gd name="connsiteX43" fmla="*/ 872610 w 3991598"/>
                  <a:gd name="connsiteY43" fmla="*/ 2070197 h 2392339"/>
                  <a:gd name="connsiteX44" fmla="*/ 447040 w 3991598"/>
                  <a:gd name="connsiteY44" fmla="*/ 2001826 h 2392339"/>
                  <a:gd name="connsiteX45" fmla="*/ 107515 w 3991598"/>
                  <a:gd name="connsiteY45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330625 w 3991598"/>
                  <a:gd name="connsiteY2" fmla="*/ 1711052 h 2392339"/>
                  <a:gd name="connsiteX3" fmla="*/ 656425 w 3991598"/>
                  <a:gd name="connsiteY3" fmla="*/ 1716963 h 2392339"/>
                  <a:gd name="connsiteX4" fmla="*/ 990414 w 3991598"/>
                  <a:gd name="connsiteY4" fmla="*/ 1698682 h 2392339"/>
                  <a:gd name="connsiteX5" fmla="*/ 1295168 w 3991598"/>
                  <a:gd name="connsiteY5" fmla="*/ 1776724 h 2392339"/>
                  <a:gd name="connsiteX6" fmla="*/ 1699240 w 3991598"/>
                  <a:gd name="connsiteY6" fmla="*/ 1881206 h 2392339"/>
                  <a:gd name="connsiteX7" fmla="*/ 2102180 w 3991598"/>
                  <a:gd name="connsiteY7" fmla="*/ 1928043 h 2392339"/>
                  <a:gd name="connsiteX8" fmla="*/ 2082865 w 3991598"/>
                  <a:gd name="connsiteY8" fmla="*/ 1520876 h 2392339"/>
                  <a:gd name="connsiteX9" fmla="*/ 1813848 w 3991598"/>
                  <a:gd name="connsiteY9" fmla="*/ 1190090 h 2392339"/>
                  <a:gd name="connsiteX10" fmla="*/ 1506280 w 3991598"/>
                  <a:gd name="connsiteY10" fmla="*/ 1032684 h 2392339"/>
                  <a:gd name="connsiteX11" fmla="*/ 1182523 w 3991598"/>
                  <a:gd name="connsiteY11" fmla="*/ 813083 h 2392339"/>
                  <a:gd name="connsiteX12" fmla="*/ 882287 w 3991598"/>
                  <a:gd name="connsiteY12" fmla="*/ 628094 h 2392339"/>
                  <a:gd name="connsiteX13" fmla="*/ 706769 w 3991598"/>
                  <a:gd name="connsiteY13" fmla="*/ 371379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950826 w 3991598"/>
                  <a:gd name="connsiteY26" fmla="*/ 270350 h 2392339"/>
                  <a:gd name="connsiteX27" fmla="*/ 3988009 w 3991598"/>
                  <a:gd name="connsiteY27" fmla="*/ 567155 h 2392339"/>
                  <a:gd name="connsiteX28" fmla="*/ 3976956 w 3991598"/>
                  <a:gd name="connsiteY28" fmla="*/ 865268 h 2392339"/>
                  <a:gd name="connsiteX29" fmla="*/ 3871592 w 3991598"/>
                  <a:gd name="connsiteY29" fmla="*/ 1040606 h 2392339"/>
                  <a:gd name="connsiteX30" fmla="*/ 3763845 w 3991598"/>
                  <a:gd name="connsiteY30" fmla="*/ 1359636 h 2392339"/>
                  <a:gd name="connsiteX31" fmla="*/ 3610059 w 3991598"/>
                  <a:gd name="connsiteY31" fmla="*/ 1724296 h 2392339"/>
                  <a:gd name="connsiteX32" fmla="*/ 3455850 w 3991598"/>
                  <a:gd name="connsiteY32" fmla="*/ 1924507 h 2392339"/>
                  <a:gd name="connsiteX33" fmla="*/ 3352972 w 3991598"/>
                  <a:gd name="connsiteY33" fmla="*/ 2037821 h 2392339"/>
                  <a:gd name="connsiteX34" fmla="*/ 3199187 w 3991598"/>
                  <a:gd name="connsiteY34" fmla="*/ 2249328 h 2392339"/>
                  <a:gd name="connsiteX35" fmla="*/ 3020451 w 3991598"/>
                  <a:gd name="connsiteY35" fmla="*/ 2386325 h 2392339"/>
                  <a:gd name="connsiteX36" fmla="*/ 2833895 w 3991598"/>
                  <a:gd name="connsiteY36" fmla="*/ 2370737 h 2392339"/>
                  <a:gd name="connsiteX37" fmla="*/ 2662433 w 3991598"/>
                  <a:gd name="connsiteY37" fmla="*/ 2390333 h 2392339"/>
                  <a:gd name="connsiteX38" fmla="*/ 2296076 w 3991598"/>
                  <a:gd name="connsiteY38" fmla="*/ 2373506 h 2392339"/>
                  <a:gd name="connsiteX39" fmla="*/ 2137605 w 3991598"/>
                  <a:gd name="connsiteY39" fmla="*/ 2362855 h 2392339"/>
                  <a:gd name="connsiteX40" fmla="*/ 1916300 w 3991598"/>
                  <a:gd name="connsiteY40" fmla="*/ 2355827 h 2392339"/>
                  <a:gd name="connsiteX41" fmla="*/ 1640264 w 3991598"/>
                  <a:gd name="connsiteY41" fmla="*/ 2362841 h 2392339"/>
                  <a:gd name="connsiteX42" fmla="*/ 1260662 w 3991598"/>
                  <a:gd name="connsiteY42" fmla="*/ 2208045 h 2392339"/>
                  <a:gd name="connsiteX43" fmla="*/ 1121378 w 3991598"/>
                  <a:gd name="connsiteY43" fmla="*/ 2161588 h 2392339"/>
                  <a:gd name="connsiteX44" fmla="*/ 872610 w 3991598"/>
                  <a:gd name="connsiteY44" fmla="*/ 2070197 h 2392339"/>
                  <a:gd name="connsiteX45" fmla="*/ 447040 w 3991598"/>
                  <a:gd name="connsiteY45" fmla="*/ 2001826 h 2392339"/>
                  <a:gd name="connsiteX46" fmla="*/ 107515 w 3991598"/>
                  <a:gd name="connsiteY46" fmla="*/ 1991053 h 2392339"/>
                  <a:gd name="connsiteX0" fmla="*/ 1082 w 3991473"/>
                  <a:gd name="connsiteY0" fmla="*/ 1782477 h 2392339"/>
                  <a:gd name="connsiteX1" fmla="*/ 330005 w 3991473"/>
                  <a:gd name="connsiteY1" fmla="*/ 1717962 h 2392339"/>
                  <a:gd name="connsiteX2" fmla="*/ 330500 w 3991473"/>
                  <a:gd name="connsiteY2" fmla="*/ 1711052 h 2392339"/>
                  <a:gd name="connsiteX3" fmla="*/ 656300 w 3991473"/>
                  <a:gd name="connsiteY3" fmla="*/ 1716963 h 2392339"/>
                  <a:gd name="connsiteX4" fmla="*/ 990289 w 3991473"/>
                  <a:gd name="connsiteY4" fmla="*/ 1698682 h 2392339"/>
                  <a:gd name="connsiteX5" fmla="*/ 1295043 w 3991473"/>
                  <a:gd name="connsiteY5" fmla="*/ 1776724 h 2392339"/>
                  <a:gd name="connsiteX6" fmla="*/ 1699115 w 3991473"/>
                  <a:gd name="connsiteY6" fmla="*/ 1881206 h 2392339"/>
                  <a:gd name="connsiteX7" fmla="*/ 2102055 w 3991473"/>
                  <a:gd name="connsiteY7" fmla="*/ 1928043 h 2392339"/>
                  <a:gd name="connsiteX8" fmla="*/ 2082740 w 3991473"/>
                  <a:gd name="connsiteY8" fmla="*/ 1520876 h 2392339"/>
                  <a:gd name="connsiteX9" fmla="*/ 1813723 w 3991473"/>
                  <a:gd name="connsiteY9" fmla="*/ 1190090 h 2392339"/>
                  <a:gd name="connsiteX10" fmla="*/ 1506155 w 3991473"/>
                  <a:gd name="connsiteY10" fmla="*/ 1032684 h 2392339"/>
                  <a:gd name="connsiteX11" fmla="*/ 1182398 w 3991473"/>
                  <a:gd name="connsiteY11" fmla="*/ 813083 h 2392339"/>
                  <a:gd name="connsiteX12" fmla="*/ 882162 w 3991473"/>
                  <a:gd name="connsiteY12" fmla="*/ 628094 h 2392339"/>
                  <a:gd name="connsiteX13" fmla="*/ 706644 w 3991473"/>
                  <a:gd name="connsiteY13" fmla="*/ 371379 h 2392339"/>
                  <a:gd name="connsiteX14" fmla="*/ 692929 w 3991473"/>
                  <a:gd name="connsiteY14" fmla="*/ 47995 h 2392339"/>
                  <a:gd name="connsiteX15" fmla="*/ 764291 w 3991473"/>
                  <a:gd name="connsiteY15" fmla="*/ 4855 h 2392339"/>
                  <a:gd name="connsiteX16" fmla="*/ 1126341 w 3991473"/>
                  <a:gd name="connsiteY16" fmla="*/ 16145 h 2392339"/>
                  <a:gd name="connsiteX17" fmla="*/ 1324301 w 3991473"/>
                  <a:gd name="connsiteY17" fmla="*/ 22998 h 2392339"/>
                  <a:gd name="connsiteX18" fmla="*/ 2044369 w 3991473"/>
                  <a:gd name="connsiteY18" fmla="*/ 27433 h 2392339"/>
                  <a:gd name="connsiteX19" fmla="*/ 2125408 w 3991473"/>
                  <a:gd name="connsiteY19" fmla="*/ 53235 h 2392339"/>
                  <a:gd name="connsiteX20" fmla="*/ 2328205 w 3991473"/>
                  <a:gd name="connsiteY20" fmla="*/ 4049 h 2392339"/>
                  <a:gd name="connsiteX21" fmla="*/ 2728558 w 3991473"/>
                  <a:gd name="connsiteY21" fmla="*/ 22191 h 2392339"/>
                  <a:gd name="connsiteX22" fmla="*/ 3199062 w 3991473"/>
                  <a:gd name="connsiteY22" fmla="*/ 18966 h 2392339"/>
                  <a:gd name="connsiteX23" fmla="*/ 3338963 w 3991473"/>
                  <a:gd name="connsiteY23" fmla="*/ 30659 h 2392339"/>
                  <a:gd name="connsiteX24" fmla="*/ 3725609 w 3991473"/>
                  <a:gd name="connsiteY24" fmla="*/ 62912 h 2392339"/>
                  <a:gd name="connsiteX25" fmla="*/ 3854212 w 3991473"/>
                  <a:gd name="connsiteY25" fmla="*/ 103202 h 2392339"/>
                  <a:gd name="connsiteX26" fmla="*/ 3950701 w 3991473"/>
                  <a:gd name="connsiteY26" fmla="*/ 270350 h 2392339"/>
                  <a:gd name="connsiteX27" fmla="*/ 3987884 w 3991473"/>
                  <a:gd name="connsiteY27" fmla="*/ 567155 h 2392339"/>
                  <a:gd name="connsiteX28" fmla="*/ 3976831 w 3991473"/>
                  <a:gd name="connsiteY28" fmla="*/ 865268 h 2392339"/>
                  <a:gd name="connsiteX29" fmla="*/ 3871467 w 3991473"/>
                  <a:gd name="connsiteY29" fmla="*/ 1040606 h 2392339"/>
                  <a:gd name="connsiteX30" fmla="*/ 3763720 w 3991473"/>
                  <a:gd name="connsiteY30" fmla="*/ 1359636 h 2392339"/>
                  <a:gd name="connsiteX31" fmla="*/ 3609934 w 3991473"/>
                  <a:gd name="connsiteY31" fmla="*/ 1724296 h 2392339"/>
                  <a:gd name="connsiteX32" fmla="*/ 3455725 w 3991473"/>
                  <a:gd name="connsiteY32" fmla="*/ 1924507 h 2392339"/>
                  <a:gd name="connsiteX33" fmla="*/ 3352847 w 3991473"/>
                  <a:gd name="connsiteY33" fmla="*/ 2037821 h 2392339"/>
                  <a:gd name="connsiteX34" fmla="*/ 3199062 w 3991473"/>
                  <a:gd name="connsiteY34" fmla="*/ 2249328 h 2392339"/>
                  <a:gd name="connsiteX35" fmla="*/ 3020326 w 3991473"/>
                  <a:gd name="connsiteY35" fmla="*/ 2386325 h 2392339"/>
                  <a:gd name="connsiteX36" fmla="*/ 2833770 w 3991473"/>
                  <a:gd name="connsiteY36" fmla="*/ 2370737 h 2392339"/>
                  <a:gd name="connsiteX37" fmla="*/ 2662308 w 3991473"/>
                  <a:gd name="connsiteY37" fmla="*/ 2390333 h 2392339"/>
                  <a:gd name="connsiteX38" fmla="*/ 2295951 w 3991473"/>
                  <a:gd name="connsiteY38" fmla="*/ 2373506 h 2392339"/>
                  <a:gd name="connsiteX39" fmla="*/ 2137480 w 3991473"/>
                  <a:gd name="connsiteY39" fmla="*/ 2362855 h 2392339"/>
                  <a:gd name="connsiteX40" fmla="*/ 1916175 w 3991473"/>
                  <a:gd name="connsiteY40" fmla="*/ 2355827 h 2392339"/>
                  <a:gd name="connsiteX41" fmla="*/ 1640139 w 3991473"/>
                  <a:gd name="connsiteY41" fmla="*/ 2362841 h 2392339"/>
                  <a:gd name="connsiteX42" fmla="*/ 1260537 w 3991473"/>
                  <a:gd name="connsiteY42" fmla="*/ 2208045 h 2392339"/>
                  <a:gd name="connsiteX43" fmla="*/ 1121253 w 3991473"/>
                  <a:gd name="connsiteY43" fmla="*/ 2161588 h 2392339"/>
                  <a:gd name="connsiteX44" fmla="*/ 872485 w 3991473"/>
                  <a:gd name="connsiteY44" fmla="*/ 2070197 h 2392339"/>
                  <a:gd name="connsiteX45" fmla="*/ 446915 w 3991473"/>
                  <a:gd name="connsiteY45" fmla="*/ 2001826 h 2392339"/>
                  <a:gd name="connsiteX46" fmla="*/ 107390 w 3991473"/>
                  <a:gd name="connsiteY46" fmla="*/ 1991053 h 2392339"/>
                  <a:gd name="connsiteX0" fmla="*/ 1082 w 3991473"/>
                  <a:gd name="connsiteY0" fmla="*/ 1782477 h 2392339"/>
                  <a:gd name="connsiteX1" fmla="*/ 330005 w 3991473"/>
                  <a:gd name="connsiteY1" fmla="*/ 1717962 h 2392339"/>
                  <a:gd name="connsiteX2" fmla="*/ 330500 w 3991473"/>
                  <a:gd name="connsiteY2" fmla="*/ 1711052 h 2392339"/>
                  <a:gd name="connsiteX3" fmla="*/ 656300 w 3991473"/>
                  <a:gd name="connsiteY3" fmla="*/ 1716963 h 2392339"/>
                  <a:gd name="connsiteX4" fmla="*/ 990289 w 3991473"/>
                  <a:gd name="connsiteY4" fmla="*/ 1698682 h 2392339"/>
                  <a:gd name="connsiteX5" fmla="*/ 1295043 w 3991473"/>
                  <a:gd name="connsiteY5" fmla="*/ 1776724 h 2392339"/>
                  <a:gd name="connsiteX6" fmla="*/ 1699115 w 3991473"/>
                  <a:gd name="connsiteY6" fmla="*/ 1881206 h 2392339"/>
                  <a:gd name="connsiteX7" fmla="*/ 2102055 w 3991473"/>
                  <a:gd name="connsiteY7" fmla="*/ 1928043 h 2392339"/>
                  <a:gd name="connsiteX8" fmla="*/ 2082740 w 3991473"/>
                  <a:gd name="connsiteY8" fmla="*/ 1520876 h 2392339"/>
                  <a:gd name="connsiteX9" fmla="*/ 1813723 w 3991473"/>
                  <a:gd name="connsiteY9" fmla="*/ 1190090 h 2392339"/>
                  <a:gd name="connsiteX10" fmla="*/ 1506155 w 3991473"/>
                  <a:gd name="connsiteY10" fmla="*/ 1032684 h 2392339"/>
                  <a:gd name="connsiteX11" fmla="*/ 1182398 w 3991473"/>
                  <a:gd name="connsiteY11" fmla="*/ 813083 h 2392339"/>
                  <a:gd name="connsiteX12" fmla="*/ 882162 w 3991473"/>
                  <a:gd name="connsiteY12" fmla="*/ 628094 h 2392339"/>
                  <a:gd name="connsiteX13" fmla="*/ 77994 w 3991473"/>
                  <a:gd name="connsiteY13" fmla="*/ 438054 h 2392339"/>
                  <a:gd name="connsiteX14" fmla="*/ 692929 w 3991473"/>
                  <a:gd name="connsiteY14" fmla="*/ 47995 h 2392339"/>
                  <a:gd name="connsiteX15" fmla="*/ 764291 w 3991473"/>
                  <a:gd name="connsiteY15" fmla="*/ 4855 h 2392339"/>
                  <a:gd name="connsiteX16" fmla="*/ 1126341 w 3991473"/>
                  <a:gd name="connsiteY16" fmla="*/ 16145 h 2392339"/>
                  <a:gd name="connsiteX17" fmla="*/ 1324301 w 3991473"/>
                  <a:gd name="connsiteY17" fmla="*/ 22998 h 2392339"/>
                  <a:gd name="connsiteX18" fmla="*/ 2044369 w 3991473"/>
                  <a:gd name="connsiteY18" fmla="*/ 27433 h 2392339"/>
                  <a:gd name="connsiteX19" fmla="*/ 2125408 w 3991473"/>
                  <a:gd name="connsiteY19" fmla="*/ 53235 h 2392339"/>
                  <a:gd name="connsiteX20" fmla="*/ 2328205 w 3991473"/>
                  <a:gd name="connsiteY20" fmla="*/ 4049 h 2392339"/>
                  <a:gd name="connsiteX21" fmla="*/ 2728558 w 3991473"/>
                  <a:gd name="connsiteY21" fmla="*/ 22191 h 2392339"/>
                  <a:gd name="connsiteX22" fmla="*/ 3199062 w 3991473"/>
                  <a:gd name="connsiteY22" fmla="*/ 18966 h 2392339"/>
                  <a:gd name="connsiteX23" fmla="*/ 3338963 w 3991473"/>
                  <a:gd name="connsiteY23" fmla="*/ 30659 h 2392339"/>
                  <a:gd name="connsiteX24" fmla="*/ 3725609 w 3991473"/>
                  <a:gd name="connsiteY24" fmla="*/ 62912 h 2392339"/>
                  <a:gd name="connsiteX25" fmla="*/ 3854212 w 3991473"/>
                  <a:gd name="connsiteY25" fmla="*/ 103202 h 2392339"/>
                  <a:gd name="connsiteX26" fmla="*/ 3950701 w 3991473"/>
                  <a:gd name="connsiteY26" fmla="*/ 270350 h 2392339"/>
                  <a:gd name="connsiteX27" fmla="*/ 3987884 w 3991473"/>
                  <a:gd name="connsiteY27" fmla="*/ 567155 h 2392339"/>
                  <a:gd name="connsiteX28" fmla="*/ 3976831 w 3991473"/>
                  <a:gd name="connsiteY28" fmla="*/ 865268 h 2392339"/>
                  <a:gd name="connsiteX29" fmla="*/ 3871467 w 3991473"/>
                  <a:gd name="connsiteY29" fmla="*/ 1040606 h 2392339"/>
                  <a:gd name="connsiteX30" fmla="*/ 3763720 w 3991473"/>
                  <a:gd name="connsiteY30" fmla="*/ 1359636 h 2392339"/>
                  <a:gd name="connsiteX31" fmla="*/ 3609934 w 3991473"/>
                  <a:gd name="connsiteY31" fmla="*/ 1724296 h 2392339"/>
                  <a:gd name="connsiteX32" fmla="*/ 3455725 w 3991473"/>
                  <a:gd name="connsiteY32" fmla="*/ 1924507 h 2392339"/>
                  <a:gd name="connsiteX33" fmla="*/ 3352847 w 3991473"/>
                  <a:gd name="connsiteY33" fmla="*/ 2037821 h 2392339"/>
                  <a:gd name="connsiteX34" fmla="*/ 3199062 w 3991473"/>
                  <a:gd name="connsiteY34" fmla="*/ 2249328 h 2392339"/>
                  <a:gd name="connsiteX35" fmla="*/ 3020326 w 3991473"/>
                  <a:gd name="connsiteY35" fmla="*/ 2386325 h 2392339"/>
                  <a:gd name="connsiteX36" fmla="*/ 2833770 w 3991473"/>
                  <a:gd name="connsiteY36" fmla="*/ 2370737 h 2392339"/>
                  <a:gd name="connsiteX37" fmla="*/ 2662308 w 3991473"/>
                  <a:gd name="connsiteY37" fmla="*/ 2390333 h 2392339"/>
                  <a:gd name="connsiteX38" fmla="*/ 2295951 w 3991473"/>
                  <a:gd name="connsiteY38" fmla="*/ 2373506 h 2392339"/>
                  <a:gd name="connsiteX39" fmla="*/ 2137480 w 3991473"/>
                  <a:gd name="connsiteY39" fmla="*/ 2362855 h 2392339"/>
                  <a:gd name="connsiteX40" fmla="*/ 1916175 w 3991473"/>
                  <a:gd name="connsiteY40" fmla="*/ 2355827 h 2392339"/>
                  <a:gd name="connsiteX41" fmla="*/ 1640139 w 3991473"/>
                  <a:gd name="connsiteY41" fmla="*/ 2362841 h 2392339"/>
                  <a:gd name="connsiteX42" fmla="*/ 1260537 w 3991473"/>
                  <a:gd name="connsiteY42" fmla="*/ 2208045 h 2392339"/>
                  <a:gd name="connsiteX43" fmla="*/ 1121253 w 3991473"/>
                  <a:gd name="connsiteY43" fmla="*/ 2161588 h 2392339"/>
                  <a:gd name="connsiteX44" fmla="*/ 872485 w 3991473"/>
                  <a:gd name="connsiteY44" fmla="*/ 2070197 h 2392339"/>
                  <a:gd name="connsiteX45" fmla="*/ 446915 w 3991473"/>
                  <a:gd name="connsiteY45" fmla="*/ 2001826 h 2392339"/>
                  <a:gd name="connsiteX46" fmla="*/ 107390 w 3991473"/>
                  <a:gd name="connsiteY46" fmla="*/ 1991053 h 2392339"/>
                  <a:gd name="connsiteX0" fmla="*/ 13567 w 4003958"/>
                  <a:gd name="connsiteY0" fmla="*/ 1792659 h 2402521"/>
                  <a:gd name="connsiteX1" fmla="*/ 342490 w 4003958"/>
                  <a:gd name="connsiteY1" fmla="*/ 1728144 h 2402521"/>
                  <a:gd name="connsiteX2" fmla="*/ 342985 w 4003958"/>
                  <a:gd name="connsiteY2" fmla="*/ 1721234 h 2402521"/>
                  <a:gd name="connsiteX3" fmla="*/ 668785 w 4003958"/>
                  <a:gd name="connsiteY3" fmla="*/ 1727145 h 2402521"/>
                  <a:gd name="connsiteX4" fmla="*/ 1002774 w 4003958"/>
                  <a:gd name="connsiteY4" fmla="*/ 1708864 h 2402521"/>
                  <a:gd name="connsiteX5" fmla="*/ 1307528 w 4003958"/>
                  <a:gd name="connsiteY5" fmla="*/ 1786906 h 2402521"/>
                  <a:gd name="connsiteX6" fmla="*/ 1711600 w 4003958"/>
                  <a:gd name="connsiteY6" fmla="*/ 1891388 h 2402521"/>
                  <a:gd name="connsiteX7" fmla="*/ 2114540 w 4003958"/>
                  <a:gd name="connsiteY7" fmla="*/ 1938225 h 2402521"/>
                  <a:gd name="connsiteX8" fmla="*/ 2095225 w 4003958"/>
                  <a:gd name="connsiteY8" fmla="*/ 1531058 h 2402521"/>
                  <a:gd name="connsiteX9" fmla="*/ 1826208 w 4003958"/>
                  <a:gd name="connsiteY9" fmla="*/ 1200272 h 2402521"/>
                  <a:gd name="connsiteX10" fmla="*/ 1518640 w 4003958"/>
                  <a:gd name="connsiteY10" fmla="*/ 1042866 h 2402521"/>
                  <a:gd name="connsiteX11" fmla="*/ 1194883 w 4003958"/>
                  <a:gd name="connsiteY11" fmla="*/ 823265 h 2402521"/>
                  <a:gd name="connsiteX12" fmla="*/ 894647 w 4003958"/>
                  <a:gd name="connsiteY12" fmla="*/ 638276 h 2402521"/>
                  <a:gd name="connsiteX13" fmla="*/ 90479 w 4003958"/>
                  <a:gd name="connsiteY13" fmla="*/ 448236 h 2402521"/>
                  <a:gd name="connsiteX14" fmla="*/ 95814 w 4003958"/>
                  <a:gd name="connsiteY14" fmla="*/ 39127 h 2402521"/>
                  <a:gd name="connsiteX15" fmla="*/ 776776 w 4003958"/>
                  <a:gd name="connsiteY15" fmla="*/ 15037 h 2402521"/>
                  <a:gd name="connsiteX16" fmla="*/ 1138826 w 4003958"/>
                  <a:gd name="connsiteY16" fmla="*/ 26327 h 2402521"/>
                  <a:gd name="connsiteX17" fmla="*/ 1336786 w 4003958"/>
                  <a:gd name="connsiteY17" fmla="*/ 33180 h 2402521"/>
                  <a:gd name="connsiteX18" fmla="*/ 2056854 w 4003958"/>
                  <a:gd name="connsiteY18" fmla="*/ 37615 h 2402521"/>
                  <a:gd name="connsiteX19" fmla="*/ 2137893 w 4003958"/>
                  <a:gd name="connsiteY19" fmla="*/ 63417 h 2402521"/>
                  <a:gd name="connsiteX20" fmla="*/ 2340690 w 4003958"/>
                  <a:gd name="connsiteY20" fmla="*/ 14231 h 2402521"/>
                  <a:gd name="connsiteX21" fmla="*/ 2741043 w 4003958"/>
                  <a:gd name="connsiteY21" fmla="*/ 32373 h 2402521"/>
                  <a:gd name="connsiteX22" fmla="*/ 3211547 w 4003958"/>
                  <a:gd name="connsiteY22" fmla="*/ 29148 h 2402521"/>
                  <a:gd name="connsiteX23" fmla="*/ 3351448 w 4003958"/>
                  <a:gd name="connsiteY23" fmla="*/ 40841 h 2402521"/>
                  <a:gd name="connsiteX24" fmla="*/ 3738094 w 4003958"/>
                  <a:gd name="connsiteY24" fmla="*/ 73094 h 2402521"/>
                  <a:gd name="connsiteX25" fmla="*/ 3866697 w 4003958"/>
                  <a:gd name="connsiteY25" fmla="*/ 113384 h 2402521"/>
                  <a:gd name="connsiteX26" fmla="*/ 3963186 w 4003958"/>
                  <a:gd name="connsiteY26" fmla="*/ 280532 h 2402521"/>
                  <a:gd name="connsiteX27" fmla="*/ 4000369 w 4003958"/>
                  <a:gd name="connsiteY27" fmla="*/ 577337 h 2402521"/>
                  <a:gd name="connsiteX28" fmla="*/ 3989316 w 4003958"/>
                  <a:gd name="connsiteY28" fmla="*/ 875450 h 2402521"/>
                  <a:gd name="connsiteX29" fmla="*/ 3883952 w 4003958"/>
                  <a:gd name="connsiteY29" fmla="*/ 1050788 h 2402521"/>
                  <a:gd name="connsiteX30" fmla="*/ 3776205 w 4003958"/>
                  <a:gd name="connsiteY30" fmla="*/ 1369818 h 2402521"/>
                  <a:gd name="connsiteX31" fmla="*/ 3622419 w 4003958"/>
                  <a:gd name="connsiteY31" fmla="*/ 1734478 h 2402521"/>
                  <a:gd name="connsiteX32" fmla="*/ 3468210 w 4003958"/>
                  <a:gd name="connsiteY32" fmla="*/ 1934689 h 2402521"/>
                  <a:gd name="connsiteX33" fmla="*/ 3365332 w 4003958"/>
                  <a:gd name="connsiteY33" fmla="*/ 2048003 h 2402521"/>
                  <a:gd name="connsiteX34" fmla="*/ 3211547 w 4003958"/>
                  <a:gd name="connsiteY34" fmla="*/ 2259510 h 2402521"/>
                  <a:gd name="connsiteX35" fmla="*/ 3032811 w 4003958"/>
                  <a:gd name="connsiteY35" fmla="*/ 2396507 h 2402521"/>
                  <a:gd name="connsiteX36" fmla="*/ 2846255 w 4003958"/>
                  <a:gd name="connsiteY36" fmla="*/ 2380919 h 2402521"/>
                  <a:gd name="connsiteX37" fmla="*/ 2674793 w 4003958"/>
                  <a:gd name="connsiteY37" fmla="*/ 2400515 h 2402521"/>
                  <a:gd name="connsiteX38" fmla="*/ 2308436 w 4003958"/>
                  <a:gd name="connsiteY38" fmla="*/ 2383688 h 2402521"/>
                  <a:gd name="connsiteX39" fmla="*/ 2149965 w 4003958"/>
                  <a:gd name="connsiteY39" fmla="*/ 2373037 h 2402521"/>
                  <a:gd name="connsiteX40" fmla="*/ 1928660 w 4003958"/>
                  <a:gd name="connsiteY40" fmla="*/ 2366009 h 2402521"/>
                  <a:gd name="connsiteX41" fmla="*/ 1652624 w 4003958"/>
                  <a:gd name="connsiteY41" fmla="*/ 2373023 h 2402521"/>
                  <a:gd name="connsiteX42" fmla="*/ 1273022 w 4003958"/>
                  <a:gd name="connsiteY42" fmla="*/ 2218227 h 2402521"/>
                  <a:gd name="connsiteX43" fmla="*/ 1133738 w 4003958"/>
                  <a:gd name="connsiteY43" fmla="*/ 2171770 h 2402521"/>
                  <a:gd name="connsiteX44" fmla="*/ 884970 w 4003958"/>
                  <a:gd name="connsiteY44" fmla="*/ 2080379 h 2402521"/>
                  <a:gd name="connsiteX45" fmla="*/ 459400 w 4003958"/>
                  <a:gd name="connsiteY45" fmla="*/ 2012008 h 2402521"/>
                  <a:gd name="connsiteX46" fmla="*/ 119875 w 4003958"/>
                  <a:gd name="connsiteY46" fmla="*/ 2001235 h 2402521"/>
                  <a:gd name="connsiteX0" fmla="*/ 25481 w 4015872"/>
                  <a:gd name="connsiteY0" fmla="*/ 1796037 h 2405899"/>
                  <a:gd name="connsiteX1" fmla="*/ 354404 w 4015872"/>
                  <a:gd name="connsiteY1" fmla="*/ 1731522 h 2405899"/>
                  <a:gd name="connsiteX2" fmla="*/ 354899 w 4015872"/>
                  <a:gd name="connsiteY2" fmla="*/ 1724612 h 2405899"/>
                  <a:gd name="connsiteX3" fmla="*/ 680699 w 4015872"/>
                  <a:gd name="connsiteY3" fmla="*/ 1730523 h 2405899"/>
                  <a:gd name="connsiteX4" fmla="*/ 1014688 w 4015872"/>
                  <a:gd name="connsiteY4" fmla="*/ 1712242 h 2405899"/>
                  <a:gd name="connsiteX5" fmla="*/ 1319442 w 4015872"/>
                  <a:gd name="connsiteY5" fmla="*/ 1790284 h 2405899"/>
                  <a:gd name="connsiteX6" fmla="*/ 1723514 w 4015872"/>
                  <a:gd name="connsiteY6" fmla="*/ 1894766 h 2405899"/>
                  <a:gd name="connsiteX7" fmla="*/ 2126454 w 4015872"/>
                  <a:gd name="connsiteY7" fmla="*/ 1941603 h 2405899"/>
                  <a:gd name="connsiteX8" fmla="*/ 2107139 w 4015872"/>
                  <a:gd name="connsiteY8" fmla="*/ 1534436 h 2405899"/>
                  <a:gd name="connsiteX9" fmla="*/ 1838122 w 4015872"/>
                  <a:gd name="connsiteY9" fmla="*/ 1203650 h 2405899"/>
                  <a:gd name="connsiteX10" fmla="*/ 1530554 w 4015872"/>
                  <a:gd name="connsiteY10" fmla="*/ 1046244 h 2405899"/>
                  <a:gd name="connsiteX11" fmla="*/ 1206797 w 4015872"/>
                  <a:gd name="connsiteY11" fmla="*/ 826643 h 2405899"/>
                  <a:gd name="connsiteX12" fmla="*/ 906561 w 4015872"/>
                  <a:gd name="connsiteY12" fmla="*/ 641654 h 2405899"/>
                  <a:gd name="connsiteX13" fmla="*/ 83343 w 4015872"/>
                  <a:gd name="connsiteY13" fmla="*/ 499239 h 2405899"/>
                  <a:gd name="connsiteX14" fmla="*/ 107728 w 4015872"/>
                  <a:gd name="connsiteY14" fmla="*/ 42505 h 2405899"/>
                  <a:gd name="connsiteX15" fmla="*/ 788690 w 4015872"/>
                  <a:gd name="connsiteY15" fmla="*/ 18415 h 2405899"/>
                  <a:gd name="connsiteX16" fmla="*/ 1150740 w 4015872"/>
                  <a:gd name="connsiteY16" fmla="*/ 29705 h 2405899"/>
                  <a:gd name="connsiteX17" fmla="*/ 1348700 w 4015872"/>
                  <a:gd name="connsiteY17" fmla="*/ 36558 h 2405899"/>
                  <a:gd name="connsiteX18" fmla="*/ 2068768 w 4015872"/>
                  <a:gd name="connsiteY18" fmla="*/ 40993 h 2405899"/>
                  <a:gd name="connsiteX19" fmla="*/ 2149807 w 4015872"/>
                  <a:gd name="connsiteY19" fmla="*/ 66795 h 2405899"/>
                  <a:gd name="connsiteX20" fmla="*/ 2352604 w 4015872"/>
                  <a:gd name="connsiteY20" fmla="*/ 17609 h 2405899"/>
                  <a:gd name="connsiteX21" fmla="*/ 2752957 w 4015872"/>
                  <a:gd name="connsiteY21" fmla="*/ 35751 h 2405899"/>
                  <a:gd name="connsiteX22" fmla="*/ 3223461 w 4015872"/>
                  <a:gd name="connsiteY22" fmla="*/ 32526 h 2405899"/>
                  <a:gd name="connsiteX23" fmla="*/ 3363362 w 4015872"/>
                  <a:gd name="connsiteY23" fmla="*/ 44219 h 2405899"/>
                  <a:gd name="connsiteX24" fmla="*/ 3750008 w 4015872"/>
                  <a:gd name="connsiteY24" fmla="*/ 76472 h 2405899"/>
                  <a:gd name="connsiteX25" fmla="*/ 3878611 w 4015872"/>
                  <a:gd name="connsiteY25" fmla="*/ 116762 h 2405899"/>
                  <a:gd name="connsiteX26" fmla="*/ 3975100 w 4015872"/>
                  <a:gd name="connsiteY26" fmla="*/ 283910 h 2405899"/>
                  <a:gd name="connsiteX27" fmla="*/ 4012283 w 4015872"/>
                  <a:gd name="connsiteY27" fmla="*/ 580715 h 2405899"/>
                  <a:gd name="connsiteX28" fmla="*/ 4001230 w 4015872"/>
                  <a:gd name="connsiteY28" fmla="*/ 878828 h 2405899"/>
                  <a:gd name="connsiteX29" fmla="*/ 3895866 w 4015872"/>
                  <a:gd name="connsiteY29" fmla="*/ 1054166 h 2405899"/>
                  <a:gd name="connsiteX30" fmla="*/ 3788119 w 4015872"/>
                  <a:gd name="connsiteY30" fmla="*/ 1373196 h 2405899"/>
                  <a:gd name="connsiteX31" fmla="*/ 3634333 w 4015872"/>
                  <a:gd name="connsiteY31" fmla="*/ 1737856 h 2405899"/>
                  <a:gd name="connsiteX32" fmla="*/ 3480124 w 4015872"/>
                  <a:gd name="connsiteY32" fmla="*/ 1938067 h 2405899"/>
                  <a:gd name="connsiteX33" fmla="*/ 3377246 w 4015872"/>
                  <a:gd name="connsiteY33" fmla="*/ 2051381 h 2405899"/>
                  <a:gd name="connsiteX34" fmla="*/ 3223461 w 4015872"/>
                  <a:gd name="connsiteY34" fmla="*/ 2262888 h 2405899"/>
                  <a:gd name="connsiteX35" fmla="*/ 3044725 w 4015872"/>
                  <a:gd name="connsiteY35" fmla="*/ 2399885 h 2405899"/>
                  <a:gd name="connsiteX36" fmla="*/ 2858169 w 4015872"/>
                  <a:gd name="connsiteY36" fmla="*/ 2384297 h 2405899"/>
                  <a:gd name="connsiteX37" fmla="*/ 2686707 w 4015872"/>
                  <a:gd name="connsiteY37" fmla="*/ 2403893 h 2405899"/>
                  <a:gd name="connsiteX38" fmla="*/ 2320350 w 4015872"/>
                  <a:gd name="connsiteY38" fmla="*/ 2387066 h 2405899"/>
                  <a:gd name="connsiteX39" fmla="*/ 2161879 w 4015872"/>
                  <a:gd name="connsiteY39" fmla="*/ 2376415 h 2405899"/>
                  <a:gd name="connsiteX40" fmla="*/ 1940574 w 4015872"/>
                  <a:gd name="connsiteY40" fmla="*/ 2369387 h 2405899"/>
                  <a:gd name="connsiteX41" fmla="*/ 1664538 w 4015872"/>
                  <a:gd name="connsiteY41" fmla="*/ 2376401 h 2405899"/>
                  <a:gd name="connsiteX42" fmla="*/ 1284936 w 4015872"/>
                  <a:gd name="connsiteY42" fmla="*/ 2221605 h 2405899"/>
                  <a:gd name="connsiteX43" fmla="*/ 1145652 w 4015872"/>
                  <a:gd name="connsiteY43" fmla="*/ 2175148 h 2405899"/>
                  <a:gd name="connsiteX44" fmla="*/ 896884 w 4015872"/>
                  <a:gd name="connsiteY44" fmla="*/ 2083757 h 2405899"/>
                  <a:gd name="connsiteX45" fmla="*/ 471314 w 4015872"/>
                  <a:gd name="connsiteY45" fmla="*/ 2015386 h 2405899"/>
                  <a:gd name="connsiteX46" fmla="*/ 131789 w 4015872"/>
                  <a:gd name="connsiteY46" fmla="*/ 2004613 h 2405899"/>
                  <a:gd name="connsiteX0" fmla="*/ 4927 w 3995318"/>
                  <a:gd name="connsiteY0" fmla="*/ 1797230 h 2407092"/>
                  <a:gd name="connsiteX1" fmla="*/ 333850 w 3995318"/>
                  <a:gd name="connsiteY1" fmla="*/ 1732715 h 2407092"/>
                  <a:gd name="connsiteX2" fmla="*/ 334345 w 3995318"/>
                  <a:gd name="connsiteY2" fmla="*/ 1725805 h 2407092"/>
                  <a:gd name="connsiteX3" fmla="*/ 660145 w 3995318"/>
                  <a:gd name="connsiteY3" fmla="*/ 1731716 h 2407092"/>
                  <a:gd name="connsiteX4" fmla="*/ 994134 w 3995318"/>
                  <a:gd name="connsiteY4" fmla="*/ 1713435 h 2407092"/>
                  <a:gd name="connsiteX5" fmla="*/ 1298888 w 3995318"/>
                  <a:gd name="connsiteY5" fmla="*/ 1791477 h 2407092"/>
                  <a:gd name="connsiteX6" fmla="*/ 1702960 w 3995318"/>
                  <a:gd name="connsiteY6" fmla="*/ 1895959 h 2407092"/>
                  <a:gd name="connsiteX7" fmla="*/ 2105900 w 3995318"/>
                  <a:gd name="connsiteY7" fmla="*/ 1942796 h 2407092"/>
                  <a:gd name="connsiteX8" fmla="*/ 2086585 w 3995318"/>
                  <a:gd name="connsiteY8" fmla="*/ 1535629 h 2407092"/>
                  <a:gd name="connsiteX9" fmla="*/ 1817568 w 3995318"/>
                  <a:gd name="connsiteY9" fmla="*/ 1204843 h 2407092"/>
                  <a:gd name="connsiteX10" fmla="*/ 1510000 w 3995318"/>
                  <a:gd name="connsiteY10" fmla="*/ 1047437 h 2407092"/>
                  <a:gd name="connsiteX11" fmla="*/ 1186243 w 3995318"/>
                  <a:gd name="connsiteY11" fmla="*/ 827836 h 2407092"/>
                  <a:gd name="connsiteX12" fmla="*/ 886007 w 3995318"/>
                  <a:gd name="connsiteY12" fmla="*/ 642847 h 2407092"/>
                  <a:gd name="connsiteX13" fmla="*/ 62789 w 3995318"/>
                  <a:gd name="connsiteY13" fmla="*/ 500432 h 2407092"/>
                  <a:gd name="connsiteX14" fmla="*/ 60176 w 3995318"/>
                  <a:gd name="connsiteY14" fmla="*/ 30355 h 2407092"/>
                  <a:gd name="connsiteX15" fmla="*/ 87174 w 3995318"/>
                  <a:gd name="connsiteY15" fmla="*/ 43698 h 2407092"/>
                  <a:gd name="connsiteX16" fmla="*/ 768136 w 3995318"/>
                  <a:gd name="connsiteY16" fmla="*/ 19608 h 2407092"/>
                  <a:gd name="connsiteX17" fmla="*/ 1130186 w 3995318"/>
                  <a:gd name="connsiteY17" fmla="*/ 30898 h 2407092"/>
                  <a:gd name="connsiteX18" fmla="*/ 1328146 w 3995318"/>
                  <a:gd name="connsiteY18" fmla="*/ 37751 h 2407092"/>
                  <a:gd name="connsiteX19" fmla="*/ 2048214 w 3995318"/>
                  <a:gd name="connsiteY19" fmla="*/ 42186 h 2407092"/>
                  <a:gd name="connsiteX20" fmla="*/ 2129253 w 3995318"/>
                  <a:gd name="connsiteY20" fmla="*/ 67988 h 2407092"/>
                  <a:gd name="connsiteX21" fmla="*/ 2332050 w 3995318"/>
                  <a:gd name="connsiteY21" fmla="*/ 18802 h 2407092"/>
                  <a:gd name="connsiteX22" fmla="*/ 2732403 w 3995318"/>
                  <a:gd name="connsiteY22" fmla="*/ 36944 h 2407092"/>
                  <a:gd name="connsiteX23" fmla="*/ 3202907 w 3995318"/>
                  <a:gd name="connsiteY23" fmla="*/ 33719 h 2407092"/>
                  <a:gd name="connsiteX24" fmla="*/ 3342808 w 3995318"/>
                  <a:gd name="connsiteY24" fmla="*/ 45412 h 2407092"/>
                  <a:gd name="connsiteX25" fmla="*/ 3729454 w 3995318"/>
                  <a:gd name="connsiteY25" fmla="*/ 77665 h 2407092"/>
                  <a:gd name="connsiteX26" fmla="*/ 3858057 w 3995318"/>
                  <a:gd name="connsiteY26" fmla="*/ 117955 h 2407092"/>
                  <a:gd name="connsiteX27" fmla="*/ 3954546 w 3995318"/>
                  <a:gd name="connsiteY27" fmla="*/ 285103 h 2407092"/>
                  <a:gd name="connsiteX28" fmla="*/ 3991729 w 3995318"/>
                  <a:gd name="connsiteY28" fmla="*/ 581908 h 2407092"/>
                  <a:gd name="connsiteX29" fmla="*/ 3980676 w 3995318"/>
                  <a:gd name="connsiteY29" fmla="*/ 880021 h 2407092"/>
                  <a:gd name="connsiteX30" fmla="*/ 3875312 w 3995318"/>
                  <a:gd name="connsiteY30" fmla="*/ 1055359 h 2407092"/>
                  <a:gd name="connsiteX31" fmla="*/ 3767565 w 3995318"/>
                  <a:gd name="connsiteY31" fmla="*/ 1374389 h 2407092"/>
                  <a:gd name="connsiteX32" fmla="*/ 3613779 w 3995318"/>
                  <a:gd name="connsiteY32" fmla="*/ 1739049 h 2407092"/>
                  <a:gd name="connsiteX33" fmla="*/ 3459570 w 3995318"/>
                  <a:gd name="connsiteY33" fmla="*/ 1939260 h 2407092"/>
                  <a:gd name="connsiteX34" fmla="*/ 3356692 w 3995318"/>
                  <a:gd name="connsiteY34" fmla="*/ 2052574 h 2407092"/>
                  <a:gd name="connsiteX35" fmla="*/ 3202907 w 3995318"/>
                  <a:gd name="connsiteY35" fmla="*/ 2264081 h 2407092"/>
                  <a:gd name="connsiteX36" fmla="*/ 3024171 w 3995318"/>
                  <a:gd name="connsiteY36" fmla="*/ 2401078 h 2407092"/>
                  <a:gd name="connsiteX37" fmla="*/ 2837615 w 3995318"/>
                  <a:gd name="connsiteY37" fmla="*/ 2385490 h 2407092"/>
                  <a:gd name="connsiteX38" fmla="*/ 2666153 w 3995318"/>
                  <a:gd name="connsiteY38" fmla="*/ 2405086 h 2407092"/>
                  <a:gd name="connsiteX39" fmla="*/ 2299796 w 3995318"/>
                  <a:gd name="connsiteY39" fmla="*/ 2388259 h 2407092"/>
                  <a:gd name="connsiteX40" fmla="*/ 2141325 w 3995318"/>
                  <a:gd name="connsiteY40" fmla="*/ 2377608 h 2407092"/>
                  <a:gd name="connsiteX41" fmla="*/ 1920020 w 3995318"/>
                  <a:gd name="connsiteY41" fmla="*/ 2370580 h 2407092"/>
                  <a:gd name="connsiteX42" fmla="*/ 1643984 w 3995318"/>
                  <a:gd name="connsiteY42" fmla="*/ 2377594 h 2407092"/>
                  <a:gd name="connsiteX43" fmla="*/ 1264382 w 3995318"/>
                  <a:gd name="connsiteY43" fmla="*/ 2222798 h 2407092"/>
                  <a:gd name="connsiteX44" fmla="*/ 1125098 w 3995318"/>
                  <a:gd name="connsiteY44" fmla="*/ 2176341 h 2407092"/>
                  <a:gd name="connsiteX45" fmla="*/ 876330 w 3995318"/>
                  <a:gd name="connsiteY45" fmla="*/ 2084950 h 2407092"/>
                  <a:gd name="connsiteX46" fmla="*/ 450760 w 3995318"/>
                  <a:gd name="connsiteY46" fmla="*/ 2016579 h 2407092"/>
                  <a:gd name="connsiteX47" fmla="*/ 111235 w 3995318"/>
                  <a:gd name="connsiteY47" fmla="*/ 2005806 h 2407092"/>
                  <a:gd name="connsiteX0" fmla="*/ 28680 w 4019071"/>
                  <a:gd name="connsiteY0" fmla="*/ 1801390 h 2411252"/>
                  <a:gd name="connsiteX1" fmla="*/ 357603 w 4019071"/>
                  <a:gd name="connsiteY1" fmla="*/ 1736875 h 2411252"/>
                  <a:gd name="connsiteX2" fmla="*/ 358098 w 4019071"/>
                  <a:gd name="connsiteY2" fmla="*/ 1729965 h 2411252"/>
                  <a:gd name="connsiteX3" fmla="*/ 683898 w 4019071"/>
                  <a:gd name="connsiteY3" fmla="*/ 1735876 h 2411252"/>
                  <a:gd name="connsiteX4" fmla="*/ 1017887 w 4019071"/>
                  <a:gd name="connsiteY4" fmla="*/ 1717595 h 2411252"/>
                  <a:gd name="connsiteX5" fmla="*/ 1322641 w 4019071"/>
                  <a:gd name="connsiteY5" fmla="*/ 1795637 h 2411252"/>
                  <a:gd name="connsiteX6" fmla="*/ 1726713 w 4019071"/>
                  <a:gd name="connsiteY6" fmla="*/ 1900119 h 2411252"/>
                  <a:gd name="connsiteX7" fmla="*/ 2129653 w 4019071"/>
                  <a:gd name="connsiteY7" fmla="*/ 1946956 h 2411252"/>
                  <a:gd name="connsiteX8" fmla="*/ 2110338 w 4019071"/>
                  <a:gd name="connsiteY8" fmla="*/ 1539789 h 2411252"/>
                  <a:gd name="connsiteX9" fmla="*/ 1841321 w 4019071"/>
                  <a:gd name="connsiteY9" fmla="*/ 1209003 h 2411252"/>
                  <a:gd name="connsiteX10" fmla="*/ 1533753 w 4019071"/>
                  <a:gd name="connsiteY10" fmla="*/ 1051597 h 2411252"/>
                  <a:gd name="connsiteX11" fmla="*/ 1209996 w 4019071"/>
                  <a:gd name="connsiteY11" fmla="*/ 831996 h 2411252"/>
                  <a:gd name="connsiteX12" fmla="*/ 909760 w 4019071"/>
                  <a:gd name="connsiteY12" fmla="*/ 647007 h 2411252"/>
                  <a:gd name="connsiteX13" fmla="*/ 86542 w 4019071"/>
                  <a:gd name="connsiteY13" fmla="*/ 504592 h 2411252"/>
                  <a:gd name="connsiteX14" fmla="*/ 83929 w 4019071"/>
                  <a:gd name="connsiteY14" fmla="*/ 34515 h 2411252"/>
                  <a:gd name="connsiteX15" fmla="*/ 611307 w 4019071"/>
                  <a:gd name="connsiteY15" fmla="*/ 34244 h 2411252"/>
                  <a:gd name="connsiteX16" fmla="*/ 791889 w 4019071"/>
                  <a:gd name="connsiteY16" fmla="*/ 23768 h 2411252"/>
                  <a:gd name="connsiteX17" fmla="*/ 1153939 w 4019071"/>
                  <a:gd name="connsiteY17" fmla="*/ 35058 h 2411252"/>
                  <a:gd name="connsiteX18" fmla="*/ 1351899 w 4019071"/>
                  <a:gd name="connsiteY18" fmla="*/ 41911 h 2411252"/>
                  <a:gd name="connsiteX19" fmla="*/ 2071967 w 4019071"/>
                  <a:gd name="connsiteY19" fmla="*/ 46346 h 2411252"/>
                  <a:gd name="connsiteX20" fmla="*/ 2153006 w 4019071"/>
                  <a:gd name="connsiteY20" fmla="*/ 72148 h 2411252"/>
                  <a:gd name="connsiteX21" fmla="*/ 2355803 w 4019071"/>
                  <a:gd name="connsiteY21" fmla="*/ 22962 h 2411252"/>
                  <a:gd name="connsiteX22" fmla="*/ 2756156 w 4019071"/>
                  <a:gd name="connsiteY22" fmla="*/ 41104 h 2411252"/>
                  <a:gd name="connsiteX23" fmla="*/ 3226660 w 4019071"/>
                  <a:gd name="connsiteY23" fmla="*/ 37879 h 2411252"/>
                  <a:gd name="connsiteX24" fmla="*/ 3366561 w 4019071"/>
                  <a:gd name="connsiteY24" fmla="*/ 49572 h 2411252"/>
                  <a:gd name="connsiteX25" fmla="*/ 3753207 w 4019071"/>
                  <a:gd name="connsiteY25" fmla="*/ 81825 h 2411252"/>
                  <a:gd name="connsiteX26" fmla="*/ 3881810 w 4019071"/>
                  <a:gd name="connsiteY26" fmla="*/ 122115 h 2411252"/>
                  <a:gd name="connsiteX27" fmla="*/ 3978299 w 4019071"/>
                  <a:gd name="connsiteY27" fmla="*/ 289263 h 2411252"/>
                  <a:gd name="connsiteX28" fmla="*/ 4015482 w 4019071"/>
                  <a:gd name="connsiteY28" fmla="*/ 586068 h 2411252"/>
                  <a:gd name="connsiteX29" fmla="*/ 4004429 w 4019071"/>
                  <a:gd name="connsiteY29" fmla="*/ 884181 h 2411252"/>
                  <a:gd name="connsiteX30" fmla="*/ 3899065 w 4019071"/>
                  <a:gd name="connsiteY30" fmla="*/ 1059519 h 2411252"/>
                  <a:gd name="connsiteX31" fmla="*/ 3791318 w 4019071"/>
                  <a:gd name="connsiteY31" fmla="*/ 1378549 h 2411252"/>
                  <a:gd name="connsiteX32" fmla="*/ 3637532 w 4019071"/>
                  <a:gd name="connsiteY32" fmla="*/ 1743209 h 2411252"/>
                  <a:gd name="connsiteX33" fmla="*/ 3483323 w 4019071"/>
                  <a:gd name="connsiteY33" fmla="*/ 1943420 h 2411252"/>
                  <a:gd name="connsiteX34" fmla="*/ 3380445 w 4019071"/>
                  <a:gd name="connsiteY34" fmla="*/ 2056734 h 2411252"/>
                  <a:gd name="connsiteX35" fmla="*/ 3226660 w 4019071"/>
                  <a:gd name="connsiteY35" fmla="*/ 2268241 h 2411252"/>
                  <a:gd name="connsiteX36" fmla="*/ 3047924 w 4019071"/>
                  <a:gd name="connsiteY36" fmla="*/ 2405238 h 2411252"/>
                  <a:gd name="connsiteX37" fmla="*/ 2861368 w 4019071"/>
                  <a:gd name="connsiteY37" fmla="*/ 2389650 h 2411252"/>
                  <a:gd name="connsiteX38" fmla="*/ 2689906 w 4019071"/>
                  <a:gd name="connsiteY38" fmla="*/ 2409246 h 2411252"/>
                  <a:gd name="connsiteX39" fmla="*/ 2323549 w 4019071"/>
                  <a:gd name="connsiteY39" fmla="*/ 2392419 h 2411252"/>
                  <a:gd name="connsiteX40" fmla="*/ 2165078 w 4019071"/>
                  <a:gd name="connsiteY40" fmla="*/ 2381768 h 2411252"/>
                  <a:gd name="connsiteX41" fmla="*/ 1943773 w 4019071"/>
                  <a:gd name="connsiteY41" fmla="*/ 2374740 h 2411252"/>
                  <a:gd name="connsiteX42" fmla="*/ 1667737 w 4019071"/>
                  <a:gd name="connsiteY42" fmla="*/ 2381754 h 2411252"/>
                  <a:gd name="connsiteX43" fmla="*/ 1288135 w 4019071"/>
                  <a:gd name="connsiteY43" fmla="*/ 2226958 h 2411252"/>
                  <a:gd name="connsiteX44" fmla="*/ 1148851 w 4019071"/>
                  <a:gd name="connsiteY44" fmla="*/ 2180501 h 2411252"/>
                  <a:gd name="connsiteX45" fmla="*/ 900083 w 4019071"/>
                  <a:gd name="connsiteY45" fmla="*/ 2089110 h 2411252"/>
                  <a:gd name="connsiteX46" fmla="*/ 474513 w 4019071"/>
                  <a:gd name="connsiteY46" fmla="*/ 2020739 h 2411252"/>
                  <a:gd name="connsiteX47" fmla="*/ 134988 w 4019071"/>
                  <a:gd name="connsiteY47" fmla="*/ 2009966 h 2411252"/>
                  <a:gd name="connsiteX0" fmla="*/ 28681 w 4019072"/>
                  <a:gd name="connsiteY0" fmla="*/ 1801390 h 2411252"/>
                  <a:gd name="connsiteX1" fmla="*/ 357604 w 4019072"/>
                  <a:gd name="connsiteY1" fmla="*/ 1736875 h 2411252"/>
                  <a:gd name="connsiteX2" fmla="*/ 358099 w 4019072"/>
                  <a:gd name="connsiteY2" fmla="*/ 1729965 h 2411252"/>
                  <a:gd name="connsiteX3" fmla="*/ 683899 w 4019072"/>
                  <a:gd name="connsiteY3" fmla="*/ 1735876 h 2411252"/>
                  <a:gd name="connsiteX4" fmla="*/ 1017888 w 4019072"/>
                  <a:gd name="connsiteY4" fmla="*/ 1717595 h 2411252"/>
                  <a:gd name="connsiteX5" fmla="*/ 1322642 w 4019072"/>
                  <a:gd name="connsiteY5" fmla="*/ 1795637 h 2411252"/>
                  <a:gd name="connsiteX6" fmla="*/ 1726714 w 4019072"/>
                  <a:gd name="connsiteY6" fmla="*/ 1900119 h 2411252"/>
                  <a:gd name="connsiteX7" fmla="*/ 2129654 w 4019072"/>
                  <a:gd name="connsiteY7" fmla="*/ 1946956 h 2411252"/>
                  <a:gd name="connsiteX8" fmla="*/ 2110339 w 4019072"/>
                  <a:gd name="connsiteY8" fmla="*/ 1539789 h 2411252"/>
                  <a:gd name="connsiteX9" fmla="*/ 1841322 w 4019072"/>
                  <a:gd name="connsiteY9" fmla="*/ 1209003 h 2411252"/>
                  <a:gd name="connsiteX10" fmla="*/ 1533754 w 4019072"/>
                  <a:gd name="connsiteY10" fmla="*/ 1051597 h 2411252"/>
                  <a:gd name="connsiteX11" fmla="*/ 1209997 w 4019072"/>
                  <a:gd name="connsiteY11" fmla="*/ 831996 h 2411252"/>
                  <a:gd name="connsiteX12" fmla="*/ 909761 w 4019072"/>
                  <a:gd name="connsiteY12" fmla="*/ 647007 h 2411252"/>
                  <a:gd name="connsiteX13" fmla="*/ 86543 w 4019072"/>
                  <a:gd name="connsiteY13" fmla="*/ 504592 h 2411252"/>
                  <a:gd name="connsiteX14" fmla="*/ 83930 w 4019072"/>
                  <a:gd name="connsiteY14" fmla="*/ 34516 h 2411252"/>
                  <a:gd name="connsiteX15" fmla="*/ 611308 w 4019072"/>
                  <a:gd name="connsiteY15" fmla="*/ 34244 h 2411252"/>
                  <a:gd name="connsiteX16" fmla="*/ 791890 w 4019072"/>
                  <a:gd name="connsiteY16" fmla="*/ 23768 h 2411252"/>
                  <a:gd name="connsiteX17" fmla="*/ 1153940 w 4019072"/>
                  <a:gd name="connsiteY17" fmla="*/ 35058 h 2411252"/>
                  <a:gd name="connsiteX18" fmla="*/ 1351900 w 4019072"/>
                  <a:gd name="connsiteY18" fmla="*/ 41911 h 2411252"/>
                  <a:gd name="connsiteX19" fmla="*/ 2071968 w 4019072"/>
                  <a:gd name="connsiteY19" fmla="*/ 46346 h 2411252"/>
                  <a:gd name="connsiteX20" fmla="*/ 2153007 w 4019072"/>
                  <a:gd name="connsiteY20" fmla="*/ 72148 h 2411252"/>
                  <a:gd name="connsiteX21" fmla="*/ 2355804 w 4019072"/>
                  <a:gd name="connsiteY21" fmla="*/ 22962 h 2411252"/>
                  <a:gd name="connsiteX22" fmla="*/ 2756157 w 4019072"/>
                  <a:gd name="connsiteY22" fmla="*/ 41104 h 2411252"/>
                  <a:gd name="connsiteX23" fmla="*/ 3226661 w 4019072"/>
                  <a:gd name="connsiteY23" fmla="*/ 37879 h 2411252"/>
                  <a:gd name="connsiteX24" fmla="*/ 3366562 w 4019072"/>
                  <a:gd name="connsiteY24" fmla="*/ 49572 h 2411252"/>
                  <a:gd name="connsiteX25" fmla="*/ 3753208 w 4019072"/>
                  <a:gd name="connsiteY25" fmla="*/ 81825 h 2411252"/>
                  <a:gd name="connsiteX26" fmla="*/ 3881811 w 4019072"/>
                  <a:gd name="connsiteY26" fmla="*/ 122115 h 2411252"/>
                  <a:gd name="connsiteX27" fmla="*/ 3978300 w 4019072"/>
                  <a:gd name="connsiteY27" fmla="*/ 289263 h 2411252"/>
                  <a:gd name="connsiteX28" fmla="*/ 4015483 w 4019072"/>
                  <a:gd name="connsiteY28" fmla="*/ 586068 h 2411252"/>
                  <a:gd name="connsiteX29" fmla="*/ 4004430 w 4019072"/>
                  <a:gd name="connsiteY29" fmla="*/ 884181 h 2411252"/>
                  <a:gd name="connsiteX30" fmla="*/ 3899066 w 4019072"/>
                  <a:gd name="connsiteY30" fmla="*/ 1059519 h 2411252"/>
                  <a:gd name="connsiteX31" fmla="*/ 3791319 w 4019072"/>
                  <a:gd name="connsiteY31" fmla="*/ 1378549 h 2411252"/>
                  <a:gd name="connsiteX32" fmla="*/ 3637533 w 4019072"/>
                  <a:gd name="connsiteY32" fmla="*/ 1743209 h 2411252"/>
                  <a:gd name="connsiteX33" fmla="*/ 3483324 w 4019072"/>
                  <a:gd name="connsiteY33" fmla="*/ 1943420 h 2411252"/>
                  <a:gd name="connsiteX34" fmla="*/ 3380446 w 4019072"/>
                  <a:gd name="connsiteY34" fmla="*/ 2056734 h 2411252"/>
                  <a:gd name="connsiteX35" fmla="*/ 3226661 w 4019072"/>
                  <a:gd name="connsiteY35" fmla="*/ 2268241 h 2411252"/>
                  <a:gd name="connsiteX36" fmla="*/ 3047925 w 4019072"/>
                  <a:gd name="connsiteY36" fmla="*/ 2405238 h 2411252"/>
                  <a:gd name="connsiteX37" fmla="*/ 2861369 w 4019072"/>
                  <a:gd name="connsiteY37" fmla="*/ 2389650 h 2411252"/>
                  <a:gd name="connsiteX38" fmla="*/ 2689907 w 4019072"/>
                  <a:gd name="connsiteY38" fmla="*/ 2409246 h 2411252"/>
                  <a:gd name="connsiteX39" fmla="*/ 2323550 w 4019072"/>
                  <a:gd name="connsiteY39" fmla="*/ 2392419 h 2411252"/>
                  <a:gd name="connsiteX40" fmla="*/ 2165079 w 4019072"/>
                  <a:gd name="connsiteY40" fmla="*/ 2381768 h 2411252"/>
                  <a:gd name="connsiteX41" fmla="*/ 1943774 w 4019072"/>
                  <a:gd name="connsiteY41" fmla="*/ 2374740 h 2411252"/>
                  <a:gd name="connsiteX42" fmla="*/ 1667738 w 4019072"/>
                  <a:gd name="connsiteY42" fmla="*/ 2381754 h 2411252"/>
                  <a:gd name="connsiteX43" fmla="*/ 1288136 w 4019072"/>
                  <a:gd name="connsiteY43" fmla="*/ 2226958 h 2411252"/>
                  <a:gd name="connsiteX44" fmla="*/ 1148852 w 4019072"/>
                  <a:gd name="connsiteY44" fmla="*/ 2180501 h 2411252"/>
                  <a:gd name="connsiteX45" fmla="*/ 900084 w 4019072"/>
                  <a:gd name="connsiteY45" fmla="*/ 2089110 h 2411252"/>
                  <a:gd name="connsiteX46" fmla="*/ 474514 w 4019072"/>
                  <a:gd name="connsiteY46" fmla="*/ 2020739 h 2411252"/>
                  <a:gd name="connsiteX47" fmla="*/ 134989 w 4019072"/>
                  <a:gd name="connsiteY47" fmla="*/ 2009966 h 2411252"/>
                  <a:gd name="connsiteX0" fmla="*/ 1082 w 3991473"/>
                  <a:gd name="connsiteY0" fmla="*/ 1805731 h 2415593"/>
                  <a:gd name="connsiteX1" fmla="*/ 330005 w 3991473"/>
                  <a:gd name="connsiteY1" fmla="*/ 1741216 h 2415593"/>
                  <a:gd name="connsiteX2" fmla="*/ 330500 w 3991473"/>
                  <a:gd name="connsiteY2" fmla="*/ 1734306 h 2415593"/>
                  <a:gd name="connsiteX3" fmla="*/ 656300 w 3991473"/>
                  <a:gd name="connsiteY3" fmla="*/ 1740217 h 2415593"/>
                  <a:gd name="connsiteX4" fmla="*/ 990289 w 3991473"/>
                  <a:gd name="connsiteY4" fmla="*/ 1721936 h 2415593"/>
                  <a:gd name="connsiteX5" fmla="*/ 1295043 w 3991473"/>
                  <a:gd name="connsiteY5" fmla="*/ 1799978 h 2415593"/>
                  <a:gd name="connsiteX6" fmla="*/ 1699115 w 3991473"/>
                  <a:gd name="connsiteY6" fmla="*/ 1904460 h 2415593"/>
                  <a:gd name="connsiteX7" fmla="*/ 2102055 w 3991473"/>
                  <a:gd name="connsiteY7" fmla="*/ 1951297 h 2415593"/>
                  <a:gd name="connsiteX8" fmla="*/ 2082740 w 3991473"/>
                  <a:gd name="connsiteY8" fmla="*/ 1544130 h 2415593"/>
                  <a:gd name="connsiteX9" fmla="*/ 1813723 w 3991473"/>
                  <a:gd name="connsiteY9" fmla="*/ 1213344 h 2415593"/>
                  <a:gd name="connsiteX10" fmla="*/ 1506155 w 3991473"/>
                  <a:gd name="connsiteY10" fmla="*/ 1055938 h 2415593"/>
                  <a:gd name="connsiteX11" fmla="*/ 1182398 w 3991473"/>
                  <a:gd name="connsiteY11" fmla="*/ 836337 h 2415593"/>
                  <a:gd name="connsiteX12" fmla="*/ 882162 w 3991473"/>
                  <a:gd name="connsiteY12" fmla="*/ 651348 h 2415593"/>
                  <a:gd name="connsiteX13" fmla="*/ 58944 w 3991473"/>
                  <a:gd name="connsiteY13" fmla="*/ 508933 h 2415593"/>
                  <a:gd name="connsiteX14" fmla="*/ 583709 w 3991473"/>
                  <a:gd name="connsiteY14" fmla="*/ 38585 h 2415593"/>
                  <a:gd name="connsiteX15" fmla="*/ 764291 w 3991473"/>
                  <a:gd name="connsiteY15" fmla="*/ 28109 h 2415593"/>
                  <a:gd name="connsiteX16" fmla="*/ 1126341 w 3991473"/>
                  <a:gd name="connsiteY16" fmla="*/ 39399 h 2415593"/>
                  <a:gd name="connsiteX17" fmla="*/ 1324301 w 3991473"/>
                  <a:gd name="connsiteY17" fmla="*/ 46252 h 2415593"/>
                  <a:gd name="connsiteX18" fmla="*/ 2044369 w 3991473"/>
                  <a:gd name="connsiteY18" fmla="*/ 50687 h 2415593"/>
                  <a:gd name="connsiteX19" fmla="*/ 2125408 w 3991473"/>
                  <a:gd name="connsiteY19" fmla="*/ 76489 h 2415593"/>
                  <a:gd name="connsiteX20" fmla="*/ 2328205 w 3991473"/>
                  <a:gd name="connsiteY20" fmla="*/ 27303 h 2415593"/>
                  <a:gd name="connsiteX21" fmla="*/ 2728558 w 3991473"/>
                  <a:gd name="connsiteY21" fmla="*/ 45445 h 2415593"/>
                  <a:gd name="connsiteX22" fmla="*/ 3199062 w 3991473"/>
                  <a:gd name="connsiteY22" fmla="*/ 42220 h 2415593"/>
                  <a:gd name="connsiteX23" fmla="*/ 3338963 w 3991473"/>
                  <a:gd name="connsiteY23" fmla="*/ 53913 h 2415593"/>
                  <a:gd name="connsiteX24" fmla="*/ 3725609 w 3991473"/>
                  <a:gd name="connsiteY24" fmla="*/ 86166 h 2415593"/>
                  <a:gd name="connsiteX25" fmla="*/ 3854212 w 3991473"/>
                  <a:gd name="connsiteY25" fmla="*/ 126456 h 2415593"/>
                  <a:gd name="connsiteX26" fmla="*/ 3950701 w 3991473"/>
                  <a:gd name="connsiteY26" fmla="*/ 293604 h 2415593"/>
                  <a:gd name="connsiteX27" fmla="*/ 3987884 w 3991473"/>
                  <a:gd name="connsiteY27" fmla="*/ 590409 h 2415593"/>
                  <a:gd name="connsiteX28" fmla="*/ 3976831 w 3991473"/>
                  <a:gd name="connsiteY28" fmla="*/ 888522 h 2415593"/>
                  <a:gd name="connsiteX29" fmla="*/ 3871467 w 3991473"/>
                  <a:gd name="connsiteY29" fmla="*/ 1063860 h 2415593"/>
                  <a:gd name="connsiteX30" fmla="*/ 3763720 w 3991473"/>
                  <a:gd name="connsiteY30" fmla="*/ 1382890 h 2415593"/>
                  <a:gd name="connsiteX31" fmla="*/ 3609934 w 3991473"/>
                  <a:gd name="connsiteY31" fmla="*/ 1747550 h 2415593"/>
                  <a:gd name="connsiteX32" fmla="*/ 3455725 w 3991473"/>
                  <a:gd name="connsiteY32" fmla="*/ 1947761 h 2415593"/>
                  <a:gd name="connsiteX33" fmla="*/ 3352847 w 3991473"/>
                  <a:gd name="connsiteY33" fmla="*/ 2061075 h 2415593"/>
                  <a:gd name="connsiteX34" fmla="*/ 3199062 w 3991473"/>
                  <a:gd name="connsiteY34" fmla="*/ 2272582 h 2415593"/>
                  <a:gd name="connsiteX35" fmla="*/ 3020326 w 3991473"/>
                  <a:gd name="connsiteY35" fmla="*/ 2409579 h 2415593"/>
                  <a:gd name="connsiteX36" fmla="*/ 2833770 w 3991473"/>
                  <a:gd name="connsiteY36" fmla="*/ 2393991 h 2415593"/>
                  <a:gd name="connsiteX37" fmla="*/ 2662308 w 3991473"/>
                  <a:gd name="connsiteY37" fmla="*/ 2413587 h 2415593"/>
                  <a:gd name="connsiteX38" fmla="*/ 2295951 w 3991473"/>
                  <a:gd name="connsiteY38" fmla="*/ 2396760 h 2415593"/>
                  <a:gd name="connsiteX39" fmla="*/ 2137480 w 3991473"/>
                  <a:gd name="connsiteY39" fmla="*/ 2386109 h 2415593"/>
                  <a:gd name="connsiteX40" fmla="*/ 1916175 w 3991473"/>
                  <a:gd name="connsiteY40" fmla="*/ 2379081 h 2415593"/>
                  <a:gd name="connsiteX41" fmla="*/ 1640139 w 3991473"/>
                  <a:gd name="connsiteY41" fmla="*/ 2386095 h 2415593"/>
                  <a:gd name="connsiteX42" fmla="*/ 1260537 w 3991473"/>
                  <a:gd name="connsiteY42" fmla="*/ 2231299 h 2415593"/>
                  <a:gd name="connsiteX43" fmla="*/ 1121253 w 3991473"/>
                  <a:gd name="connsiteY43" fmla="*/ 2184842 h 2415593"/>
                  <a:gd name="connsiteX44" fmla="*/ 872485 w 3991473"/>
                  <a:gd name="connsiteY44" fmla="*/ 2093451 h 2415593"/>
                  <a:gd name="connsiteX45" fmla="*/ 446915 w 3991473"/>
                  <a:gd name="connsiteY45" fmla="*/ 2025080 h 2415593"/>
                  <a:gd name="connsiteX46" fmla="*/ 107390 w 3991473"/>
                  <a:gd name="connsiteY46" fmla="*/ 2014307 h 2415593"/>
                  <a:gd name="connsiteX0" fmla="*/ 1082 w 3991473"/>
                  <a:gd name="connsiteY0" fmla="*/ 1816227 h 2426089"/>
                  <a:gd name="connsiteX1" fmla="*/ 330005 w 3991473"/>
                  <a:gd name="connsiteY1" fmla="*/ 1751712 h 2426089"/>
                  <a:gd name="connsiteX2" fmla="*/ 330500 w 3991473"/>
                  <a:gd name="connsiteY2" fmla="*/ 1744802 h 2426089"/>
                  <a:gd name="connsiteX3" fmla="*/ 656300 w 3991473"/>
                  <a:gd name="connsiteY3" fmla="*/ 1750713 h 2426089"/>
                  <a:gd name="connsiteX4" fmla="*/ 990289 w 3991473"/>
                  <a:gd name="connsiteY4" fmla="*/ 1732432 h 2426089"/>
                  <a:gd name="connsiteX5" fmla="*/ 1295043 w 3991473"/>
                  <a:gd name="connsiteY5" fmla="*/ 1810474 h 2426089"/>
                  <a:gd name="connsiteX6" fmla="*/ 1699115 w 3991473"/>
                  <a:gd name="connsiteY6" fmla="*/ 1914956 h 2426089"/>
                  <a:gd name="connsiteX7" fmla="*/ 2102055 w 3991473"/>
                  <a:gd name="connsiteY7" fmla="*/ 1961793 h 2426089"/>
                  <a:gd name="connsiteX8" fmla="*/ 2082740 w 3991473"/>
                  <a:gd name="connsiteY8" fmla="*/ 1554626 h 2426089"/>
                  <a:gd name="connsiteX9" fmla="*/ 1813723 w 3991473"/>
                  <a:gd name="connsiteY9" fmla="*/ 1223840 h 2426089"/>
                  <a:gd name="connsiteX10" fmla="*/ 1506155 w 3991473"/>
                  <a:gd name="connsiteY10" fmla="*/ 1066434 h 2426089"/>
                  <a:gd name="connsiteX11" fmla="*/ 1182398 w 3991473"/>
                  <a:gd name="connsiteY11" fmla="*/ 846833 h 2426089"/>
                  <a:gd name="connsiteX12" fmla="*/ 882162 w 3991473"/>
                  <a:gd name="connsiteY12" fmla="*/ 661844 h 2426089"/>
                  <a:gd name="connsiteX13" fmla="*/ 583709 w 3991473"/>
                  <a:gd name="connsiteY13" fmla="*/ 49081 h 2426089"/>
                  <a:gd name="connsiteX14" fmla="*/ 764291 w 3991473"/>
                  <a:gd name="connsiteY14" fmla="*/ 38605 h 2426089"/>
                  <a:gd name="connsiteX15" fmla="*/ 1126341 w 3991473"/>
                  <a:gd name="connsiteY15" fmla="*/ 49895 h 2426089"/>
                  <a:gd name="connsiteX16" fmla="*/ 1324301 w 3991473"/>
                  <a:gd name="connsiteY16" fmla="*/ 56748 h 2426089"/>
                  <a:gd name="connsiteX17" fmla="*/ 2044369 w 3991473"/>
                  <a:gd name="connsiteY17" fmla="*/ 61183 h 2426089"/>
                  <a:gd name="connsiteX18" fmla="*/ 2125408 w 3991473"/>
                  <a:gd name="connsiteY18" fmla="*/ 86985 h 2426089"/>
                  <a:gd name="connsiteX19" fmla="*/ 2328205 w 3991473"/>
                  <a:gd name="connsiteY19" fmla="*/ 37799 h 2426089"/>
                  <a:gd name="connsiteX20" fmla="*/ 2728558 w 3991473"/>
                  <a:gd name="connsiteY20" fmla="*/ 55941 h 2426089"/>
                  <a:gd name="connsiteX21" fmla="*/ 3199062 w 3991473"/>
                  <a:gd name="connsiteY21" fmla="*/ 52716 h 2426089"/>
                  <a:gd name="connsiteX22" fmla="*/ 3338963 w 3991473"/>
                  <a:gd name="connsiteY22" fmla="*/ 64409 h 2426089"/>
                  <a:gd name="connsiteX23" fmla="*/ 3725609 w 3991473"/>
                  <a:gd name="connsiteY23" fmla="*/ 96662 h 2426089"/>
                  <a:gd name="connsiteX24" fmla="*/ 3854212 w 3991473"/>
                  <a:gd name="connsiteY24" fmla="*/ 136952 h 2426089"/>
                  <a:gd name="connsiteX25" fmla="*/ 3950701 w 3991473"/>
                  <a:gd name="connsiteY25" fmla="*/ 304100 h 2426089"/>
                  <a:gd name="connsiteX26" fmla="*/ 3987884 w 3991473"/>
                  <a:gd name="connsiteY26" fmla="*/ 600905 h 2426089"/>
                  <a:gd name="connsiteX27" fmla="*/ 3976831 w 3991473"/>
                  <a:gd name="connsiteY27" fmla="*/ 899018 h 2426089"/>
                  <a:gd name="connsiteX28" fmla="*/ 3871467 w 3991473"/>
                  <a:gd name="connsiteY28" fmla="*/ 1074356 h 2426089"/>
                  <a:gd name="connsiteX29" fmla="*/ 3763720 w 3991473"/>
                  <a:gd name="connsiteY29" fmla="*/ 1393386 h 2426089"/>
                  <a:gd name="connsiteX30" fmla="*/ 3609934 w 3991473"/>
                  <a:gd name="connsiteY30" fmla="*/ 1758046 h 2426089"/>
                  <a:gd name="connsiteX31" fmla="*/ 3455725 w 3991473"/>
                  <a:gd name="connsiteY31" fmla="*/ 1958257 h 2426089"/>
                  <a:gd name="connsiteX32" fmla="*/ 3352847 w 3991473"/>
                  <a:gd name="connsiteY32" fmla="*/ 2071571 h 2426089"/>
                  <a:gd name="connsiteX33" fmla="*/ 3199062 w 3991473"/>
                  <a:gd name="connsiteY33" fmla="*/ 2283078 h 2426089"/>
                  <a:gd name="connsiteX34" fmla="*/ 3020326 w 3991473"/>
                  <a:gd name="connsiteY34" fmla="*/ 2420075 h 2426089"/>
                  <a:gd name="connsiteX35" fmla="*/ 2833770 w 3991473"/>
                  <a:gd name="connsiteY35" fmla="*/ 2404487 h 2426089"/>
                  <a:gd name="connsiteX36" fmla="*/ 2662308 w 3991473"/>
                  <a:gd name="connsiteY36" fmla="*/ 2424083 h 2426089"/>
                  <a:gd name="connsiteX37" fmla="*/ 2295951 w 3991473"/>
                  <a:gd name="connsiteY37" fmla="*/ 2407256 h 2426089"/>
                  <a:gd name="connsiteX38" fmla="*/ 2137480 w 3991473"/>
                  <a:gd name="connsiteY38" fmla="*/ 2396605 h 2426089"/>
                  <a:gd name="connsiteX39" fmla="*/ 1916175 w 3991473"/>
                  <a:gd name="connsiteY39" fmla="*/ 2389577 h 2426089"/>
                  <a:gd name="connsiteX40" fmla="*/ 1640139 w 3991473"/>
                  <a:gd name="connsiteY40" fmla="*/ 2396591 h 2426089"/>
                  <a:gd name="connsiteX41" fmla="*/ 1260537 w 3991473"/>
                  <a:gd name="connsiteY41" fmla="*/ 2241795 h 2426089"/>
                  <a:gd name="connsiteX42" fmla="*/ 1121253 w 3991473"/>
                  <a:gd name="connsiteY42" fmla="*/ 2195338 h 2426089"/>
                  <a:gd name="connsiteX43" fmla="*/ 872485 w 3991473"/>
                  <a:gd name="connsiteY43" fmla="*/ 2103947 h 2426089"/>
                  <a:gd name="connsiteX44" fmla="*/ 446915 w 3991473"/>
                  <a:gd name="connsiteY44" fmla="*/ 2035576 h 2426089"/>
                  <a:gd name="connsiteX45" fmla="*/ 107390 w 3991473"/>
                  <a:gd name="connsiteY45" fmla="*/ 2024803 h 2426089"/>
                  <a:gd name="connsiteX0" fmla="*/ 222615 w 3884083"/>
                  <a:gd name="connsiteY0" fmla="*/ 1751712 h 2426089"/>
                  <a:gd name="connsiteX1" fmla="*/ 223110 w 3884083"/>
                  <a:gd name="connsiteY1" fmla="*/ 1744802 h 2426089"/>
                  <a:gd name="connsiteX2" fmla="*/ 548910 w 3884083"/>
                  <a:gd name="connsiteY2" fmla="*/ 1750713 h 2426089"/>
                  <a:gd name="connsiteX3" fmla="*/ 882899 w 3884083"/>
                  <a:gd name="connsiteY3" fmla="*/ 1732432 h 2426089"/>
                  <a:gd name="connsiteX4" fmla="*/ 1187653 w 3884083"/>
                  <a:gd name="connsiteY4" fmla="*/ 1810474 h 2426089"/>
                  <a:gd name="connsiteX5" fmla="*/ 1591725 w 3884083"/>
                  <a:gd name="connsiteY5" fmla="*/ 1914956 h 2426089"/>
                  <a:gd name="connsiteX6" fmla="*/ 1994665 w 3884083"/>
                  <a:gd name="connsiteY6" fmla="*/ 1961793 h 2426089"/>
                  <a:gd name="connsiteX7" fmla="*/ 1975350 w 3884083"/>
                  <a:gd name="connsiteY7" fmla="*/ 1554626 h 2426089"/>
                  <a:gd name="connsiteX8" fmla="*/ 1706333 w 3884083"/>
                  <a:gd name="connsiteY8" fmla="*/ 1223840 h 2426089"/>
                  <a:gd name="connsiteX9" fmla="*/ 1398765 w 3884083"/>
                  <a:gd name="connsiteY9" fmla="*/ 1066434 h 2426089"/>
                  <a:gd name="connsiteX10" fmla="*/ 1075008 w 3884083"/>
                  <a:gd name="connsiteY10" fmla="*/ 846833 h 2426089"/>
                  <a:gd name="connsiteX11" fmla="*/ 774772 w 3884083"/>
                  <a:gd name="connsiteY11" fmla="*/ 661844 h 2426089"/>
                  <a:gd name="connsiteX12" fmla="*/ 476319 w 3884083"/>
                  <a:gd name="connsiteY12" fmla="*/ 49081 h 2426089"/>
                  <a:gd name="connsiteX13" fmla="*/ 656901 w 3884083"/>
                  <a:gd name="connsiteY13" fmla="*/ 38605 h 2426089"/>
                  <a:gd name="connsiteX14" fmla="*/ 1018951 w 3884083"/>
                  <a:gd name="connsiteY14" fmla="*/ 49895 h 2426089"/>
                  <a:gd name="connsiteX15" fmla="*/ 1216911 w 3884083"/>
                  <a:gd name="connsiteY15" fmla="*/ 56748 h 2426089"/>
                  <a:gd name="connsiteX16" fmla="*/ 1936979 w 3884083"/>
                  <a:gd name="connsiteY16" fmla="*/ 61183 h 2426089"/>
                  <a:gd name="connsiteX17" fmla="*/ 2018018 w 3884083"/>
                  <a:gd name="connsiteY17" fmla="*/ 86985 h 2426089"/>
                  <a:gd name="connsiteX18" fmla="*/ 2220815 w 3884083"/>
                  <a:gd name="connsiteY18" fmla="*/ 37799 h 2426089"/>
                  <a:gd name="connsiteX19" fmla="*/ 2621168 w 3884083"/>
                  <a:gd name="connsiteY19" fmla="*/ 55941 h 2426089"/>
                  <a:gd name="connsiteX20" fmla="*/ 3091672 w 3884083"/>
                  <a:gd name="connsiteY20" fmla="*/ 52716 h 2426089"/>
                  <a:gd name="connsiteX21" fmla="*/ 3231573 w 3884083"/>
                  <a:gd name="connsiteY21" fmla="*/ 64409 h 2426089"/>
                  <a:gd name="connsiteX22" fmla="*/ 3618219 w 3884083"/>
                  <a:gd name="connsiteY22" fmla="*/ 96662 h 2426089"/>
                  <a:gd name="connsiteX23" fmla="*/ 3746822 w 3884083"/>
                  <a:gd name="connsiteY23" fmla="*/ 136952 h 2426089"/>
                  <a:gd name="connsiteX24" fmla="*/ 3843311 w 3884083"/>
                  <a:gd name="connsiteY24" fmla="*/ 304100 h 2426089"/>
                  <a:gd name="connsiteX25" fmla="*/ 3880494 w 3884083"/>
                  <a:gd name="connsiteY25" fmla="*/ 600905 h 2426089"/>
                  <a:gd name="connsiteX26" fmla="*/ 3869441 w 3884083"/>
                  <a:gd name="connsiteY26" fmla="*/ 899018 h 2426089"/>
                  <a:gd name="connsiteX27" fmla="*/ 3764077 w 3884083"/>
                  <a:gd name="connsiteY27" fmla="*/ 1074356 h 2426089"/>
                  <a:gd name="connsiteX28" fmla="*/ 3656330 w 3884083"/>
                  <a:gd name="connsiteY28" fmla="*/ 1393386 h 2426089"/>
                  <a:gd name="connsiteX29" fmla="*/ 3502544 w 3884083"/>
                  <a:gd name="connsiteY29" fmla="*/ 1758046 h 2426089"/>
                  <a:gd name="connsiteX30" fmla="*/ 3348335 w 3884083"/>
                  <a:gd name="connsiteY30" fmla="*/ 1958257 h 2426089"/>
                  <a:gd name="connsiteX31" fmla="*/ 3245457 w 3884083"/>
                  <a:gd name="connsiteY31" fmla="*/ 2071571 h 2426089"/>
                  <a:gd name="connsiteX32" fmla="*/ 3091672 w 3884083"/>
                  <a:gd name="connsiteY32" fmla="*/ 2283078 h 2426089"/>
                  <a:gd name="connsiteX33" fmla="*/ 2912936 w 3884083"/>
                  <a:gd name="connsiteY33" fmla="*/ 2420075 h 2426089"/>
                  <a:gd name="connsiteX34" fmla="*/ 2726380 w 3884083"/>
                  <a:gd name="connsiteY34" fmla="*/ 2404487 h 2426089"/>
                  <a:gd name="connsiteX35" fmla="*/ 2554918 w 3884083"/>
                  <a:gd name="connsiteY35" fmla="*/ 2424083 h 2426089"/>
                  <a:gd name="connsiteX36" fmla="*/ 2188561 w 3884083"/>
                  <a:gd name="connsiteY36" fmla="*/ 2407256 h 2426089"/>
                  <a:gd name="connsiteX37" fmla="*/ 2030090 w 3884083"/>
                  <a:gd name="connsiteY37" fmla="*/ 2396605 h 2426089"/>
                  <a:gd name="connsiteX38" fmla="*/ 1808785 w 3884083"/>
                  <a:gd name="connsiteY38" fmla="*/ 2389577 h 2426089"/>
                  <a:gd name="connsiteX39" fmla="*/ 1532749 w 3884083"/>
                  <a:gd name="connsiteY39" fmla="*/ 2396591 h 2426089"/>
                  <a:gd name="connsiteX40" fmla="*/ 1153147 w 3884083"/>
                  <a:gd name="connsiteY40" fmla="*/ 2241795 h 2426089"/>
                  <a:gd name="connsiteX41" fmla="*/ 1013863 w 3884083"/>
                  <a:gd name="connsiteY41" fmla="*/ 2195338 h 2426089"/>
                  <a:gd name="connsiteX42" fmla="*/ 765095 w 3884083"/>
                  <a:gd name="connsiteY42" fmla="*/ 2103947 h 2426089"/>
                  <a:gd name="connsiteX43" fmla="*/ 339525 w 3884083"/>
                  <a:gd name="connsiteY43" fmla="*/ 2035576 h 2426089"/>
                  <a:gd name="connsiteX44" fmla="*/ 0 w 3884083"/>
                  <a:gd name="connsiteY44" fmla="*/ 2024803 h 2426089"/>
                  <a:gd name="connsiteX0" fmla="*/ 17099 w 3678567"/>
                  <a:gd name="connsiteY0" fmla="*/ 1751712 h 2426089"/>
                  <a:gd name="connsiteX1" fmla="*/ 17594 w 3678567"/>
                  <a:gd name="connsiteY1" fmla="*/ 1744802 h 2426089"/>
                  <a:gd name="connsiteX2" fmla="*/ 343394 w 3678567"/>
                  <a:gd name="connsiteY2" fmla="*/ 1750713 h 2426089"/>
                  <a:gd name="connsiteX3" fmla="*/ 677383 w 3678567"/>
                  <a:gd name="connsiteY3" fmla="*/ 1732432 h 2426089"/>
                  <a:gd name="connsiteX4" fmla="*/ 982137 w 3678567"/>
                  <a:gd name="connsiteY4" fmla="*/ 1810474 h 2426089"/>
                  <a:gd name="connsiteX5" fmla="*/ 1386209 w 3678567"/>
                  <a:gd name="connsiteY5" fmla="*/ 1914956 h 2426089"/>
                  <a:gd name="connsiteX6" fmla="*/ 1789149 w 3678567"/>
                  <a:gd name="connsiteY6" fmla="*/ 1961793 h 2426089"/>
                  <a:gd name="connsiteX7" fmla="*/ 1769834 w 3678567"/>
                  <a:gd name="connsiteY7" fmla="*/ 1554626 h 2426089"/>
                  <a:gd name="connsiteX8" fmla="*/ 1500817 w 3678567"/>
                  <a:gd name="connsiteY8" fmla="*/ 1223840 h 2426089"/>
                  <a:gd name="connsiteX9" fmla="*/ 1193249 w 3678567"/>
                  <a:gd name="connsiteY9" fmla="*/ 1066434 h 2426089"/>
                  <a:gd name="connsiteX10" fmla="*/ 869492 w 3678567"/>
                  <a:gd name="connsiteY10" fmla="*/ 846833 h 2426089"/>
                  <a:gd name="connsiteX11" fmla="*/ 569256 w 3678567"/>
                  <a:gd name="connsiteY11" fmla="*/ 661844 h 2426089"/>
                  <a:gd name="connsiteX12" fmla="*/ 270803 w 3678567"/>
                  <a:gd name="connsiteY12" fmla="*/ 49081 h 2426089"/>
                  <a:gd name="connsiteX13" fmla="*/ 451385 w 3678567"/>
                  <a:gd name="connsiteY13" fmla="*/ 38605 h 2426089"/>
                  <a:gd name="connsiteX14" fmla="*/ 813435 w 3678567"/>
                  <a:gd name="connsiteY14" fmla="*/ 49895 h 2426089"/>
                  <a:gd name="connsiteX15" fmla="*/ 1011395 w 3678567"/>
                  <a:gd name="connsiteY15" fmla="*/ 56748 h 2426089"/>
                  <a:gd name="connsiteX16" fmla="*/ 1731463 w 3678567"/>
                  <a:gd name="connsiteY16" fmla="*/ 61183 h 2426089"/>
                  <a:gd name="connsiteX17" fmla="*/ 1812502 w 3678567"/>
                  <a:gd name="connsiteY17" fmla="*/ 86985 h 2426089"/>
                  <a:gd name="connsiteX18" fmla="*/ 2015299 w 3678567"/>
                  <a:gd name="connsiteY18" fmla="*/ 37799 h 2426089"/>
                  <a:gd name="connsiteX19" fmla="*/ 2415652 w 3678567"/>
                  <a:gd name="connsiteY19" fmla="*/ 55941 h 2426089"/>
                  <a:gd name="connsiteX20" fmla="*/ 2886156 w 3678567"/>
                  <a:gd name="connsiteY20" fmla="*/ 52716 h 2426089"/>
                  <a:gd name="connsiteX21" fmla="*/ 3026057 w 3678567"/>
                  <a:gd name="connsiteY21" fmla="*/ 64409 h 2426089"/>
                  <a:gd name="connsiteX22" fmla="*/ 3412703 w 3678567"/>
                  <a:gd name="connsiteY22" fmla="*/ 96662 h 2426089"/>
                  <a:gd name="connsiteX23" fmla="*/ 3541306 w 3678567"/>
                  <a:gd name="connsiteY23" fmla="*/ 136952 h 2426089"/>
                  <a:gd name="connsiteX24" fmla="*/ 3637795 w 3678567"/>
                  <a:gd name="connsiteY24" fmla="*/ 304100 h 2426089"/>
                  <a:gd name="connsiteX25" fmla="*/ 3674978 w 3678567"/>
                  <a:gd name="connsiteY25" fmla="*/ 600905 h 2426089"/>
                  <a:gd name="connsiteX26" fmla="*/ 3663925 w 3678567"/>
                  <a:gd name="connsiteY26" fmla="*/ 899018 h 2426089"/>
                  <a:gd name="connsiteX27" fmla="*/ 3558561 w 3678567"/>
                  <a:gd name="connsiteY27" fmla="*/ 1074356 h 2426089"/>
                  <a:gd name="connsiteX28" fmla="*/ 3450814 w 3678567"/>
                  <a:gd name="connsiteY28" fmla="*/ 1393386 h 2426089"/>
                  <a:gd name="connsiteX29" fmla="*/ 3297028 w 3678567"/>
                  <a:gd name="connsiteY29" fmla="*/ 1758046 h 2426089"/>
                  <a:gd name="connsiteX30" fmla="*/ 3142819 w 3678567"/>
                  <a:gd name="connsiteY30" fmla="*/ 1958257 h 2426089"/>
                  <a:gd name="connsiteX31" fmla="*/ 3039941 w 3678567"/>
                  <a:gd name="connsiteY31" fmla="*/ 2071571 h 2426089"/>
                  <a:gd name="connsiteX32" fmla="*/ 2886156 w 3678567"/>
                  <a:gd name="connsiteY32" fmla="*/ 2283078 h 2426089"/>
                  <a:gd name="connsiteX33" fmla="*/ 2707420 w 3678567"/>
                  <a:gd name="connsiteY33" fmla="*/ 2420075 h 2426089"/>
                  <a:gd name="connsiteX34" fmla="*/ 2520864 w 3678567"/>
                  <a:gd name="connsiteY34" fmla="*/ 2404487 h 2426089"/>
                  <a:gd name="connsiteX35" fmla="*/ 2349402 w 3678567"/>
                  <a:gd name="connsiteY35" fmla="*/ 2424083 h 2426089"/>
                  <a:gd name="connsiteX36" fmla="*/ 1983045 w 3678567"/>
                  <a:gd name="connsiteY36" fmla="*/ 2407256 h 2426089"/>
                  <a:gd name="connsiteX37" fmla="*/ 1824574 w 3678567"/>
                  <a:gd name="connsiteY37" fmla="*/ 2396605 h 2426089"/>
                  <a:gd name="connsiteX38" fmla="*/ 1603269 w 3678567"/>
                  <a:gd name="connsiteY38" fmla="*/ 2389577 h 2426089"/>
                  <a:gd name="connsiteX39" fmla="*/ 1327233 w 3678567"/>
                  <a:gd name="connsiteY39" fmla="*/ 2396591 h 2426089"/>
                  <a:gd name="connsiteX40" fmla="*/ 947631 w 3678567"/>
                  <a:gd name="connsiteY40" fmla="*/ 2241795 h 2426089"/>
                  <a:gd name="connsiteX41" fmla="*/ 808347 w 3678567"/>
                  <a:gd name="connsiteY41" fmla="*/ 2195338 h 2426089"/>
                  <a:gd name="connsiteX42" fmla="*/ 559579 w 3678567"/>
                  <a:gd name="connsiteY42" fmla="*/ 2103947 h 2426089"/>
                  <a:gd name="connsiteX43" fmla="*/ 134009 w 3678567"/>
                  <a:gd name="connsiteY43" fmla="*/ 2035576 h 2426089"/>
                  <a:gd name="connsiteX0" fmla="*/ 17099 w 3678567"/>
                  <a:gd name="connsiteY0" fmla="*/ 1751712 h 2426089"/>
                  <a:gd name="connsiteX1" fmla="*/ 17594 w 3678567"/>
                  <a:gd name="connsiteY1" fmla="*/ 1744802 h 2426089"/>
                  <a:gd name="connsiteX2" fmla="*/ 343394 w 3678567"/>
                  <a:gd name="connsiteY2" fmla="*/ 1750713 h 2426089"/>
                  <a:gd name="connsiteX3" fmla="*/ 677383 w 3678567"/>
                  <a:gd name="connsiteY3" fmla="*/ 1732432 h 2426089"/>
                  <a:gd name="connsiteX4" fmla="*/ 982137 w 3678567"/>
                  <a:gd name="connsiteY4" fmla="*/ 1810474 h 2426089"/>
                  <a:gd name="connsiteX5" fmla="*/ 1386209 w 3678567"/>
                  <a:gd name="connsiteY5" fmla="*/ 1914956 h 2426089"/>
                  <a:gd name="connsiteX6" fmla="*/ 1789149 w 3678567"/>
                  <a:gd name="connsiteY6" fmla="*/ 1961793 h 2426089"/>
                  <a:gd name="connsiteX7" fmla="*/ 1769834 w 3678567"/>
                  <a:gd name="connsiteY7" fmla="*/ 1554626 h 2426089"/>
                  <a:gd name="connsiteX8" fmla="*/ 1500817 w 3678567"/>
                  <a:gd name="connsiteY8" fmla="*/ 1223840 h 2426089"/>
                  <a:gd name="connsiteX9" fmla="*/ 1193249 w 3678567"/>
                  <a:gd name="connsiteY9" fmla="*/ 1066434 h 2426089"/>
                  <a:gd name="connsiteX10" fmla="*/ 869492 w 3678567"/>
                  <a:gd name="connsiteY10" fmla="*/ 846833 h 2426089"/>
                  <a:gd name="connsiteX11" fmla="*/ 569256 w 3678567"/>
                  <a:gd name="connsiteY11" fmla="*/ 661844 h 2426089"/>
                  <a:gd name="connsiteX12" fmla="*/ 270803 w 3678567"/>
                  <a:gd name="connsiteY12" fmla="*/ 49081 h 2426089"/>
                  <a:gd name="connsiteX13" fmla="*/ 451385 w 3678567"/>
                  <a:gd name="connsiteY13" fmla="*/ 38605 h 2426089"/>
                  <a:gd name="connsiteX14" fmla="*/ 813435 w 3678567"/>
                  <a:gd name="connsiteY14" fmla="*/ 49895 h 2426089"/>
                  <a:gd name="connsiteX15" fmla="*/ 1011395 w 3678567"/>
                  <a:gd name="connsiteY15" fmla="*/ 56748 h 2426089"/>
                  <a:gd name="connsiteX16" fmla="*/ 1731463 w 3678567"/>
                  <a:gd name="connsiteY16" fmla="*/ 61183 h 2426089"/>
                  <a:gd name="connsiteX17" fmla="*/ 1812502 w 3678567"/>
                  <a:gd name="connsiteY17" fmla="*/ 86985 h 2426089"/>
                  <a:gd name="connsiteX18" fmla="*/ 2015299 w 3678567"/>
                  <a:gd name="connsiteY18" fmla="*/ 37799 h 2426089"/>
                  <a:gd name="connsiteX19" fmla="*/ 2415652 w 3678567"/>
                  <a:gd name="connsiteY19" fmla="*/ 55941 h 2426089"/>
                  <a:gd name="connsiteX20" fmla="*/ 2886156 w 3678567"/>
                  <a:gd name="connsiteY20" fmla="*/ 52716 h 2426089"/>
                  <a:gd name="connsiteX21" fmla="*/ 3026057 w 3678567"/>
                  <a:gd name="connsiteY21" fmla="*/ 64409 h 2426089"/>
                  <a:gd name="connsiteX22" fmla="*/ 3412703 w 3678567"/>
                  <a:gd name="connsiteY22" fmla="*/ 96662 h 2426089"/>
                  <a:gd name="connsiteX23" fmla="*/ 3541306 w 3678567"/>
                  <a:gd name="connsiteY23" fmla="*/ 136952 h 2426089"/>
                  <a:gd name="connsiteX24" fmla="*/ 3637795 w 3678567"/>
                  <a:gd name="connsiteY24" fmla="*/ 304100 h 2426089"/>
                  <a:gd name="connsiteX25" fmla="*/ 3674978 w 3678567"/>
                  <a:gd name="connsiteY25" fmla="*/ 600905 h 2426089"/>
                  <a:gd name="connsiteX26" fmla="*/ 3663925 w 3678567"/>
                  <a:gd name="connsiteY26" fmla="*/ 899018 h 2426089"/>
                  <a:gd name="connsiteX27" fmla="*/ 3558561 w 3678567"/>
                  <a:gd name="connsiteY27" fmla="*/ 1074356 h 2426089"/>
                  <a:gd name="connsiteX28" fmla="*/ 3450814 w 3678567"/>
                  <a:gd name="connsiteY28" fmla="*/ 1393386 h 2426089"/>
                  <a:gd name="connsiteX29" fmla="*/ 3297028 w 3678567"/>
                  <a:gd name="connsiteY29" fmla="*/ 1758046 h 2426089"/>
                  <a:gd name="connsiteX30" fmla="*/ 3142819 w 3678567"/>
                  <a:gd name="connsiteY30" fmla="*/ 1958257 h 2426089"/>
                  <a:gd name="connsiteX31" fmla="*/ 3039941 w 3678567"/>
                  <a:gd name="connsiteY31" fmla="*/ 2071571 h 2426089"/>
                  <a:gd name="connsiteX32" fmla="*/ 2886156 w 3678567"/>
                  <a:gd name="connsiteY32" fmla="*/ 2283078 h 2426089"/>
                  <a:gd name="connsiteX33" fmla="*/ 2707420 w 3678567"/>
                  <a:gd name="connsiteY33" fmla="*/ 2420075 h 2426089"/>
                  <a:gd name="connsiteX34" fmla="*/ 2520864 w 3678567"/>
                  <a:gd name="connsiteY34" fmla="*/ 2404487 h 2426089"/>
                  <a:gd name="connsiteX35" fmla="*/ 2349402 w 3678567"/>
                  <a:gd name="connsiteY35" fmla="*/ 2424083 h 2426089"/>
                  <a:gd name="connsiteX36" fmla="*/ 1983045 w 3678567"/>
                  <a:gd name="connsiteY36" fmla="*/ 2407256 h 2426089"/>
                  <a:gd name="connsiteX37" fmla="*/ 1824574 w 3678567"/>
                  <a:gd name="connsiteY37" fmla="*/ 2396605 h 2426089"/>
                  <a:gd name="connsiteX38" fmla="*/ 1603269 w 3678567"/>
                  <a:gd name="connsiteY38" fmla="*/ 2389577 h 2426089"/>
                  <a:gd name="connsiteX39" fmla="*/ 1327233 w 3678567"/>
                  <a:gd name="connsiteY39" fmla="*/ 2396591 h 2426089"/>
                  <a:gd name="connsiteX40" fmla="*/ 947631 w 3678567"/>
                  <a:gd name="connsiteY40" fmla="*/ 2241795 h 2426089"/>
                  <a:gd name="connsiteX41" fmla="*/ 808347 w 3678567"/>
                  <a:gd name="connsiteY41" fmla="*/ 2195338 h 2426089"/>
                  <a:gd name="connsiteX42" fmla="*/ 559579 w 3678567"/>
                  <a:gd name="connsiteY42" fmla="*/ 2103947 h 2426089"/>
                  <a:gd name="connsiteX0" fmla="*/ 17099 w 3678567"/>
                  <a:gd name="connsiteY0" fmla="*/ 1751712 h 2426089"/>
                  <a:gd name="connsiteX1" fmla="*/ 17594 w 3678567"/>
                  <a:gd name="connsiteY1" fmla="*/ 1744802 h 2426089"/>
                  <a:gd name="connsiteX2" fmla="*/ 343394 w 3678567"/>
                  <a:gd name="connsiteY2" fmla="*/ 1750713 h 2426089"/>
                  <a:gd name="connsiteX3" fmla="*/ 677383 w 3678567"/>
                  <a:gd name="connsiteY3" fmla="*/ 1732432 h 2426089"/>
                  <a:gd name="connsiteX4" fmla="*/ 982137 w 3678567"/>
                  <a:gd name="connsiteY4" fmla="*/ 1810474 h 2426089"/>
                  <a:gd name="connsiteX5" fmla="*/ 1386209 w 3678567"/>
                  <a:gd name="connsiteY5" fmla="*/ 1914956 h 2426089"/>
                  <a:gd name="connsiteX6" fmla="*/ 1789149 w 3678567"/>
                  <a:gd name="connsiteY6" fmla="*/ 1961793 h 2426089"/>
                  <a:gd name="connsiteX7" fmla="*/ 1769834 w 3678567"/>
                  <a:gd name="connsiteY7" fmla="*/ 1554626 h 2426089"/>
                  <a:gd name="connsiteX8" fmla="*/ 1500817 w 3678567"/>
                  <a:gd name="connsiteY8" fmla="*/ 1223840 h 2426089"/>
                  <a:gd name="connsiteX9" fmla="*/ 1193249 w 3678567"/>
                  <a:gd name="connsiteY9" fmla="*/ 1066434 h 2426089"/>
                  <a:gd name="connsiteX10" fmla="*/ 869492 w 3678567"/>
                  <a:gd name="connsiteY10" fmla="*/ 846833 h 2426089"/>
                  <a:gd name="connsiteX11" fmla="*/ 569256 w 3678567"/>
                  <a:gd name="connsiteY11" fmla="*/ 661844 h 2426089"/>
                  <a:gd name="connsiteX12" fmla="*/ 270803 w 3678567"/>
                  <a:gd name="connsiteY12" fmla="*/ 49081 h 2426089"/>
                  <a:gd name="connsiteX13" fmla="*/ 451385 w 3678567"/>
                  <a:gd name="connsiteY13" fmla="*/ 38605 h 2426089"/>
                  <a:gd name="connsiteX14" fmla="*/ 813435 w 3678567"/>
                  <a:gd name="connsiteY14" fmla="*/ 49895 h 2426089"/>
                  <a:gd name="connsiteX15" fmla="*/ 1011395 w 3678567"/>
                  <a:gd name="connsiteY15" fmla="*/ 56748 h 2426089"/>
                  <a:gd name="connsiteX16" fmla="*/ 1731463 w 3678567"/>
                  <a:gd name="connsiteY16" fmla="*/ 61183 h 2426089"/>
                  <a:gd name="connsiteX17" fmla="*/ 1812502 w 3678567"/>
                  <a:gd name="connsiteY17" fmla="*/ 86985 h 2426089"/>
                  <a:gd name="connsiteX18" fmla="*/ 2015299 w 3678567"/>
                  <a:gd name="connsiteY18" fmla="*/ 37799 h 2426089"/>
                  <a:gd name="connsiteX19" fmla="*/ 2415652 w 3678567"/>
                  <a:gd name="connsiteY19" fmla="*/ 55941 h 2426089"/>
                  <a:gd name="connsiteX20" fmla="*/ 2886156 w 3678567"/>
                  <a:gd name="connsiteY20" fmla="*/ 52716 h 2426089"/>
                  <a:gd name="connsiteX21" fmla="*/ 3026057 w 3678567"/>
                  <a:gd name="connsiteY21" fmla="*/ 64409 h 2426089"/>
                  <a:gd name="connsiteX22" fmla="*/ 3412703 w 3678567"/>
                  <a:gd name="connsiteY22" fmla="*/ 96662 h 2426089"/>
                  <a:gd name="connsiteX23" fmla="*/ 3541306 w 3678567"/>
                  <a:gd name="connsiteY23" fmla="*/ 136952 h 2426089"/>
                  <a:gd name="connsiteX24" fmla="*/ 3637795 w 3678567"/>
                  <a:gd name="connsiteY24" fmla="*/ 304100 h 2426089"/>
                  <a:gd name="connsiteX25" fmla="*/ 3674978 w 3678567"/>
                  <a:gd name="connsiteY25" fmla="*/ 600905 h 2426089"/>
                  <a:gd name="connsiteX26" fmla="*/ 3663925 w 3678567"/>
                  <a:gd name="connsiteY26" fmla="*/ 899018 h 2426089"/>
                  <a:gd name="connsiteX27" fmla="*/ 3558561 w 3678567"/>
                  <a:gd name="connsiteY27" fmla="*/ 1074356 h 2426089"/>
                  <a:gd name="connsiteX28" fmla="*/ 3450814 w 3678567"/>
                  <a:gd name="connsiteY28" fmla="*/ 1393386 h 2426089"/>
                  <a:gd name="connsiteX29" fmla="*/ 3297028 w 3678567"/>
                  <a:gd name="connsiteY29" fmla="*/ 1758046 h 2426089"/>
                  <a:gd name="connsiteX30" fmla="*/ 3142819 w 3678567"/>
                  <a:gd name="connsiteY30" fmla="*/ 1958257 h 2426089"/>
                  <a:gd name="connsiteX31" fmla="*/ 3039941 w 3678567"/>
                  <a:gd name="connsiteY31" fmla="*/ 2071571 h 2426089"/>
                  <a:gd name="connsiteX32" fmla="*/ 2886156 w 3678567"/>
                  <a:gd name="connsiteY32" fmla="*/ 2283078 h 2426089"/>
                  <a:gd name="connsiteX33" fmla="*/ 2707420 w 3678567"/>
                  <a:gd name="connsiteY33" fmla="*/ 2420075 h 2426089"/>
                  <a:gd name="connsiteX34" fmla="*/ 2520864 w 3678567"/>
                  <a:gd name="connsiteY34" fmla="*/ 2404487 h 2426089"/>
                  <a:gd name="connsiteX35" fmla="*/ 2349402 w 3678567"/>
                  <a:gd name="connsiteY35" fmla="*/ 2424083 h 2426089"/>
                  <a:gd name="connsiteX36" fmla="*/ 1983045 w 3678567"/>
                  <a:gd name="connsiteY36" fmla="*/ 2407256 h 2426089"/>
                  <a:gd name="connsiteX37" fmla="*/ 1824574 w 3678567"/>
                  <a:gd name="connsiteY37" fmla="*/ 2396605 h 2426089"/>
                  <a:gd name="connsiteX38" fmla="*/ 1603269 w 3678567"/>
                  <a:gd name="connsiteY38" fmla="*/ 2389577 h 2426089"/>
                  <a:gd name="connsiteX39" fmla="*/ 1327233 w 3678567"/>
                  <a:gd name="connsiteY39" fmla="*/ 2396591 h 2426089"/>
                  <a:gd name="connsiteX40" fmla="*/ 947631 w 3678567"/>
                  <a:gd name="connsiteY40" fmla="*/ 2241795 h 2426089"/>
                  <a:gd name="connsiteX41" fmla="*/ 808347 w 3678567"/>
                  <a:gd name="connsiteY41" fmla="*/ 2195338 h 2426089"/>
                  <a:gd name="connsiteX42" fmla="*/ 118768 w 3678567"/>
                  <a:gd name="connsiteY42" fmla="*/ 2035880 h 2426089"/>
                  <a:gd name="connsiteX0" fmla="*/ 17099 w 3678567"/>
                  <a:gd name="connsiteY0" fmla="*/ 1751712 h 2426089"/>
                  <a:gd name="connsiteX1" fmla="*/ 17594 w 3678567"/>
                  <a:gd name="connsiteY1" fmla="*/ 1744802 h 2426089"/>
                  <a:gd name="connsiteX2" fmla="*/ 343394 w 3678567"/>
                  <a:gd name="connsiteY2" fmla="*/ 1750713 h 2426089"/>
                  <a:gd name="connsiteX3" fmla="*/ 677383 w 3678567"/>
                  <a:gd name="connsiteY3" fmla="*/ 1732432 h 2426089"/>
                  <a:gd name="connsiteX4" fmla="*/ 982137 w 3678567"/>
                  <a:gd name="connsiteY4" fmla="*/ 1810474 h 2426089"/>
                  <a:gd name="connsiteX5" fmla="*/ 1386209 w 3678567"/>
                  <a:gd name="connsiteY5" fmla="*/ 1914956 h 2426089"/>
                  <a:gd name="connsiteX6" fmla="*/ 1789149 w 3678567"/>
                  <a:gd name="connsiteY6" fmla="*/ 1961793 h 2426089"/>
                  <a:gd name="connsiteX7" fmla="*/ 1769834 w 3678567"/>
                  <a:gd name="connsiteY7" fmla="*/ 1554626 h 2426089"/>
                  <a:gd name="connsiteX8" fmla="*/ 1500817 w 3678567"/>
                  <a:gd name="connsiteY8" fmla="*/ 1223840 h 2426089"/>
                  <a:gd name="connsiteX9" fmla="*/ 1193249 w 3678567"/>
                  <a:gd name="connsiteY9" fmla="*/ 1066434 h 2426089"/>
                  <a:gd name="connsiteX10" fmla="*/ 869492 w 3678567"/>
                  <a:gd name="connsiteY10" fmla="*/ 846833 h 2426089"/>
                  <a:gd name="connsiteX11" fmla="*/ 569256 w 3678567"/>
                  <a:gd name="connsiteY11" fmla="*/ 661844 h 2426089"/>
                  <a:gd name="connsiteX12" fmla="*/ 270803 w 3678567"/>
                  <a:gd name="connsiteY12" fmla="*/ 49081 h 2426089"/>
                  <a:gd name="connsiteX13" fmla="*/ 451385 w 3678567"/>
                  <a:gd name="connsiteY13" fmla="*/ 38605 h 2426089"/>
                  <a:gd name="connsiteX14" fmla="*/ 813435 w 3678567"/>
                  <a:gd name="connsiteY14" fmla="*/ 49895 h 2426089"/>
                  <a:gd name="connsiteX15" fmla="*/ 1011395 w 3678567"/>
                  <a:gd name="connsiteY15" fmla="*/ 56748 h 2426089"/>
                  <a:gd name="connsiteX16" fmla="*/ 1731463 w 3678567"/>
                  <a:gd name="connsiteY16" fmla="*/ 61183 h 2426089"/>
                  <a:gd name="connsiteX17" fmla="*/ 1812502 w 3678567"/>
                  <a:gd name="connsiteY17" fmla="*/ 86985 h 2426089"/>
                  <a:gd name="connsiteX18" fmla="*/ 2015299 w 3678567"/>
                  <a:gd name="connsiteY18" fmla="*/ 37799 h 2426089"/>
                  <a:gd name="connsiteX19" fmla="*/ 2415652 w 3678567"/>
                  <a:gd name="connsiteY19" fmla="*/ 55941 h 2426089"/>
                  <a:gd name="connsiteX20" fmla="*/ 2886156 w 3678567"/>
                  <a:gd name="connsiteY20" fmla="*/ 52716 h 2426089"/>
                  <a:gd name="connsiteX21" fmla="*/ 3026057 w 3678567"/>
                  <a:gd name="connsiteY21" fmla="*/ 64409 h 2426089"/>
                  <a:gd name="connsiteX22" fmla="*/ 3412703 w 3678567"/>
                  <a:gd name="connsiteY22" fmla="*/ 96662 h 2426089"/>
                  <a:gd name="connsiteX23" fmla="*/ 3541306 w 3678567"/>
                  <a:gd name="connsiteY23" fmla="*/ 136952 h 2426089"/>
                  <a:gd name="connsiteX24" fmla="*/ 3637795 w 3678567"/>
                  <a:gd name="connsiteY24" fmla="*/ 304100 h 2426089"/>
                  <a:gd name="connsiteX25" fmla="*/ 3674978 w 3678567"/>
                  <a:gd name="connsiteY25" fmla="*/ 600905 h 2426089"/>
                  <a:gd name="connsiteX26" fmla="*/ 3663925 w 3678567"/>
                  <a:gd name="connsiteY26" fmla="*/ 899018 h 2426089"/>
                  <a:gd name="connsiteX27" fmla="*/ 3558561 w 3678567"/>
                  <a:gd name="connsiteY27" fmla="*/ 1074356 h 2426089"/>
                  <a:gd name="connsiteX28" fmla="*/ 3450814 w 3678567"/>
                  <a:gd name="connsiteY28" fmla="*/ 1393386 h 2426089"/>
                  <a:gd name="connsiteX29" fmla="*/ 3297028 w 3678567"/>
                  <a:gd name="connsiteY29" fmla="*/ 1758046 h 2426089"/>
                  <a:gd name="connsiteX30" fmla="*/ 3142819 w 3678567"/>
                  <a:gd name="connsiteY30" fmla="*/ 1958257 h 2426089"/>
                  <a:gd name="connsiteX31" fmla="*/ 3039941 w 3678567"/>
                  <a:gd name="connsiteY31" fmla="*/ 2071571 h 2426089"/>
                  <a:gd name="connsiteX32" fmla="*/ 2886156 w 3678567"/>
                  <a:gd name="connsiteY32" fmla="*/ 2283078 h 2426089"/>
                  <a:gd name="connsiteX33" fmla="*/ 2707420 w 3678567"/>
                  <a:gd name="connsiteY33" fmla="*/ 2420075 h 2426089"/>
                  <a:gd name="connsiteX34" fmla="*/ 2520864 w 3678567"/>
                  <a:gd name="connsiteY34" fmla="*/ 2404487 h 2426089"/>
                  <a:gd name="connsiteX35" fmla="*/ 2349402 w 3678567"/>
                  <a:gd name="connsiteY35" fmla="*/ 2424083 h 2426089"/>
                  <a:gd name="connsiteX36" fmla="*/ 1983045 w 3678567"/>
                  <a:gd name="connsiteY36" fmla="*/ 2407256 h 2426089"/>
                  <a:gd name="connsiteX37" fmla="*/ 1824574 w 3678567"/>
                  <a:gd name="connsiteY37" fmla="*/ 2396605 h 2426089"/>
                  <a:gd name="connsiteX38" fmla="*/ 1603269 w 3678567"/>
                  <a:gd name="connsiteY38" fmla="*/ 2389577 h 2426089"/>
                  <a:gd name="connsiteX39" fmla="*/ 1327233 w 3678567"/>
                  <a:gd name="connsiteY39" fmla="*/ 2396591 h 2426089"/>
                  <a:gd name="connsiteX40" fmla="*/ 947631 w 3678567"/>
                  <a:gd name="connsiteY40" fmla="*/ 2241795 h 2426089"/>
                  <a:gd name="connsiteX41" fmla="*/ 808347 w 3678567"/>
                  <a:gd name="connsiteY41" fmla="*/ 2195338 h 2426089"/>
                  <a:gd name="connsiteX42" fmla="*/ 249820 w 3678567"/>
                  <a:gd name="connsiteY42" fmla="*/ 2049494 h 2426089"/>
                  <a:gd name="connsiteX0" fmla="*/ 0 w 3661468"/>
                  <a:gd name="connsiteY0" fmla="*/ 1751712 h 2426089"/>
                  <a:gd name="connsiteX1" fmla="*/ 326295 w 3661468"/>
                  <a:gd name="connsiteY1" fmla="*/ 1750713 h 2426089"/>
                  <a:gd name="connsiteX2" fmla="*/ 660284 w 3661468"/>
                  <a:gd name="connsiteY2" fmla="*/ 1732432 h 2426089"/>
                  <a:gd name="connsiteX3" fmla="*/ 965038 w 3661468"/>
                  <a:gd name="connsiteY3" fmla="*/ 1810474 h 2426089"/>
                  <a:gd name="connsiteX4" fmla="*/ 1369110 w 3661468"/>
                  <a:gd name="connsiteY4" fmla="*/ 1914956 h 2426089"/>
                  <a:gd name="connsiteX5" fmla="*/ 1772050 w 3661468"/>
                  <a:gd name="connsiteY5" fmla="*/ 1961793 h 2426089"/>
                  <a:gd name="connsiteX6" fmla="*/ 1752735 w 3661468"/>
                  <a:gd name="connsiteY6" fmla="*/ 1554626 h 2426089"/>
                  <a:gd name="connsiteX7" fmla="*/ 1483718 w 3661468"/>
                  <a:gd name="connsiteY7" fmla="*/ 1223840 h 2426089"/>
                  <a:gd name="connsiteX8" fmla="*/ 1176150 w 3661468"/>
                  <a:gd name="connsiteY8" fmla="*/ 1066434 h 2426089"/>
                  <a:gd name="connsiteX9" fmla="*/ 852393 w 3661468"/>
                  <a:gd name="connsiteY9" fmla="*/ 846833 h 2426089"/>
                  <a:gd name="connsiteX10" fmla="*/ 552157 w 3661468"/>
                  <a:gd name="connsiteY10" fmla="*/ 661844 h 2426089"/>
                  <a:gd name="connsiteX11" fmla="*/ 253704 w 3661468"/>
                  <a:gd name="connsiteY11" fmla="*/ 49081 h 2426089"/>
                  <a:gd name="connsiteX12" fmla="*/ 434286 w 3661468"/>
                  <a:gd name="connsiteY12" fmla="*/ 38605 h 2426089"/>
                  <a:gd name="connsiteX13" fmla="*/ 796336 w 3661468"/>
                  <a:gd name="connsiteY13" fmla="*/ 49895 h 2426089"/>
                  <a:gd name="connsiteX14" fmla="*/ 994296 w 3661468"/>
                  <a:gd name="connsiteY14" fmla="*/ 56748 h 2426089"/>
                  <a:gd name="connsiteX15" fmla="*/ 1714364 w 3661468"/>
                  <a:gd name="connsiteY15" fmla="*/ 61183 h 2426089"/>
                  <a:gd name="connsiteX16" fmla="*/ 1795403 w 3661468"/>
                  <a:gd name="connsiteY16" fmla="*/ 86985 h 2426089"/>
                  <a:gd name="connsiteX17" fmla="*/ 1998200 w 3661468"/>
                  <a:gd name="connsiteY17" fmla="*/ 37799 h 2426089"/>
                  <a:gd name="connsiteX18" fmla="*/ 2398553 w 3661468"/>
                  <a:gd name="connsiteY18" fmla="*/ 55941 h 2426089"/>
                  <a:gd name="connsiteX19" fmla="*/ 2869057 w 3661468"/>
                  <a:gd name="connsiteY19" fmla="*/ 52716 h 2426089"/>
                  <a:gd name="connsiteX20" fmla="*/ 3008958 w 3661468"/>
                  <a:gd name="connsiteY20" fmla="*/ 64409 h 2426089"/>
                  <a:gd name="connsiteX21" fmla="*/ 3395604 w 3661468"/>
                  <a:gd name="connsiteY21" fmla="*/ 96662 h 2426089"/>
                  <a:gd name="connsiteX22" fmla="*/ 3524207 w 3661468"/>
                  <a:gd name="connsiteY22" fmla="*/ 136952 h 2426089"/>
                  <a:gd name="connsiteX23" fmla="*/ 3620696 w 3661468"/>
                  <a:gd name="connsiteY23" fmla="*/ 304100 h 2426089"/>
                  <a:gd name="connsiteX24" fmla="*/ 3657879 w 3661468"/>
                  <a:gd name="connsiteY24" fmla="*/ 600905 h 2426089"/>
                  <a:gd name="connsiteX25" fmla="*/ 3646826 w 3661468"/>
                  <a:gd name="connsiteY25" fmla="*/ 899018 h 2426089"/>
                  <a:gd name="connsiteX26" fmla="*/ 3541462 w 3661468"/>
                  <a:gd name="connsiteY26" fmla="*/ 1074356 h 2426089"/>
                  <a:gd name="connsiteX27" fmla="*/ 3433715 w 3661468"/>
                  <a:gd name="connsiteY27" fmla="*/ 1393386 h 2426089"/>
                  <a:gd name="connsiteX28" fmla="*/ 3279929 w 3661468"/>
                  <a:gd name="connsiteY28" fmla="*/ 1758046 h 2426089"/>
                  <a:gd name="connsiteX29" fmla="*/ 3125720 w 3661468"/>
                  <a:gd name="connsiteY29" fmla="*/ 1958257 h 2426089"/>
                  <a:gd name="connsiteX30" fmla="*/ 3022842 w 3661468"/>
                  <a:gd name="connsiteY30" fmla="*/ 2071571 h 2426089"/>
                  <a:gd name="connsiteX31" fmla="*/ 2869057 w 3661468"/>
                  <a:gd name="connsiteY31" fmla="*/ 2283078 h 2426089"/>
                  <a:gd name="connsiteX32" fmla="*/ 2690321 w 3661468"/>
                  <a:gd name="connsiteY32" fmla="*/ 2420075 h 2426089"/>
                  <a:gd name="connsiteX33" fmla="*/ 2503765 w 3661468"/>
                  <a:gd name="connsiteY33" fmla="*/ 2404487 h 2426089"/>
                  <a:gd name="connsiteX34" fmla="*/ 2332303 w 3661468"/>
                  <a:gd name="connsiteY34" fmla="*/ 2424083 h 2426089"/>
                  <a:gd name="connsiteX35" fmla="*/ 1965946 w 3661468"/>
                  <a:gd name="connsiteY35" fmla="*/ 2407256 h 2426089"/>
                  <a:gd name="connsiteX36" fmla="*/ 1807475 w 3661468"/>
                  <a:gd name="connsiteY36" fmla="*/ 2396605 h 2426089"/>
                  <a:gd name="connsiteX37" fmla="*/ 1586170 w 3661468"/>
                  <a:gd name="connsiteY37" fmla="*/ 2389577 h 2426089"/>
                  <a:gd name="connsiteX38" fmla="*/ 1310134 w 3661468"/>
                  <a:gd name="connsiteY38" fmla="*/ 2396591 h 2426089"/>
                  <a:gd name="connsiteX39" fmla="*/ 930532 w 3661468"/>
                  <a:gd name="connsiteY39" fmla="*/ 2241795 h 2426089"/>
                  <a:gd name="connsiteX40" fmla="*/ 791248 w 3661468"/>
                  <a:gd name="connsiteY40" fmla="*/ 2195338 h 2426089"/>
                  <a:gd name="connsiteX41" fmla="*/ 232721 w 3661468"/>
                  <a:gd name="connsiteY41" fmla="*/ 2049494 h 2426089"/>
                  <a:gd name="connsiteX0" fmla="*/ 17469 w 3428746"/>
                  <a:gd name="connsiteY0" fmla="*/ 1724486 h 2426089"/>
                  <a:gd name="connsiteX1" fmla="*/ 93573 w 3428746"/>
                  <a:gd name="connsiteY1" fmla="*/ 1750713 h 2426089"/>
                  <a:gd name="connsiteX2" fmla="*/ 427562 w 3428746"/>
                  <a:gd name="connsiteY2" fmla="*/ 1732432 h 2426089"/>
                  <a:gd name="connsiteX3" fmla="*/ 732316 w 3428746"/>
                  <a:gd name="connsiteY3" fmla="*/ 1810474 h 2426089"/>
                  <a:gd name="connsiteX4" fmla="*/ 1136388 w 3428746"/>
                  <a:gd name="connsiteY4" fmla="*/ 1914956 h 2426089"/>
                  <a:gd name="connsiteX5" fmla="*/ 1539328 w 3428746"/>
                  <a:gd name="connsiteY5" fmla="*/ 1961793 h 2426089"/>
                  <a:gd name="connsiteX6" fmla="*/ 1520013 w 3428746"/>
                  <a:gd name="connsiteY6" fmla="*/ 1554626 h 2426089"/>
                  <a:gd name="connsiteX7" fmla="*/ 1250996 w 3428746"/>
                  <a:gd name="connsiteY7" fmla="*/ 1223840 h 2426089"/>
                  <a:gd name="connsiteX8" fmla="*/ 943428 w 3428746"/>
                  <a:gd name="connsiteY8" fmla="*/ 1066434 h 2426089"/>
                  <a:gd name="connsiteX9" fmla="*/ 619671 w 3428746"/>
                  <a:gd name="connsiteY9" fmla="*/ 846833 h 2426089"/>
                  <a:gd name="connsiteX10" fmla="*/ 319435 w 3428746"/>
                  <a:gd name="connsiteY10" fmla="*/ 661844 h 2426089"/>
                  <a:gd name="connsiteX11" fmla="*/ 20982 w 3428746"/>
                  <a:gd name="connsiteY11" fmla="*/ 49081 h 2426089"/>
                  <a:gd name="connsiteX12" fmla="*/ 201564 w 3428746"/>
                  <a:gd name="connsiteY12" fmla="*/ 38605 h 2426089"/>
                  <a:gd name="connsiteX13" fmla="*/ 563614 w 3428746"/>
                  <a:gd name="connsiteY13" fmla="*/ 49895 h 2426089"/>
                  <a:gd name="connsiteX14" fmla="*/ 761574 w 3428746"/>
                  <a:gd name="connsiteY14" fmla="*/ 56748 h 2426089"/>
                  <a:gd name="connsiteX15" fmla="*/ 1481642 w 3428746"/>
                  <a:gd name="connsiteY15" fmla="*/ 61183 h 2426089"/>
                  <a:gd name="connsiteX16" fmla="*/ 1562681 w 3428746"/>
                  <a:gd name="connsiteY16" fmla="*/ 86985 h 2426089"/>
                  <a:gd name="connsiteX17" fmla="*/ 1765478 w 3428746"/>
                  <a:gd name="connsiteY17" fmla="*/ 37799 h 2426089"/>
                  <a:gd name="connsiteX18" fmla="*/ 2165831 w 3428746"/>
                  <a:gd name="connsiteY18" fmla="*/ 55941 h 2426089"/>
                  <a:gd name="connsiteX19" fmla="*/ 2636335 w 3428746"/>
                  <a:gd name="connsiteY19" fmla="*/ 52716 h 2426089"/>
                  <a:gd name="connsiteX20" fmla="*/ 2776236 w 3428746"/>
                  <a:gd name="connsiteY20" fmla="*/ 64409 h 2426089"/>
                  <a:gd name="connsiteX21" fmla="*/ 3162882 w 3428746"/>
                  <a:gd name="connsiteY21" fmla="*/ 96662 h 2426089"/>
                  <a:gd name="connsiteX22" fmla="*/ 3291485 w 3428746"/>
                  <a:gd name="connsiteY22" fmla="*/ 136952 h 2426089"/>
                  <a:gd name="connsiteX23" fmla="*/ 3387974 w 3428746"/>
                  <a:gd name="connsiteY23" fmla="*/ 304100 h 2426089"/>
                  <a:gd name="connsiteX24" fmla="*/ 3425157 w 3428746"/>
                  <a:gd name="connsiteY24" fmla="*/ 600905 h 2426089"/>
                  <a:gd name="connsiteX25" fmla="*/ 3414104 w 3428746"/>
                  <a:gd name="connsiteY25" fmla="*/ 899018 h 2426089"/>
                  <a:gd name="connsiteX26" fmla="*/ 3308740 w 3428746"/>
                  <a:gd name="connsiteY26" fmla="*/ 1074356 h 2426089"/>
                  <a:gd name="connsiteX27" fmla="*/ 3200993 w 3428746"/>
                  <a:gd name="connsiteY27" fmla="*/ 1393386 h 2426089"/>
                  <a:gd name="connsiteX28" fmla="*/ 3047207 w 3428746"/>
                  <a:gd name="connsiteY28" fmla="*/ 1758046 h 2426089"/>
                  <a:gd name="connsiteX29" fmla="*/ 2892998 w 3428746"/>
                  <a:gd name="connsiteY29" fmla="*/ 1958257 h 2426089"/>
                  <a:gd name="connsiteX30" fmla="*/ 2790120 w 3428746"/>
                  <a:gd name="connsiteY30" fmla="*/ 2071571 h 2426089"/>
                  <a:gd name="connsiteX31" fmla="*/ 2636335 w 3428746"/>
                  <a:gd name="connsiteY31" fmla="*/ 2283078 h 2426089"/>
                  <a:gd name="connsiteX32" fmla="*/ 2457599 w 3428746"/>
                  <a:gd name="connsiteY32" fmla="*/ 2420075 h 2426089"/>
                  <a:gd name="connsiteX33" fmla="*/ 2271043 w 3428746"/>
                  <a:gd name="connsiteY33" fmla="*/ 2404487 h 2426089"/>
                  <a:gd name="connsiteX34" fmla="*/ 2099581 w 3428746"/>
                  <a:gd name="connsiteY34" fmla="*/ 2424083 h 2426089"/>
                  <a:gd name="connsiteX35" fmla="*/ 1733224 w 3428746"/>
                  <a:gd name="connsiteY35" fmla="*/ 2407256 h 2426089"/>
                  <a:gd name="connsiteX36" fmla="*/ 1574753 w 3428746"/>
                  <a:gd name="connsiteY36" fmla="*/ 2396605 h 2426089"/>
                  <a:gd name="connsiteX37" fmla="*/ 1353448 w 3428746"/>
                  <a:gd name="connsiteY37" fmla="*/ 2389577 h 2426089"/>
                  <a:gd name="connsiteX38" fmla="*/ 1077412 w 3428746"/>
                  <a:gd name="connsiteY38" fmla="*/ 2396591 h 2426089"/>
                  <a:gd name="connsiteX39" fmla="*/ 697810 w 3428746"/>
                  <a:gd name="connsiteY39" fmla="*/ 2241795 h 2426089"/>
                  <a:gd name="connsiteX40" fmla="*/ 558526 w 3428746"/>
                  <a:gd name="connsiteY40" fmla="*/ 2195338 h 2426089"/>
                  <a:gd name="connsiteX41" fmla="*/ -1 w 3428746"/>
                  <a:gd name="connsiteY41" fmla="*/ 2049494 h 2426089"/>
                  <a:gd name="connsiteX0" fmla="*/ 17470 w 3428747"/>
                  <a:gd name="connsiteY0" fmla="*/ 1729919 h 2431522"/>
                  <a:gd name="connsiteX1" fmla="*/ 93574 w 3428747"/>
                  <a:gd name="connsiteY1" fmla="*/ 1756146 h 2431522"/>
                  <a:gd name="connsiteX2" fmla="*/ 427563 w 3428747"/>
                  <a:gd name="connsiteY2" fmla="*/ 1737865 h 2431522"/>
                  <a:gd name="connsiteX3" fmla="*/ 732317 w 3428747"/>
                  <a:gd name="connsiteY3" fmla="*/ 1815907 h 2431522"/>
                  <a:gd name="connsiteX4" fmla="*/ 1136389 w 3428747"/>
                  <a:gd name="connsiteY4" fmla="*/ 1920389 h 2431522"/>
                  <a:gd name="connsiteX5" fmla="*/ 1539329 w 3428747"/>
                  <a:gd name="connsiteY5" fmla="*/ 1967226 h 2431522"/>
                  <a:gd name="connsiteX6" fmla="*/ 1520014 w 3428747"/>
                  <a:gd name="connsiteY6" fmla="*/ 1560059 h 2431522"/>
                  <a:gd name="connsiteX7" fmla="*/ 1250997 w 3428747"/>
                  <a:gd name="connsiteY7" fmla="*/ 1229273 h 2431522"/>
                  <a:gd name="connsiteX8" fmla="*/ 943429 w 3428747"/>
                  <a:gd name="connsiteY8" fmla="*/ 1071867 h 2431522"/>
                  <a:gd name="connsiteX9" fmla="*/ 619672 w 3428747"/>
                  <a:gd name="connsiteY9" fmla="*/ 852266 h 2431522"/>
                  <a:gd name="connsiteX10" fmla="*/ 319436 w 3428747"/>
                  <a:gd name="connsiteY10" fmla="*/ 667277 h 2431522"/>
                  <a:gd name="connsiteX11" fmla="*/ 20983 w 3428747"/>
                  <a:gd name="connsiteY11" fmla="*/ 54514 h 2431522"/>
                  <a:gd name="connsiteX12" fmla="*/ 201565 w 3428747"/>
                  <a:gd name="connsiteY12" fmla="*/ 44038 h 2431522"/>
                  <a:gd name="connsiteX13" fmla="*/ 563615 w 3428747"/>
                  <a:gd name="connsiteY13" fmla="*/ 874 h 2431522"/>
                  <a:gd name="connsiteX14" fmla="*/ 761575 w 3428747"/>
                  <a:gd name="connsiteY14" fmla="*/ 62181 h 2431522"/>
                  <a:gd name="connsiteX15" fmla="*/ 1481643 w 3428747"/>
                  <a:gd name="connsiteY15" fmla="*/ 66616 h 2431522"/>
                  <a:gd name="connsiteX16" fmla="*/ 1562682 w 3428747"/>
                  <a:gd name="connsiteY16" fmla="*/ 92418 h 2431522"/>
                  <a:gd name="connsiteX17" fmla="*/ 1765479 w 3428747"/>
                  <a:gd name="connsiteY17" fmla="*/ 43232 h 2431522"/>
                  <a:gd name="connsiteX18" fmla="*/ 2165832 w 3428747"/>
                  <a:gd name="connsiteY18" fmla="*/ 61374 h 2431522"/>
                  <a:gd name="connsiteX19" fmla="*/ 2636336 w 3428747"/>
                  <a:gd name="connsiteY19" fmla="*/ 58149 h 2431522"/>
                  <a:gd name="connsiteX20" fmla="*/ 2776237 w 3428747"/>
                  <a:gd name="connsiteY20" fmla="*/ 69842 h 2431522"/>
                  <a:gd name="connsiteX21" fmla="*/ 3162883 w 3428747"/>
                  <a:gd name="connsiteY21" fmla="*/ 102095 h 2431522"/>
                  <a:gd name="connsiteX22" fmla="*/ 3291486 w 3428747"/>
                  <a:gd name="connsiteY22" fmla="*/ 142385 h 2431522"/>
                  <a:gd name="connsiteX23" fmla="*/ 3387975 w 3428747"/>
                  <a:gd name="connsiteY23" fmla="*/ 309533 h 2431522"/>
                  <a:gd name="connsiteX24" fmla="*/ 3425158 w 3428747"/>
                  <a:gd name="connsiteY24" fmla="*/ 606338 h 2431522"/>
                  <a:gd name="connsiteX25" fmla="*/ 3414105 w 3428747"/>
                  <a:gd name="connsiteY25" fmla="*/ 904451 h 2431522"/>
                  <a:gd name="connsiteX26" fmla="*/ 3308741 w 3428747"/>
                  <a:gd name="connsiteY26" fmla="*/ 1079789 h 2431522"/>
                  <a:gd name="connsiteX27" fmla="*/ 3200994 w 3428747"/>
                  <a:gd name="connsiteY27" fmla="*/ 1398819 h 2431522"/>
                  <a:gd name="connsiteX28" fmla="*/ 3047208 w 3428747"/>
                  <a:gd name="connsiteY28" fmla="*/ 1763479 h 2431522"/>
                  <a:gd name="connsiteX29" fmla="*/ 2892999 w 3428747"/>
                  <a:gd name="connsiteY29" fmla="*/ 1963690 h 2431522"/>
                  <a:gd name="connsiteX30" fmla="*/ 2790121 w 3428747"/>
                  <a:gd name="connsiteY30" fmla="*/ 2077004 h 2431522"/>
                  <a:gd name="connsiteX31" fmla="*/ 2636336 w 3428747"/>
                  <a:gd name="connsiteY31" fmla="*/ 2288511 h 2431522"/>
                  <a:gd name="connsiteX32" fmla="*/ 2457600 w 3428747"/>
                  <a:gd name="connsiteY32" fmla="*/ 2425508 h 2431522"/>
                  <a:gd name="connsiteX33" fmla="*/ 2271044 w 3428747"/>
                  <a:gd name="connsiteY33" fmla="*/ 2409920 h 2431522"/>
                  <a:gd name="connsiteX34" fmla="*/ 2099582 w 3428747"/>
                  <a:gd name="connsiteY34" fmla="*/ 2429516 h 2431522"/>
                  <a:gd name="connsiteX35" fmla="*/ 1733225 w 3428747"/>
                  <a:gd name="connsiteY35" fmla="*/ 2412689 h 2431522"/>
                  <a:gd name="connsiteX36" fmla="*/ 1574754 w 3428747"/>
                  <a:gd name="connsiteY36" fmla="*/ 2402038 h 2431522"/>
                  <a:gd name="connsiteX37" fmla="*/ 1353449 w 3428747"/>
                  <a:gd name="connsiteY37" fmla="*/ 2395010 h 2431522"/>
                  <a:gd name="connsiteX38" fmla="*/ 1077413 w 3428747"/>
                  <a:gd name="connsiteY38" fmla="*/ 2402024 h 2431522"/>
                  <a:gd name="connsiteX39" fmla="*/ 697811 w 3428747"/>
                  <a:gd name="connsiteY39" fmla="*/ 2247228 h 2431522"/>
                  <a:gd name="connsiteX40" fmla="*/ 558527 w 3428747"/>
                  <a:gd name="connsiteY40" fmla="*/ 2200771 h 2431522"/>
                  <a:gd name="connsiteX41" fmla="*/ 0 w 3428747"/>
                  <a:gd name="connsiteY41" fmla="*/ 2054927 h 2431522"/>
                  <a:gd name="connsiteX0" fmla="*/ 17470 w 3428747"/>
                  <a:gd name="connsiteY0" fmla="*/ 1729919 h 2431522"/>
                  <a:gd name="connsiteX1" fmla="*/ 93574 w 3428747"/>
                  <a:gd name="connsiteY1" fmla="*/ 1756146 h 2431522"/>
                  <a:gd name="connsiteX2" fmla="*/ 427563 w 3428747"/>
                  <a:gd name="connsiteY2" fmla="*/ 1737865 h 2431522"/>
                  <a:gd name="connsiteX3" fmla="*/ 732317 w 3428747"/>
                  <a:gd name="connsiteY3" fmla="*/ 1815907 h 2431522"/>
                  <a:gd name="connsiteX4" fmla="*/ 1136389 w 3428747"/>
                  <a:gd name="connsiteY4" fmla="*/ 1920389 h 2431522"/>
                  <a:gd name="connsiteX5" fmla="*/ 1539329 w 3428747"/>
                  <a:gd name="connsiteY5" fmla="*/ 1967226 h 2431522"/>
                  <a:gd name="connsiteX6" fmla="*/ 1520014 w 3428747"/>
                  <a:gd name="connsiteY6" fmla="*/ 1560059 h 2431522"/>
                  <a:gd name="connsiteX7" fmla="*/ 1250997 w 3428747"/>
                  <a:gd name="connsiteY7" fmla="*/ 1229273 h 2431522"/>
                  <a:gd name="connsiteX8" fmla="*/ 943429 w 3428747"/>
                  <a:gd name="connsiteY8" fmla="*/ 1071867 h 2431522"/>
                  <a:gd name="connsiteX9" fmla="*/ 619672 w 3428747"/>
                  <a:gd name="connsiteY9" fmla="*/ 852266 h 2431522"/>
                  <a:gd name="connsiteX10" fmla="*/ 319436 w 3428747"/>
                  <a:gd name="connsiteY10" fmla="*/ 667277 h 2431522"/>
                  <a:gd name="connsiteX11" fmla="*/ 20983 w 3428747"/>
                  <a:gd name="connsiteY11" fmla="*/ 54514 h 2431522"/>
                  <a:gd name="connsiteX12" fmla="*/ 201565 w 3428747"/>
                  <a:gd name="connsiteY12" fmla="*/ 44038 h 2431522"/>
                  <a:gd name="connsiteX13" fmla="*/ 563615 w 3428747"/>
                  <a:gd name="connsiteY13" fmla="*/ 874 h 2431522"/>
                  <a:gd name="connsiteX14" fmla="*/ 809231 w 3428747"/>
                  <a:gd name="connsiteY14" fmla="*/ 21341 h 2431522"/>
                  <a:gd name="connsiteX15" fmla="*/ 1481643 w 3428747"/>
                  <a:gd name="connsiteY15" fmla="*/ 66616 h 2431522"/>
                  <a:gd name="connsiteX16" fmla="*/ 1562682 w 3428747"/>
                  <a:gd name="connsiteY16" fmla="*/ 92418 h 2431522"/>
                  <a:gd name="connsiteX17" fmla="*/ 1765479 w 3428747"/>
                  <a:gd name="connsiteY17" fmla="*/ 43232 h 2431522"/>
                  <a:gd name="connsiteX18" fmla="*/ 2165832 w 3428747"/>
                  <a:gd name="connsiteY18" fmla="*/ 61374 h 2431522"/>
                  <a:gd name="connsiteX19" fmla="*/ 2636336 w 3428747"/>
                  <a:gd name="connsiteY19" fmla="*/ 58149 h 2431522"/>
                  <a:gd name="connsiteX20" fmla="*/ 2776237 w 3428747"/>
                  <a:gd name="connsiteY20" fmla="*/ 69842 h 2431522"/>
                  <a:gd name="connsiteX21" fmla="*/ 3162883 w 3428747"/>
                  <a:gd name="connsiteY21" fmla="*/ 102095 h 2431522"/>
                  <a:gd name="connsiteX22" fmla="*/ 3291486 w 3428747"/>
                  <a:gd name="connsiteY22" fmla="*/ 142385 h 2431522"/>
                  <a:gd name="connsiteX23" fmla="*/ 3387975 w 3428747"/>
                  <a:gd name="connsiteY23" fmla="*/ 309533 h 2431522"/>
                  <a:gd name="connsiteX24" fmla="*/ 3425158 w 3428747"/>
                  <a:gd name="connsiteY24" fmla="*/ 606338 h 2431522"/>
                  <a:gd name="connsiteX25" fmla="*/ 3414105 w 3428747"/>
                  <a:gd name="connsiteY25" fmla="*/ 904451 h 2431522"/>
                  <a:gd name="connsiteX26" fmla="*/ 3308741 w 3428747"/>
                  <a:gd name="connsiteY26" fmla="*/ 1079789 h 2431522"/>
                  <a:gd name="connsiteX27" fmla="*/ 3200994 w 3428747"/>
                  <a:gd name="connsiteY27" fmla="*/ 1398819 h 2431522"/>
                  <a:gd name="connsiteX28" fmla="*/ 3047208 w 3428747"/>
                  <a:gd name="connsiteY28" fmla="*/ 1763479 h 2431522"/>
                  <a:gd name="connsiteX29" fmla="*/ 2892999 w 3428747"/>
                  <a:gd name="connsiteY29" fmla="*/ 1963690 h 2431522"/>
                  <a:gd name="connsiteX30" fmla="*/ 2790121 w 3428747"/>
                  <a:gd name="connsiteY30" fmla="*/ 2077004 h 2431522"/>
                  <a:gd name="connsiteX31" fmla="*/ 2636336 w 3428747"/>
                  <a:gd name="connsiteY31" fmla="*/ 2288511 h 2431522"/>
                  <a:gd name="connsiteX32" fmla="*/ 2457600 w 3428747"/>
                  <a:gd name="connsiteY32" fmla="*/ 2425508 h 2431522"/>
                  <a:gd name="connsiteX33" fmla="*/ 2271044 w 3428747"/>
                  <a:gd name="connsiteY33" fmla="*/ 2409920 h 2431522"/>
                  <a:gd name="connsiteX34" fmla="*/ 2099582 w 3428747"/>
                  <a:gd name="connsiteY34" fmla="*/ 2429516 h 2431522"/>
                  <a:gd name="connsiteX35" fmla="*/ 1733225 w 3428747"/>
                  <a:gd name="connsiteY35" fmla="*/ 2412689 h 2431522"/>
                  <a:gd name="connsiteX36" fmla="*/ 1574754 w 3428747"/>
                  <a:gd name="connsiteY36" fmla="*/ 2402038 h 2431522"/>
                  <a:gd name="connsiteX37" fmla="*/ 1353449 w 3428747"/>
                  <a:gd name="connsiteY37" fmla="*/ 2395010 h 2431522"/>
                  <a:gd name="connsiteX38" fmla="*/ 1077413 w 3428747"/>
                  <a:gd name="connsiteY38" fmla="*/ 2402024 h 2431522"/>
                  <a:gd name="connsiteX39" fmla="*/ 697811 w 3428747"/>
                  <a:gd name="connsiteY39" fmla="*/ 2247228 h 2431522"/>
                  <a:gd name="connsiteX40" fmla="*/ 558527 w 3428747"/>
                  <a:gd name="connsiteY40" fmla="*/ 2200771 h 2431522"/>
                  <a:gd name="connsiteX41" fmla="*/ 0 w 3428747"/>
                  <a:gd name="connsiteY41" fmla="*/ 2054927 h 2431522"/>
                  <a:gd name="connsiteX0" fmla="*/ 17470 w 3428747"/>
                  <a:gd name="connsiteY0" fmla="*/ 1729919 h 2431522"/>
                  <a:gd name="connsiteX1" fmla="*/ 93574 w 3428747"/>
                  <a:gd name="connsiteY1" fmla="*/ 1756146 h 2431522"/>
                  <a:gd name="connsiteX2" fmla="*/ 427563 w 3428747"/>
                  <a:gd name="connsiteY2" fmla="*/ 1737865 h 2431522"/>
                  <a:gd name="connsiteX3" fmla="*/ 732317 w 3428747"/>
                  <a:gd name="connsiteY3" fmla="*/ 1815907 h 2431522"/>
                  <a:gd name="connsiteX4" fmla="*/ 1136389 w 3428747"/>
                  <a:gd name="connsiteY4" fmla="*/ 1920389 h 2431522"/>
                  <a:gd name="connsiteX5" fmla="*/ 1539329 w 3428747"/>
                  <a:gd name="connsiteY5" fmla="*/ 1967226 h 2431522"/>
                  <a:gd name="connsiteX6" fmla="*/ 1520014 w 3428747"/>
                  <a:gd name="connsiteY6" fmla="*/ 1560059 h 2431522"/>
                  <a:gd name="connsiteX7" fmla="*/ 1250997 w 3428747"/>
                  <a:gd name="connsiteY7" fmla="*/ 1229273 h 2431522"/>
                  <a:gd name="connsiteX8" fmla="*/ 943429 w 3428747"/>
                  <a:gd name="connsiteY8" fmla="*/ 1071867 h 2431522"/>
                  <a:gd name="connsiteX9" fmla="*/ 619672 w 3428747"/>
                  <a:gd name="connsiteY9" fmla="*/ 852266 h 2431522"/>
                  <a:gd name="connsiteX10" fmla="*/ 319436 w 3428747"/>
                  <a:gd name="connsiteY10" fmla="*/ 667277 h 2431522"/>
                  <a:gd name="connsiteX11" fmla="*/ 20983 w 3428747"/>
                  <a:gd name="connsiteY11" fmla="*/ 54514 h 2431522"/>
                  <a:gd name="connsiteX12" fmla="*/ 201565 w 3428747"/>
                  <a:gd name="connsiteY12" fmla="*/ 44038 h 2431522"/>
                  <a:gd name="connsiteX13" fmla="*/ 563615 w 3428747"/>
                  <a:gd name="connsiteY13" fmla="*/ 874 h 2431522"/>
                  <a:gd name="connsiteX14" fmla="*/ 809231 w 3428747"/>
                  <a:gd name="connsiteY14" fmla="*/ 21341 h 2431522"/>
                  <a:gd name="connsiteX15" fmla="*/ 1326764 w 3428747"/>
                  <a:gd name="connsiteY15" fmla="*/ 12161 h 2431522"/>
                  <a:gd name="connsiteX16" fmla="*/ 1562682 w 3428747"/>
                  <a:gd name="connsiteY16" fmla="*/ 92418 h 2431522"/>
                  <a:gd name="connsiteX17" fmla="*/ 1765479 w 3428747"/>
                  <a:gd name="connsiteY17" fmla="*/ 43232 h 2431522"/>
                  <a:gd name="connsiteX18" fmla="*/ 2165832 w 3428747"/>
                  <a:gd name="connsiteY18" fmla="*/ 61374 h 2431522"/>
                  <a:gd name="connsiteX19" fmla="*/ 2636336 w 3428747"/>
                  <a:gd name="connsiteY19" fmla="*/ 58149 h 2431522"/>
                  <a:gd name="connsiteX20" fmla="*/ 2776237 w 3428747"/>
                  <a:gd name="connsiteY20" fmla="*/ 69842 h 2431522"/>
                  <a:gd name="connsiteX21" fmla="*/ 3162883 w 3428747"/>
                  <a:gd name="connsiteY21" fmla="*/ 102095 h 2431522"/>
                  <a:gd name="connsiteX22" fmla="*/ 3291486 w 3428747"/>
                  <a:gd name="connsiteY22" fmla="*/ 142385 h 2431522"/>
                  <a:gd name="connsiteX23" fmla="*/ 3387975 w 3428747"/>
                  <a:gd name="connsiteY23" fmla="*/ 309533 h 2431522"/>
                  <a:gd name="connsiteX24" fmla="*/ 3425158 w 3428747"/>
                  <a:gd name="connsiteY24" fmla="*/ 606338 h 2431522"/>
                  <a:gd name="connsiteX25" fmla="*/ 3414105 w 3428747"/>
                  <a:gd name="connsiteY25" fmla="*/ 904451 h 2431522"/>
                  <a:gd name="connsiteX26" fmla="*/ 3308741 w 3428747"/>
                  <a:gd name="connsiteY26" fmla="*/ 1079789 h 2431522"/>
                  <a:gd name="connsiteX27" fmla="*/ 3200994 w 3428747"/>
                  <a:gd name="connsiteY27" fmla="*/ 1398819 h 2431522"/>
                  <a:gd name="connsiteX28" fmla="*/ 3047208 w 3428747"/>
                  <a:gd name="connsiteY28" fmla="*/ 1763479 h 2431522"/>
                  <a:gd name="connsiteX29" fmla="*/ 2892999 w 3428747"/>
                  <a:gd name="connsiteY29" fmla="*/ 1963690 h 2431522"/>
                  <a:gd name="connsiteX30" fmla="*/ 2790121 w 3428747"/>
                  <a:gd name="connsiteY30" fmla="*/ 2077004 h 2431522"/>
                  <a:gd name="connsiteX31" fmla="*/ 2636336 w 3428747"/>
                  <a:gd name="connsiteY31" fmla="*/ 2288511 h 2431522"/>
                  <a:gd name="connsiteX32" fmla="*/ 2457600 w 3428747"/>
                  <a:gd name="connsiteY32" fmla="*/ 2425508 h 2431522"/>
                  <a:gd name="connsiteX33" fmla="*/ 2271044 w 3428747"/>
                  <a:gd name="connsiteY33" fmla="*/ 2409920 h 2431522"/>
                  <a:gd name="connsiteX34" fmla="*/ 2099582 w 3428747"/>
                  <a:gd name="connsiteY34" fmla="*/ 2429516 h 2431522"/>
                  <a:gd name="connsiteX35" fmla="*/ 1733225 w 3428747"/>
                  <a:gd name="connsiteY35" fmla="*/ 2412689 h 2431522"/>
                  <a:gd name="connsiteX36" fmla="*/ 1574754 w 3428747"/>
                  <a:gd name="connsiteY36" fmla="*/ 2402038 h 2431522"/>
                  <a:gd name="connsiteX37" fmla="*/ 1353449 w 3428747"/>
                  <a:gd name="connsiteY37" fmla="*/ 2395010 h 2431522"/>
                  <a:gd name="connsiteX38" fmla="*/ 1077413 w 3428747"/>
                  <a:gd name="connsiteY38" fmla="*/ 2402024 h 2431522"/>
                  <a:gd name="connsiteX39" fmla="*/ 697811 w 3428747"/>
                  <a:gd name="connsiteY39" fmla="*/ 2247228 h 2431522"/>
                  <a:gd name="connsiteX40" fmla="*/ 558527 w 3428747"/>
                  <a:gd name="connsiteY40" fmla="*/ 2200771 h 2431522"/>
                  <a:gd name="connsiteX41" fmla="*/ 0 w 3428747"/>
                  <a:gd name="connsiteY41" fmla="*/ 2054927 h 2431522"/>
                  <a:gd name="connsiteX0" fmla="*/ 17470 w 3428747"/>
                  <a:gd name="connsiteY0" fmla="*/ 1733529 h 2435132"/>
                  <a:gd name="connsiteX1" fmla="*/ 93574 w 3428747"/>
                  <a:gd name="connsiteY1" fmla="*/ 1759756 h 2435132"/>
                  <a:gd name="connsiteX2" fmla="*/ 427563 w 3428747"/>
                  <a:gd name="connsiteY2" fmla="*/ 1741475 h 2435132"/>
                  <a:gd name="connsiteX3" fmla="*/ 732317 w 3428747"/>
                  <a:gd name="connsiteY3" fmla="*/ 1819517 h 2435132"/>
                  <a:gd name="connsiteX4" fmla="*/ 1136389 w 3428747"/>
                  <a:gd name="connsiteY4" fmla="*/ 1923999 h 2435132"/>
                  <a:gd name="connsiteX5" fmla="*/ 1539329 w 3428747"/>
                  <a:gd name="connsiteY5" fmla="*/ 1970836 h 2435132"/>
                  <a:gd name="connsiteX6" fmla="*/ 1520014 w 3428747"/>
                  <a:gd name="connsiteY6" fmla="*/ 1563669 h 2435132"/>
                  <a:gd name="connsiteX7" fmla="*/ 1250997 w 3428747"/>
                  <a:gd name="connsiteY7" fmla="*/ 1232883 h 2435132"/>
                  <a:gd name="connsiteX8" fmla="*/ 943429 w 3428747"/>
                  <a:gd name="connsiteY8" fmla="*/ 1075477 h 2435132"/>
                  <a:gd name="connsiteX9" fmla="*/ 619672 w 3428747"/>
                  <a:gd name="connsiteY9" fmla="*/ 855876 h 2435132"/>
                  <a:gd name="connsiteX10" fmla="*/ 319436 w 3428747"/>
                  <a:gd name="connsiteY10" fmla="*/ 670887 h 2435132"/>
                  <a:gd name="connsiteX11" fmla="*/ 20983 w 3428747"/>
                  <a:gd name="connsiteY11" fmla="*/ 58124 h 2435132"/>
                  <a:gd name="connsiteX12" fmla="*/ 201565 w 3428747"/>
                  <a:gd name="connsiteY12" fmla="*/ 47648 h 2435132"/>
                  <a:gd name="connsiteX13" fmla="*/ 563615 w 3428747"/>
                  <a:gd name="connsiteY13" fmla="*/ 4484 h 2435132"/>
                  <a:gd name="connsiteX14" fmla="*/ 809231 w 3428747"/>
                  <a:gd name="connsiteY14" fmla="*/ 24951 h 2435132"/>
                  <a:gd name="connsiteX15" fmla="*/ 1326764 w 3428747"/>
                  <a:gd name="connsiteY15" fmla="*/ 15771 h 2435132"/>
                  <a:gd name="connsiteX16" fmla="*/ 1550768 w 3428747"/>
                  <a:gd name="connsiteY16" fmla="*/ 735 h 2435132"/>
                  <a:gd name="connsiteX17" fmla="*/ 1765479 w 3428747"/>
                  <a:gd name="connsiteY17" fmla="*/ 46842 h 2435132"/>
                  <a:gd name="connsiteX18" fmla="*/ 2165832 w 3428747"/>
                  <a:gd name="connsiteY18" fmla="*/ 64984 h 2435132"/>
                  <a:gd name="connsiteX19" fmla="*/ 2636336 w 3428747"/>
                  <a:gd name="connsiteY19" fmla="*/ 61759 h 2435132"/>
                  <a:gd name="connsiteX20" fmla="*/ 2776237 w 3428747"/>
                  <a:gd name="connsiteY20" fmla="*/ 73452 h 2435132"/>
                  <a:gd name="connsiteX21" fmla="*/ 3162883 w 3428747"/>
                  <a:gd name="connsiteY21" fmla="*/ 105705 h 2435132"/>
                  <a:gd name="connsiteX22" fmla="*/ 3291486 w 3428747"/>
                  <a:gd name="connsiteY22" fmla="*/ 145995 h 2435132"/>
                  <a:gd name="connsiteX23" fmla="*/ 3387975 w 3428747"/>
                  <a:gd name="connsiteY23" fmla="*/ 313143 h 2435132"/>
                  <a:gd name="connsiteX24" fmla="*/ 3425158 w 3428747"/>
                  <a:gd name="connsiteY24" fmla="*/ 609948 h 2435132"/>
                  <a:gd name="connsiteX25" fmla="*/ 3414105 w 3428747"/>
                  <a:gd name="connsiteY25" fmla="*/ 908061 h 2435132"/>
                  <a:gd name="connsiteX26" fmla="*/ 3308741 w 3428747"/>
                  <a:gd name="connsiteY26" fmla="*/ 1083399 h 2435132"/>
                  <a:gd name="connsiteX27" fmla="*/ 3200994 w 3428747"/>
                  <a:gd name="connsiteY27" fmla="*/ 1402429 h 2435132"/>
                  <a:gd name="connsiteX28" fmla="*/ 3047208 w 3428747"/>
                  <a:gd name="connsiteY28" fmla="*/ 1767089 h 2435132"/>
                  <a:gd name="connsiteX29" fmla="*/ 2892999 w 3428747"/>
                  <a:gd name="connsiteY29" fmla="*/ 1967300 h 2435132"/>
                  <a:gd name="connsiteX30" fmla="*/ 2790121 w 3428747"/>
                  <a:gd name="connsiteY30" fmla="*/ 2080614 h 2435132"/>
                  <a:gd name="connsiteX31" fmla="*/ 2636336 w 3428747"/>
                  <a:gd name="connsiteY31" fmla="*/ 2292121 h 2435132"/>
                  <a:gd name="connsiteX32" fmla="*/ 2457600 w 3428747"/>
                  <a:gd name="connsiteY32" fmla="*/ 2429118 h 2435132"/>
                  <a:gd name="connsiteX33" fmla="*/ 2271044 w 3428747"/>
                  <a:gd name="connsiteY33" fmla="*/ 2413530 h 2435132"/>
                  <a:gd name="connsiteX34" fmla="*/ 2099582 w 3428747"/>
                  <a:gd name="connsiteY34" fmla="*/ 2433126 h 2435132"/>
                  <a:gd name="connsiteX35" fmla="*/ 1733225 w 3428747"/>
                  <a:gd name="connsiteY35" fmla="*/ 2416299 h 2435132"/>
                  <a:gd name="connsiteX36" fmla="*/ 1574754 w 3428747"/>
                  <a:gd name="connsiteY36" fmla="*/ 2405648 h 2435132"/>
                  <a:gd name="connsiteX37" fmla="*/ 1353449 w 3428747"/>
                  <a:gd name="connsiteY37" fmla="*/ 2398620 h 2435132"/>
                  <a:gd name="connsiteX38" fmla="*/ 1077413 w 3428747"/>
                  <a:gd name="connsiteY38" fmla="*/ 2405634 h 2435132"/>
                  <a:gd name="connsiteX39" fmla="*/ 697811 w 3428747"/>
                  <a:gd name="connsiteY39" fmla="*/ 2250838 h 2435132"/>
                  <a:gd name="connsiteX40" fmla="*/ 558527 w 3428747"/>
                  <a:gd name="connsiteY40" fmla="*/ 2204381 h 2435132"/>
                  <a:gd name="connsiteX41" fmla="*/ 0 w 3428747"/>
                  <a:gd name="connsiteY41" fmla="*/ 2058537 h 243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428747" h="2435132">
                    <a:moveTo>
                      <a:pt x="17470" y="1733529"/>
                    </a:moveTo>
                    <a:cubicBezTo>
                      <a:pt x="42838" y="1742271"/>
                      <a:pt x="25225" y="1758432"/>
                      <a:pt x="93574" y="1759756"/>
                    </a:cubicBezTo>
                    <a:cubicBezTo>
                      <a:pt x="161923" y="1761080"/>
                      <a:pt x="321106" y="1731515"/>
                      <a:pt x="427563" y="1741475"/>
                    </a:cubicBezTo>
                    <a:cubicBezTo>
                      <a:pt x="534020" y="1751435"/>
                      <a:pt x="614179" y="1789096"/>
                      <a:pt x="732317" y="1819517"/>
                    </a:cubicBezTo>
                    <a:cubicBezTo>
                      <a:pt x="850455" y="1849938"/>
                      <a:pt x="1001887" y="1898779"/>
                      <a:pt x="1136389" y="1923999"/>
                    </a:cubicBezTo>
                    <a:cubicBezTo>
                      <a:pt x="1270891" y="1949219"/>
                      <a:pt x="1475392" y="2030891"/>
                      <a:pt x="1539329" y="1970836"/>
                    </a:cubicBezTo>
                    <a:cubicBezTo>
                      <a:pt x="1603267" y="1910781"/>
                      <a:pt x="1516251" y="1590010"/>
                      <a:pt x="1520014" y="1563669"/>
                    </a:cubicBezTo>
                    <a:cubicBezTo>
                      <a:pt x="1499984" y="1463521"/>
                      <a:pt x="1347094" y="1314248"/>
                      <a:pt x="1250997" y="1232883"/>
                    </a:cubicBezTo>
                    <a:cubicBezTo>
                      <a:pt x="1154900" y="1151518"/>
                      <a:pt x="1048650" y="1138312"/>
                      <a:pt x="943429" y="1075477"/>
                    </a:cubicBezTo>
                    <a:cubicBezTo>
                      <a:pt x="838208" y="1012643"/>
                      <a:pt x="723671" y="923308"/>
                      <a:pt x="619672" y="855876"/>
                    </a:cubicBezTo>
                    <a:cubicBezTo>
                      <a:pt x="515673" y="788444"/>
                      <a:pt x="419217" y="803846"/>
                      <a:pt x="319436" y="670887"/>
                    </a:cubicBezTo>
                    <a:cubicBezTo>
                      <a:pt x="219655" y="537928"/>
                      <a:pt x="40628" y="161997"/>
                      <a:pt x="20983" y="58124"/>
                    </a:cubicBezTo>
                    <a:cubicBezTo>
                      <a:pt x="1338" y="-45749"/>
                      <a:pt x="111126" y="56588"/>
                      <a:pt x="201565" y="47648"/>
                    </a:cubicBezTo>
                    <a:cubicBezTo>
                      <a:pt x="292004" y="38708"/>
                      <a:pt x="430836" y="-2907"/>
                      <a:pt x="563615" y="4484"/>
                    </a:cubicBezTo>
                    <a:cubicBezTo>
                      <a:pt x="616297" y="721"/>
                      <a:pt x="682040" y="23070"/>
                      <a:pt x="809231" y="24951"/>
                    </a:cubicBezTo>
                    <a:lnTo>
                      <a:pt x="1326764" y="15771"/>
                    </a:lnTo>
                    <a:cubicBezTo>
                      <a:pt x="1338053" y="19534"/>
                      <a:pt x="1477649" y="-4443"/>
                      <a:pt x="1550768" y="735"/>
                    </a:cubicBezTo>
                    <a:cubicBezTo>
                      <a:pt x="1623887" y="5913"/>
                      <a:pt x="1659511" y="58668"/>
                      <a:pt x="1765479" y="46842"/>
                    </a:cubicBezTo>
                    <a:cubicBezTo>
                      <a:pt x="1837580" y="27490"/>
                      <a:pt x="2018875" y="84874"/>
                      <a:pt x="2165832" y="64984"/>
                    </a:cubicBezTo>
                    <a:cubicBezTo>
                      <a:pt x="2323876" y="68747"/>
                      <a:pt x="2534602" y="60348"/>
                      <a:pt x="2636336" y="61759"/>
                    </a:cubicBezTo>
                    <a:cubicBezTo>
                      <a:pt x="2738070" y="63170"/>
                      <a:pt x="2688479" y="66128"/>
                      <a:pt x="2776237" y="73452"/>
                    </a:cubicBezTo>
                    <a:cubicBezTo>
                      <a:pt x="2863995" y="80776"/>
                      <a:pt x="3096178" y="84988"/>
                      <a:pt x="3162883" y="105705"/>
                    </a:cubicBezTo>
                    <a:cubicBezTo>
                      <a:pt x="3229588" y="126422"/>
                      <a:pt x="3253971" y="111422"/>
                      <a:pt x="3291486" y="145995"/>
                    </a:cubicBezTo>
                    <a:cubicBezTo>
                      <a:pt x="3329001" y="180568"/>
                      <a:pt x="3365696" y="235818"/>
                      <a:pt x="3387975" y="313143"/>
                    </a:cubicBezTo>
                    <a:cubicBezTo>
                      <a:pt x="3410254" y="390468"/>
                      <a:pt x="3420803" y="510795"/>
                      <a:pt x="3425158" y="609948"/>
                    </a:cubicBezTo>
                    <a:cubicBezTo>
                      <a:pt x="3429513" y="709101"/>
                      <a:pt x="3433508" y="829153"/>
                      <a:pt x="3414105" y="908061"/>
                    </a:cubicBezTo>
                    <a:cubicBezTo>
                      <a:pt x="3394702" y="986969"/>
                      <a:pt x="3344259" y="1001004"/>
                      <a:pt x="3308741" y="1083399"/>
                    </a:cubicBezTo>
                    <a:cubicBezTo>
                      <a:pt x="3273223" y="1165794"/>
                      <a:pt x="3284839" y="1305734"/>
                      <a:pt x="3200994" y="1402429"/>
                    </a:cubicBezTo>
                    <a:cubicBezTo>
                      <a:pt x="3117149" y="1499124"/>
                      <a:pt x="3098540" y="1672944"/>
                      <a:pt x="3047208" y="1767089"/>
                    </a:cubicBezTo>
                    <a:cubicBezTo>
                      <a:pt x="2995876" y="1861234"/>
                      <a:pt x="2935847" y="1915046"/>
                      <a:pt x="2892999" y="1967300"/>
                    </a:cubicBezTo>
                    <a:cubicBezTo>
                      <a:pt x="2850151" y="2019554"/>
                      <a:pt x="2832898" y="2026477"/>
                      <a:pt x="2790121" y="2080614"/>
                    </a:cubicBezTo>
                    <a:cubicBezTo>
                      <a:pt x="2747344" y="2134751"/>
                      <a:pt x="2691756" y="2234037"/>
                      <a:pt x="2636336" y="2292121"/>
                    </a:cubicBezTo>
                    <a:cubicBezTo>
                      <a:pt x="2580916" y="2350205"/>
                      <a:pt x="2518482" y="2408883"/>
                      <a:pt x="2457600" y="2429118"/>
                    </a:cubicBezTo>
                    <a:cubicBezTo>
                      <a:pt x="2396718" y="2449353"/>
                      <a:pt x="2376721" y="2411904"/>
                      <a:pt x="2271044" y="2413530"/>
                    </a:cubicBezTo>
                    <a:cubicBezTo>
                      <a:pt x="2165367" y="2415156"/>
                      <a:pt x="2189218" y="2432665"/>
                      <a:pt x="2099582" y="2433126"/>
                    </a:cubicBezTo>
                    <a:cubicBezTo>
                      <a:pt x="2050664" y="2425600"/>
                      <a:pt x="1820696" y="2420879"/>
                      <a:pt x="1733225" y="2416299"/>
                    </a:cubicBezTo>
                    <a:cubicBezTo>
                      <a:pt x="1645754" y="2411719"/>
                      <a:pt x="1638050" y="2408594"/>
                      <a:pt x="1574754" y="2405648"/>
                    </a:cubicBezTo>
                    <a:cubicBezTo>
                      <a:pt x="1511458" y="2402702"/>
                      <a:pt x="1436339" y="2398622"/>
                      <a:pt x="1353449" y="2398620"/>
                    </a:cubicBezTo>
                    <a:cubicBezTo>
                      <a:pt x="1270559" y="2398618"/>
                      <a:pt x="1186686" y="2430264"/>
                      <a:pt x="1077413" y="2405634"/>
                    </a:cubicBezTo>
                    <a:cubicBezTo>
                      <a:pt x="968140" y="2381004"/>
                      <a:pt x="784292" y="2284380"/>
                      <a:pt x="697811" y="2250838"/>
                    </a:cubicBezTo>
                    <a:cubicBezTo>
                      <a:pt x="611330" y="2217296"/>
                      <a:pt x="674829" y="2236431"/>
                      <a:pt x="558527" y="2204381"/>
                    </a:cubicBezTo>
                    <a:cubicBezTo>
                      <a:pt x="442225" y="2172331"/>
                      <a:pt x="112390" y="2085164"/>
                      <a:pt x="0" y="2058537"/>
                    </a:cubicBezTo>
                  </a:path>
                </a:pathLst>
              </a:cu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36 Forma libre"/>
              <p:cNvSpPr/>
              <p:nvPr/>
            </p:nvSpPr>
            <p:spPr>
              <a:xfrm>
                <a:off x="3746014" y="2743728"/>
                <a:ext cx="3045288" cy="1778712"/>
              </a:xfrm>
              <a:custGeom>
                <a:avLst/>
                <a:gdLst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580445 w 3273778"/>
                  <a:gd name="connsiteY107" fmla="*/ 2269067 h 2765778"/>
                  <a:gd name="connsiteX108" fmla="*/ 1557867 w 3273778"/>
                  <a:gd name="connsiteY108" fmla="*/ 2235200 h 2765778"/>
                  <a:gd name="connsiteX109" fmla="*/ 1501422 w 3273778"/>
                  <a:gd name="connsiteY109" fmla="*/ 2122311 h 2765778"/>
                  <a:gd name="connsiteX110" fmla="*/ 1535289 w 3273778"/>
                  <a:gd name="connsiteY110" fmla="*/ 1828800 h 2765778"/>
                  <a:gd name="connsiteX111" fmla="*/ 1456267 w 3273778"/>
                  <a:gd name="connsiteY111" fmla="*/ 1806222 h 2765778"/>
                  <a:gd name="connsiteX112" fmla="*/ 1241778 w 3273778"/>
                  <a:gd name="connsiteY112" fmla="*/ 1817511 h 2765778"/>
                  <a:gd name="connsiteX113" fmla="*/ 1185333 w 3273778"/>
                  <a:gd name="connsiteY113" fmla="*/ 1828800 h 2765778"/>
                  <a:gd name="connsiteX114" fmla="*/ 1016000 w 3273778"/>
                  <a:gd name="connsiteY114" fmla="*/ 1817511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57956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519289 w 3273778"/>
                  <a:gd name="connsiteY120" fmla="*/ 1670756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580445 w 3273778"/>
                  <a:gd name="connsiteY107" fmla="*/ 2269067 h 2765778"/>
                  <a:gd name="connsiteX108" fmla="*/ 1557867 w 3273778"/>
                  <a:gd name="connsiteY108" fmla="*/ 2235200 h 2765778"/>
                  <a:gd name="connsiteX109" fmla="*/ 1557866 w 3273778"/>
                  <a:gd name="connsiteY109" fmla="*/ 2065867 h 2765778"/>
                  <a:gd name="connsiteX110" fmla="*/ 1535289 w 3273778"/>
                  <a:gd name="connsiteY110" fmla="*/ 1828800 h 2765778"/>
                  <a:gd name="connsiteX111" fmla="*/ 1456267 w 3273778"/>
                  <a:gd name="connsiteY111" fmla="*/ 1806222 h 2765778"/>
                  <a:gd name="connsiteX112" fmla="*/ 1241778 w 3273778"/>
                  <a:gd name="connsiteY112" fmla="*/ 1817511 h 2765778"/>
                  <a:gd name="connsiteX113" fmla="*/ 1185333 w 3273778"/>
                  <a:gd name="connsiteY113" fmla="*/ 1828800 h 2765778"/>
                  <a:gd name="connsiteX114" fmla="*/ 1016000 w 3273778"/>
                  <a:gd name="connsiteY114" fmla="*/ 1817511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57956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519289 w 3273778"/>
                  <a:gd name="connsiteY120" fmla="*/ 1670756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57956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519289 w 3273778"/>
                  <a:gd name="connsiteY121" fmla="*/ 1670756 h 2765778"/>
                  <a:gd name="connsiteX122" fmla="*/ 485422 w 3273778"/>
                  <a:gd name="connsiteY122" fmla="*/ 1659467 h 2765778"/>
                  <a:gd name="connsiteX123" fmla="*/ 180622 w 3273778"/>
                  <a:gd name="connsiteY123" fmla="*/ 1625600 h 2765778"/>
                  <a:gd name="connsiteX124" fmla="*/ 146756 w 3273778"/>
                  <a:gd name="connsiteY124" fmla="*/ 1636889 h 2765778"/>
                  <a:gd name="connsiteX125" fmla="*/ 135467 w 3273778"/>
                  <a:gd name="connsiteY125" fmla="*/ 1704622 h 2765778"/>
                  <a:gd name="connsiteX126" fmla="*/ 33867 w 3273778"/>
                  <a:gd name="connsiteY126" fmla="*/ 1693333 h 2765778"/>
                  <a:gd name="connsiteX127" fmla="*/ 0 w 3273778"/>
                  <a:gd name="connsiteY127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57956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01511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01511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485422 w 3273778"/>
                  <a:gd name="connsiteY120" fmla="*/ 1659467 h 2765778"/>
                  <a:gd name="connsiteX121" fmla="*/ 180622 w 3273778"/>
                  <a:gd name="connsiteY121" fmla="*/ 1625600 h 2765778"/>
                  <a:gd name="connsiteX122" fmla="*/ 146756 w 3273778"/>
                  <a:gd name="connsiteY122" fmla="*/ 1636889 h 2765778"/>
                  <a:gd name="connsiteX123" fmla="*/ 135467 w 3273778"/>
                  <a:gd name="connsiteY123" fmla="*/ 1704622 h 2765778"/>
                  <a:gd name="connsiteX124" fmla="*/ 33867 w 3273778"/>
                  <a:gd name="connsiteY124" fmla="*/ 1693333 h 2765778"/>
                  <a:gd name="connsiteX125" fmla="*/ 0 w 3273778"/>
                  <a:gd name="connsiteY125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756356 w 3273778"/>
                  <a:gd name="connsiteY117" fmla="*/ 1715911 h 2765778"/>
                  <a:gd name="connsiteX118" fmla="*/ 609600 w 3273778"/>
                  <a:gd name="connsiteY118" fmla="*/ 1693333 h 2765778"/>
                  <a:gd name="connsiteX119" fmla="*/ 485422 w 3273778"/>
                  <a:gd name="connsiteY119" fmla="*/ 1659467 h 2765778"/>
                  <a:gd name="connsiteX120" fmla="*/ 180622 w 3273778"/>
                  <a:gd name="connsiteY120" fmla="*/ 1625600 h 2765778"/>
                  <a:gd name="connsiteX121" fmla="*/ 146756 w 3273778"/>
                  <a:gd name="connsiteY121" fmla="*/ 1636889 h 2765778"/>
                  <a:gd name="connsiteX122" fmla="*/ 135467 w 3273778"/>
                  <a:gd name="connsiteY122" fmla="*/ 1704622 h 2765778"/>
                  <a:gd name="connsiteX123" fmla="*/ 33867 w 3273778"/>
                  <a:gd name="connsiteY123" fmla="*/ 1693333 h 2765778"/>
                  <a:gd name="connsiteX124" fmla="*/ 0 w 3273778"/>
                  <a:gd name="connsiteY124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609600 w 3273778"/>
                  <a:gd name="connsiteY117" fmla="*/ 1693333 h 2765778"/>
                  <a:gd name="connsiteX118" fmla="*/ 485422 w 3273778"/>
                  <a:gd name="connsiteY118" fmla="*/ 1659467 h 2765778"/>
                  <a:gd name="connsiteX119" fmla="*/ 180622 w 3273778"/>
                  <a:gd name="connsiteY119" fmla="*/ 1625600 h 2765778"/>
                  <a:gd name="connsiteX120" fmla="*/ 146756 w 3273778"/>
                  <a:gd name="connsiteY120" fmla="*/ 1636889 h 2765778"/>
                  <a:gd name="connsiteX121" fmla="*/ 135467 w 3273778"/>
                  <a:gd name="connsiteY121" fmla="*/ 1704622 h 2765778"/>
                  <a:gd name="connsiteX122" fmla="*/ 33867 w 3273778"/>
                  <a:gd name="connsiteY122" fmla="*/ 1693333 h 2765778"/>
                  <a:gd name="connsiteX123" fmla="*/ 0 w 3273778"/>
                  <a:gd name="connsiteY123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94390 w 3273778"/>
                  <a:gd name="connsiteY51" fmla="*/ 5242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609600 w 3273778"/>
                  <a:gd name="connsiteY117" fmla="*/ 1693333 h 2765778"/>
                  <a:gd name="connsiteX118" fmla="*/ 485422 w 3273778"/>
                  <a:gd name="connsiteY118" fmla="*/ 1659467 h 2765778"/>
                  <a:gd name="connsiteX119" fmla="*/ 180622 w 3273778"/>
                  <a:gd name="connsiteY119" fmla="*/ 1625600 h 2765778"/>
                  <a:gd name="connsiteX120" fmla="*/ 146756 w 3273778"/>
                  <a:gd name="connsiteY120" fmla="*/ 1636889 h 2765778"/>
                  <a:gd name="connsiteX121" fmla="*/ 135467 w 3273778"/>
                  <a:gd name="connsiteY121" fmla="*/ 1704622 h 2765778"/>
                  <a:gd name="connsiteX122" fmla="*/ 33867 w 3273778"/>
                  <a:gd name="connsiteY122" fmla="*/ 1693333 h 2765778"/>
                  <a:gd name="connsiteX123" fmla="*/ 0 w 3273778"/>
                  <a:gd name="connsiteY123" fmla="*/ 1659467 h 2765778"/>
                  <a:gd name="connsiteX0" fmla="*/ 67733 w 3273778"/>
                  <a:gd name="connsiteY0" fmla="*/ 1145787 h 2782676"/>
                  <a:gd name="connsiteX1" fmla="*/ 124178 w 3273778"/>
                  <a:gd name="connsiteY1" fmla="*/ 1123209 h 2782676"/>
                  <a:gd name="connsiteX2" fmla="*/ 406400 w 3273778"/>
                  <a:gd name="connsiteY2" fmla="*/ 1168365 h 2782676"/>
                  <a:gd name="connsiteX3" fmla="*/ 485422 w 3273778"/>
                  <a:gd name="connsiteY3" fmla="*/ 1179654 h 2782676"/>
                  <a:gd name="connsiteX4" fmla="*/ 553156 w 3273778"/>
                  <a:gd name="connsiteY4" fmla="*/ 1213520 h 2782676"/>
                  <a:gd name="connsiteX5" fmla="*/ 790222 w 3273778"/>
                  <a:gd name="connsiteY5" fmla="*/ 1258676 h 2782676"/>
                  <a:gd name="connsiteX6" fmla="*/ 801511 w 3273778"/>
                  <a:gd name="connsiteY6" fmla="*/ 1292543 h 2782676"/>
                  <a:gd name="connsiteX7" fmla="*/ 993422 w 3273778"/>
                  <a:gd name="connsiteY7" fmla="*/ 1303831 h 2782676"/>
                  <a:gd name="connsiteX8" fmla="*/ 1027289 w 3273778"/>
                  <a:gd name="connsiteY8" fmla="*/ 1315120 h 2782676"/>
                  <a:gd name="connsiteX9" fmla="*/ 1162756 w 3273778"/>
                  <a:gd name="connsiteY9" fmla="*/ 1337698 h 2782676"/>
                  <a:gd name="connsiteX10" fmla="*/ 1501422 w 3273778"/>
                  <a:gd name="connsiteY10" fmla="*/ 1315120 h 2782676"/>
                  <a:gd name="connsiteX11" fmla="*/ 1557867 w 3273778"/>
                  <a:gd name="connsiteY11" fmla="*/ 1303831 h 2782676"/>
                  <a:gd name="connsiteX12" fmla="*/ 1569156 w 3273778"/>
                  <a:gd name="connsiteY12" fmla="*/ 1224809 h 2782676"/>
                  <a:gd name="connsiteX13" fmla="*/ 1501422 w 3273778"/>
                  <a:gd name="connsiteY13" fmla="*/ 1078054 h 2782676"/>
                  <a:gd name="connsiteX14" fmla="*/ 1467556 w 3273778"/>
                  <a:gd name="connsiteY14" fmla="*/ 1066765 h 2782676"/>
                  <a:gd name="connsiteX15" fmla="*/ 1422400 w 3273778"/>
                  <a:gd name="connsiteY15" fmla="*/ 965165 h 2782676"/>
                  <a:gd name="connsiteX16" fmla="*/ 1377245 w 3273778"/>
                  <a:gd name="connsiteY16" fmla="*/ 920009 h 2782676"/>
                  <a:gd name="connsiteX17" fmla="*/ 1343378 w 3273778"/>
                  <a:gd name="connsiteY17" fmla="*/ 886143 h 2782676"/>
                  <a:gd name="connsiteX18" fmla="*/ 1286933 w 3273778"/>
                  <a:gd name="connsiteY18" fmla="*/ 818409 h 2782676"/>
                  <a:gd name="connsiteX19" fmla="*/ 1275645 w 3273778"/>
                  <a:gd name="connsiteY19" fmla="*/ 784543 h 2782676"/>
                  <a:gd name="connsiteX20" fmla="*/ 1219200 w 3273778"/>
                  <a:gd name="connsiteY20" fmla="*/ 716809 h 2782676"/>
                  <a:gd name="connsiteX21" fmla="*/ 1207911 w 3273778"/>
                  <a:gd name="connsiteY21" fmla="*/ 682943 h 2782676"/>
                  <a:gd name="connsiteX22" fmla="*/ 1162756 w 3273778"/>
                  <a:gd name="connsiteY22" fmla="*/ 671654 h 2782676"/>
                  <a:gd name="connsiteX23" fmla="*/ 1128889 w 3273778"/>
                  <a:gd name="connsiteY23" fmla="*/ 637787 h 2782676"/>
                  <a:gd name="connsiteX24" fmla="*/ 1049867 w 3273778"/>
                  <a:gd name="connsiteY24" fmla="*/ 615209 h 2782676"/>
                  <a:gd name="connsiteX25" fmla="*/ 1004711 w 3273778"/>
                  <a:gd name="connsiteY25" fmla="*/ 570054 h 2782676"/>
                  <a:gd name="connsiteX26" fmla="*/ 891822 w 3273778"/>
                  <a:gd name="connsiteY26" fmla="*/ 513609 h 2782676"/>
                  <a:gd name="connsiteX27" fmla="*/ 835378 w 3273778"/>
                  <a:gd name="connsiteY27" fmla="*/ 491031 h 2782676"/>
                  <a:gd name="connsiteX28" fmla="*/ 801511 w 3273778"/>
                  <a:gd name="connsiteY28" fmla="*/ 468454 h 2782676"/>
                  <a:gd name="connsiteX29" fmla="*/ 756356 w 3273778"/>
                  <a:gd name="connsiteY29" fmla="*/ 434587 h 2782676"/>
                  <a:gd name="connsiteX30" fmla="*/ 699911 w 3273778"/>
                  <a:gd name="connsiteY30" fmla="*/ 423298 h 2782676"/>
                  <a:gd name="connsiteX31" fmla="*/ 677333 w 3273778"/>
                  <a:gd name="connsiteY31" fmla="*/ 378143 h 2782676"/>
                  <a:gd name="connsiteX32" fmla="*/ 666045 w 3273778"/>
                  <a:gd name="connsiteY32" fmla="*/ 299120 h 2782676"/>
                  <a:gd name="connsiteX33" fmla="*/ 632178 w 3273778"/>
                  <a:gd name="connsiteY33" fmla="*/ 265254 h 2782676"/>
                  <a:gd name="connsiteX34" fmla="*/ 609600 w 3273778"/>
                  <a:gd name="connsiteY34" fmla="*/ 220098 h 2782676"/>
                  <a:gd name="connsiteX35" fmla="*/ 541867 w 3273778"/>
                  <a:gd name="connsiteY35" fmla="*/ 118498 h 2782676"/>
                  <a:gd name="connsiteX36" fmla="*/ 462845 w 3273778"/>
                  <a:gd name="connsiteY36" fmla="*/ 107209 h 2782676"/>
                  <a:gd name="connsiteX37" fmla="*/ 417689 w 3273778"/>
                  <a:gd name="connsiteY37" fmla="*/ 95920 h 2782676"/>
                  <a:gd name="connsiteX38" fmla="*/ 316089 w 3273778"/>
                  <a:gd name="connsiteY38" fmla="*/ 73343 h 2782676"/>
                  <a:gd name="connsiteX39" fmla="*/ 248356 w 3273778"/>
                  <a:gd name="connsiteY39" fmla="*/ 39476 h 2782676"/>
                  <a:gd name="connsiteX40" fmla="*/ 214489 w 3273778"/>
                  <a:gd name="connsiteY40" fmla="*/ 16898 h 2782676"/>
                  <a:gd name="connsiteX41" fmla="*/ 282222 w 3273778"/>
                  <a:gd name="connsiteY41" fmla="*/ 39476 h 2782676"/>
                  <a:gd name="connsiteX42" fmla="*/ 316089 w 3273778"/>
                  <a:gd name="connsiteY42" fmla="*/ 50765 h 2782676"/>
                  <a:gd name="connsiteX43" fmla="*/ 699911 w 3273778"/>
                  <a:gd name="connsiteY43" fmla="*/ 62054 h 2782676"/>
                  <a:gd name="connsiteX44" fmla="*/ 857956 w 3273778"/>
                  <a:gd name="connsiteY44" fmla="*/ 50765 h 2782676"/>
                  <a:gd name="connsiteX45" fmla="*/ 1614311 w 3273778"/>
                  <a:gd name="connsiteY45" fmla="*/ 73343 h 2782676"/>
                  <a:gd name="connsiteX46" fmla="*/ 1648178 w 3273778"/>
                  <a:gd name="connsiteY46" fmla="*/ 84631 h 2782676"/>
                  <a:gd name="connsiteX47" fmla="*/ 1794933 w 3273778"/>
                  <a:gd name="connsiteY47" fmla="*/ 107209 h 2782676"/>
                  <a:gd name="connsiteX48" fmla="*/ 1851378 w 3273778"/>
                  <a:gd name="connsiteY48" fmla="*/ 129787 h 2782676"/>
                  <a:gd name="connsiteX49" fmla="*/ 2280356 w 3273778"/>
                  <a:gd name="connsiteY49" fmla="*/ 129787 h 2782676"/>
                  <a:gd name="connsiteX50" fmla="*/ 2754489 w 3273778"/>
                  <a:gd name="connsiteY50" fmla="*/ 10447 h 2782676"/>
                  <a:gd name="connsiteX51" fmla="*/ 2894390 w 3273778"/>
                  <a:gd name="connsiteY51" fmla="*/ 22140 h 2782676"/>
                  <a:gd name="connsiteX52" fmla="*/ 3273778 w 3273778"/>
                  <a:gd name="connsiteY52" fmla="*/ 152365 h 2782676"/>
                  <a:gd name="connsiteX53" fmla="*/ 3239911 w 3273778"/>
                  <a:gd name="connsiteY53" fmla="*/ 163654 h 2782676"/>
                  <a:gd name="connsiteX54" fmla="*/ 3183467 w 3273778"/>
                  <a:gd name="connsiteY54" fmla="*/ 208809 h 2782676"/>
                  <a:gd name="connsiteX55" fmla="*/ 3149600 w 3273778"/>
                  <a:gd name="connsiteY55" fmla="*/ 287831 h 2782676"/>
                  <a:gd name="connsiteX56" fmla="*/ 3093156 w 3273778"/>
                  <a:gd name="connsiteY56" fmla="*/ 366854 h 2782676"/>
                  <a:gd name="connsiteX57" fmla="*/ 3081867 w 3273778"/>
                  <a:gd name="connsiteY57" fmla="*/ 750676 h 2782676"/>
                  <a:gd name="connsiteX58" fmla="*/ 3093156 w 3273778"/>
                  <a:gd name="connsiteY58" fmla="*/ 784543 h 2782676"/>
                  <a:gd name="connsiteX59" fmla="*/ 3104445 w 3273778"/>
                  <a:gd name="connsiteY59" fmla="*/ 874854 h 2782676"/>
                  <a:gd name="connsiteX60" fmla="*/ 3127022 w 3273778"/>
                  <a:gd name="connsiteY60" fmla="*/ 920009 h 2782676"/>
                  <a:gd name="connsiteX61" fmla="*/ 3138311 w 3273778"/>
                  <a:gd name="connsiteY61" fmla="*/ 953876 h 2782676"/>
                  <a:gd name="connsiteX62" fmla="*/ 3093156 w 3273778"/>
                  <a:gd name="connsiteY62" fmla="*/ 1089343 h 2782676"/>
                  <a:gd name="connsiteX63" fmla="*/ 3081867 w 3273778"/>
                  <a:gd name="connsiteY63" fmla="*/ 1123209 h 2782676"/>
                  <a:gd name="connsiteX64" fmla="*/ 3059289 w 3273778"/>
                  <a:gd name="connsiteY64" fmla="*/ 1157076 h 2782676"/>
                  <a:gd name="connsiteX65" fmla="*/ 3048000 w 3273778"/>
                  <a:gd name="connsiteY65" fmla="*/ 1190943 h 2782676"/>
                  <a:gd name="connsiteX66" fmla="*/ 3002845 w 3273778"/>
                  <a:gd name="connsiteY66" fmla="*/ 1236098 h 2782676"/>
                  <a:gd name="connsiteX67" fmla="*/ 2968978 w 3273778"/>
                  <a:gd name="connsiteY67" fmla="*/ 1303831 h 2782676"/>
                  <a:gd name="connsiteX68" fmla="*/ 2957689 w 3273778"/>
                  <a:gd name="connsiteY68" fmla="*/ 1337698 h 2782676"/>
                  <a:gd name="connsiteX69" fmla="*/ 2935111 w 3273778"/>
                  <a:gd name="connsiteY69" fmla="*/ 1382854 h 2782676"/>
                  <a:gd name="connsiteX70" fmla="*/ 2923822 w 3273778"/>
                  <a:gd name="connsiteY70" fmla="*/ 1507031 h 2782676"/>
                  <a:gd name="connsiteX71" fmla="*/ 2901245 w 3273778"/>
                  <a:gd name="connsiteY71" fmla="*/ 1552187 h 2782676"/>
                  <a:gd name="connsiteX72" fmla="*/ 2889956 w 3273778"/>
                  <a:gd name="connsiteY72" fmla="*/ 1586054 h 2782676"/>
                  <a:gd name="connsiteX73" fmla="*/ 2867378 w 3273778"/>
                  <a:gd name="connsiteY73" fmla="*/ 1777965 h 2782676"/>
                  <a:gd name="connsiteX74" fmla="*/ 2856089 w 3273778"/>
                  <a:gd name="connsiteY74" fmla="*/ 1834409 h 2782676"/>
                  <a:gd name="connsiteX75" fmla="*/ 2833511 w 3273778"/>
                  <a:gd name="connsiteY75" fmla="*/ 1868276 h 2782676"/>
                  <a:gd name="connsiteX76" fmla="*/ 2788356 w 3273778"/>
                  <a:gd name="connsiteY76" fmla="*/ 2026320 h 2782676"/>
                  <a:gd name="connsiteX77" fmla="*/ 2754489 w 3273778"/>
                  <a:gd name="connsiteY77" fmla="*/ 2060187 h 2782676"/>
                  <a:gd name="connsiteX78" fmla="*/ 2765778 w 3273778"/>
                  <a:gd name="connsiteY78" fmla="*/ 2105343 h 2782676"/>
                  <a:gd name="connsiteX79" fmla="*/ 2777067 w 3273778"/>
                  <a:gd name="connsiteY79" fmla="*/ 2139209 h 2782676"/>
                  <a:gd name="connsiteX80" fmla="*/ 2765778 w 3273778"/>
                  <a:gd name="connsiteY80" fmla="*/ 2206943 h 2782676"/>
                  <a:gd name="connsiteX81" fmla="*/ 2754489 w 3273778"/>
                  <a:gd name="connsiteY81" fmla="*/ 2240809 h 2782676"/>
                  <a:gd name="connsiteX82" fmla="*/ 2720622 w 3273778"/>
                  <a:gd name="connsiteY82" fmla="*/ 2263387 h 2782676"/>
                  <a:gd name="connsiteX83" fmla="*/ 2675467 w 3273778"/>
                  <a:gd name="connsiteY83" fmla="*/ 2489165 h 2782676"/>
                  <a:gd name="connsiteX84" fmla="*/ 2641600 w 3273778"/>
                  <a:gd name="connsiteY84" fmla="*/ 2545609 h 2782676"/>
                  <a:gd name="connsiteX85" fmla="*/ 2630311 w 3273778"/>
                  <a:gd name="connsiteY85" fmla="*/ 2624631 h 2782676"/>
                  <a:gd name="connsiteX86" fmla="*/ 2619022 w 3273778"/>
                  <a:gd name="connsiteY86" fmla="*/ 2658498 h 2782676"/>
                  <a:gd name="connsiteX87" fmla="*/ 2585156 w 3273778"/>
                  <a:gd name="connsiteY87" fmla="*/ 2669787 h 2782676"/>
                  <a:gd name="connsiteX88" fmla="*/ 2540000 w 3273778"/>
                  <a:gd name="connsiteY88" fmla="*/ 2714943 h 2782676"/>
                  <a:gd name="connsiteX89" fmla="*/ 2585156 w 3273778"/>
                  <a:gd name="connsiteY89" fmla="*/ 2737520 h 2782676"/>
                  <a:gd name="connsiteX90" fmla="*/ 2596445 w 3273778"/>
                  <a:gd name="connsiteY90" fmla="*/ 2771387 h 2782676"/>
                  <a:gd name="connsiteX91" fmla="*/ 2641600 w 3273778"/>
                  <a:gd name="connsiteY91" fmla="*/ 2782676 h 2782676"/>
                  <a:gd name="connsiteX92" fmla="*/ 2585156 w 3273778"/>
                  <a:gd name="connsiteY92" fmla="*/ 2771387 h 2782676"/>
                  <a:gd name="connsiteX93" fmla="*/ 2573867 w 3273778"/>
                  <a:gd name="connsiteY93" fmla="*/ 2726231 h 2782676"/>
                  <a:gd name="connsiteX94" fmla="*/ 2472267 w 3273778"/>
                  <a:gd name="connsiteY94" fmla="*/ 2647209 h 2782676"/>
                  <a:gd name="connsiteX95" fmla="*/ 2427111 w 3273778"/>
                  <a:gd name="connsiteY95" fmla="*/ 2590765 h 2782676"/>
                  <a:gd name="connsiteX96" fmla="*/ 2404533 w 3273778"/>
                  <a:gd name="connsiteY96" fmla="*/ 2556898 h 2782676"/>
                  <a:gd name="connsiteX97" fmla="*/ 2302933 w 3273778"/>
                  <a:gd name="connsiteY97" fmla="*/ 2511743 h 2782676"/>
                  <a:gd name="connsiteX98" fmla="*/ 2201333 w 3273778"/>
                  <a:gd name="connsiteY98" fmla="*/ 2444009 h 2782676"/>
                  <a:gd name="connsiteX99" fmla="*/ 2144889 w 3273778"/>
                  <a:gd name="connsiteY99" fmla="*/ 2410143 h 2782676"/>
                  <a:gd name="connsiteX100" fmla="*/ 1941689 w 3273778"/>
                  <a:gd name="connsiteY100" fmla="*/ 2387565 h 2782676"/>
                  <a:gd name="connsiteX101" fmla="*/ 1907822 w 3273778"/>
                  <a:gd name="connsiteY101" fmla="*/ 2376276 h 2782676"/>
                  <a:gd name="connsiteX102" fmla="*/ 1851378 w 3273778"/>
                  <a:gd name="connsiteY102" fmla="*/ 2364987 h 2782676"/>
                  <a:gd name="connsiteX103" fmla="*/ 1806222 w 3273778"/>
                  <a:gd name="connsiteY103" fmla="*/ 2353698 h 2782676"/>
                  <a:gd name="connsiteX104" fmla="*/ 1761067 w 3273778"/>
                  <a:gd name="connsiteY104" fmla="*/ 2331120 h 2782676"/>
                  <a:gd name="connsiteX105" fmla="*/ 1715911 w 3273778"/>
                  <a:gd name="connsiteY105" fmla="*/ 2319831 h 2782676"/>
                  <a:gd name="connsiteX106" fmla="*/ 1682045 w 3273778"/>
                  <a:gd name="connsiteY106" fmla="*/ 2297254 h 2782676"/>
                  <a:gd name="connsiteX107" fmla="*/ 1614311 w 3273778"/>
                  <a:gd name="connsiteY107" fmla="*/ 2195654 h 2782676"/>
                  <a:gd name="connsiteX108" fmla="*/ 1580445 w 3273778"/>
                  <a:gd name="connsiteY108" fmla="*/ 2285965 h 2782676"/>
                  <a:gd name="connsiteX109" fmla="*/ 1557867 w 3273778"/>
                  <a:gd name="connsiteY109" fmla="*/ 2252098 h 2782676"/>
                  <a:gd name="connsiteX110" fmla="*/ 1557866 w 3273778"/>
                  <a:gd name="connsiteY110" fmla="*/ 2082765 h 2782676"/>
                  <a:gd name="connsiteX111" fmla="*/ 1535289 w 3273778"/>
                  <a:gd name="connsiteY111" fmla="*/ 1845698 h 2782676"/>
                  <a:gd name="connsiteX112" fmla="*/ 1456267 w 3273778"/>
                  <a:gd name="connsiteY112" fmla="*/ 1823120 h 2782676"/>
                  <a:gd name="connsiteX113" fmla="*/ 1241778 w 3273778"/>
                  <a:gd name="connsiteY113" fmla="*/ 1834409 h 2782676"/>
                  <a:gd name="connsiteX114" fmla="*/ 1185333 w 3273778"/>
                  <a:gd name="connsiteY114" fmla="*/ 1845698 h 2782676"/>
                  <a:gd name="connsiteX115" fmla="*/ 936978 w 3273778"/>
                  <a:gd name="connsiteY115" fmla="*/ 1789254 h 2782676"/>
                  <a:gd name="connsiteX116" fmla="*/ 801511 w 3273778"/>
                  <a:gd name="connsiteY116" fmla="*/ 1744098 h 2782676"/>
                  <a:gd name="connsiteX117" fmla="*/ 609600 w 3273778"/>
                  <a:gd name="connsiteY117" fmla="*/ 1710231 h 2782676"/>
                  <a:gd name="connsiteX118" fmla="*/ 485422 w 3273778"/>
                  <a:gd name="connsiteY118" fmla="*/ 1676365 h 2782676"/>
                  <a:gd name="connsiteX119" fmla="*/ 180622 w 3273778"/>
                  <a:gd name="connsiteY119" fmla="*/ 1642498 h 2782676"/>
                  <a:gd name="connsiteX120" fmla="*/ 146756 w 3273778"/>
                  <a:gd name="connsiteY120" fmla="*/ 1653787 h 2782676"/>
                  <a:gd name="connsiteX121" fmla="*/ 135467 w 3273778"/>
                  <a:gd name="connsiteY121" fmla="*/ 1721520 h 2782676"/>
                  <a:gd name="connsiteX122" fmla="*/ 33867 w 3273778"/>
                  <a:gd name="connsiteY122" fmla="*/ 1710231 h 2782676"/>
                  <a:gd name="connsiteX123" fmla="*/ 0 w 3273778"/>
                  <a:gd name="connsiteY123" fmla="*/ 1676365 h 2782676"/>
                  <a:gd name="connsiteX0" fmla="*/ 67733 w 3273778"/>
                  <a:gd name="connsiteY0" fmla="*/ 1137846 h 2774735"/>
                  <a:gd name="connsiteX1" fmla="*/ 124178 w 3273778"/>
                  <a:gd name="connsiteY1" fmla="*/ 1115268 h 2774735"/>
                  <a:gd name="connsiteX2" fmla="*/ 406400 w 3273778"/>
                  <a:gd name="connsiteY2" fmla="*/ 1160424 h 2774735"/>
                  <a:gd name="connsiteX3" fmla="*/ 485422 w 3273778"/>
                  <a:gd name="connsiteY3" fmla="*/ 1171713 h 2774735"/>
                  <a:gd name="connsiteX4" fmla="*/ 553156 w 3273778"/>
                  <a:gd name="connsiteY4" fmla="*/ 1205579 h 2774735"/>
                  <a:gd name="connsiteX5" fmla="*/ 790222 w 3273778"/>
                  <a:gd name="connsiteY5" fmla="*/ 1250735 h 2774735"/>
                  <a:gd name="connsiteX6" fmla="*/ 801511 w 3273778"/>
                  <a:gd name="connsiteY6" fmla="*/ 1284602 h 2774735"/>
                  <a:gd name="connsiteX7" fmla="*/ 993422 w 3273778"/>
                  <a:gd name="connsiteY7" fmla="*/ 1295890 h 2774735"/>
                  <a:gd name="connsiteX8" fmla="*/ 1027289 w 3273778"/>
                  <a:gd name="connsiteY8" fmla="*/ 1307179 h 2774735"/>
                  <a:gd name="connsiteX9" fmla="*/ 1162756 w 3273778"/>
                  <a:gd name="connsiteY9" fmla="*/ 1329757 h 2774735"/>
                  <a:gd name="connsiteX10" fmla="*/ 1501422 w 3273778"/>
                  <a:gd name="connsiteY10" fmla="*/ 1307179 h 2774735"/>
                  <a:gd name="connsiteX11" fmla="*/ 1557867 w 3273778"/>
                  <a:gd name="connsiteY11" fmla="*/ 1295890 h 2774735"/>
                  <a:gd name="connsiteX12" fmla="*/ 1569156 w 3273778"/>
                  <a:gd name="connsiteY12" fmla="*/ 1216868 h 2774735"/>
                  <a:gd name="connsiteX13" fmla="*/ 1501422 w 3273778"/>
                  <a:gd name="connsiteY13" fmla="*/ 1070113 h 2774735"/>
                  <a:gd name="connsiteX14" fmla="*/ 1467556 w 3273778"/>
                  <a:gd name="connsiteY14" fmla="*/ 1058824 h 2774735"/>
                  <a:gd name="connsiteX15" fmla="*/ 1422400 w 3273778"/>
                  <a:gd name="connsiteY15" fmla="*/ 957224 h 2774735"/>
                  <a:gd name="connsiteX16" fmla="*/ 1377245 w 3273778"/>
                  <a:gd name="connsiteY16" fmla="*/ 912068 h 2774735"/>
                  <a:gd name="connsiteX17" fmla="*/ 1343378 w 3273778"/>
                  <a:gd name="connsiteY17" fmla="*/ 878202 h 2774735"/>
                  <a:gd name="connsiteX18" fmla="*/ 1286933 w 3273778"/>
                  <a:gd name="connsiteY18" fmla="*/ 810468 h 2774735"/>
                  <a:gd name="connsiteX19" fmla="*/ 1275645 w 3273778"/>
                  <a:gd name="connsiteY19" fmla="*/ 776602 h 2774735"/>
                  <a:gd name="connsiteX20" fmla="*/ 1219200 w 3273778"/>
                  <a:gd name="connsiteY20" fmla="*/ 708868 h 2774735"/>
                  <a:gd name="connsiteX21" fmla="*/ 1207911 w 3273778"/>
                  <a:gd name="connsiteY21" fmla="*/ 675002 h 2774735"/>
                  <a:gd name="connsiteX22" fmla="*/ 1162756 w 3273778"/>
                  <a:gd name="connsiteY22" fmla="*/ 663713 h 2774735"/>
                  <a:gd name="connsiteX23" fmla="*/ 1128889 w 3273778"/>
                  <a:gd name="connsiteY23" fmla="*/ 629846 h 2774735"/>
                  <a:gd name="connsiteX24" fmla="*/ 1049867 w 3273778"/>
                  <a:gd name="connsiteY24" fmla="*/ 607268 h 2774735"/>
                  <a:gd name="connsiteX25" fmla="*/ 1004711 w 3273778"/>
                  <a:gd name="connsiteY25" fmla="*/ 562113 h 2774735"/>
                  <a:gd name="connsiteX26" fmla="*/ 891822 w 3273778"/>
                  <a:gd name="connsiteY26" fmla="*/ 505668 h 2774735"/>
                  <a:gd name="connsiteX27" fmla="*/ 835378 w 3273778"/>
                  <a:gd name="connsiteY27" fmla="*/ 483090 h 2774735"/>
                  <a:gd name="connsiteX28" fmla="*/ 801511 w 3273778"/>
                  <a:gd name="connsiteY28" fmla="*/ 460513 h 2774735"/>
                  <a:gd name="connsiteX29" fmla="*/ 756356 w 3273778"/>
                  <a:gd name="connsiteY29" fmla="*/ 426646 h 2774735"/>
                  <a:gd name="connsiteX30" fmla="*/ 699911 w 3273778"/>
                  <a:gd name="connsiteY30" fmla="*/ 415357 h 2774735"/>
                  <a:gd name="connsiteX31" fmla="*/ 677333 w 3273778"/>
                  <a:gd name="connsiteY31" fmla="*/ 370202 h 2774735"/>
                  <a:gd name="connsiteX32" fmla="*/ 666045 w 3273778"/>
                  <a:gd name="connsiteY32" fmla="*/ 291179 h 2774735"/>
                  <a:gd name="connsiteX33" fmla="*/ 632178 w 3273778"/>
                  <a:gd name="connsiteY33" fmla="*/ 257313 h 2774735"/>
                  <a:gd name="connsiteX34" fmla="*/ 609600 w 3273778"/>
                  <a:gd name="connsiteY34" fmla="*/ 212157 h 2774735"/>
                  <a:gd name="connsiteX35" fmla="*/ 541867 w 3273778"/>
                  <a:gd name="connsiteY35" fmla="*/ 110557 h 2774735"/>
                  <a:gd name="connsiteX36" fmla="*/ 462845 w 3273778"/>
                  <a:gd name="connsiteY36" fmla="*/ 99268 h 2774735"/>
                  <a:gd name="connsiteX37" fmla="*/ 417689 w 3273778"/>
                  <a:gd name="connsiteY37" fmla="*/ 87979 h 2774735"/>
                  <a:gd name="connsiteX38" fmla="*/ 316089 w 3273778"/>
                  <a:gd name="connsiteY38" fmla="*/ 65402 h 2774735"/>
                  <a:gd name="connsiteX39" fmla="*/ 248356 w 3273778"/>
                  <a:gd name="connsiteY39" fmla="*/ 31535 h 2774735"/>
                  <a:gd name="connsiteX40" fmla="*/ 214489 w 3273778"/>
                  <a:gd name="connsiteY40" fmla="*/ 8957 h 2774735"/>
                  <a:gd name="connsiteX41" fmla="*/ 282222 w 3273778"/>
                  <a:gd name="connsiteY41" fmla="*/ 31535 h 2774735"/>
                  <a:gd name="connsiteX42" fmla="*/ 316089 w 3273778"/>
                  <a:gd name="connsiteY42" fmla="*/ 42824 h 2774735"/>
                  <a:gd name="connsiteX43" fmla="*/ 699911 w 3273778"/>
                  <a:gd name="connsiteY43" fmla="*/ 54113 h 2774735"/>
                  <a:gd name="connsiteX44" fmla="*/ 857956 w 3273778"/>
                  <a:gd name="connsiteY44" fmla="*/ 42824 h 2774735"/>
                  <a:gd name="connsiteX45" fmla="*/ 1614311 w 3273778"/>
                  <a:gd name="connsiteY45" fmla="*/ 65402 h 2774735"/>
                  <a:gd name="connsiteX46" fmla="*/ 1648178 w 3273778"/>
                  <a:gd name="connsiteY46" fmla="*/ 76690 h 2774735"/>
                  <a:gd name="connsiteX47" fmla="*/ 1794933 w 3273778"/>
                  <a:gd name="connsiteY47" fmla="*/ 99268 h 2774735"/>
                  <a:gd name="connsiteX48" fmla="*/ 1851378 w 3273778"/>
                  <a:gd name="connsiteY48" fmla="*/ 121846 h 2774735"/>
                  <a:gd name="connsiteX49" fmla="*/ 2283985 w 3273778"/>
                  <a:gd name="connsiteY49" fmla="*/ 5731 h 2774735"/>
                  <a:gd name="connsiteX50" fmla="*/ 2754489 w 3273778"/>
                  <a:gd name="connsiteY50" fmla="*/ 2506 h 2774735"/>
                  <a:gd name="connsiteX51" fmla="*/ 2894390 w 3273778"/>
                  <a:gd name="connsiteY51" fmla="*/ 14199 h 2774735"/>
                  <a:gd name="connsiteX52" fmla="*/ 3273778 w 3273778"/>
                  <a:gd name="connsiteY52" fmla="*/ 144424 h 2774735"/>
                  <a:gd name="connsiteX53" fmla="*/ 3239911 w 3273778"/>
                  <a:gd name="connsiteY53" fmla="*/ 155713 h 2774735"/>
                  <a:gd name="connsiteX54" fmla="*/ 3183467 w 3273778"/>
                  <a:gd name="connsiteY54" fmla="*/ 200868 h 2774735"/>
                  <a:gd name="connsiteX55" fmla="*/ 3149600 w 3273778"/>
                  <a:gd name="connsiteY55" fmla="*/ 279890 h 2774735"/>
                  <a:gd name="connsiteX56" fmla="*/ 3093156 w 3273778"/>
                  <a:gd name="connsiteY56" fmla="*/ 358913 h 2774735"/>
                  <a:gd name="connsiteX57" fmla="*/ 3081867 w 3273778"/>
                  <a:gd name="connsiteY57" fmla="*/ 742735 h 2774735"/>
                  <a:gd name="connsiteX58" fmla="*/ 3093156 w 3273778"/>
                  <a:gd name="connsiteY58" fmla="*/ 776602 h 2774735"/>
                  <a:gd name="connsiteX59" fmla="*/ 3104445 w 3273778"/>
                  <a:gd name="connsiteY59" fmla="*/ 866913 h 2774735"/>
                  <a:gd name="connsiteX60" fmla="*/ 3127022 w 3273778"/>
                  <a:gd name="connsiteY60" fmla="*/ 912068 h 2774735"/>
                  <a:gd name="connsiteX61" fmla="*/ 3138311 w 3273778"/>
                  <a:gd name="connsiteY61" fmla="*/ 945935 h 2774735"/>
                  <a:gd name="connsiteX62" fmla="*/ 3093156 w 3273778"/>
                  <a:gd name="connsiteY62" fmla="*/ 1081402 h 2774735"/>
                  <a:gd name="connsiteX63" fmla="*/ 3081867 w 3273778"/>
                  <a:gd name="connsiteY63" fmla="*/ 1115268 h 2774735"/>
                  <a:gd name="connsiteX64" fmla="*/ 3059289 w 3273778"/>
                  <a:gd name="connsiteY64" fmla="*/ 1149135 h 2774735"/>
                  <a:gd name="connsiteX65" fmla="*/ 3048000 w 3273778"/>
                  <a:gd name="connsiteY65" fmla="*/ 1183002 h 2774735"/>
                  <a:gd name="connsiteX66" fmla="*/ 3002845 w 3273778"/>
                  <a:gd name="connsiteY66" fmla="*/ 1228157 h 2774735"/>
                  <a:gd name="connsiteX67" fmla="*/ 2968978 w 3273778"/>
                  <a:gd name="connsiteY67" fmla="*/ 1295890 h 2774735"/>
                  <a:gd name="connsiteX68" fmla="*/ 2957689 w 3273778"/>
                  <a:gd name="connsiteY68" fmla="*/ 1329757 h 2774735"/>
                  <a:gd name="connsiteX69" fmla="*/ 2935111 w 3273778"/>
                  <a:gd name="connsiteY69" fmla="*/ 1374913 h 2774735"/>
                  <a:gd name="connsiteX70" fmla="*/ 2923822 w 3273778"/>
                  <a:gd name="connsiteY70" fmla="*/ 1499090 h 2774735"/>
                  <a:gd name="connsiteX71" fmla="*/ 2901245 w 3273778"/>
                  <a:gd name="connsiteY71" fmla="*/ 1544246 h 2774735"/>
                  <a:gd name="connsiteX72" fmla="*/ 2889956 w 3273778"/>
                  <a:gd name="connsiteY72" fmla="*/ 1578113 h 2774735"/>
                  <a:gd name="connsiteX73" fmla="*/ 2867378 w 3273778"/>
                  <a:gd name="connsiteY73" fmla="*/ 1770024 h 2774735"/>
                  <a:gd name="connsiteX74" fmla="*/ 2856089 w 3273778"/>
                  <a:gd name="connsiteY74" fmla="*/ 1826468 h 2774735"/>
                  <a:gd name="connsiteX75" fmla="*/ 2833511 w 3273778"/>
                  <a:gd name="connsiteY75" fmla="*/ 1860335 h 2774735"/>
                  <a:gd name="connsiteX76" fmla="*/ 2788356 w 3273778"/>
                  <a:gd name="connsiteY76" fmla="*/ 2018379 h 2774735"/>
                  <a:gd name="connsiteX77" fmla="*/ 2754489 w 3273778"/>
                  <a:gd name="connsiteY77" fmla="*/ 2052246 h 2774735"/>
                  <a:gd name="connsiteX78" fmla="*/ 2765778 w 3273778"/>
                  <a:gd name="connsiteY78" fmla="*/ 2097402 h 2774735"/>
                  <a:gd name="connsiteX79" fmla="*/ 2777067 w 3273778"/>
                  <a:gd name="connsiteY79" fmla="*/ 2131268 h 2774735"/>
                  <a:gd name="connsiteX80" fmla="*/ 2765778 w 3273778"/>
                  <a:gd name="connsiteY80" fmla="*/ 2199002 h 2774735"/>
                  <a:gd name="connsiteX81" fmla="*/ 2754489 w 3273778"/>
                  <a:gd name="connsiteY81" fmla="*/ 2232868 h 2774735"/>
                  <a:gd name="connsiteX82" fmla="*/ 2720622 w 3273778"/>
                  <a:gd name="connsiteY82" fmla="*/ 2255446 h 2774735"/>
                  <a:gd name="connsiteX83" fmla="*/ 2675467 w 3273778"/>
                  <a:gd name="connsiteY83" fmla="*/ 2481224 h 2774735"/>
                  <a:gd name="connsiteX84" fmla="*/ 2641600 w 3273778"/>
                  <a:gd name="connsiteY84" fmla="*/ 2537668 h 2774735"/>
                  <a:gd name="connsiteX85" fmla="*/ 2630311 w 3273778"/>
                  <a:gd name="connsiteY85" fmla="*/ 2616690 h 2774735"/>
                  <a:gd name="connsiteX86" fmla="*/ 2619022 w 3273778"/>
                  <a:gd name="connsiteY86" fmla="*/ 2650557 h 2774735"/>
                  <a:gd name="connsiteX87" fmla="*/ 2585156 w 3273778"/>
                  <a:gd name="connsiteY87" fmla="*/ 2661846 h 2774735"/>
                  <a:gd name="connsiteX88" fmla="*/ 2540000 w 3273778"/>
                  <a:gd name="connsiteY88" fmla="*/ 2707002 h 2774735"/>
                  <a:gd name="connsiteX89" fmla="*/ 2585156 w 3273778"/>
                  <a:gd name="connsiteY89" fmla="*/ 2729579 h 2774735"/>
                  <a:gd name="connsiteX90" fmla="*/ 2596445 w 3273778"/>
                  <a:gd name="connsiteY90" fmla="*/ 2763446 h 2774735"/>
                  <a:gd name="connsiteX91" fmla="*/ 2641600 w 3273778"/>
                  <a:gd name="connsiteY91" fmla="*/ 2774735 h 2774735"/>
                  <a:gd name="connsiteX92" fmla="*/ 2585156 w 3273778"/>
                  <a:gd name="connsiteY92" fmla="*/ 2763446 h 2774735"/>
                  <a:gd name="connsiteX93" fmla="*/ 2573867 w 3273778"/>
                  <a:gd name="connsiteY93" fmla="*/ 2718290 h 2774735"/>
                  <a:gd name="connsiteX94" fmla="*/ 2472267 w 3273778"/>
                  <a:gd name="connsiteY94" fmla="*/ 2639268 h 2774735"/>
                  <a:gd name="connsiteX95" fmla="*/ 2427111 w 3273778"/>
                  <a:gd name="connsiteY95" fmla="*/ 2582824 h 2774735"/>
                  <a:gd name="connsiteX96" fmla="*/ 2404533 w 3273778"/>
                  <a:gd name="connsiteY96" fmla="*/ 2548957 h 2774735"/>
                  <a:gd name="connsiteX97" fmla="*/ 2302933 w 3273778"/>
                  <a:gd name="connsiteY97" fmla="*/ 2503802 h 2774735"/>
                  <a:gd name="connsiteX98" fmla="*/ 2201333 w 3273778"/>
                  <a:gd name="connsiteY98" fmla="*/ 2436068 h 2774735"/>
                  <a:gd name="connsiteX99" fmla="*/ 2144889 w 3273778"/>
                  <a:gd name="connsiteY99" fmla="*/ 2402202 h 2774735"/>
                  <a:gd name="connsiteX100" fmla="*/ 1941689 w 3273778"/>
                  <a:gd name="connsiteY100" fmla="*/ 2379624 h 2774735"/>
                  <a:gd name="connsiteX101" fmla="*/ 1907822 w 3273778"/>
                  <a:gd name="connsiteY101" fmla="*/ 2368335 h 2774735"/>
                  <a:gd name="connsiteX102" fmla="*/ 1851378 w 3273778"/>
                  <a:gd name="connsiteY102" fmla="*/ 2357046 h 2774735"/>
                  <a:gd name="connsiteX103" fmla="*/ 1806222 w 3273778"/>
                  <a:gd name="connsiteY103" fmla="*/ 2345757 h 2774735"/>
                  <a:gd name="connsiteX104" fmla="*/ 1761067 w 3273778"/>
                  <a:gd name="connsiteY104" fmla="*/ 2323179 h 2774735"/>
                  <a:gd name="connsiteX105" fmla="*/ 1715911 w 3273778"/>
                  <a:gd name="connsiteY105" fmla="*/ 2311890 h 2774735"/>
                  <a:gd name="connsiteX106" fmla="*/ 1682045 w 3273778"/>
                  <a:gd name="connsiteY106" fmla="*/ 2289313 h 2774735"/>
                  <a:gd name="connsiteX107" fmla="*/ 1614311 w 3273778"/>
                  <a:gd name="connsiteY107" fmla="*/ 2187713 h 2774735"/>
                  <a:gd name="connsiteX108" fmla="*/ 1580445 w 3273778"/>
                  <a:gd name="connsiteY108" fmla="*/ 2278024 h 2774735"/>
                  <a:gd name="connsiteX109" fmla="*/ 1557867 w 3273778"/>
                  <a:gd name="connsiteY109" fmla="*/ 2244157 h 2774735"/>
                  <a:gd name="connsiteX110" fmla="*/ 1557866 w 3273778"/>
                  <a:gd name="connsiteY110" fmla="*/ 2074824 h 2774735"/>
                  <a:gd name="connsiteX111" fmla="*/ 1535289 w 3273778"/>
                  <a:gd name="connsiteY111" fmla="*/ 1837757 h 2774735"/>
                  <a:gd name="connsiteX112" fmla="*/ 1456267 w 3273778"/>
                  <a:gd name="connsiteY112" fmla="*/ 1815179 h 2774735"/>
                  <a:gd name="connsiteX113" fmla="*/ 1241778 w 3273778"/>
                  <a:gd name="connsiteY113" fmla="*/ 1826468 h 2774735"/>
                  <a:gd name="connsiteX114" fmla="*/ 1185333 w 3273778"/>
                  <a:gd name="connsiteY114" fmla="*/ 1837757 h 2774735"/>
                  <a:gd name="connsiteX115" fmla="*/ 936978 w 3273778"/>
                  <a:gd name="connsiteY115" fmla="*/ 1781313 h 2774735"/>
                  <a:gd name="connsiteX116" fmla="*/ 801511 w 3273778"/>
                  <a:gd name="connsiteY116" fmla="*/ 1736157 h 2774735"/>
                  <a:gd name="connsiteX117" fmla="*/ 609600 w 3273778"/>
                  <a:gd name="connsiteY117" fmla="*/ 1702290 h 2774735"/>
                  <a:gd name="connsiteX118" fmla="*/ 485422 w 3273778"/>
                  <a:gd name="connsiteY118" fmla="*/ 1668424 h 2774735"/>
                  <a:gd name="connsiteX119" fmla="*/ 180622 w 3273778"/>
                  <a:gd name="connsiteY119" fmla="*/ 1634557 h 2774735"/>
                  <a:gd name="connsiteX120" fmla="*/ 146756 w 3273778"/>
                  <a:gd name="connsiteY120" fmla="*/ 1645846 h 2774735"/>
                  <a:gd name="connsiteX121" fmla="*/ 135467 w 3273778"/>
                  <a:gd name="connsiteY121" fmla="*/ 1713579 h 2774735"/>
                  <a:gd name="connsiteX122" fmla="*/ 33867 w 3273778"/>
                  <a:gd name="connsiteY122" fmla="*/ 1702290 h 2774735"/>
                  <a:gd name="connsiteX123" fmla="*/ 0 w 3273778"/>
                  <a:gd name="connsiteY123" fmla="*/ 1668424 h 277473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794933 w 3273778"/>
                  <a:gd name="connsiteY47" fmla="*/ 115728 h 2791195"/>
                  <a:gd name="connsiteX48" fmla="*/ 1851378 w 3273778"/>
                  <a:gd name="connsiteY48" fmla="*/ 138306 h 2791195"/>
                  <a:gd name="connsiteX49" fmla="*/ 1883632 w 3273778"/>
                  <a:gd name="connsiteY49" fmla="*/ 4049 h 2791195"/>
                  <a:gd name="connsiteX50" fmla="*/ 2283985 w 3273778"/>
                  <a:gd name="connsiteY50" fmla="*/ 22191 h 2791195"/>
                  <a:gd name="connsiteX51" fmla="*/ 2754489 w 3273778"/>
                  <a:gd name="connsiteY51" fmla="*/ 18966 h 2791195"/>
                  <a:gd name="connsiteX52" fmla="*/ 2894390 w 3273778"/>
                  <a:gd name="connsiteY52" fmla="*/ 30659 h 2791195"/>
                  <a:gd name="connsiteX53" fmla="*/ 3273778 w 3273778"/>
                  <a:gd name="connsiteY53" fmla="*/ 160884 h 2791195"/>
                  <a:gd name="connsiteX54" fmla="*/ 3239911 w 3273778"/>
                  <a:gd name="connsiteY54" fmla="*/ 172173 h 2791195"/>
                  <a:gd name="connsiteX55" fmla="*/ 3183467 w 3273778"/>
                  <a:gd name="connsiteY55" fmla="*/ 217328 h 2791195"/>
                  <a:gd name="connsiteX56" fmla="*/ 3149600 w 3273778"/>
                  <a:gd name="connsiteY56" fmla="*/ 296350 h 2791195"/>
                  <a:gd name="connsiteX57" fmla="*/ 3093156 w 3273778"/>
                  <a:gd name="connsiteY57" fmla="*/ 375373 h 2791195"/>
                  <a:gd name="connsiteX58" fmla="*/ 3081867 w 3273778"/>
                  <a:gd name="connsiteY58" fmla="*/ 759195 h 2791195"/>
                  <a:gd name="connsiteX59" fmla="*/ 3093156 w 3273778"/>
                  <a:gd name="connsiteY59" fmla="*/ 793062 h 2791195"/>
                  <a:gd name="connsiteX60" fmla="*/ 3104445 w 3273778"/>
                  <a:gd name="connsiteY60" fmla="*/ 883373 h 2791195"/>
                  <a:gd name="connsiteX61" fmla="*/ 3127022 w 3273778"/>
                  <a:gd name="connsiteY61" fmla="*/ 928528 h 2791195"/>
                  <a:gd name="connsiteX62" fmla="*/ 3138311 w 3273778"/>
                  <a:gd name="connsiteY62" fmla="*/ 962395 h 2791195"/>
                  <a:gd name="connsiteX63" fmla="*/ 3093156 w 3273778"/>
                  <a:gd name="connsiteY63" fmla="*/ 1097862 h 2791195"/>
                  <a:gd name="connsiteX64" fmla="*/ 3081867 w 3273778"/>
                  <a:gd name="connsiteY64" fmla="*/ 1131728 h 2791195"/>
                  <a:gd name="connsiteX65" fmla="*/ 3059289 w 3273778"/>
                  <a:gd name="connsiteY65" fmla="*/ 1165595 h 2791195"/>
                  <a:gd name="connsiteX66" fmla="*/ 3048000 w 3273778"/>
                  <a:gd name="connsiteY66" fmla="*/ 1199462 h 2791195"/>
                  <a:gd name="connsiteX67" fmla="*/ 3002845 w 3273778"/>
                  <a:gd name="connsiteY67" fmla="*/ 1244617 h 2791195"/>
                  <a:gd name="connsiteX68" fmla="*/ 2968978 w 3273778"/>
                  <a:gd name="connsiteY68" fmla="*/ 1312350 h 2791195"/>
                  <a:gd name="connsiteX69" fmla="*/ 2957689 w 3273778"/>
                  <a:gd name="connsiteY69" fmla="*/ 1346217 h 2791195"/>
                  <a:gd name="connsiteX70" fmla="*/ 2935111 w 3273778"/>
                  <a:gd name="connsiteY70" fmla="*/ 1391373 h 2791195"/>
                  <a:gd name="connsiteX71" fmla="*/ 2923822 w 3273778"/>
                  <a:gd name="connsiteY71" fmla="*/ 1515550 h 2791195"/>
                  <a:gd name="connsiteX72" fmla="*/ 2901245 w 3273778"/>
                  <a:gd name="connsiteY72" fmla="*/ 1560706 h 2791195"/>
                  <a:gd name="connsiteX73" fmla="*/ 2889956 w 3273778"/>
                  <a:gd name="connsiteY73" fmla="*/ 1594573 h 2791195"/>
                  <a:gd name="connsiteX74" fmla="*/ 2867378 w 3273778"/>
                  <a:gd name="connsiteY74" fmla="*/ 1786484 h 2791195"/>
                  <a:gd name="connsiteX75" fmla="*/ 2856089 w 3273778"/>
                  <a:gd name="connsiteY75" fmla="*/ 1842928 h 2791195"/>
                  <a:gd name="connsiteX76" fmla="*/ 2833511 w 3273778"/>
                  <a:gd name="connsiteY76" fmla="*/ 1876795 h 2791195"/>
                  <a:gd name="connsiteX77" fmla="*/ 2788356 w 3273778"/>
                  <a:gd name="connsiteY77" fmla="*/ 2034839 h 2791195"/>
                  <a:gd name="connsiteX78" fmla="*/ 2754489 w 3273778"/>
                  <a:gd name="connsiteY78" fmla="*/ 2068706 h 2791195"/>
                  <a:gd name="connsiteX79" fmla="*/ 2765778 w 3273778"/>
                  <a:gd name="connsiteY79" fmla="*/ 2113862 h 2791195"/>
                  <a:gd name="connsiteX80" fmla="*/ 2777067 w 3273778"/>
                  <a:gd name="connsiteY80" fmla="*/ 2147728 h 2791195"/>
                  <a:gd name="connsiteX81" fmla="*/ 2765778 w 3273778"/>
                  <a:gd name="connsiteY81" fmla="*/ 2215462 h 2791195"/>
                  <a:gd name="connsiteX82" fmla="*/ 2754489 w 3273778"/>
                  <a:gd name="connsiteY82" fmla="*/ 2249328 h 2791195"/>
                  <a:gd name="connsiteX83" fmla="*/ 2720622 w 3273778"/>
                  <a:gd name="connsiteY83" fmla="*/ 2271906 h 2791195"/>
                  <a:gd name="connsiteX84" fmla="*/ 2675467 w 3273778"/>
                  <a:gd name="connsiteY84" fmla="*/ 2497684 h 2791195"/>
                  <a:gd name="connsiteX85" fmla="*/ 2641600 w 3273778"/>
                  <a:gd name="connsiteY85" fmla="*/ 2554128 h 2791195"/>
                  <a:gd name="connsiteX86" fmla="*/ 2630311 w 3273778"/>
                  <a:gd name="connsiteY86" fmla="*/ 2633150 h 2791195"/>
                  <a:gd name="connsiteX87" fmla="*/ 2619022 w 3273778"/>
                  <a:gd name="connsiteY87" fmla="*/ 2667017 h 2791195"/>
                  <a:gd name="connsiteX88" fmla="*/ 2585156 w 3273778"/>
                  <a:gd name="connsiteY88" fmla="*/ 2678306 h 2791195"/>
                  <a:gd name="connsiteX89" fmla="*/ 2540000 w 3273778"/>
                  <a:gd name="connsiteY89" fmla="*/ 2723462 h 2791195"/>
                  <a:gd name="connsiteX90" fmla="*/ 2585156 w 3273778"/>
                  <a:gd name="connsiteY90" fmla="*/ 2746039 h 2791195"/>
                  <a:gd name="connsiteX91" fmla="*/ 2596445 w 3273778"/>
                  <a:gd name="connsiteY91" fmla="*/ 2779906 h 2791195"/>
                  <a:gd name="connsiteX92" fmla="*/ 2641600 w 3273778"/>
                  <a:gd name="connsiteY92" fmla="*/ 2791195 h 2791195"/>
                  <a:gd name="connsiteX93" fmla="*/ 2585156 w 3273778"/>
                  <a:gd name="connsiteY93" fmla="*/ 2779906 h 2791195"/>
                  <a:gd name="connsiteX94" fmla="*/ 2573867 w 3273778"/>
                  <a:gd name="connsiteY94" fmla="*/ 2734750 h 2791195"/>
                  <a:gd name="connsiteX95" fmla="*/ 2472267 w 3273778"/>
                  <a:gd name="connsiteY95" fmla="*/ 2655728 h 2791195"/>
                  <a:gd name="connsiteX96" fmla="*/ 2427111 w 3273778"/>
                  <a:gd name="connsiteY96" fmla="*/ 2599284 h 2791195"/>
                  <a:gd name="connsiteX97" fmla="*/ 2404533 w 3273778"/>
                  <a:gd name="connsiteY97" fmla="*/ 2565417 h 2791195"/>
                  <a:gd name="connsiteX98" fmla="*/ 2302933 w 3273778"/>
                  <a:gd name="connsiteY98" fmla="*/ 2520262 h 2791195"/>
                  <a:gd name="connsiteX99" fmla="*/ 2201333 w 3273778"/>
                  <a:gd name="connsiteY99" fmla="*/ 2452528 h 2791195"/>
                  <a:gd name="connsiteX100" fmla="*/ 2144889 w 3273778"/>
                  <a:gd name="connsiteY100" fmla="*/ 2418662 h 2791195"/>
                  <a:gd name="connsiteX101" fmla="*/ 1941689 w 3273778"/>
                  <a:gd name="connsiteY101" fmla="*/ 2396084 h 2791195"/>
                  <a:gd name="connsiteX102" fmla="*/ 1907822 w 3273778"/>
                  <a:gd name="connsiteY102" fmla="*/ 2384795 h 2791195"/>
                  <a:gd name="connsiteX103" fmla="*/ 1851378 w 3273778"/>
                  <a:gd name="connsiteY103" fmla="*/ 2373506 h 2791195"/>
                  <a:gd name="connsiteX104" fmla="*/ 1806222 w 3273778"/>
                  <a:gd name="connsiteY104" fmla="*/ 2362217 h 2791195"/>
                  <a:gd name="connsiteX105" fmla="*/ 1761067 w 3273778"/>
                  <a:gd name="connsiteY105" fmla="*/ 2339639 h 2791195"/>
                  <a:gd name="connsiteX106" fmla="*/ 1715911 w 3273778"/>
                  <a:gd name="connsiteY106" fmla="*/ 2328350 h 2791195"/>
                  <a:gd name="connsiteX107" fmla="*/ 1682045 w 3273778"/>
                  <a:gd name="connsiteY107" fmla="*/ 2305773 h 2791195"/>
                  <a:gd name="connsiteX108" fmla="*/ 1614311 w 3273778"/>
                  <a:gd name="connsiteY108" fmla="*/ 2204173 h 2791195"/>
                  <a:gd name="connsiteX109" fmla="*/ 1580445 w 3273778"/>
                  <a:gd name="connsiteY109" fmla="*/ 2294484 h 2791195"/>
                  <a:gd name="connsiteX110" fmla="*/ 1557867 w 3273778"/>
                  <a:gd name="connsiteY110" fmla="*/ 2260617 h 2791195"/>
                  <a:gd name="connsiteX111" fmla="*/ 1557866 w 3273778"/>
                  <a:gd name="connsiteY111" fmla="*/ 2091284 h 2791195"/>
                  <a:gd name="connsiteX112" fmla="*/ 1535289 w 3273778"/>
                  <a:gd name="connsiteY112" fmla="*/ 1854217 h 2791195"/>
                  <a:gd name="connsiteX113" fmla="*/ 1456267 w 3273778"/>
                  <a:gd name="connsiteY113" fmla="*/ 1831639 h 2791195"/>
                  <a:gd name="connsiteX114" fmla="*/ 1241778 w 3273778"/>
                  <a:gd name="connsiteY114" fmla="*/ 1842928 h 2791195"/>
                  <a:gd name="connsiteX115" fmla="*/ 1185333 w 3273778"/>
                  <a:gd name="connsiteY115" fmla="*/ 1854217 h 2791195"/>
                  <a:gd name="connsiteX116" fmla="*/ 936978 w 3273778"/>
                  <a:gd name="connsiteY116" fmla="*/ 1797773 h 2791195"/>
                  <a:gd name="connsiteX117" fmla="*/ 801511 w 3273778"/>
                  <a:gd name="connsiteY117" fmla="*/ 1752617 h 2791195"/>
                  <a:gd name="connsiteX118" fmla="*/ 609600 w 3273778"/>
                  <a:gd name="connsiteY118" fmla="*/ 1718750 h 2791195"/>
                  <a:gd name="connsiteX119" fmla="*/ 485422 w 3273778"/>
                  <a:gd name="connsiteY119" fmla="*/ 1684884 h 2791195"/>
                  <a:gd name="connsiteX120" fmla="*/ 180622 w 3273778"/>
                  <a:gd name="connsiteY120" fmla="*/ 1651017 h 2791195"/>
                  <a:gd name="connsiteX121" fmla="*/ 146756 w 3273778"/>
                  <a:gd name="connsiteY121" fmla="*/ 1662306 h 2791195"/>
                  <a:gd name="connsiteX122" fmla="*/ 135467 w 3273778"/>
                  <a:gd name="connsiteY122" fmla="*/ 1730039 h 2791195"/>
                  <a:gd name="connsiteX123" fmla="*/ 33867 w 3273778"/>
                  <a:gd name="connsiteY123" fmla="*/ 1718750 h 2791195"/>
                  <a:gd name="connsiteX124" fmla="*/ 0 w 3273778"/>
                  <a:gd name="connsiteY124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794933 w 3273778"/>
                  <a:gd name="connsiteY47" fmla="*/ 115728 h 2791195"/>
                  <a:gd name="connsiteX48" fmla="*/ 1883632 w 3273778"/>
                  <a:gd name="connsiteY48" fmla="*/ 4049 h 2791195"/>
                  <a:gd name="connsiteX49" fmla="*/ 2283985 w 3273778"/>
                  <a:gd name="connsiteY49" fmla="*/ 22191 h 2791195"/>
                  <a:gd name="connsiteX50" fmla="*/ 2754489 w 3273778"/>
                  <a:gd name="connsiteY50" fmla="*/ 18966 h 2791195"/>
                  <a:gd name="connsiteX51" fmla="*/ 2894390 w 3273778"/>
                  <a:gd name="connsiteY51" fmla="*/ 30659 h 2791195"/>
                  <a:gd name="connsiteX52" fmla="*/ 3273778 w 3273778"/>
                  <a:gd name="connsiteY52" fmla="*/ 160884 h 2791195"/>
                  <a:gd name="connsiteX53" fmla="*/ 3239911 w 3273778"/>
                  <a:gd name="connsiteY53" fmla="*/ 172173 h 2791195"/>
                  <a:gd name="connsiteX54" fmla="*/ 3183467 w 3273778"/>
                  <a:gd name="connsiteY54" fmla="*/ 217328 h 2791195"/>
                  <a:gd name="connsiteX55" fmla="*/ 3149600 w 3273778"/>
                  <a:gd name="connsiteY55" fmla="*/ 296350 h 2791195"/>
                  <a:gd name="connsiteX56" fmla="*/ 3093156 w 3273778"/>
                  <a:gd name="connsiteY56" fmla="*/ 375373 h 2791195"/>
                  <a:gd name="connsiteX57" fmla="*/ 3081867 w 3273778"/>
                  <a:gd name="connsiteY57" fmla="*/ 759195 h 2791195"/>
                  <a:gd name="connsiteX58" fmla="*/ 3093156 w 3273778"/>
                  <a:gd name="connsiteY58" fmla="*/ 793062 h 2791195"/>
                  <a:gd name="connsiteX59" fmla="*/ 3104445 w 3273778"/>
                  <a:gd name="connsiteY59" fmla="*/ 883373 h 2791195"/>
                  <a:gd name="connsiteX60" fmla="*/ 3127022 w 3273778"/>
                  <a:gd name="connsiteY60" fmla="*/ 928528 h 2791195"/>
                  <a:gd name="connsiteX61" fmla="*/ 3138311 w 3273778"/>
                  <a:gd name="connsiteY61" fmla="*/ 962395 h 2791195"/>
                  <a:gd name="connsiteX62" fmla="*/ 3093156 w 3273778"/>
                  <a:gd name="connsiteY62" fmla="*/ 1097862 h 2791195"/>
                  <a:gd name="connsiteX63" fmla="*/ 3081867 w 3273778"/>
                  <a:gd name="connsiteY63" fmla="*/ 1131728 h 2791195"/>
                  <a:gd name="connsiteX64" fmla="*/ 3059289 w 3273778"/>
                  <a:gd name="connsiteY64" fmla="*/ 1165595 h 2791195"/>
                  <a:gd name="connsiteX65" fmla="*/ 3048000 w 3273778"/>
                  <a:gd name="connsiteY65" fmla="*/ 1199462 h 2791195"/>
                  <a:gd name="connsiteX66" fmla="*/ 3002845 w 3273778"/>
                  <a:gd name="connsiteY66" fmla="*/ 1244617 h 2791195"/>
                  <a:gd name="connsiteX67" fmla="*/ 2968978 w 3273778"/>
                  <a:gd name="connsiteY67" fmla="*/ 1312350 h 2791195"/>
                  <a:gd name="connsiteX68" fmla="*/ 2957689 w 3273778"/>
                  <a:gd name="connsiteY68" fmla="*/ 1346217 h 2791195"/>
                  <a:gd name="connsiteX69" fmla="*/ 2935111 w 3273778"/>
                  <a:gd name="connsiteY69" fmla="*/ 1391373 h 2791195"/>
                  <a:gd name="connsiteX70" fmla="*/ 2923822 w 3273778"/>
                  <a:gd name="connsiteY70" fmla="*/ 1515550 h 2791195"/>
                  <a:gd name="connsiteX71" fmla="*/ 2901245 w 3273778"/>
                  <a:gd name="connsiteY71" fmla="*/ 1560706 h 2791195"/>
                  <a:gd name="connsiteX72" fmla="*/ 2889956 w 3273778"/>
                  <a:gd name="connsiteY72" fmla="*/ 1594573 h 2791195"/>
                  <a:gd name="connsiteX73" fmla="*/ 2867378 w 3273778"/>
                  <a:gd name="connsiteY73" fmla="*/ 1786484 h 2791195"/>
                  <a:gd name="connsiteX74" fmla="*/ 2856089 w 3273778"/>
                  <a:gd name="connsiteY74" fmla="*/ 1842928 h 2791195"/>
                  <a:gd name="connsiteX75" fmla="*/ 2833511 w 3273778"/>
                  <a:gd name="connsiteY75" fmla="*/ 1876795 h 2791195"/>
                  <a:gd name="connsiteX76" fmla="*/ 2788356 w 3273778"/>
                  <a:gd name="connsiteY76" fmla="*/ 2034839 h 2791195"/>
                  <a:gd name="connsiteX77" fmla="*/ 2754489 w 3273778"/>
                  <a:gd name="connsiteY77" fmla="*/ 2068706 h 2791195"/>
                  <a:gd name="connsiteX78" fmla="*/ 2765778 w 3273778"/>
                  <a:gd name="connsiteY78" fmla="*/ 2113862 h 2791195"/>
                  <a:gd name="connsiteX79" fmla="*/ 2777067 w 3273778"/>
                  <a:gd name="connsiteY79" fmla="*/ 2147728 h 2791195"/>
                  <a:gd name="connsiteX80" fmla="*/ 2765778 w 3273778"/>
                  <a:gd name="connsiteY80" fmla="*/ 2215462 h 2791195"/>
                  <a:gd name="connsiteX81" fmla="*/ 2754489 w 3273778"/>
                  <a:gd name="connsiteY81" fmla="*/ 2249328 h 2791195"/>
                  <a:gd name="connsiteX82" fmla="*/ 2720622 w 3273778"/>
                  <a:gd name="connsiteY82" fmla="*/ 2271906 h 2791195"/>
                  <a:gd name="connsiteX83" fmla="*/ 2675467 w 3273778"/>
                  <a:gd name="connsiteY83" fmla="*/ 2497684 h 2791195"/>
                  <a:gd name="connsiteX84" fmla="*/ 2641600 w 3273778"/>
                  <a:gd name="connsiteY84" fmla="*/ 2554128 h 2791195"/>
                  <a:gd name="connsiteX85" fmla="*/ 2630311 w 3273778"/>
                  <a:gd name="connsiteY85" fmla="*/ 2633150 h 2791195"/>
                  <a:gd name="connsiteX86" fmla="*/ 2619022 w 3273778"/>
                  <a:gd name="connsiteY86" fmla="*/ 2667017 h 2791195"/>
                  <a:gd name="connsiteX87" fmla="*/ 2585156 w 3273778"/>
                  <a:gd name="connsiteY87" fmla="*/ 2678306 h 2791195"/>
                  <a:gd name="connsiteX88" fmla="*/ 2540000 w 3273778"/>
                  <a:gd name="connsiteY88" fmla="*/ 2723462 h 2791195"/>
                  <a:gd name="connsiteX89" fmla="*/ 2585156 w 3273778"/>
                  <a:gd name="connsiteY89" fmla="*/ 2746039 h 2791195"/>
                  <a:gd name="connsiteX90" fmla="*/ 2596445 w 3273778"/>
                  <a:gd name="connsiteY90" fmla="*/ 2779906 h 2791195"/>
                  <a:gd name="connsiteX91" fmla="*/ 2641600 w 3273778"/>
                  <a:gd name="connsiteY91" fmla="*/ 2791195 h 2791195"/>
                  <a:gd name="connsiteX92" fmla="*/ 2585156 w 3273778"/>
                  <a:gd name="connsiteY92" fmla="*/ 2779906 h 2791195"/>
                  <a:gd name="connsiteX93" fmla="*/ 2573867 w 3273778"/>
                  <a:gd name="connsiteY93" fmla="*/ 2734750 h 2791195"/>
                  <a:gd name="connsiteX94" fmla="*/ 2472267 w 3273778"/>
                  <a:gd name="connsiteY94" fmla="*/ 2655728 h 2791195"/>
                  <a:gd name="connsiteX95" fmla="*/ 2427111 w 3273778"/>
                  <a:gd name="connsiteY95" fmla="*/ 2599284 h 2791195"/>
                  <a:gd name="connsiteX96" fmla="*/ 2404533 w 3273778"/>
                  <a:gd name="connsiteY96" fmla="*/ 2565417 h 2791195"/>
                  <a:gd name="connsiteX97" fmla="*/ 2302933 w 3273778"/>
                  <a:gd name="connsiteY97" fmla="*/ 2520262 h 2791195"/>
                  <a:gd name="connsiteX98" fmla="*/ 2201333 w 3273778"/>
                  <a:gd name="connsiteY98" fmla="*/ 2452528 h 2791195"/>
                  <a:gd name="connsiteX99" fmla="*/ 2144889 w 3273778"/>
                  <a:gd name="connsiteY99" fmla="*/ 2418662 h 2791195"/>
                  <a:gd name="connsiteX100" fmla="*/ 1941689 w 3273778"/>
                  <a:gd name="connsiteY100" fmla="*/ 2396084 h 2791195"/>
                  <a:gd name="connsiteX101" fmla="*/ 1907822 w 3273778"/>
                  <a:gd name="connsiteY101" fmla="*/ 2384795 h 2791195"/>
                  <a:gd name="connsiteX102" fmla="*/ 1851378 w 3273778"/>
                  <a:gd name="connsiteY102" fmla="*/ 2373506 h 2791195"/>
                  <a:gd name="connsiteX103" fmla="*/ 1806222 w 3273778"/>
                  <a:gd name="connsiteY103" fmla="*/ 2362217 h 2791195"/>
                  <a:gd name="connsiteX104" fmla="*/ 1761067 w 3273778"/>
                  <a:gd name="connsiteY104" fmla="*/ 2339639 h 2791195"/>
                  <a:gd name="connsiteX105" fmla="*/ 1715911 w 3273778"/>
                  <a:gd name="connsiteY105" fmla="*/ 2328350 h 2791195"/>
                  <a:gd name="connsiteX106" fmla="*/ 1682045 w 3273778"/>
                  <a:gd name="connsiteY106" fmla="*/ 2305773 h 2791195"/>
                  <a:gd name="connsiteX107" fmla="*/ 1614311 w 3273778"/>
                  <a:gd name="connsiteY107" fmla="*/ 2204173 h 2791195"/>
                  <a:gd name="connsiteX108" fmla="*/ 1580445 w 3273778"/>
                  <a:gd name="connsiteY108" fmla="*/ 2294484 h 2791195"/>
                  <a:gd name="connsiteX109" fmla="*/ 1557867 w 3273778"/>
                  <a:gd name="connsiteY109" fmla="*/ 2260617 h 2791195"/>
                  <a:gd name="connsiteX110" fmla="*/ 1557866 w 3273778"/>
                  <a:gd name="connsiteY110" fmla="*/ 2091284 h 2791195"/>
                  <a:gd name="connsiteX111" fmla="*/ 1535289 w 3273778"/>
                  <a:gd name="connsiteY111" fmla="*/ 1854217 h 2791195"/>
                  <a:gd name="connsiteX112" fmla="*/ 1456267 w 3273778"/>
                  <a:gd name="connsiteY112" fmla="*/ 1831639 h 2791195"/>
                  <a:gd name="connsiteX113" fmla="*/ 1241778 w 3273778"/>
                  <a:gd name="connsiteY113" fmla="*/ 1842928 h 2791195"/>
                  <a:gd name="connsiteX114" fmla="*/ 1185333 w 3273778"/>
                  <a:gd name="connsiteY114" fmla="*/ 1854217 h 2791195"/>
                  <a:gd name="connsiteX115" fmla="*/ 936978 w 3273778"/>
                  <a:gd name="connsiteY115" fmla="*/ 1797773 h 2791195"/>
                  <a:gd name="connsiteX116" fmla="*/ 801511 w 3273778"/>
                  <a:gd name="connsiteY116" fmla="*/ 1752617 h 2791195"/>
                  <a:gd name="connsiteX117" fmla="*/ 609600 w 3273778"/>
                  <a:gd name="connsiteY117" fmla="*/ 1718750 h 2791195"/>
                  <a:gd name="connsiteX118" fmla="*/ 485422 w 3273778"/>
                  <a:gd name="connsiteY118" fmla="*/ 1684884 h 2791195"/>
                  <a:gd name="connsiteX119" fmla="*/ 180622 w 3273778"/>
                  <a:gd name="connsiteY119" fmla="*/ 1651017 h 2791195"/>
                  <a:gd name="connsiteX120" fmla="*/ 146756 w 3273778"/>
                  <a:gd name="connsiteY120" fmla="*/ 1662306 h 2791195"/>
                  <a:gd name="connsiteX121" fmla="*/ 135467 w 3273778"/>
                  <a:gd name="connsiteY121" fmla="*/ 1730039 h 2791195"/>
                  <a:gd name="connsiteX122" fmla="*/ 33867 w 3273778"/>
                  <a:gd name="connsiteY122" fmla="*/ 1718750 h 2791195"/>
                  <a:gd name="connsiteX123" fmla="*/ 0 w 3273778"/>
                  <a:gd name="connsiteY123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599796 w 3273778"/>
                  <a:gd name="connsiteY45" fmla="*/ 27433 h 2791195"/>
                  <a:gd name="connsiteX46" fmla="*/ 1648178 w 3273778"/>
                  <a:gd name="connsiteY46" fmla="*/ 93150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599796 w 3273778"/>
                  <a:gd name="connsiteY45" fmla="*/ 27433 h 2791195"/>
                  <a:gd name="connsiteX46" fmla="*/ 1680835 w 3273778"/>
                  <a:gd name="connsiteY46" fmla="*/ 53235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81036"/>
                  <a:gd name="connsiteY0" fmla="*/ 1154306 h 2791195"/>
                  <a:gd name="connsiteX1" fmla="*/ 124178 w 3281036"/>
                  <a:gd name="connsiteY1" fmla="*/ 1131728 h 2791195"/>
                  <a:gd name="connsiteX2" fmla="*/ 406400 w 3281036"/>
                  <a:gd name="connsiteY2" fmla="*/ 1176884 h 2791195"/>
                  <a:gd name="connsiteX3" fmla="*/ 485422 w 3281036"/>
                  <a:gd name="connsiteY3" fmla="*/ 1188173 h 2791195"/>
                  <a:gd name="connsiteX4" fmla="*/ 553156 w 3281036"/>
                  <a:gd name="connsiteY4" fmla="*/ 1222039 h 2791195"/>
                  <a:gd name="connsiteX5" fmla="*/ 790222 w 3281036"/>
                  <a:gd name="connsiteY5" fmla="*/ 1267195 h 2791195"/>
                  <a:gd name="connsiteX6" fmla="*/ 801511 w 3281036"/>
                  <a:gd name="connsiteY6" fmla="*/ 1301062 h 2791195"/>
                  <a:gd name="connsiteX7" fmla="*/ 993422 w 3281036"/>
                  <a:gd name="connsiteY7" fmla="*/ 1312350 h 2791195"/>
                  <a:gd name="connsiteX8" fmla="*/ 1027289 w 3281036"/>
                  <a:gd name="connsiteY8" fmla="*/ 1323639 h 2791195"/>
                  <a:gd name="connsiteX9" fmla="*/ 1162756 w 3281036"/>
                  <a:gd name="connsiteY9" fmla="*/ 1346217 h 2791195"/>
                  <a:gd name="connsiteX10" fmla="*/ 1501422 w 3281036"/>
                  <a:gd name="connsiteY10" fmla="*/ 1323639 h 2791195"/>
                  <a:gd name="connsiteX11" fmla="*/ 1557867 w 3281036"/>
                  <a:gd name="connsiteY11" fmla="*/ 1312350 h 2791195"/>
                  <a:gd name="connsiteX12" fmla="*/ 1569156 w 3281036"/>
                  <a:gd name="connsiteY12" fmla="*/ 1233328 h 2791195"/>
                  <a:gd name="connsiteX13" fmla="*/ 1501422 w 3281036"/>
                  <a:gd name="connsiteY13" fmla="*/ 1086573 h 2791195"/>
                  <a:gd name="connsiteX14" fmla="*/ 1467556 w 3281036"/>
                  <a:gd name="connsiteY14" fmla="*/ 1075284 h 2791195"/>
                  <a:gd name="connsiteX15" fmla="*/ 1422400 w 3281036"/>
                  <a:gd name="connsiteY15" fmla="*/ 973684 h 2791195"/>
                  <a:gd name="connsiteX16" fmla="*/ 1377245 w 3281036"/>
                  <a:gd name="connsiteY16" fmla="*/ 928528 h 2791195"/>
                  <a:gd name="connsiteX17" fmla="*/ 1343378 w 3281036"/>
                  <a:gd name="connsiteY17" fmla="*/ 894662 h 2791195"/>
                  <a:gd name="connsiteX18" fmla="*/ 1286933 w 3281036"/>
                  <a:gd name="connsiteY18" fmla="*/ 826928 h 2791195"/>
                  <a:gd name="connsiteX19" fmla="*/ 1275645 w 3281036"/>
                  <a:gd name="connsiteY19" fmla="*/ 793062 h 2791195"/>
                  <a:gd name="connsiteX20" fmla="*/ 1219200 w 3281036"/>
                  <a:gd name="connsiteY20" fmla="*/ 725328 h 2791195"/>
                  <a:gd name="connsiteX21" fmla="*/ 1207911 w 3281036"/>
                  <a:gd name="connsiteY21" fmla="*/ 691462 h 2791195"/>
                  <a:gd name="connsiteX22" fmla="*/ 1162756 w 3281036"/>
                  <a:gd name="connsiteY22" fmla="*/ 680173 h 2791195"/>
                  <a:gd name="connsiteX23" fmla="*/ 1128889 w 3281036"/>
                  <a:gd name="connsiteY23" fmla="*/ 646306 h 2791195"/>
                  <a:gd name="connsiteX24" fmla="*/ 1049867 w 3281036"/>
                  <a:gd name="connsiteY24" fmla="*/ 623728 h 2791195"/>
                  <a:gd name="connsiteX25" fmla="*/ 1004711 w 3281036"/>
                  <a:gd name="connsiteY25" fmla="*/ 578573 h 2791195"/>
                  <a:gd name="connsiteX26" fmla="*/ 891822 w 3281036"/>
                  <a:gd name="connsiteY26" fmla="*/ 522128 h 2791195"/>
                  <a:gd name="connsiteX27" fmla="*/ 835378 w 3281036"/>
                  <a:gd name="connsiteY27" fmla="*/ 499550 h 2791195"/>
                  <a:gd name="connsiteX28" fmla="*/ 801511 w 3281036"/>
                  <a:gd name="connsiteY28" fmla="*/ 476973 h 2791195"/>
                  <a:gd name="connsiteX29" fmla="*/ 756356 w 3281036"/>
                  <a:gd name="connsiteY29" fmla="*/ 443106 h 2791195"/>
                  <a:gd name="connsiteX30" fmla="*/ 699911 w 3281036"/>
                  <a:gd name="connsiteY30" fmla="*/ 431817 h 2791195"/>
                  <a:gd name="connsiteX31" fmla="*/ 677333 w 3281036"/>
                  <a:gd name="connsiteY31" fmla="*/ 386662 h 2791195"/>
                  <a:gd name="connsiteX32" fmla="*/ 666045 w 3281036"/>
                  <a:gd name="connsiteY32" fmla="*/ 307639 h 2791195"/>
                  <a:gd name="connsiteX33" fmla="*/ 632178 w 3281036"/>
                  <a:gd name="connsiteY33" fmla="*/ 273773 h 2791195"/>
                  <a:gd name="connsiteX34" fmla="*/ 609600 w 3281036"/>
                  <a:gd name="connsiteY34" fmla="*/ 228617 h 2791195"/>
                  <a:gd name="connsiteX35" fmla="*/ 541867 w 3281036"/>
                  <a:gd name="connsiteY35" fmla="*/ 127017 h 2791195"/>
                  <a:gd name="connsiteX36" fmla="*/ 462845 w 3281036"/>
                  <a:gd name="connsiteY36" fmla="*/ 115728 h 2791195"/>
                  <a:gd name="connsiteX37" fmla="*/ 417689 w 3281036"/>
                  <a:gd name="connsiteY37" fmla="*/ 104439 h 2791195"/>
                  <a:gd name="connsiteX38" fmla="*/ 316089 w 3281036"/>
                  <a:gd name="connsiteY38" fmla="*/ 81862 h 2791195"/>
                  <a:gd name="connsiteX39" fmla="*/ 248356 w 3281036"/>
                  <a:gd name="connsiteY39" fmla="*/ 47995 h 2791195"/>
                  <a:gd name="connsiteX40" fmla="*/ 214489 w 3281036"/>
                  <a:gd name="connsiteY40" fmla="*/ 25417 h 2791195"/>
                  <a:gd name="connsiteX41" fmla="*/ 282222 w 3281036"/>
                  <a:gd name="connsiteY41" fmla="*/ 47995 h 2791195"/>
                  <a:gd name="connsiteX42" fmla="*/ 316089 w 3281036"/>
                  <a:gd name="connsiteY42" fmla="*/ 59284 h 2791195"/>
                  <a:gd name="connsiteX43" fmla="*/ 699911 w 3281036"/>
                  <a:gd name="connsiteY43" fmla="*/ 70573 h 2791195"/>
                  <a:gd name="connsiteX44" fmla="*/ 857956 w 3281036"/>
                  <a:gd name="connsiteY44" fmla="*/ 59284 h 2791195"/>
                  <a:gd name="connsiteX45" fmla="*/ 1599796 w 3281036"/>
                  <a:gd name="connsiteY45" fmla="*/ 27433 h 2791195"/>
                  <a:gd name="connsiteX46" fmla="*/ 1680835 w 3281036"/>
                  <a:gd name="connsiteY46" fmla="*/ 53235 h 2791195"/>
                  <a:gd name="connsiteX47" fmla="*/ 1883632 w 3281036"/>
                  <a:gd name="connsiteY47" fmla="*/ 4049 h 2791195"/>
                  <a:gd name="connsiteX48" fmla="*/ 2283985 w 3281036"/>
                  <a:gd name="connsiteY48" fmla="*/ 22191 h 2791195"/>
                  <a:gd name="connsiteX49" fmla="*/ 2754489 w 3281036"/>
                  <a:gd name="connsiteY49" fmla="*/ 18966 h 2791195"/>
                  <a:gd name="connsiteX50" fmla="*/ 2894390 w 3281036"/>
                  <a:gd name="connsiteY50" fmla="*/ 30659 h 2791195"/>
                  <a:gd name="connsiteX51" fmla="*/ 3281036 w 3281036"/>
                  <a:gd name="connsiteY51" fmla="*/ 62912 h 2791195"/>
                  <a:gd name="connsiteX52" fmla="*/ 3239911 w 3281036"/>
                  <a:gd name="connsiteY52" fmla="*/ 172173 h 2791195"/>
                  <a:gd name="connsiteX53" fmla="*/ 3183467 w 3281036"/>
                  <a:gd name="connsiteY53" fmla="*/ 217328 h 2791195"/>
                  <a:gd name="connsiteX54" fmla="*/ 3149600 w 3281036"/>
                  <a:gd name="connsiteY54" fmla="*/ 296350 h 2791195"/>
                  <a:gd name="connsiteX55" fmla="*/ 3093156 w 3281036"/>
                  <a:gd name="connsiteY55" fmla="*/ 375373 h 2791195"/>
                  <a:gd name="connsiteX56" fmla="*/ 3081867 w 3281036"/>
                  <a:gd name="connsiteY56" fmla="*/ 759195 h 2791195"/>
                  <a:gd name="connsiteX57" fmla="*/ 3093156 w 3281036"/>
                  <a:gd name="connsiteY57" fmla="*/ 793062 h 2791195"/>
                  <a:gd name="connsiteX58" fmla="*/ 3104445 w 3281036"/>
                  <a:gd name="connsiteY58" fmla="*/ 883373 h 2791195"/>
                  <a:gd name="connsiteX59" fmla="*/ 3127022 w 3281036"/>
                  <a:gd name="connsiteY59" fmla="*/ 928528 h 2791195"/>
                  <a:gd name="connsiteX60" fmla="*/ 3138311 w 3281036"/>
                  <a:gd name="connsiteY60" fmla="*/ 962395 h 2791195"/>
                  <a:gd name="connsiteX61" fmla="*/ 3093156 w 3281036"/>
                  <a:gd name="connsiteY61" fmla="*/ 1097862 h 2791195"/>
                  <a:gd name="connsiteX62" fmla="*/ 3081867 w 3281036"/>
                  <a:gd name="connsiteY62" fmla="*/ 1131728 h 2791195"/>
                  <a:gd name="connsiteX63" fmla="*/ 3059289 w 3281036"/>
                  <a:gd name="connsiteY63" fmla="*/ 1165595 h 2791195"/>
                  <a:gd name="connsiteX64" fmla="*/ 3048000 w 3281036"/>
                  <a:gd name="connsiteY64" fmla="*/ 1199462 h 2791195"/>
                  <a:gd name="connsiteX65" fmla="*/ 3002845 w 3281036"/>
                  <a:gd name="connsiteY65" fmla="*/ 1244617 h 2791195"/>
                  <a:gd name="connsiteX66" fmla="*/ 2968978 w 3281036"/>
                  <a:gd name="connsiteY66" fmla="*/ 1312350 h 2791195"/>
                  <a:gd name="connsiteX67" fmla="*/ 2957689 w 3281036"/>
                  <a:gd name="connsiteY67" fmla="*/ 1346217 h 2791195"/>
                  <a:gd name="connsiteX68" fmla="*/ 2935111 w 3281036"/>
                  <a:gd name="connsiteY68" fmla="*/ 1391373 h 2791195"/>
                  <a:gd name="connsiteX69" fmla="*/ 2923822 w 3281036"/>
                  <a:gd name="connsiteY69" fmla="*/ 1515550 h 2791195"/>
                  <a:gd name="connsiteX70" fmla="*/ 2901245 w 3281036"/>
                  <a:gd name="connsiteY70" fmla="*/ 1560706 h 2791195"/>
                  <a:gd name="connsiteX71" fmla="*/ 2889956 w 3281036"/>
                  <a:gd name="connsiteY71" fmla="*/ 1594573 h 2791195"/>
                  <a:gd name="connsiteX72" fmla="*/ 2867378 w 3281036"/>
                  <a:gd name="connsiteY72" fmla="*/ 1786484 h 2791195"/>
                  <a:gd name="connsiteX73" fmla="*/ 2856089 w 3281036"/>
                  <a:gd name="connsiteY73" fmla="*/ 1842928 h 2791195"/>
                  <a:gd name="connsiteX74" fmla="*/ 2833511 w 3281036"/>
                  <a:gd name="connsiteY74" fmla="*/ 1876795 h 2791195"/>
                  <a:gd name="connsiteX75" fmla="*/ 2788356 w 3281036"/>
                  <a:gd name="connsiteY75" fmla="*/ 2034839 h 2791195"/>
                  <a:gd name="connsiteX76" fmla="*/ 2754489 w 3281036"/>
                  <a:gd name="connsiteY76" fmla="*/ 2068706 h 2791195"/>
                  <a:gd name="connsiteX77" fmla="*/ 2765778 w 3281036"/>
                  <a:gd name="connsiteY77" fmla="*/ 2113862 h 2791195"/>
                  <a:gd name="connsiteX78" fmla="*/ 2777067 w 3281036"/>
                  <a:gd name="connsiteY78" fmla="*/ 2147728 h 2791195"/>
                  <a:gd name="connsiteX79" fmla="*/ 2765778 w 3281036"/>
                  <a:gd name="connsiteY79" fmla="*/ 2215462 h 2791195"/>
                  <a:gd name="connsiteX80" fmla="*/ 2754489 w 3281036"/>
                  <a:gd name="connsiteY80" fmla="*/ 2249328 h 2791195"/>
                  <a:gd name="connsiteX81" fmla="*/ 2720622 w 3281036"/>
                  <a:gd name="connsiteY81" fmla="*/ 2271906 h 2791195"/>
                  <a:gd name="connsiteX82" fmla="*/ 2675467 w 3281036"/>
                  <a:gd name="connsiteY82" fmla="*/ 2497684 h 2791195"/>
                  <a:gd name="connsiteX83" fmla="*/ 2641600 w 3281036"/>
                  <a:gd name="connsiteY83" fmla="*/ 2554128 h 2791195"/>
                  <a:gd name="connsiteX84" fmla="*/ 2630311 w 3281036"/>
                  <a:gd name="connsiteY84" fmla="*/ 2633150 h 2791195"/>
                  <a:gd name="connsiteX85" fmla="*/ 2619022 w 3281036"/>
                  <a:gd name="connsiteY85" fmla="*/ 2667017 h 2791195"/>
                  <a:gd name="connsiteX86" fmla="*/ 2585156 w 3281036"/>
                  <a:gd name="connsiteY86" fmla="*/ 2678306 h 2791195"/>
                  <a:gd name="connsiteX87" fmla="*/ 2540000 w 3281036"/>
                  <a:gd name="connsiteY87" fmla="*/ 2723462 h 2791195"/>
                  <a:gd name="connsiteX88" fmla="*/ 2585156 w 3281036"/>
                  <a:gd name="connsiteY88" fmla="*/ 2746039 h 2791195"/>
                  <a:gd name="connsiteX89" fmla="*/ 2596445 w 3281036"/>
                  <a:gd name="connsiteY89" fmla="*/ 2779906 h 2791195"/>
                  <a:gd name="connsiteX90" fmla="*/ 2641600 w 3281036"/>
                  <a:gd name="connsiteY90" fmla="*/ 2791195 h 2791195"/>
                  <a:gd name="connsiteX91" fmla="*/ 2585156 w 3281036"/>
                  <a:gd name="connsiteY91" fmla="*/ 2779906 h 2791195"/>
                  <a:gd name="connsiteX92" fmla="*/ 2573867 w 3281036"/>
                  <a:gd name="connsiteY92" fmla="*/ 2734750 h 2791195"/>
                  <a:gd name="connsiteX93" fmla="*/ 2472267 w 3281036"/>
                  <a:gd name="connsiteY93" fmla="*/ 2655728 h 2791195"/>
                  <a:gd name="connsiteX94" fmla="*/ 2427111 w 3281036"/>
                  <a:gd name="connsiteY94" fmla="*/ 2599284 h 2791195"/>
                  <a:gd name="connsiteX95" fmla="*/ 2404533 w 3281036"/>
                  <a:gd name="connsiteY95" fmla="*/ 2565417 h 2791195"/>
                  <a:gd name="connsiteX96" fmla="*/ 2302933 w 3281036"/>
                  <a:gd name="connsiteY96" fmla="*/ 2520262 h 2791195"/>
                  <a:gd name="connsiteX97" fmla="*/ 2201333 w 3281036"/>
                  <a:gd name="connsiteY97" fmla="*/ 2452528 h 2791195"/>
                  <a:gd name="connsiteX98" fmla="*/ 2144889 w 3281036"/>
                  <a:gd name="connsiteY98" fmla="*/ 2418662 h 2791195"/>
                  <a:gd name="connsiteX99" fmla="*/ 1941689 w 3281036"/>
                  <a:gd name="connsiteY99" fmla="*/ 2396084 h 2791195"/>
                  <a:gd name="connsiteX100" fmla="*/ 1907822 w 3281036"/>
                  <a:gd name="connsiteY100" fmla="*/ 2384795 h 2791195"/>
                  <a:gd name="connsiteX101" fmla="*/ 1851378 w 3281036"/>
                  <a:gd name="connsiteY101" fmla="*/ 2373506 h 2791195"/>
                  <a:gd name="connsiteX102" fmla="*/ 1806222 w 3281036"/>
                  <a:gd name="connsiteY102" fmla="*/ 2362217 h 2791195"/>
                  <a:gd name="connsiteX103" fmla="*/ 1761067 w 3281036"/>
                  <a:gd name="connsiteY103" fmla="*/ 2339639 h 2791195"/>
                  <a:gd name="connsiteX104" fmla="*/ 1715911 w 3281036"/>
                  <a:gd name="connsiteY104" fmla="*/ 2328350 h 2791195"/>
                  <a:gd name="connsiteX105" fmla="*/ 1682045 w 3281036"/>
                  <a:gd name="connsiteY105" fmla="*/ 2305773 h 2791195"/>
                  <a:gd name="connsiteX106" fmla="*/ 1614311 w 3281036"/>
                  <a:gd name="connsiteY106" fmla="*/ 2204173 h 2791195"/>
                  <a:gd name="connsiteX107" fmla="*/ 1580445 w 3281036"/>
                  <a:gd name="connsiteY107" fmla="*/ 2294484 h 2791195"/>
                  <a:gd name="connsiteX108" fmla="*/ 1557867 w 3281036"/>
                  <a:gd name="connsiteY108" fmla="*/ 2260617 h 2791195"/>
                  <a:gd name="connsiteX109" fmla="*/ 1557866 w 3281036"/>
                  <a:gd name="connsiteY109" fmla="*/ 2091284 h 2791195"/>
                  <a:gd name="connsiteX110" fmla="*/ 1535289 w 3281036"/>
                  <a:gd name="connsiteY110" fmla="*/ 1854217 h 2791195"/>
                  <a:gd name="connsiteX111" fmla="*/ 1456267 w 3281036"/>
                  <a:gd name="connsiteY111" fmla="*/ 1831639 h 2791195"/>
                  <a:gd name="connsiteX112" fmla="*/ 1241778 w 3281036"/>
                  <a:gd name="connsiteY112" fmla="*/ 1842928 h 2791195"/>
                  <a:gd name="connsiteX113" fmla="*/ 1185333 w 3281036"/>
                  <a:gd name="connsiteY113" fmla="*/ 1854217 h 2791195"/>
                  <a:gd name="connsiteX114" fmla="*/ 936978 w 3281036"/>
                  <a:gd name="connsiteY114" fmla="*/ 1797773 h 2791195"/>
                  <a:gd name="connsiteX115" fmla="*/ 801511 w 3281036"/>
                  <a:gd name="connsiteY115" fmla="*/ 1752617 h 2791195"/>
                  <a:gd name="connsiteX116" fmla="*/ 609600 w 3281036"/>
                  <a:gd name="connsiteY116" fmla="*/ 1718750 h 2791195"/>
                  <a:gd name="connsiteX117" fmla="*/ 485422 w 3281036"/>
                  <a:gd name="connsiteY117" fmla="*/ 1684884 h 2791195"/>
                  <a:gd name="connsiteX118" fmla="*/ 180622 w 3281036"/>
                  <a:gd name="connsiteY118" fmla="*/ 1651017 h 2791195"/>
                  <a:gd name="connsiteX119" fmla="*/ 146756 w 3281036"/>
                  <a:gd name="connsiteY119" fmla="*/ 1662306 h 2791195"/>
                  <a:gd name="connsiteX120" fmla="*/ 135467 w 3281036"/>
                  <a:gd name="connsiteY120" fmla="*/ 1730039 h 2791195"/>
                  <a:gd name="connsiteX121" fmla="*/ 33867 w 3281036"/>
                  <a:gd name="connsiteY121" fmla="*/ 1718750 h 2791195"/>
                  <a:gd name="connsiteX122" fmla="*/ 0 w 3281036"/>
                  <a:gd name="connsiteY122" fmla="*/ 1684884 h 2791195"/>
                  <a:gd name="connsiteX0" fmla="*/ 67733 w 3281036"/>
                  <a:gd name="connsiteY0" fmla="*/ 1154306 h 2791195"/>
                  <a:gd name="connsiteX1" fmla="*/ 124178 w 3281036"/>
                  <a:gd name="connsiteY1" fmla="*/ 1131728 h 2791195"/>
                  <a:gd name="connsiteX2" fmla="*/ 406400 w 3281036"/>
                  <a:gd name="connsiteY2" fmla="*/ 1176884 h 2791195"/>
                  <a:gd name="connsiteX3" fmla="*/ 485422 w 3281036"/>
                  <a:gd name="connsiteY3" fmla="*/ 1188173 h 2791195"/>
                  <a:gd name="connsiteX4" fmla="*/ 553156 w 3281036"/>
                  <a:gd name="connsiteY4" fmla="*/ 1222039 h 2791195"/>
                  <a:gd name="connsiteX5" fmla="*/ 790222 w 3281036"/>
                  <a:gd name="connsiteY5" fmla="*/ 1267195 h 2791195"/>
                  <a:gd name="connsiteX6" fmla="*/ 801511 w 3281036"/>
                  <a:gd name="connsiteY6" fmla="*/ 1301062 h 2791195"/>
                  <a:gd name="connsiteX7" fmla="*/ 993422 w 3281036"/>
                  <a:gd name="connsiteY7" fmla="*/ 1312350 h 2791195"/>
                  <a:gd name="connsiteX8" fmla="*/ 1027289 w 3281036"/>
                  <a:gd name="connsiteY8" fmla="*/ 1323639 h 2791195"/>
                  <a:gd name="connsiteX9" fmla="*/ 1162756 w 3281036"/>
                  <a:gd name="connsiteY9" fmla="*/ 1346217 h 2791195"/>
                  <a:gd name="connsiteX10" fmla="*/ 1501422 w 3281036"/>
                  <a:gd name="connsiteY10" fmla="*/ 1323639 h 2791195"/>
                  <a:gd name="connsiteX11" fmla="*/ 1557867 w 3281036"/>
                  <a:gd name="connsiteY11" fmla="*/ 1312350 h 2791195"/>
                  <a:gd name="connsiteX12" fmla="*/ 1569156 w 3281036"/>
                  <a:gd name="connsiteY12" fmla="*/ 1233328 h 2791195"/>
                  <a:gd name="connsiteX13" fmla="*/ 1501422 w 3281036"/>
                  <a:gd name="connsiteY13" fmla="*/ 1086573 h 2791195"/>
                  <a:gd name="connsiteX14" fmla="*/ 1467556 w 3281036"/>
                  <a:gd name="connsiteY14" fmla="*/ 1075284 h 2791195"/>
                  <a:gd name="connsiteX15" fmla="*/ 1422400 w 3281036"/>
                  <a:gd name="connsiteY15" fmla="*/ 973684 h 2791195"/>
                  <a:gd name="connsiteX16" fmla="*/ 1377245 w 3281036"/>
                  <a:gd name="connsiteY16" fmla="*/ 928528 h 2791195"/>
                  <a:gd name="connsiteX17" fmla="*/ 1343378 w 3281036"/>
                  <a:gd name="connsiteY17" fmla="*/ 894662 h 2791195"/>
                  <a:gd name="connsiteX18" fmla="*/ 1286933 w 3281036"/>
                  <a:gd name="connsiteY18" fmla="*/ 826928 h 2791195"/>
                  <a:gd name="connsiteX19" fmla="*/ 1275645 w 3281036"/>
                  <a:gd name="connsiteY19" fmla="*/ 793062 h 2791195"/>
                  <a:gd name="connsiteX20" fmla="*/ 1219200 w 3281036"/>
                  <a:gd name="connsiteY20" fmla="*/ 725328 h 2791195"/>
                  <a:gd name="connsiteX21" fmla="*/ 1207911 w 3281036"/>
                  <a:gd name="connsiteY21" fmla="*/ 691462 h 2791195"/>
                  <a:gd name="connsiteX22" fmla="*/ 1162756 w 3281036"/>
                  <a:gd name="connsiteY22" fmla="*/ 680173 h 2791195"/>
                  <a:gd name="connsiteX23" fmla="*/ 1128889 w 3281036"/>
                  <a:gd name="connsiteY23" fmla="*/ 646306 h 2791195"/>
                  <a:gd name="connsiteX24" fmla="*/ 1049867 w 3281036"/>
                  <a:gd name="connsiteY24" fmla="*/ 623728 h 2791195"/>
                  <a:gd name="connsiteX25" fmla="*/ 1004711 w 3281036"/>
                  <a:gd name="connsiteY25" fmla="*/ 578573 h 2791195"/>
                  <a:gd name="connsiteX26" fmla="*/ 891822 w 3281036"/>
                  <a:gd name="connsiteY26" fmla="*/ 522128 h 2791195"/>
                  <a:gd name="connsiteX27" fmla="*/ 835378 w 3281036"/>
                  <a:gd name="connsiteY27" fmla="*/ 499550 h 2791195"/>
                  <a:gd name="connsiteX28" fmla="*/ 801511 w 3281036"/>
                  <a:gd name="connsiteY28" fmla="*/ 476973 h 2791195"/>
                  <a:gd name="connsiteX29" fmla="*/ 756356 w 3281036"/>
                  <a:gd name="connsiteY29" fmla="*/ 443106 h 2791195"/>
                  <a:gd name="connsiteX30" fmla="*/ 699911 w 3281036"/>
                  <a:gd name="connsiteY30" fmla="*/ 431817 h 2791195"/>
                  <a:gd name="connsiteX31" fmla="*/ 677333 w 3281036"/>
                  <a:gd name="connsiteY31" fmla="*/ 386662 h 2791195"/>
                  <a:gd name="connsiteX32" fmla="*/ 666045 w 3281036"/>
                  <a:gd name="connsiteY32" fmla="*/ 307639 h 2791195"/>
                  <a:gd name="connsiteX33" fmla="*/ 632178 w 3281036"/>
                  <a:gd name="connsiteY33" fmla="*/ 273773 h 2791195"/>
                  <a:gd name="connsiteX34" fmla="*/ 609600 w 3281036"/>
                  <a:gd name="connsiteY34" fmla="*/ 228617 h 2791195"/>
                  <a:gd name="connsiteX35" fmla="*/ 541867 w 3281036"/>
                  <a:gd name="connsiteY35" fmla="*/ 127017 h 2791195"/>
                  <a:gd name="connsiteX36" fmla="*/ 462845 w 3281036"/>
                  <a:gd name="connsiteY36" fmla="*/ 115728 h 2791195"/>
                  <a:gd name="connsiteX37" fmla="*/ 417689 w 3281036"/>
                  <a:gd name="connsiteY37" fmla="*/ 104439 h 2791195"/>
                  <a:gd name="connsiteX38" fmla="*/ 316089 w 3281036"/>
                  <a:gd name="connsiteY38" fmla="*/ 81862 h 2791195"/>
                  <a:gd name="connsiteX39" fmla="*/ 248356 w 3281036"/>
                  <a:gd name="connsiteY39" fmla="*/ 47995 h 2791195"/>
                  <a:gd name="connsiteX40" fmla="*/ 214489 w 3281036"/>
                  <a:gd name="connsiteY40" fmla="*/ 25417 h 2791195"/>
                  <a:gd name="connsiteX41" fmla="*/ 282222 w 3281036"/>
                  <a:gd name="connsiteY41" fmla="*/ 47995 h 2791195"/>
                  <a:gd name="connsiteX42" fmla="*/ 316089 w 3281036"/>
                  <a:gd name="connsiteY42" fmla="*/ 59284 h 2791195"/>
                  <a:gd name="connsiteX43" fmla="*/ 699911 w 3281036"/>
                  <a:gd name="connsiteY43" fmla="*/ 70573 h 2791195"/>
                  <a:gd name="connsiteX44" fmla="*/ 857956 w 3281036"/>
                  <a:gd name="connsiteY44" fmla="*/ 59284 h 2791195"/>
                  <a:gd name="connsiteX45" fmla="*/ 1599796 w 3281036"/>
                  <a:gd name="connsiteY45" fmla="*/ 27433 h 2791195"/>
                  <a:gd name="connsiteX46" fmla="*/ 1680835 w 3281036"/>
                  <a:gd name="connsiteY46" fmla="*/ 53235 h 2791195"/>
                  <a:gd name="connsiteX47" fmla="*/ 1883632 w 3281036"/>
                  <a:gd name="connsiteY47" fmla="*/ 4049 h 2791195"/>
                  <a:gd name="connsiteX48" fmla="*/ 2283985 w 3281036"/>
                  <a:gd name="connsiteY48" fmla="*/ 22191 h 2791195"/>
                  <a:gd name="connsiteX49" fmla="*/ 2754489 w 3281036"/>
                  <a:gd name="connsiteY49" fmla="*/ 18966 h 2791195"/>
                  <a:gd name="connsiteX50" fmla="*/ 2894390 w 3281036"/>
                  <a:gd name="connsiteY50" fmla="*/ 30659 h 2791195"/>
                  <a:gd name="connsiteX51" fmla="*/ 3281036 w 3281036"/>
                  <a:gd name="connsiteY51" fmla="*/ 62912 h 2791195"/>
                  <a:gd name="connsiteX52" fmla="*/ 3239911 w 3281036"/>
                  <a:gd name="connsiteY52" fmla="*/ 172173 h 2791195"/>
                  <a:gd name="connsiteX53" fmla="*/ 3183467 w 3281036"/>
                  <a:gd name="connsiteY53" fmla="*/ 217328 h 2791195"/>
                  <a:gd name="connsiteX54" fmla="*/ 3149600 w 3281036"/>
                  <a:gd name="connsiteY54" fmla="*/ 296350 h 2791195"/>
                  <a:gd name="connsiteX55" fmla="*/ 3093156 w 3281036"/>
                  <a:gd name="connsiteY55" fmla="*/ 375373 h 2791195"/>
                  <a:gd name="connsiteX56" fmla="*/ 3227010 w 3281036"/>
                  <a:gd name="connsiteY56" fmla="*/ 595910 h 2791195"/>
                  <a:gd name="connsiteX57" fmla="*/ 3093156 w 3281036"/>
                  <a:gd name="connsiteY57" fmla="*/ 793062 h 2791195"/>
                  <a:gd name="connsiteX58" fmla="*/ 3104445 w 3281036"/>
                  <a:gd name="connsiteY58" fmla="*/ 883373 h 2791195"/>
                  <a:gd name="connsiteX59" fmla="*/ 3127022 w 3281036"/>
                  <a:gd name="connsiteY59" fmla="*/ 928528 h 2791195"/>
                  <a:gd name="connsiteX60" fmla="*/ 3138311 w 3281036"/>
                  <a:gd name="connsiteY60" fmla="*/ 962395 h 2791195"/>
                  <a:gd name="connsiteX61" fmla="*/ 3093156 w 3281036"/>
                  <a:gd name="connsiteY61" fmla="*/ 1097862 h 2791195"/>
                  <a:gd name="connsiteX62" fmla="*/ 3081867 w 3281036"/>
                  <a:gd name="connsiteY62" fmla="*/ 1131728 h 2791195"/>
                  <a:gd name="connsiteX63" fmla="*/ 3059289 w 3281036"/>
                  <a:gd name="connsiteY63" fmla="*/ 1165595 h 2791195"/>
                  <a:gd name="connsiteX64" fmla="*/ 3048000 w 3281036"/>
                  <a:gd name="connsiteY64" fmla="*/ 1199462 h 2791195"/>
                  <a:gd name="connsiteX65" fmla="*/ 3002845 w 3281036"/>
                  <a:gd name="connsiteY65" fmla="*/ 1244617 h 2791195"/>
                  <a:gd name="connsiteX66" fmla="*/ 2968978 w 3281036"/>
                  <a:gd name="connsiteY66" fmla="*/ 1312350 h 2791195"/>
                  <a:gd name="connsiteX67" fmla="*/ 2957689 w 3281036"/>
                  <a:gd name="connsiteY67" fmla="*/ 1346217 h 2791195"/>
                  <a:gd name="connsiteX68" fmla="*/ 2935111 w 3281036"/>
                  <a:gd name="connsiteY68" fmla="*/ 1391373 h 2791195"/>
                  <a:gd name="connsiteX69" fmla="*/ 2923822 w 3281036"/>
                  <a:gd name="connsiteY69" fmla="*/ 1515550 h 2791195"/>
                  <a:gd name="connsiteX70" fmla="*/ 2901245 w 3281036"/>
                  <a:gd name="connsiteY70" fmla="*/ 1560706 h 2791195"/>
                  <a:gd name="connsiteX71" fmla="*/ 2889956 w 3281036"/>
                  <a:gd name="connsiteY71" fmla="*/ 1594573 h 2791195"/>
                  <a:gd name="connsiteX72" fmla="*/ 2867378 w 3281036"/>
                  <a:gd name="connsiteY72" fmla="*/ 1786484 h 2791195"/>
                  <a:gd name="connsiteX73" fmla="*/ 2856089 w 3281036"/>
                  <a:gd name="connsiteY73" fmla="*/ 1842928 h 2791195"/>
                  <a:gd name="connsiteX74" fmla="*/ 2833511 w 3281036"/>
                  <a:gd name="connsiteY74" fmla="*/ 1876795 h 2791195"/>
                  <a:gd name="connsiteX75" fmla="*/ 2788356 w 3281036"/>
                  <a:gd name="connsiteY75" fmla="*/ 2034839 h 2791195"/>
                  <a:gd name="connsiteX76" fmla="*/ 2754489 w 3281036"/>
                  <a:gd name="connsiteY76" fmla="*/ 2068706 h 2791195"/>
                  <a:gd name="connsiteX77" fmla="*/ 2765778 w 3281036"/>
                  <a:gd name="connsiteY77" fmla="*/ 2113862 h 2791195"/>
                  <a:gd name="connsiteX78" fmla="*/ 2777067 w 3281036"/>
                  <a:gd name="connsiteY78" fmla="*/ 2147728 h 2791195"/>
                  <a:gd name="connsiteX79" fmla="*/ 2765778 w 3281036"/>
                  <a:gd name="connsiteY79" fmla="*/ 2215462 h 2791195"/>
                  <a:gd name="connsiteX80" fmla="*/ 2754489 w 3281036"/>
                  <a:gd name="connsiteY80" fmla="*/ 2249328 h 2791195"/>
                  <a:gd name="connsiteX81" fmla="*/ 2720622 w 3281036"/>
                  <a:gd name="connsiteY81" fmla="*/ 2271906 h 2791195"/>
                  <a:gd name="connsiteX82" fmla="*/ 2675467 w 3281036"/>
                  <a:gd name="connsiteY82" fmla="*/ 2497684 h 2791195"/>
                  <a:gd name="connsiteX83" fmla="*/ 2641600 w 3281036"/>
                  <a:gd name="connsiteY83" fmla="*/ 2554128 h 2791195"/>
                  <a:gd name="connsiteX84" fmla="*/ 2630311 w 3281036"/>
                  <a:gd name="connsiteY84" fmla="*/ 2633150 h 2791195"/>
                  <a:gd name="connsiteX85" fmla="*/ 2619022 w 3281036"/>
                  <a:gd name="connsiteY85" fmla="*/ 2667017 h 2791195"/>
                  <a:gd name="connsiteX86" fmla="*/ 2585156 w 3281036"/>
                  <a:gd name="connsiteY86" fmla="*/ 2678306 h 2791195"/>
                  <a:gd name="connsiteX87" fmla="*/ 2540000 w 3281036"/>
                  <a:gd name="connsiteY87" fmla="*/ 2723462 h 2791195"/>
                  <a:gd name="connsiteX88" fmla="*/ 2585156 w 3281036"/>
                  <a:gd name="connsiteY88" fmla="*/ 2746039 h 2791195"/>
                  <a:gd name="connsiteX89" fmla="*/ 2596445 w 3281036"/>
                  <a:gd name="connsiteY89" fmla="*/ 2779906 h 2791195"/>
                  <a:gd name="connsiteX90" fmla="*/ 2641600 w 3281036"/>
                  <a:gd name="connsiteY90" fmla="*/ 2791195 h 2791195"/>
                  <a:gd name="connsiteX91" fmla="*/ 2585156 w 3281036"/>
                  <a:gd name="connsiteY91" fmla="*/ 2779906 h 2791195"/>
                  <a:gd name="connsiteX92" fmla="*/ 2573867 w 3281036"/>
                  <a:gd name="connsiteY92" fmla="*/ 2734750 h 2791195"/>
                  <a:gd name="connsiteX93" fmla="*/ 2472267 w 3281036"/>
                  <a:gd name="connsiteY93" fmla="*/ 2655728 h 2791195"/>
                  <a:gd name="connsiteX94" fmla="*/ 2427111 w 3281036"/>
                  <a:gd name="connsiteY94" fmla="*/ 2599284 h 2791195"/>
                  <a:gd name="connsiteX95" fmla="*/ 2404533 w 3281036"/>
                  <a:gd name="connsiteY95" fmla="*/ 2565417 h 2791195"/>
                  <a:gd name="connsiteX96" fmla="*/ 2302933 w 3281036"/>
                  <a:gd name="connsiteY96" fmla="*/ 2520262 h 2791195"/>
                  <a:gd name="connsiteX97" fmla="*/ 2201333 w 3281036"/>
                  <a:gd name="connsiteY97" fmla="*/ 2452528 h 2791195"/>
                  <a:gd name="connsiteX98" fmla="*/ 2144889 w 3281036"/>
                  <a:gd name="connsiteY98" fmla="*/ 2418662 h 2791195"/>
                  <a:gd name="connsiteX99" fmla="*/ 1941689 w 3281036"/>
                  <a:gd name="connsiteY99" fmla="*/ 2396084 h 2791195"/>
                  <a:gd name="connsiteX100" fmla="*/ 1907822 w 3281036"/>
                  <a:gd name="connsiteY100" fmla="*/ 2384795 h 2791195"/>
                  <a:gd name="connsiteX101" fmla="*/ 1851378 w 3281036"/>
                  <a:gd name="connsiteY101" fmla="*/ 2373506 h 2791195"/>
                  <a:gd name="connsiteX102" fmla="*/ 1806222 w 3281036"/>
                  <a:gd name="connsiteY102" fmla="*/ 2362217 h 2791195"/>
                  <a:gd name="connsiteX103" fmla="*/ 1761067 w 3281036"/>
                  <a:gd name="connsiteY103" fmla="*/ 2339639 h 2791195"/>
                  <a:gd name="connsiteX104" fmla="*/ 1715911 w 3281036"/>
                  <a:gd name="connsiteY104" fmla="*/ 2328350 h 2791195"/>
                  <a:gd name="connsiteX105" fmla="*/ 1682045 w 3281036"/>
                  <a:gd name="connsiteY105" fmla="*/ 2305773 h 2791195"/>
                  <a:gd name="connsiteX106" fmla="*/ 1614311 w 3281036"/>
                  <a:gd name="connsiteY106" fmla="*/ 2204173 h 2791195"/>
                  <a:gd name="connsiteX107" fmla="*/ 1580445 w 3281036"/>
                  <a:gd name="connsiteY107" fmla="*/ 2294484 h 2791195"/>
                  <a:gd name="connsiteX108" fmla="*/ 1557867 w 3281036"/>
                  <a:gd name="connsiteY108" fmla="*/ 2260617 h 2791195"/>
                  <a:gd name="connsiteX109" fmla="*/ 1557866 w 3281036"/>
                  <a:gd name="connsiteY109" fmla="*/ 2091284 h 2791195"/>
                  <a:gd name="connsiteX110" fmla="*/ 1535289 w 3281036"/>
                  <a:gd name="connsiteY110" fmla="*/ 1854217 h 2791195"/>
                  <a:gd name="connsiteX111" fmla="*/ 1456267 w 3281036"/>
                  <a:gd name="connsiteY111" fmla="*/ 1831639 h 2791195"/>
                  <a:gd name="connsiteX112" fmla="*/ 1241778 w 3281036"/>
                  <a:gd name="connsiteY112" fmla="*/ 1842928 h 2791195"/>
                  <a:gd name="connsiteX113" fmla="*/ 1185333 w 3281036"/>
                  <a:gd name="connsiteY113" fmla="*/ 1854217 h 2791195"/>
                  <a:gd name="connsiteX114" fmla="*/ 936978 w 3281036"/>
                  <a:gd name="connsiteY114" fmla="*/ 1797773 h 2791195"/>
                  <a:gd name="connsiteX115" fmla="*/ 801511 w 3281036"/>
                  <a:gd name="connsiteY115" fmla="*/ 1752617 h 2791195"/>
                  <a:gd name="connsiteX116" fmla="*/ 609600 w 3281036"/>
                  <a:gd name="connsiteY116" fmla="*/ 1718750 h 2791195"/>
                  <a:gd name="connsiteX117" fmla="*/ 485422 w 3281036"/>
                  <a:gd name="connsiteY117" fmla="*/ 1684884 h 2791195"/>
                  <a:gd name="connsiteX118" fmla="*/ 180622 w 3281036"/>
                  <a:gd name="connsiteY118" fmla="*/ 1651017 h 2791195"/>
                  <a:gd name="connsiteX119" fmla="*/ 146756 w 3281036"/>
                  <a:gd name="connsiteY119" fmla="*/ 1662306 h 2791195"/>
                  <a:gd name="connsiteX120" fmla="*/ 135467 w 3281036"/>
                  <a:gd name="connsiteY120" fmla="*/ 1730039 h 2791195"/>
                  <a:gd name="connsiteX121" fmla="*/ 33867 w 3281036"/>
                  <a:gd name="connsiteY121" fmla="*/ 1718750 h 2791195"/>
                  <a:gd name="connsiteX122" fmla="*/ 0 w 3281036"/>
                  <a:gd name="connsiteY122" fmla="*/ 1684884 h 2791195"/>
                  <a:gd name="connsiteX0" fmla="*/ 67733 w 3282969"/>
                  <a:gd name="connsiteY0" fmla="*/ 1154306 h 2791195"/>
                  <a:gd name="connsiteX1" fmla="*/ 124178 w 3282969"/>
                  <a:gd name="connsiteY1" fmla="*/ 1131728 h 2791195"/>
                  <a:gd name="connsiteX2" fmla="*/ 406400 w 3282969"/>
                  <a:gd name="connsiteY2" fmla="*/ 1176884 h 2791195"/>
                  <a:gd name="connsiteX3" fmla="*/ 485422 w 3282969"/>
                  <a:gd name="connsiteY3" fmla="*/ 1188173 h 2791195"/>
                  <a:gd name="connsiteX4" fmla="*/ 553156 w 3282969"/>
                  <a:gd name="connsiteY4" fmla="*/ 1222039 h 2791195"/>
                  <a:gd name="connsiteX5" fmla="*/ 790222 w 3282969"/>
                  <a:gd name="connsiteY5" fmla="*/ 1267195 h 2791195"/>
                  <a:gd name="connsiteX6" fmla="*/ 801511 w 3282969"/>
                  <a:gd name="connsiteY6" fmla="*/ 1301062 h 2791195"/>
                  <a:gd name="connsiteX7" fmla="*/ 993422 w 3282969"/>
                  <a:gd name="connsiteY7" fmla="*/ 1312350 h 2791195"/>
                  <a:gd name="connsiteX8" fmla="*/ 1027289 w 3282969"/>
                  <a:gd name="connsiteY8" fmla="*/ 1323639 h 2791195"/>
                  <a:gd name="connsiteX9" fmla="*/ 1162756 w 3282969"/>
                  <a:gd name="connsiteY9" fmla="*/ 1346217 h 2791195"/>
                  <a:gd name="connsiteX10" fmla="*/ 1501422 w 3282969"/>
                  <a:gd name="connsiteY10" fmla="*/ 1323639 h 2791195"/>
                  <a:gd name="connsiteX11" fmla="*/ 1557867 w 3282969"/>
                  <a:gd name="connsiteY11" fmla="*/ 1312350 h 2791195"/>
                  <a:gd name="connsiteX12" fmla="*/ 1569156 w 3282969"/>
                  <a:gd name="connsiteY12" fmla="*/ 1233328 h 2791195"/>
                  <a:gd name="connsiteX13" fmla="*/ 1501422 w 3282969"/>
                  <a:gd name="connsiteY13" fmla="*/ 1086573 h 2791195"/>
                  <a:gd name="connsiteX14" fmla="*/ 1467556 w 3282969"/>
                  <a:gd name="connsiteY14" fmla="*/ 1075284 h 2791195"/>
                  <a:gd name="connsiteX15" fmla="*/ 1422400 w 3282969"/>
                  <a:gd name="connsiteY15" fmla="*/ 973684 h 2791195"/>
                  <a:gd name="connsiteX16" fmla="*/ 1377245 w 3282969"/>
                  <a:gd name="connsiteY16" fmla="*/ 928528 h 2791195"/>
                  <a:gd name="connsiteX17" fmla="*/ 1343378 w 3282969"/>
                  <a:gd name="connsiteY17" fmla="*/ 894662 h 2791195"/>
                  <a:gd name="connsiteX18" fmla="*/ 1286933 w 3282969"/>
                  <a:gd name="connsiteY18" fmla="*/ 826928 h 2791195"/>
                  <a:gd name="connsiteX19" fmla="*/ 1275645 w 3282969"/>
                  <a:gd name="connsiteY19" fmla="*/ 793062 h 2791195"/>
                  <a:gd name="connsiteX20" fmla="*/ 1219200 w 3282969"/>
                  <a:gd name="connsiteY20" fmla="*/ 725328 h 2791195"/>
                  <a:gd name="connsiteX21" fmla="*/ 1207911 w 3282969"/>
                  <a:gd name="connsiteY21" fmla="*/ 691462 h 2791195"/>
                  <a:gd name="connsiteX22" fmla="*/ 1162756 w 3282969"/>
                  <a:gd name="connsiteY22" fmla="*/ 680173 h 2791195"/>
                  <a:gd name="connsiteX23" fmla="*/ 1128889 w 3282969"/>
                  <a:gd name="connsiteY23" fmla="*/ 646306 h 2791195"/>
                  <a:gd name="connsiteX24" fmla="*/ 1049867 w 3282969"/>
                  <a:gd name="connsiteY24" fmla="*/ 623728 h 2791195"/>
                  <a:gd name="connsiteX25" fmla="*/ 1004711 w 3282969"/>
                  <a:gd name="connsiteY25" fmla="*/ 578573 h 2791195"/>
                  <a:gd name="connsiteX26" fmla="*/ 891822 w 3282969"/>
                  <a:gd name="connsiteY26" fmla="*/ 522128 h 2791195"/>
                  <a:gd name="connsiteX27" fmla="*/ 835378 w 3282969"/>
                  <a:gd name="connsiteY27" fmla="*/ 499550 h 2791195"/>
                  <a:gd name="connsiteX28" fmla="*/ 801511 w 3282969"/>
                  <a:gd name="connsiteY28" fmla="*/ 476973 h 2791195"/>
                  <a:gd name="connsiteX29" fmla="*/ 756356 w 3282969"/>
                  <a:gd name="connsiteY29" fmla="*/ 443106 h 2791195"/>
                  <a:gd name="connsiteX30" fmla="*/ 699911 w 3282969"/>
                  <a:gd name="connsiteY30" fmla="*/ 431817 h 2791195"/>
                  <a:gd name="connsiteX31" fmla="*/ 677333 w 3282969"/>
                  <a:gd name="connsiteY31" fmla="*/ 386662 h 2791195"/>
                  <a:gd name="connsiteX32" fmla="*/ 666045 w 3282969"/>
                  <a:gd name="connsiteY32" fmla="*/ 307639 h 2791195"/>
                  <a:gd name="connsiteX33" fmla="*/ 632178 w 3282969"/>
                  <a:gd name="connsiteY33" fmla="*/ 273773 h 2791195"/>
                  <a:gd name="connsiteX34" fmla="*/ 609600 w 3282969"/>
                  <a:gd name="connsiteY34" fmla="*/ 228617 h 2791195"/>
                  <a:gd name="connsiteX35" fmla="*/ 541867 w 3282969"/>
                  <a:gd name="connsiteY35" fmla="*/ 127017 h 2791195"/>
                  <a:gd name="connsiteX36" fmla="*/ 462845 w 3282969"/>
                  <a:gd name="connsiteY36" fmla="*/ 115728 h 2791195"/>
                  <a:gd name="connsiteX37" fmla="*/ 417689 w 3282969"/>
                  <a:gd name="connsiteY37" fmla="*/ 104439 h 2791195"/>
                  <a:gd name="connsiteX38" fmla="*/ 316089 w 3282969"/>
                  <a:gd name="connsiteY38" fmla="*/ 81862 h 2791195"/>
                  <a:gd name="connsiteX39" fmla="*/ 248356 w 3282969"/>
                  <a:gd name="connsiteY39" fmla="*/ 47995 h 2791195"/>
                  <a:gd name="connsiteX40" fmla="*/ 214489 w 3282969"/>
                  <a:gd name="connsiteY40" fmla="*/ 25417 h 2791195"/>
                  <a:gd name="connsiteX41" fmla="*/ 282222 w 3282969"/>
                  <a:gd name="connsiteY41" fmla="*/ 47995 h 2791195"/>
                  <a:gd name="connsiteX42" fmla="*/ 316089 w 3282969"/>
                  <a:gd name="connsiteY42" fmla="*/ 59284 h 2791195"/>
                  <a:gd name="connsiteX43" fmla="*/ 699911 w 3282969"/>
                  <a:gd name="connsiteY43" fmla="*/ 70573 h 2791195"/>
                  <a:gd name="connsiteX44" fmla="*/ 857956 w 3282969"/>
                  <a:gd name="connsiteY44" fmla="*/ 59284 h 2791195"/>
                  <a:gd name="connsiteX45" fmla="*/ 1599796 w 3282969"/>
                  <a:gd name="connsiteY45" fmla="*/ 27433 h 2791195"/>
                  <a:gd name="connsiteX46" fmla="*/ 1680835 w 3282969"/>
                  <a:gd name="connsiteY46" fmla="*/ 53235 h 2791195"/>
                  <a:gd name="connsiteX47" fmla="*/ 1883632 w 3282969"/>
                  <a:gd name="connsiteY47" fmla="*/ 4049 h 2791195"/>
                  <a:gd name="connsiteX48" fmla="*/ 2283985 w 3282969"/>
                  <a:gd name="connsiteY48" fmla="*/ 22191 h 2791195"/>
                  <a:gd name="connsiteX49" fmla="*/ 2754489 w 3282969"/>
                  <a:gd name="connsiteY49" fmla="*/ 18966 h 2791195"/>
                  <a:gd name="connsiteX50" fmla="*/ 2894390 w 3282969"/>
                  <a:gd name="connsiteY50" fmla="*/ 30659 h 2791195"/>
                  <a:gd name="connsiteX51" fmla="*/ 3281036 w 3282969"/>
                  <a:gd name="connsiteY51" fmla="*/ 62912 h 2791195"/>
                  <a:gd name="connsiteX52" fmla="*/ 3239911 w 3282969"/>
                  <a:gd name="connsiteY52" fmla="*/ 172173 h 2791195"/>
                  <a:gd name="connsiteX53" fmla="*/ 3183467 w 3282969"/>
                  <a:gd name="connsiteY53" fmla="*/ 217328 h 2791195"/>
                  <a:gd name="connsiteX54" fmla="*/ 3149600 w 3282969"/>
                  <a:gd name="connsiteY54" fmla="*/ 296350 h 2791195"/>
                  <a:gd name="connsiteX55" fmla="*/ 3281841 w 3282969"/>
                  <a:gd name="connsiteY55" fmla="*/ 368116 h 2791195"/>
                  <a:gd name="connsiteX56" fmla="*/ 3227010 w 3282969"/>
                  <a:gd name="connsiteY56" fmla="*/ 595910 h 2791195"/>
                  <a:gd name="connsiteX57" fmla="*/ 3093156 w 3282969"/>
                  <a:gd name="connsiteY57" fmla="*/ 793062 h 2791195"/>
                  <a:gd name="connsiteX58" fmla="*/ 3104445 w 3282969"/>
                  <a:gd name="connsiteY58" fmla="*/ 883373 h 2791195"/>
                  <a:gd name="connsiteX59" fmla="*/ 3127022 w 3282969"/>
                  <a:gd name="connsiteY59" fmla="*/ 928528 h 2791195"/>
                  <a:gd name="connsiteX60" fmla="*/ 3138311 w 3282969"/>
                  <a:gd name="connsiteY60" fmla="*/ 962395 h 2791195"/>
                  <a:gd name="connsiteX61" fmla="*/ 3093156 w 3282969"/>
                  <a:gd name="connsiteY61" fmla="*/ 1097862 h 2791195"/>
                  <a:gd name="connsiteX62" fmla="*/ 3081867 w 3282969"/>
                  <a:gd name="connsiteY62" fmla="*/ 1131728 h 2791195"/>
                  <a:gd name="connsiteX63" fmla="*/ 3059289 w 3282969"/>
                  <a:gd name="connsiteY63" fmla="*/ 1165595 h 2791195"/>
                  <a:gd name="connsiteX64" fmla="*/ 3048000 w 3282969"/>
                  <a:gd name="connsiteY64" fmla="*/ 1199462 h 2791195"/>
                  <a:gd name="connsiteX65" fmla="*/ 3002845 w 3282969"/>
                  <a:gd name="connsiteY65" fmla="*/ 1244617 h 2791195"/>
                  <a:gd name="connsiteX66" fmla="*/ 2968978 w 3282969"/>
                  <a:gd name="connsiteY66" fmla="*/ 1312350 h 2791195"/>
                  <a:gd name="connsiteX67" fmla="*/ 2957689 w 3282969"/>
                  <a:gd name="connsiteY67" fmla="*/ 1346217 h 2791195"/>
                  <a:gd name="connsiteX68" fmla="*/ 2935111 w 3282969"/>
                  <a:gd name="connsiteY68" fmla="*/ 1391373 h 2791195"/>
                  <a:gd name="connsiteX69" fmla="*/ 2923822 w 3282969"/>
                  <a:gd name="connsiteY69" fmla="*/ 1515550 h 2791195"/>
                  <a:gd name="connsiteX70" fmla="*/ 2901245 w 3282969"/>
                  <a:gd name="connsiteY70" fmla="*/ 1560706 h 2791195"/>
                  <a:gd name="connsiteX71" fmla="*/ 2889956 w 3282969"/>
                  <a:gd name="connsiteY71" fmla="*/ 1594573 h 2791195"/>
                  <a:gd name="connsiteX72" fmla="*/ 2867378 w 3282969"/>
                  <a:gd name="connsiteY72" fmla="*/ 1786484 h 2791195"/>
                  <a:gd name="connsiteX73" fmla="*/ 2856089 w 3282969"/>
                  <a:gd name="connsiteY73" fmla="*/ 1842928 h 2791195"/>
                  <a:gd name="connsiteX74" fmla="*/ 2833511 w 3282969"/>
                  <a:gd name="connsiteY74" fmla="*/ 1876795 h 2791195"/>
                  <a:gd name="connsiteX75" fmla="*/ 2788356 w 3282969"/>
                  <a:gd name="connsiteY75" fmla="*/ 2034839 h 2791195"/>
                  <a:gd name="connsiteX76" fmla="*/ 2754489 w 3282969"/>
                  <a:gd name="connsiteY76" fmla="*/ 2068706 h 2791195"/>
                  <a:gd name="connsiteX77" fmla="*/ 2765778 w 3282969"/>
                  <a:gd name="connsiteY77" fmla="*/ 2113862 h 2791195"/>
                  <a:gd name="connsiteX78" fmla="*/ 2777067 w 3282969"/>
                  <a:gd name="connsiteY78" fmla="*/ 2147728 h 2791195"/>
                  <a:gd name="connsiteX79" fmla="*/ 2765778 w 3282969"/>
                  <a:gd name="connsiteY79" fmla="*/ 2215462 h 2791195"/>
                  <a:gd name="connsiteX80" fmla="*/ 2754489 w 3282969"/>
                  <a:gd name="connsiteY80" fmla="*/ 2249328 h 2791195"/>
                  <a:gd name="connsiteX81" fmla="*/ 2720622 w 3282969"/>
                  <a:gd name="connsiteY81" fmla="*/ 2271906 h 2791195"/>
                  <a:gd name="connsiteX82" fmla="*/ 2675467 w 3282969"/>
                  <a:gd name="connsiteY82" fmla="*/ 2497684 h 2791195"/>
                  <a:gd name="connsiteX83" fmla="*/ 2641600 w 3282969"/>
                  <a:gd name="connsiteY83" fmla="*/ 2554128 h 2791195"/>
                  <a:gd name="connsiteX84" fmla="*/ 2630311 w 3282969"/>
                  <a:gd name="connsiteY84" fmla="*/ 2633150 h 2791195"/>
                  <a:gd name="connsiteX85" fmla="*/ 2619022 w 3282969"/>
                  <a:gd name="connsiteY85" fmla="*/ 2667017 h 2791195"/>
                  <a:gd name="connsiteX86" fmla="*/ 2585156 w 3282969"/>
                  <a:gd name="connsiteY86" fmla="*/ 2678306 h 2791195"/>
                  <a:gd name="connsiteX87" fmla="*/ 2540000 w 3282969"/>
                  <a:gd name="connsiteY87" fmla="*/ 2723462 h 2791195"/>
                  <a:gd name="connsiteX88" fmla="*/ 2585156 w 3282969"/>
                  <a:gd name="connsiteY88" fmla="*/ 2746039 h 2791195"/>
                  <a:gd name="connsiteX89" fmla="*/ 2596445 w 3282969"/>
                  <a:gd name="connsiteY89" fmla="*/ 2779906 h 2791195"/>
                  <a:gd name="connsiteX90" fmla="*/ 2641600 w 3282969"/>
                  <a:gd name="connsiteY90" fmla="*/ 2791195 h 2791195"/>
                  <a:gd name="connsiteX91" fmla="*/ 2585156 w 3282969"/>
                  <a:gd name="connsiteY91" fmla="*/ 2779906 h 2791195"/>
                  <a:gd name="connsiteX92" fmla="*/ 2573867 w 3282969"/>
                  <a:gd name="connsiteY92" fmla="*/ 2734750 h 2791195"/>
                  <a:gd name="connsiteX93" fmla="*/ 2472267 w 3282969"/>
                  <a:gd name="connsiteY93" fmla="*/ 2655728 h 2791195"/>
                  <a:gd name="connsiteX94" fmla="*/ 2427111 w 3282969"/>
                  <a:gd name="connsiteY94" fmla="*/ 2599284 h 2791195"/>
                  <a:gd name="connsiteX95" fmla="*/ 2404533 w 3282969"/>
                  <a:gd name="connsiteY95" fmla="*/ 2565417 h 2791195"/>
                  <a:gd name="connsiteX96" fmla="*/ 2302933 w 3282969"/>
                  <a:gd name="connsiteY96" fmla="*/ 2520262 h 2791195"/>
                  <a:gd name="connsiteX97" fmla="*/ 2201333 w 3282969"/>
                  <a:gd name="connsiteY97" fmla="*/ 2452528 h 2791195"/>
                  <a:gd name="connsiteX98" fmla="*/ 2144889 w 3282969"/>
                  <a:gd name="connsiteY98" fmla="*/ 2418662 h 2791195"/>
                  <a:gd name="connsiteX99" fmla="*/ 1941689 w 3282969"/>
                  <a:gd name="connsiteY99" fmla="*/ 2396084 h 2791195"/>
                  <a:gd name="connsiteX100" fmla="*/ 1907822 w 3282969"/>
                  <a:gd name="connsiteY100" fmla="*/ 2384795 h 2791195"/>
                  <a:gd name="connsiteX101" fmla="*/ 1851378 w 3282969"/>
                  <a:gd name="connsiteY101" fmla="*/ 2373506 h 2791195"/>
                  <a:gd name="connsiteX102" fmla="*/ 1806222 w 3282969"/>
                  <a:gd name="connsiteY102" fmla="*/ 2362217 h 2791195"/>
                  <a:gd name="connsiteX103" fmla="*/ 1761067 w 3282969"/>
                  <a:gd name="connsiteY103" fmla="*/ 2339639 h 2791195"/>
                  <a:gd name="connsiteX104" fmla="*/ 1715911 w 3282969"/>
                  <a:gd name="connsiteY104" fmla="*/ 2328350 h 2791195"/>
                  <a:gd name="connsiteX105" fmla="*/ 1682045 w 3282969"/>
                  <a:gd name="connsiteY105" fmla="*/ 2305773 h 2791195"/>
                  <a:gd name="connsiteX106" fmla="*/ 1614311 w 3282969"/>
                  <a:gd name="connsiteY106" fmla="*/ 2204173 h 2791195"/>
                  <a:gd name="connsiteX107" fmla="*/ 1580445 w 3282969"/>
                  <a:gd name="connsiteY107" fmla="*/ 2294484 h 2791195"/>
                  <a:gd name="connsiteX108" fmla="*/ 1557867 w 3282969"/>
                  <a:gd name="connsiteY108" fmla="*/ 2260617 h 2791195"/>
                  <a:gd name="connsiteX109" fmla="*/ 1557866 w 3282969"/>
                  <a:gd name="connsiteY109" fmla="*/ 2091284 h 2791195"/>
                  <a:gd name="connsiteX110" fmla="*/ 1535289 w 3282969"/>
                  <a:gd name="connsiteY110" fmla="*/ 1854217 h 2791195"/>
                  <a:gd name="connsiteX111" fmla="*/ 1456267 w 3282969"/>
                  <a:gd name="connsiteY111" fmla="*/ 1831639 h 2791195"/>
                  <a:gd name="connsiteX112" fmla="*/ 1241778 w 3282969"/>
                  <a:gd name="connsiteY112" fmla="*/ 1842928 h 2791195"/>
                  <a:gd name="connsiteX113" fmla="*/ 1185333 w 3282969"/>
                  <a:gd name="connsiteY113" fmla="*/ 1854217 h 2791195"/>
                  <a:gd name="connsiteX114" fmla="*/ 936978 w 3282969"/>
                  <a:gd name="connsiteY114" fmla="*/ 1797773 h 2791195"/>
                  <a:gd name="connsiteX115" fmla="*/ 801511 w 3282969"/>
                  <a:gd name="connsiteY115" fmla="*/ 1752617 h 2791195"/>
                  <a:gd name="connsiteX116" fmla="*/ 609600 w 3282969"/>
                  <a:gd name="connsiteY116" fmla="*/ 1718750 h 2791195"/>
                  <a:gd name="connsiteX117" fmla="*/ 485422 w 3282969"/>
                  <a:gd name="connsiteY117" fmla="*/ 1684884 h 2791195"/>
                  <a:gd name="connsiteX118" fmla="*/ 180622 w 3282969"/>
                  <a:gd name="connsiteY118" fmla="*/ 1651017 h 2791195"/>
                  <a:gd name="connsiteX119" fmla="*/ 146756 w 3282969"/>
                  <a:gd name="connsiteY119" fmla="*/ 1662306 h 2791195"/>
                  <a:gd name="connsiteX120" fmla="*/ 135467 w 3282969"/>
                  <a:gd name="connsiteY120" fmla="*/ 1730039 h 2791195"/>
                  <a:gd name="connsiteX121" fmla="*/ 33867 w 3282969"/>
                  <a:gd name="connsiteY121" fmla="*/ 1718750 h 2791195"/>
                  <a:gd name="connsiteX122" fmla="*/ 0 w 3282969"/>
                  <a:gd name="connsiteY122" fmla="*/ 1684884 h 2791195"/>
                  <a:gd name="connsiteX0" fmla="*/ 67733 w 3282918"/>
                  <a:gd name="connsiteY0" fmla="*/ 1154306 h 2791195"/>
                  <a:gd name="connsiteX1" fmla="*/ 124178 w 3282918"/>
                  <a:gd name="connsiteY1" fmla="*/ 1131728 h 2791195"/>
                  <a:gd name="connsiteX2" fmla="*/ 406400 w 3282918"/>
                  <a:gd name="connsiteY2" fmla="*/ 1176884 h 2791195"/>
                  <a:gd name="connsiteX3" fmla="*/ 485422 w 3282918"/>
                  <a:gd name="connsiteY3" fmla="*/ 1188173 h 2791195"/>
                  <a:gd name="connsiteX4" fmla="*/ 553156 w 3282918"/>
                  <a:gd name="connsiteY4" fmla="*/ 1222039 h 2791195"/>
                  <a:gd name="connsiteX5" fmla="*/ 790222 w 3282918"/>
                  <a:gd name="connsiteY5" fmla="*/ 1267195 h 2791195"/>
                  <a:gd name="connsiteX6" fmla="*/ 801511 w 3282918"/>
                  <a:gd name="connsiteY6" fmla="*/ 1301062 h 2791195"/>
                  <a:gd name="connsiteX7" fmla="*/ 993422 w 3282918"/>
                  <a:gd name="connsiteY7" fmla="*/ 1312350 h 2791195"/>
                  <a:gd name="connsiteX8" fmla="*/ 1027289 w 3282918"/>
                  <a:gd name="connsiteY8" fmla="*/ 1323639 h 2791195"/>
                  <a:gd name="connsiteX9" fmla="*/ 1162756 w 3282918"/>
                  <a:gd name="connsiteY9" fmla="*/ 1346217 h 2791195"/>
                  <a:gd name="connsiteX10" fmla="*/ 1501422 w 3282918"/>
                  <a:gd name="connsiteY10" fmla="*/ 1323639 h 2791195"/>
                  <a:gd name="connsiteX11" fmla="*/ 1557867 w 3282918"/>
                  <a:gd name="connsiteY11" fmla="*/ 1312350 h 2791195"/>
                  <a:gd name="connsiteX12" fmla="*/ 1569156 w 3282918"/>
                  <a:gd name="connsiteY12" fmla="*/ 1233328 h 2791195"/>
                  <a:gd name="connsiteX13" fmla="*/ 1501422 w 3282918"/>
                  <a:gd name="connsiteY13" fmla="*/ 1086573 h 2791195"/>
                  <a:gd name="connsiteX14" fmla="*/ 1467556 w 3282918"/>
                  <a:gd name="connsiteY14" fmla="*/ 1075284 h 2791195"/>
                  <a:gd name="connsiteX15" fmla="*/ 1422400 w 3282918"/>
                  <a:gd name="connsiteY15" fmla="*/ 973684 h 2791195"/>
                  <a:gd name="connsiteX16" fmla="*/ 1377245 w 3282918"/>
                  <a:gd name="connsiteY16" fmla="*/ 928528 h 2791195"/>
                  <a:gd name="connsiteX17" fmla="*/ 1343378 w 3282918"/>
                  <a:gd name="connsiteY17" fmla="*/ 894662 h 2791195"/>
                  <a:gd name="connsiteX18" fmla="*/ 1286933 w 3282918"/>
                  <a:gd name="connsiteY18" fmla="*/ 826928 h 2791195"/>
                  <a:gd name="connsiteX19" fmla="*/ 1275645 w 3282918"/>
                  <a:gd name="connsiteY19" fmla="*/ 793062 h 2791195"/>
                  <a:gd name="connsiteX20" fmla="*/ 1219200 w 3282918"/>
                  <a:gd name="connsiteY20" fmla="*/ 725328 h 2791195"/>
                  <a:gd name="connsiteX21" fmla="*/ 1207911 w 3282918"/>
                  <a:gd name="connsiteY21" fmla="*/ 691462 h 2791195"/>
                  <a:gd name="connsiteX22" fmla="*/ 1162756 w 3282918"/>
                  <a:gd name="connsiteY22" fmla="*/ 680173 h 2791195"/>
                  <a:gd name="connsiteX23" fmla="*/ 1128889 w 3282918"/>
                  <a:gd name="connsiteY23" fmla="*/ 646306 h 2791195"/>
                  <a:gd name="connsiteX24" fmla="*/ 1049867 w 3282918"/>
                  <a:gd name="connsiteY24" fmla="*/ 623728 h 2791195"/>
                  <a:gd name="connsiteX25" fmla="*/ 1004711 w 3282918"/>
                  <a:gd name="connsiteY25" fmla="*/ 578573 h 2791195"/>
                  <a:gd name="connsiteX26" fmla="*/ 891822 w 3282918"/>
                  <a:gd name="connsiteY26" fmla="*/ 522128 h 2791195"/>
                  <a:gd name="connsiteX27" fmla="*/ 835378 w 3282918"/>
                  <a:gd name="connsiteY27" fmla="*/ 499550 h 2791195"/>
                  <a:gd name="connsiteX28" fmla="*/ 801511 w 3282918"/>
                  <a:gd name="connsiteY28" fmla="*/ 476973 h 2791195"/>
                  <a:gd name="connsiteX29" fmla="*/ 756356 w 3282918"/>
                  <a:gd name="connsiteY29" fmla="*/ 443106 h 2791195"/>
                  <a:gd name="connsiteX30" fmla="*/ 699911 w 3282918"/>
                  <a:gd name="connsiteY30" fmla="*/ 431817 h 2791195"/>
                  <a:gd name="connsiteX31" fmla="*/ 677333 w 3282918"/>
                  <a:gd name="connsiteY31" fmla="*/ 386662 h 2791195"/>
                  <a:gd name="connsiteX32" fmla="*/ 666045 w 3282918"/>
                  <a:gd name="connsiteY32" fmla="*/ 307639 h 2791195"/>
                  <a:gd name="connsiteX33" fmla="*/ 632178 w 3282918"/>
                  <a:gd name="connsiteY33" fmla="*/ 273773 h 2791195"/>
                  <a:gd name="connsiteX34" fmla="*/ 609600 w 3282918"/>
                  <a:gd name="connsiteY34" fmla="*/ 228617 h 2791195"/>
                  <a:gd name="connsiteX35" fmla="*/ 541867 w 3282918"/>
                  <a:gd name="connsiteY35" fmla="*/ 127017 h 2791195"/>
                  <a:gd name="connsiteX36" fmla="*/ 462845 w 3282918"/>
                  <a:gd name="connsiteY36" fmla="*/ 115728 h 2791195"/>
                  <a:gd name="connsiteX37" fmla="*/ 417689 w 3282918"/>
                  <a:gd name="connsiteY37" fmla="*/ 104439 h 2791195"/>
                  <a:gd name="connsiteX38" fmla="*/ 316089 w 3282918"/>
                  <a:gd name="connsiteY38" fmla="*/ 81862 h 2791195"/>
                  <a:gd name="connsiteX39" fmla="*/ 248356 w 3282918"/>
                  <a:gd name="connsiteY39" fmla="*/ 47995 h 2791195"/>
                  <a:gd name="connsiteX40" fmla="*/ 214489 w 3282918"/>
                  <a:gd name="connsiteY40" fmla="*/ 25417 h 2791195"/>
                  <a:gd name="connsiteX41" fmla="*/ 282222 w 3282918"/>
                  <a:gd name="connsiteY41" fmla="*/ 47995 h 2791195"/>
                  <a:gd name="connsiteX42" fmla="*/ 316089 w 3282918"/>
                  <a:gd name="connsiteY42" fmla="*/ 59284 h 2791195"/>
                  <a:gd name="connsiteX43" fmla="*/ 699911 w 3282918"/>
                  <a:gd name="connsiteY43" fmla="*/ 70573 h 2791195"/>
                  <a:gd name="connsiteX44" fmla="*/ 857956 w 3282918"/>
                  <a:gd name="connsiteY44" fmla="*/ 59284 h 2791195"/>
                  <a:gd name="connsiteX45" fmla="*/ 1599796 w 3282918"/>
                  <a:gd name="connsiteY45" fmla="*/ 27433 h 2791195"/>
                  <a:gd name="connsiteX46" fmla="*/ 1680835 w 3282918"/>
                  <a:gd name="connsiteY46" fmla="*/ 53235 h 2791195"/>
                  <a:gd name="connsiteX47" fmla="*/ 1883632 w 3282918"/>
                  <a:gd name="connsiteY47" fmla="*/ 4049 h 2791195"/>
                  <a:gd name="connsiteX48" fmla="*/ 2283985 w 3282918"/>
                  <a:gd name="connsiteY48" fmla="*/ 22191 h 2791195"/>
                  <a:gd name="connsiteX49" fmla="*/ 2754489 w 3282918"/>
                  <a:gd name="connsiteY49" fmla="*/ 18966 h 2791195"/>
                  <a:gd name="connsiteX50" fmla="*/ 2894390 w 3282918"/>
                  <a:gd name="connsiteY50" fmla="*/ 30659 h 2791195"/>
                  <a:gd name="connsiteX51" fmla="*/ 3281036 w 3282918"/>
                  <a:gd name="connsiteY51" fmla="*/ 62912 h 2791195"/>
                  <a:gd name="connsiteX52" fmla="*/ 3239911 w 3282918"/>
                  <a:gd name="connsiteY52" fmla="*/ 172173 h 2791195"/>
                  <a:gd name="connsiteX53" fmla="*/ 3183467 w 3282918"/>
                  <a:gd name="connsiteY53" fmla="*/ 217328 h 2791195"/>
                  <a:gd name="connsiteX54" fmla="*/ 3281841 w 3282918"/>
                  <a:gd name="connsiteY54" fmla="*/ 368116 h 2791195"/>
                  <a:gd name="connsiteX55" fmla="*/ 3227010 w 3282918"/>
                  <a:gd name="connsiteY55" fmla="*/ 595910 h 2791195"/>
                  <a:gd name="connsiteX56" fmla="*/ 3093156 w 3282918"/>
                  <a:gd name="connsiteY56" fmla="*/ 793062 h 2791195"/>
                  <a:gd name="connsiteX57" fmla="*/ 3104445 w 3282918"/>
                  <a:gd name="connsiteY57" fmla="*/ 883373 h 2791195"/>
                  <a:gd name="connsiteX58" fmla="*/ 3127022 w 3282918"/>
                  <a:gd name="connsiteY58" fmla="*/ 928528 h 2791195"/>
                  <a:gd name="connsiteX59" fmla="*/ 3138311 w 3282918"/>
                  <a:gd name="connsiteY59" fmla="*/ 962395 h 2791195"/>
                  <a:gd name="connsiteX60" fmla="*/ 3093156 w 3282918"/>
                  <a:gd name="connsiteY60" fmla="*/ 1097862 h 2791195"/>
                  <a:gd name="connsiteX61" fmla="*/ 3081867 w 3282918"/>
                  <a:gd name="connsiteY61" fmla="*/ 1131728 h 2791195"/>
                  <a:gd name="connsiteX62" fmla="*/ 3059289 w 3282918"/>
                  <a:gd name="connsiteY62" fmla="*/ 1165595 h 2791195"/>
                  <a:gd name="connsiteX63" fmla="*/ 3048000 w 3282918"/>
                  <a:gd name="connsiteY63" fmla="*/ 1199462 h 2791195"/>
                  <a:gd name="connsiteX64" fmla="*/ 3002845 w 3282918"/>
                  <a:gd name="connsiteY64" fmla="*/ 1244617 h 2791195"/>
                  <a:gd name="connsiteX65" fmla="*/ 2968978 w 3282918"/>
                  <a:gd name="connsiteY65" fmla="*/ 1312350 h 2791195"/>
                  <a:gd name="connsiteX66" fmla="*/ 2957689 w 3282918"/>
                  <a:gd name="connsiteY66" fmla="*/ 1346217 h 2791195"/>
                  <a:gd name="connsiteX67" fmla="*/ 2935111 w 3282918"/>
                  <a:gd name="connsiteY67" fmla="*/ 1391373 h 2791195"/>
                  <a:gd name="connsiteX68" fmla="*/ 2923822 w 3282918"/>
                  <a:gd name="connsiteY68" fmla="*/ 1515550 h 2791195"/>
                  <a:gd name="connsiteX69" fmla="*/ 2901245 w 3282918"/>
                  <a:gd name="connsiteY69" fmla="*/ 1560706 h 2791195"/>
                  <a:gd name="connsiteX70" fmla="*/ 2889956 w 3282918"/>
                  <a:gd name="connsiteY70" fmla="*/ 1594573 h 2791195"/>
                  <a:gd name="connsiteX71" fmla="*/ 2867378 w 3282918"/>
                  <a:gd name="connsiteY71" fmla="*/ 1786484 h 2791195"/>
                  <a:gd name="connsiteX72" fmla="*/ 2856089 w 3282918"/>
                  <a:gd name="connsiteY72" fmla="*/ 1842928 h 2791195"/>
                  <a:gd name="connsiteX73" fmla="*/ 2833511 w 3282918"/>
                  <a:gd name="connsiteY73" fmla="*/ 1876795 h 2791195"/>
                  <a:gd name="connsiteX74" fmla="*/ 2788356 w 3282918"/>
                  <a:gd name="connsiteY74" fmla="*/ 2034839 h 2791195"/>
                  <a:gd name="connsiteX75" fmla="*/ 2754489 w 3282918"/>
                  <a:gd name="connsiteY75" fmla="*/ 2068706 h 2791195"/>
                  <a:gd name="connsiteX76" fmla="*/ 2765778 w 3282918"/>
                  <a:gd name="connsiteY76" fmla="*/ 2113862 h 2791195"/>
                  <a:gd name="connsiteX77" fmla="*/ 2777067 w 3282918"/>
                  <a:gd name="connsiteY77" fmla="*/ 2147728 h 2791195"/>
                  <a:gd name="connsiteX78" fmla="*/ 2765778 w 3282918"/>
                  <a:gd name="connsiteY78" fmla="*/ 2215462 h 2791195"/>
                  <a:gd name="connsiteX79" fmla="*/ 2754489 w 3282918"/>
                  <a:gd name="connsiteY79" fmla="*/ 2249328 h 2791195"/>
                  <a:gd name="connsiteX80" fmla="*/ 2720622 w 3282918"/>
                  <a:gd name="connsiteY80" fmla="*/ 2271906 h 2791195"/>
                  <a:gd name="connsiteX81" fmla="*/ 2675467 w 3282918"/>
                  <a:gd name="connsiteY81" fmla="*/ 2497684 h 2791195"/>
                  <a:gd name="connsiteX82" fmla="*/ 2641600 w 3282918"/>
                  <a:gd name="connsiteY82" fmla="*/ 2554128 h 2791195"/>
                  <a:gd name="connsiteX83" fmla="*/ 2630311 w 3282918"/>
                  <a:gd name="connsiteY83" fmla="*/ 2633150 h 2791195"/>
                  <a:gd name="connsiteX84" fmla="*/ 2619022 w 3282918"/>
                  <a:gd name="connsiteY84" fmla="*/ 2667017 h 2791195"/>
                  <a:gd name="connsiteX85" fmla="*/ 2585156 w 3282918"/>
                  <a:gd name="connsiteY85" fmla="*/ 2678306 h 2791195"/>
                  <a:gd name="connsiteX86" fmla="*/ 2540000 w 3282918"/>
                  <a:gd name="connsiteY86" fmla="*/ 2723462 h 2791195"/>
                  <a:gd name="connsiteX87" fmla="*/ 2585156 w 3282918"/>
                  <a:gd name="connsiteY87" fmla="*/ 2746039 h 2791195"/>
                  <a:gd name="connsiteX88" fmla="*/ 2596445 w 3282918"/>
                  <a:gd name="connsiteY88" fmla="*/ 2779906 h 2791195"/>
                  <a:gd name="connsiteX89" fmla="*/ 2641600 w 3282918"/>
                  <a:gd name="connsiteY89" fmla="*/ 2791195 h 2791195"/>
                  <a:gd name="connsiteX90" fmla="*/ 2585156 w 3282918"/>
                  <a:gd name="connsiteY90" fmla="*/ 2779906 h 2791195"/>
                  <a:gd name="connsiteX91" fmla="*/ 2573867 w 3282918"/>
                  <a:gd name="connsiteY91" fmla="*/ 2734750 h 2791195"/>
                  <a:gd name="connsiteX92" fmla="*/ 2472267 w 3282918"/>
                  <a:gd name="connsiteY92" fmla="*/ 2655728 h 2791195"/>
                  <a:gd name="connsiteX93" fmla="*/ 2427111 w 3282918"/>
                  <a:gd name="connsiteY93" fmla="*/ 2599284 h 2791195"/>
                  <a:gd name="connsiteX94" fmla="*/ 2404533 w 3282918"/>
                  <a:gd name="connsiteY94" fmla="*/ 2565417 h 2791195"/>
                  <a:gd name="connsiteX95" fmla="*/ 2302933 w 3282918"/>
                  <a:gd name="connsiteY95" fmla="*/ 2520262 h 2791195"/>
                  <a:gd name="connsiteX96" fmla="*/ 2201333 w 3282918"/>
                  <a:gd name="connsiteY96" fmla="*/ 2452528 h 2791195"/>
                  <a:gd name="connsiteX97" fmla="*/ 2144889 w 3282918"/>
                  <a:gd name="connsiteY97" fmla="*/ 2418662 h 2791195"/>
                  <a:gd name="connsiteX98" fmla="*/ 1941689 w 3282918"/>
                  <a:gd name="connsiteY98" fmla="*/ 2396084 h 2791195"/>
                  <a:gd name="connsiteX99" fmla="*/ 1907822 w 3282918"/>
                  <a:gd name="connsiteY99" fmla="*/ 2384795 h 2791195"/>
                  <a:gd name="connsiteX100" fmla="*/ 1851378 w 3282918"/>
                  <a:gd name="connsiteY100" fmla="*/ 2373506 h 2791195"/>
                  <a:gd name="connsiteX101" fmla="*/ 1806222 w 3282918"/>
                  <a:gd name="connsiteY101" fmla="*/ 2362217 h 2791195"/>
                  <a:gd name="connsiteX102" fmla="*/ 1761067 w 3282918"/>
                  <a:gd name="connsiteY102" fmla="*/ 2339639 h 2791195"/>
                  <a:gd name="connsiteX103" fmla="*/ 1715911 w 3282918"/>
                  <a:gd name="connsiteY103" fmla="*/ 2328350 h 2791195"/>
                  <a:gd name="connsiteX104" fmla="*/ 1682045 w 3282918"/>
                  <a:gd name="connsiteY104" fmla="*/ 2305773 h 2791195"/>
                  <a:gd name="connsiteX105" fmla="*/ 1614311 w 3282918"/>
                  <a:gd name="connsiteY105" fmla="*/ 2204173 h 2791195"/>
                  <a:gd name="connsiteX106" fmla="*/ 1580445 w 3282918"/>
                  <a:gd name="connsiteY106" fmla="*/ 2294484 h 2791195"/>
                  <a:gd name="connsiteX107" fmla="*/ 1557867 w 3282918"/>
                  <a:gd name="connsiteY107" fmla="*/ 2260617 h 2791195"/>
                  <a:gd name="connsiteX108" fmla="*/ 1557866 w 3282918"/>
                  <a:gd name="connsiteY108" fmla="*/ 2091284 h 2791195"/>
                  <a:gd name="connsiteX109" fmla="*/ 1535289 w 3282918"/>
                  <a:gd name="connsiteY109" fmla="*/ 1854217 h 2791195"/>
                  <a:gd name="connsiteX110" fmla="*/ 1456267 w 3282918"/>
                  <a:gd name="connsiteY110" fmla="*/ 1831639 h 2791195"/>
                  <a:gd name="connsiteX111" fmla="*/ 1241778 w 3282918"/>
                  <a:gd name="connsiteY111" fmla="*/ 1842928 h 2791195"/>
                  <a:gd name="connsiteX112" fmla="*/ 1185333 w 3282918"/>
                  <a:gd name="connsiteY112" fmla="*/ 1854217 h 2791195"/>
                  <a:gd name="connsiteX113" fmla="*/ 936978 w 3282918"/>
                  <a:gd name="connsiteY113" fmla="*/ 1797773 h 2791195"/>
                  <a:gd name="connsiteX114" fmla="*/ 801511 w 3282918"/>
                  <a:gd name="connsiteY114" fmla="*/ 1752617 h 2791195"/>
                  <a:gd name="connsiteX115" fmla="*/ 609600 w 3282918"/>
                  <a:gd name="connsiteY115" fmla="*/ 1718750 h 2791195"/>
                  <a:gd name="connsiteX116" fmla="*/ 485422 w 3282918"/>
                  <a:gd name="connsiteY116" fmla="*/ 1684884 h 2791195"/>
                  <a:gd name="connsiteX117" fmla="*/ 180622 w 3282918"/>
                  <a:gd name="connsiteY117" fmla="*/ 1651017 h 2791195"/>
                  <a:gd name="connsiteX118" fmla="*/ 146756 w 3282918"/>
                  <a:gd name="connsiteY118" fmla="*/ 1662306 h 2791195"/>
                  <a:gd name="connsiteX119" fmla="*/ 135467 w 3282918"/>
                  <a:gd name="connsiteY119" fmla="*/ 1730039 h 2791195"/>
                  <a:gd name="connsiteX120" fmla="*/ 33867 w 3282918"/>
                  <a:gd name="connsiteY120" fmla="*/ 1718750 h 2791195"/>
                  <a:gd name="connsiteX121" fmla="*/ 0 w 3282918"/>
                  <a:gd name="connsiteY121" fmla="*/ 1684884 h 2791195"/>
                  <a:gd name="connsiteX0" fmla="*/ 67733 w 3281917"/>
                  <a:gd name="connsiteY0" fmla="*/ 1154306 h 2791195"/>
                  <a:gd name="connsiteX1" fmla="*/ 124178 w 3281917"/>
                  <a:gd name="connsiteY1" fmla="*/ 1131728 h 2791195"/>
                  <a:gd name="connsiteX2" fmla="*/ 406400 w 3281917"/>
                  <a:gd name="connsiteY2" fmla="*/ 1176884 h 2791195"/>
                  <a:gd name="connsiteX3" fmla="*/ 485422 w 3281917"/>
                  <a:gd name="connsiteY3" fmla="*/ 1188173 h 2791195"/>
                  <a:gd name="connsiteX4" fmla="*/ 553156 w 3281917"/>
                  <a:gd name="connsiteY4" fmla="*/ 1222039 h 2791195"/>
                  <a:gd name="connsiteX5" fmla="*/ 790222 w 3281917"/>
                  <a:gd name="connsiteY5" fmla="*/ 1267195 h 2791195"/>
                  <a:gd name="connsiteX6" fmla="*/ 801511 w 3281917"/>
                  <a:gd name="connsiteY6" fmla="*/ 1301062 h 2791195"/>
                  <a:gd name="connsiteX7" fmla="*/ 993422 w 3281917"/>
                  <a:gd name="connsiteY7" fmla="*/ 1312350 h 2791195"/>
                  <a:gd name="connsiteX8" fmla="*/ 1027289 w 3281917"/>
                  <a:gd name="connsiteY8" fmla="*/ 1323639 h 2791195"/>
                  <a:gd name="connsiteX9" fmla="*/ 1162756 w 3281917"/>
                  <a:gd name="connsiteY9" fmla="*/ 1346217 h 2791195"/>
                  <a:gd name="connsiteX10" fmla="*/ 1501422 w 3281917"/>
                  <a:gd name="connsiteY10" fmla="*/ 1323639 h 2791195"/>
                  <a:gd name="connsiteX11" fmla="*/ 1557867 w 3281917"/>
                  <a:gd name="connsiteY11" fmla="*/ 1312350 h 2791195"/>
                  <a:gd name="connsiteX12" fmla="*/ 1569156 w 3281917"/>
                  <a:gd name="connsiteY12" fmla="*/ 1233328 h 2791195"/>
                  <a:gd name="connsiteX13" fmla="*/ 1501422 w 3281917"/>
                  <a:gd name="connsiteY13" fmla="*/ 1086573 h 2791195"/>
                  <a:gd name="connsiteX14" fmla="*/ 1467556 w 3281917"/>
                  <a:gd name="connsiteY14" fmla="*/ 1075284 h 2791195"/>
                  <a:gd name="connsiteX15" fmla="*/ 1422400 w 3281917"/>
                  <a:gd name="connsiteY15" fmla="*/ 973684 h 2791195"/>
                  <a:gd name="connsiteX16" fmla="*/ 1377245 w 3281917"/>
                  <a:gd name="connsiteY16" fmla="*/ 928528 h 2791195"/>
                  <a:gd name="connsiteX17" fmla="*/ 1343378 w 3281917"/>
                  <a:gd name="connsiteY17" fmla="*/ 894662 h 2791195"/>
                  <a:gd name="connsiteX18" fmla="*/ 1286933 w 3281917"/>
                  <a:gd name="connsiteY18" fmla="*/ 826928 h 2791195"/>
                  <a:gd name="connsiteX19" fmla="*/ 1275645 w 3281917"/>
                  <a:gd name="connsiteY19" fmla="*/ 793062 h 2791195"/>
                  <a:gd name="connsiteX20" fmla="*/ 1219200 w 3281917"/>
                  <a:gd name="connsiteY20" fmla="*/ 725328 h 2791195"/>
                  <a:gd name="connsiteX21" fmla="*/ 1207911 w 3281917"/>
                  <a:gd name="connsiteY21" fmla="*/ 691462 h 2791195"/>
                  <a:gd name="connsiteX22" fmla="*/ 1162756 w 3281917"/>
                  <a:gd name="connsiteY22" fmla="*/ 680173 h 2791195"/>
                  <a:gd name="connsiteX23" fmla="*/ 1128889 w 3281917"/>
                  <a:gd name="connsiteY23" fmla="*/ 646306 h 2791195"/>
                  <a:gd name="connsiteX24" fmla="*/ 1049867 w 3281917"/>
                  <a:gd name="connsiteY24" fmla="*/ 623728 h 2791195"/>
                  <a:gd name="connsiteX25" fmla="*/ 1004711 w 3281917"/>
                  <a:gd name="connsiteY25" fmla="*/ 578573 h 2791195"/>
                  <a:gd name="connsiteX26" fmla="*/ 891822 w 3281917"/>
                  <a:gd name="connsiteY26" fmla="*/ 522128 h 2791195"/>
                  <a:gd name="connsiteX27" fmla="*/ 835378 w 3281917"/>
                  <a:gd name="connsiteY27" fmla="*/ 499550 h 2791195"/>
                  <a:gd name="connsiteX28" fmla="*/ 801511 w 3281917"/>
                  <a:gd name="connsiteY28" fmla="*/ 476973 h 2791195"/>
                  <a:gd name="connsiteX29" fmla="*/ 756356 w 3281917"/>
                  <a:gd name="connsiteY29" fmla="*/ 443106 h 2791195"/>
                  <a:gd name="connsiteX30" fmla="*/ 699911 w 3281917"/>
                  <a:gd name="connsiteY30" fmla="*/ 431817 h 2791195"/>
                  <a:gd name="connsiteX31" fmla="*/ 677333 w 3281917"/>
                  <a:gd name="connsiteY31" fmla="*/ 386662 h 2791195"/>
                  <a:gd name="connsiteX32" fmla="*/ 666045 w 3281917"/>
                  <a:gd name="connsiteY32" fmla="*/ 307639 h 2791195"/>
                  <a:gd name="connsiteX33" fmla="*/ 632178 w 3281917"/>
                  <a:gd name="connsiteY33" fmla="*/ 273773 h 2791195"/>
                  <a:gd name="connsiteX34" fmla="*/ 609600 w 3281917"/>
                  <a:gd name="connsiteY34" fmla="*/ 228617 h 2791195"/>
                  <a:gd name="connsiteX35" fmla="*/ 541867 w 3281917"/>
                  <a:gd name="connsiteY35" fmla="*/ 127017 h 2791195"/>
                  <a:gd name="connsiteX36" fmla="*/ 462845 w 3281917"/>
                  <a:gd name="connsiteY36" fmla="*/ 115728 h 2791195"/>
                  <a:gd name="connsiteX37" fmla="*/ 417689 w 3281917"/>
                  <a:gd name="connsiteY37" fmla="*/ 104439 h 2791195"/>
                  <a:gd name="connsiteX38" fmla="*/ 316089 w 3281917"/>
                  <a:gd name="connsiteY38" fmla="*/ 81862 h 2791195"/>
                  <a:gd name="connsiteX39" fmla="*/ 248356 w 3281917"/>
                  <a:gd name="connsiteY39" fmla="*/ 47995 h 2791195"/>
                  <a:gd name="connsiteX40" fmla="*/ 214489 w 3281917"/>
                  <a:gd name="connsiteY40" fmla="*/ 25417 h 2791195"/>
                  <a:gd name="connsiteX41" fmla="*/ 282222 w 3281917"/>
                  <a:gd name="connsiteY41" fmla="*/ 47995 h 2791195"/>
                  <a:gd name="connsiteX42" fmla="*/ 316089 w 3281917"/>
                  <a:gd name="connsiteY42" fmla="*/ 59284 h 2791195"/>
                  <a:gd name="connsiteX43" fmla="*/ 699911 w 3281917"/>
                  <a:gd name="connsiteY43" fmla="*/ 70573 h 2791195"/>
                  <a:gd name="connsiteX44" fmla="*/ 857956 w 3281917"/>
                  <a:gd name="connsiteY44" fmla="*/ 59284 h 2791195"/>
                  <a:gd name="connsiteX45" fmla="*/ 1599796 w 3281917"/>
                  <a:gd name="connsiteY45" fmla="*/ 27433 h 2791195"/>
                  <a:gd name="connsiteX46" fmla="*/ 1680835 w 3281917"/>
                  <a:gd name="connsiteY46" fmla="*/ 53235 h 2791195"/>
                  <a:gd name="connsiteX47" fmla="*/ 1883632 w 3281917"/>
                  <a:gd name="connsiteY47" fmla="*/ 4049 h 2791195"/>
                  <a:gd name="connsiteX48" fmla="*/ 2283985 w 3281917"/>
                  <a:gd name="connsiteY48" fmla="*/ 22191 h 2791195"/>
                  <a:gd name="connsiteX49" fmla="*/ 2754489 w 3281917"/>
                  <a:gd name="connsiteY49" fmla="*/ 18966 h 2791195"/>
                  <a:gd name="connsiteX50" fmla="*/ 2894390 w 3281917"/>
                  <a:gd name="connsiteY50" fmla="*/ 30659 h 2791195"/>
                  <a:gd name="connsiteX51" fmla="*/ 3281036 w 3281917"/>
                  <a:gd name="connsiteY51" fmla="*/ 62912 h 2791195"/>
                  <a:gd name="connsiteX52" fmla="*/ 3239911 w 3281917"/>
                  <a:gd name="connsiteY52" fmla="*/ 172173 h 2791195"/>
                  <a:gd name="connsiteX53" fmla="*/ 3281841 w 3281917"/>
                  <a:gd name="connsiteY53" fmla="*/ 368116 h 2791195"/>
                  <a:gd name="connsiteX54" fmla="*/ 3227010 w 3281917"/>
                  <a:gd name="connsiteY54" fmla="*/ 595910 h 2791195"/>
                  <a:gd name="connsiteX55" fmla="*/ 3093156 w 3281917"/>
                  <a:gd name="connsiteY55" fmla="*/ 793062 h 2791195"/>
                  <a:gd name="connsiteX56" fmla="*/ 3104445 w 3281917"/>
                  <a:gd name="connsiteY56" fmla="*/ 883373 h 2791195"/>
                  <a:gd name="connsiteX57" fmla="*/ 3127022 w 3281917"/>
                  <a:gd name="connsiteY57" fmla="*/ 928528 h 2791195"/>
                  <a:gd name="connsiteX58" fmla="*/ 3138311 w 3281917"/>
                  <a:gd name="connsiteY58" fmla="*/ 962395 h 2791195"/>
                  <a:gd name="connsiteX59" fmla="*/ 3093156 w 3281917"/>
                  <a:gd name="connsiteY59" fmla="*/ 1097862 h 2791195"/>
                  <a:gd name="connsiteX60" fmla="*/ 3081867 w 3281917"/>
                  <a:gd name="connsiteY60" fmla="*/ 1131728 h 2791195"/>
                  <a:gd name="connsiteX61" fmla="*/ 3059289 w 3281917"/>
                  <a:gd name="connsiteY61" fmla="*/ 1165595 h 2791195"/>
                  <a:gd name="connsiteX62" fmla="*/ 3048000 w 3281917"/>
                  <a:gd name="connsiteY62" fmla="*/ 1199462 h 2791195"/>
                  <a:gd name="connsiteX63" fmla="*/ 3002845 w 3281917"/>
                  <a:gd name="connsiteY63" fmla="*/ 1244617 h 2791195"/>
                  <a:gd name="connsiteX64" fmla="*/ 2968978 w 3281917"/>
                  <a:gd name="connsiteY64" fmla="*/ 1312350 h 2791195"/>
                  <a:gd name="connsiteX65" fmla="*/ 2957689 w 3281917"/>
                  <a:gd name="connsiteY65" fmla="*/ 1346217 h 2791195"/>
                  <a:gd name="connsiteX66" fmla="*/ 2935111 w 3281917"/>
                  <a:gd name="connsiteY66" fmla="*/ 1391373 h 2791195"/>
                  <a:gd name="connsiteX67" fmla="*/ 2923822 w 3281917"/>
                  <a:gd name="connsiteY67" fmla="*/ 1515550 h 2791195"/>
                  <a:gd name="connsiteX68" fmla="*/ 2901245 w 3281917"/>
                  <a:gd name="connsiteY68" fmla="*/ 1560706 h 2791195"/>
                  <a:gd name="connsiteX69" fmla="*/ 2889956 w 3281917"/>
                  <a:gd name="connsiteY69" fmla="*/ 1594573 h 2791195"/>
                  <a:gd name="connsiteX70" fmla="*/ 2867378 w 3281917"/>
                  <a:gd name="connsiteY70" fmla="*/ 1786484 h 2791195"/>
                  <a:gd name="connsiteX71" fmla="*/ 2856089 w 3281917"/>
                  <a:gd name="connsiteY71" fmla="*/ 1842928 h 2791195"/>
                  <a:gd name="connsiteX72" fmla="*/ 2833511 w 3281917"/>
                  <a:gd name="connsiteY72" fmla="*/ 1876795 h 2791195"/>
                  <a:gd name="connsiteX73" fmla="*/ 2788356 w 3281917"/>
                  <a:gd name="connsiteY73" fmla="*/ 2034839 h 2791195"/>
                  <a:gd name="connsiteX74" fmla="*/ 2754489 w 3281917"/>
                  <a:gd name="connsiteY74" fmla="*/ 2068706 h 2791195"/>
                  <a:gd name="connsiteX75" fmla="*/ 2765778 w 3281917"/>
                  <a:gd name="connsiteY75" fmla="*/ 2113862 h 2791195"/>
                  <a:gd name="connsiteX76" fmla="*/ 2777067 w 3281917"/>
                  <a:gd name="connsiteY76" fmla="*/ 2147728 h 2791195"/>
                  <a:gd name="connsiteX77" fmla="*/ 2765778 w 3281917"/>
                  <a:gd name="connsiteY77" fmla="*/ 2215462 h 2791195"/>
                  <a:gd name="connsiteX78" fmla="*/ 2754489 w 3281917"/>
                  <a:gd name="connsiteY78" fmla="*/ 2249328 h 2791195"/>
                  <a:gd name="connsiteX79" fmla="*/ 2720622 w 3281917"/>
                  <a:gd name="connsiteY79" fmla="*/ 2271906 h 2791195"/>
                  <a:gd name="connsiteX80" fmla="*/ 2675467 w 3281917"/>
                  <a:gd name="connsiteY80" fmla="*/ 2497684 h 2791195"/>
                  <a:gd name="connsiteX81" fmla="*/ 2641600 w 3281917"/>
                  <a:gd name="connsiteY81" fmla="*/ 2554128 h 2791195"/>
                  <a:gd name="connsiteX82" fmla="*/ 2630311 w 3281917"/>
                  <a:gd name="connsiteY82" fmla="*/ 2633150 h 2791195"/>
                  <a:gd name="connsiteX83" fmla="*/ 2619022 w 3281917"/>
                  <a:gd name="connsiteY83" fmla="*/ 2667017 h 2791195"/>
                  <a:gd name="connsiteX84" fmla="*/ 2585156 w 3281917"/>
                  <a:gd name="connsiteY84" fmla="*/ 2678306 h 2791195"/>
                  <a:gd name="connsiteX85" fmla="*/ 2540000 w 3281917"/>
                  <a:gd name="connsiteY85" fmla="*/ 2723462 h 2791195"/>
                  <a:gd name="connsiteX86" fmla="*/ 2585156 w 3281917"/>
                  <a:gd name="connsiteY86" fmla="*/ 2746039 h 2791195"/>
                  <a:gd name="connsiteX87" fmla="*/ 2596445 w 3281917"/>
                  <a:gd name="connsiteY87" fmla="*/ 2779906 h 2791195"/>
                  <a:gd name="connsiteX88" fmla="*/ 2641600 w 3281917"/>
                  <a:gd name="connsiteY88" fmla="*/ 2791195 h 2791195"/>
                  <a:gd name="connsiteX89" fmla="*/ 2585156 w 3281917"/>
                  <a:gd name="connsiteY89" fmla="*/ 2779906 h 2791195"/>
                  <a:gd name="connsiteX90" fmla="*/ 2573867 w 3281917"/>
                  <a:gd name="connsiteY90" fmla="*/ 2734750 h 2791195"/>
                  <a:gd name="connsiteX91" fmla="*/ 2472267 w 3281917"/>
                  <a:gd name="connsiteY91" fmla="*/ 2655728 h 2791195"/>
                  <a:gd name="connsiteX92" fmla="*/ 2427111 w 3281917"/>
                  <a:gd name="connsiteY92" fmla="*/ 2599284 h 2791195"/>
                  <a:gd name="connsiteX93" fmla="*/ 2404533 w 3281917"/>
                  <a:gd name="connsiteY93" fmla="*/ 2565417 h 2791195"/>
                  <a:gd name="connsiteX94" fmla="*/ 2302933 w 3281917"/>
                  <a:gd name="connsiteY94" fmla="*/ 2520262 h 2791195"/>
                  <a:gd name="connsiteX95" fmla="*/ 2201333 w 3281917"/>
                  <a:gd name="connsiteY95" fmla="*/ 2452528 h 2791195"/>
                  <a:gd name="connsiteX96" fmla="*/ 2144889 w 3281917"/>
                  <a:gd name="connsiteY96" fmla="*/ 2418662 h 2791195"/>
                  <a:gd name="connsiteX97" fmla="*/ 1941689 w 3281917"/>
                  <a:gd name="connsiteY97" fmla="*/ 2396084 h 2791195"/>
                  <a:gd name="connsiteX98" fmla="*/ 1907822 w 3281917"/>
                  <a:gd name="connsiteY98" fmla="*/ 2384795 h 2791195"/>
                  <a:gd name="connsiteX99" fmla="*/ 1851378 w 3281917"/>
                  <a:gd name="connsiteY99" fmla="*/ 2373506 h 2791195"/>
                  <a:gd name="connsiteX100" fmla="*/ 1806222 w 3281917"/>
                  <a:gd name="connsiteY100" fmla="*/ 2362217 h 2791195"/>
                  <a:gd name="connsiteX101" fmla="*/ 1761067 w 3281917"/>
                  <a:gd name="connsiteY101" fmla="*/ 2339639 h 2791195"/>
                  <a:gd name="connsiteX102" fmla="*/ 1715911 w 3281917"/>
                  <a:gd name="connsiteY102" fmla="*/ 2328350 h 2791195"/>
                  <a:gd name="connsiteX103" fmla="*/ 1682045 w 3281917"/>
                  <a:gd name="connsiteY103" fmla="*/ 2305773 h 2791195"/>
                  <a:gd name="connsiteX104" fmla="*/ 1614311 w 3281917"/>
                  <a:gd name="connsiteY104" fmla="*/ 2204173 h 2791195"/>
                  <a:gd name="connsiteX105" fmla="*/ 1580445 w 3281917"/>
                  <a:gd name="connsiteY105" fmla="*/ 2294484 h 2791195"/>
                  <a:gd name="connsiteX106" fmla="*/ 1557867 w 3281917"/>
                  <a:gd name="connsiteY106" fmla="*/ 2260617 h 2791195"/>
                  <a:gd name="connsiteX107" fmla="*/ 1557866 w 3281917"/>
                  <a:gd name="connsiteY107" fmla="*/ 2091284 h 2791195"/>
                  <a:gd name="connsiteX108" fmla="*/ 1535289 w 3281917"/>
                  <a:gd name="connsiteY108" fmla="*/ 1854217 h 2791195"/>
                  <a:gd name="connsiteX109" fmla="*/ 1456267 w 3281917"/>
                  <a:gd name="connsiteY109" fmla="*/ 1831639 h 2791195"/>
                  <a:gd name="connsiteX110" fmla="*/ 1241778 w 3281917"/>
                  <a:gd name="connsiteY110" fmla="*/ 1842928 h 2791195"/>
                  <a:gd name="connsiteX111" fmla="*/ 1185333 w 3281917"/>
                  <a:gd name="connsiteY111" fmla="*/ 1854217 h 2791195"/>
                  <a:gd name="connsiteX112" fmla="*/ 936978 w 3281917"/>
                  <a:gd name="connsiteY112" fmla="*/ 1797773 h 2791195"/>
                  <a:gd name="connsiteX113" fmla="*/ 801511 w 3281917"/>
                  <a:gd name="connsiteY113" fmla="*/ 1752617 h 2791195"/>
                  <a:gd name="connsiteX114" fmla="*/ 609600 w 3281917"/>
                  <a:gd name="connsiteY114" fmla="*/ 1718750 h 2791195"/>
                  <a:gd name="connsiteX115" fmla="*/ 485422 w 3281917"/>
                  <a:gd name="connsiteY115" fmla="*/ 1684884 h 2791195"/>
                  <a:gd name="connsiteX116" fmla="*/ 180622 w 3281917"/>
                  <a:gd name="connsiteY116" fmla="*/ 1651017 h 2791195"/>
                  <a:gd name="connsiteX117" fmla="*/ 146756 w 3281917"/>
                  <a:gd name="connsiteY117" fmla="*/ 1662306 h 2791195"/>
                  <a:gd name="connsiteX118" fmla="*/ 135467 w 3281917"/>
                  <a:gd name="connsiteY118" fmla="*/ 1730039 h 2791195"/>
                  <a:gd name="connsiteX119" fmla="*/ 33867 w 3281917"/>
                  <a:gd name="connsiteY119" fmla="*/ 1718750 h 2791195"/>
                  <a:gd name="connsiteX120" fmla="*/ 0 w 3281917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093156 w 3312483"/>
                  <a:gd name="connsiteY55" fmla="*/ 793062 h 2791195"/>
                  <a:gd name="connsiteX56" fmla="*/ 3104445 w 3312483"/>
                  <a:gd name="connsiteY56" fmla="*/ 883373 h 2791195"/>
                  <a:gd name="connsiteX57" fmla="*/ 3127022 w 3312483"/>
                  <a:gd name="connsiteY57" fmla="*/ 928528 h 2791195"/>
                  <a:gd name="connsiteX58" fmla="*/ 3138311 w 3312483"/>
                  <a:gd name="connsiteY58" fmla="*/ 962395 h 2791195"/>
                  <a:gd name="connsiteX59" fmla="*/ 3093156 w 3312483"/>
                  <a:gd name="connsiteY59" fmla="*/ 1097862 h 2791195"/>
                  <a:gd name="connsiteX60" fmla="*/ 3081867 w 3312483"/>
                  <a:gd name="connsiteY60" fmla="*/ 1131728 h 2791195"/>
                  <a:gd name="connsiteX61" fmla="*/ 3059289 w 3312483"/>
                  <a:gd name="connsiteY61" fmla="*/ 1165595 h 2791195"/>
                  <a:gd name="connsiteX62" fmla="*/ 3048000 w 3312483"/>
                  <a:gd name="connsiteY62" fmla="*/ 1199462 h 2791195"/>
                  <a:gd name="connsiteX63" fmla="*/ 3002845 w 3312483"/>
                  <a:gd name="connsiteY63" fmla="*/ 1244617 h 2791195"/>
                  <a:gd name="connsiteX64" fmla="*/ 2968978 w 3312483"/>
                  <a:gd name="connsiteY64" fmla="*/ 1312350 h 2791195"/>
                  <a:gd name="connsiteX65" fmla="*/ 2957689 w 3312483"/>
                  <a:gd name="connsiteY65" fmla="*/ 1346217 h 2791195"/>
                  <a:gd name="connsiteX66" fmla="*/ 2935111 w 3312483"/>
                  <a:gd name="connsiteY66" fmla="*/ 1391373 h 2791195"/>
                  <a:gd name="connsiteX67" fmla="*/ 2923822 w 3312483"/>
                  <a:gd name="connsiteY67" fmla="*/ 1515550 h 2791195"/>
                  <a:gd name="connsiteX68" fmla="*/ 2901245 w 3312483"/>
                  <a:gd name="connsiteY68" fmla="*/ 1560706 h 2791195"/>
                  <a:gd name="connsiteX69" fmla="*/ 2889956 w 3312483"/>
                  <a:gd name="connsiteY69" fmla="*/ 1594573 h 2791195"/>
                  <a:gd name="connsiteX70" fmla="*/ 2867378 w 3312483"/>
                  <a:gd name="connsiteY70" fmla="*/ 1786484 h 2791195"/>
                  <a:gd name="connsiteX71" fmla="*/ 2856089 w 3312483"/>
                  <a:gd name="connsiteY71" fmla="*/ 1842928 h 2791195"/>
                  <a:gd name="connsiteX72" fmla="*/ 2833511 w 3312483"/>
                  <a:gd name="connsiteY72" fmla="*/ 1876795 h 2791195"/>
                  <a:gd name="connsiteX73" fmla="*/ 2788356 w 3312483"/>
                  <a:gd name="connsiteY73" fmla="*/ 2034839 h 2791195"/>
                  <a:gd name="connsiteX74" fmla="*/ 2754489 w 3312483"/>
                  <a:gd name="connsiteY74" fmla="*/ 2068706 h 2791195"/>
                  <a:gd name="connsiteX75" fmla="*/ 2765778 w 3312483"/>
                  <a:gd name="connsiteY75" fmla="*/ 2113862 h 2791195"/>
                  <a:gd name="connsiteX76" fmla="*/ 2777067 w 3312483"/>
                  <a:gd name="connsiteY76" fmla="*/ 2147728 h 2791195"/>
                  <a:gd name="connsiteX77" fmla="*/ 2765778 w 3312483"/>
                  <a:gd name="connsiteY77" fmla="*/ 2215462 h 2791195"/>
                  <a:gd name="connsiteX78" fmla="*/ 2754489 w 3312483"/>
                  <a:gd name="connsiteY78" fmla="*/ 2249328 h 2791195"/>
                  <a:gd name="connsiteX79" fmla="*/ 2720622 w 3312483"/>
                  <a:gd name="connsiteY79" fmla="*/ 2271906 h 2791195"/>
                  <a:gd name="connsiteX80" fmla="*/ 2675467 w 3312483"/>
                  <a:gd name="connsiteY80" fmla="*/ 2497684 h 2791195"/>
                  <a:gd name="connsiteX81" fmla="*/ 2641600 w 3312483"/>
                  <a:gd name="connsiteY81" fmla="*/ 2554128 h 2791195"/>
                  <a:gd name="connsiteX82" fmla="*/ 2630311 w 3312483"/>
                  <a:gd name="connsiteY82" fmla="*/ 2633150 h 2791195"/>
                  <a:gd name="connsiteX83" fmla="*/ 2619022 w 3312483"/>
                  <a:gd name="connsiteY83" fmla="*/ 2667017 h 2791195"/>
                  <a:gd name="connsiteX84" fmla="*/ 2585156 w 3312483"/>
                  <a:gd name="connsiteY84" fmla="*/ 2678306 h 2791195"/>
                  <a:gd name="connsiteX85" fmla="*/ 2540000 w 3312483"/>
                  <a:gd name="connsiteY85" fmla="*/ 2723462 h 2791195"/>
                  <a:gd name="connsiteX86" fmla="*/ 2585156 w 3312483"/>
                  <a:gd name="connsiteY86" fmla="*/ 2746039 h 2791195"/>
                  <a:gd name="connsiteX87" fmla="*/ 2596445 w 3312483"/>
                  <a:gd name="connsiteY87" fmla="*/ 2779906 h 2791195"/>
                  <a:gd name="connsiteX88" fmla="*/ 2641600 w 3312483"/>
                  <a:gd name="connsiteY88" fmla="*/ 2791195 h 2791195"/>
                  <a:gd name="connsiteX89" fmla="*/ 2585156 w 3312483"/>
                  <a:gd name="connsiteY89" fmla="*/ 2779906 h 2791195"/>
                  <a:gd name="connsiteX90" fmla="*/ 2573867 w 3312483"/>
                  <a:gd name="connsiteY90" fmla="*/ 2734750 h 2791195"/>
                  <a:gd name="connsiteX91" fmla="*/ 2472267 w 3312483"/>
                  <a:gd name="connsiteY91" fmla="*/ 2655728 h 2791195"/>
                  <a:gd name="connsiteX92" fmla="*/ 2427111 w 3312483"/>
                  <a:gd name="connsiteY92" fmla="*/ 2599284 h 2791195"/>
                  <a:gd name="connsiteX93" fmla="*/ 2404533 w 3312483"/>
                  <a:gd name="connsiteY93" fmla="*/ 2565417 h 2791195"/>
                  <a:gd name="connsiteX94" fmla="*/ 2302933 w 3312483"/>
                  <a:gd name="connsiteY94" fmla="*/ 2520262 h 2791195"/>
                  <a:gd name="connsiteX95" fmla="*/ 2201333 w 3312483"/>
                  <a:gd name="connsiteY95" fmla="*/ 2452528 h 2791195"/>
                  <a:gd name="connsiteX96" fmla="*/ 2144889 w 3312483"/>
                  <a:gd name="connsiteY96" fmla="*/ 2418662 h 2791195"/>
                  <a:gd name="connsiteX97" fmla="*/ 1941689 w 3312483"/>
                  <a:gd name="connsiteY97" fmla="*/ 2396084 h 2791195"/>
                  <a:gd name="connsiteX98" fmla="*/ 1907822 w 3312483"/>
                  <a:gd name="connsiteY98" fmla="*/ 2384795 h 2791195"/>
                  <a:gd name="connsiteX99" fmla="*/ 1851378 w 3312483"/>
                  <a:gd name="connsiteY99" fmla="*/ 2373506 h 2791195"/>
                  <a:gd name="connsiteX100" fmla="*/ 1806222 w 3312483"/>
                  <a:gd name="connsiteY100" fmla="*/ 2362217 h 2791195"/>
                  <a:gd name="connsiteX101" fmla="*/ 1761067 w 3312483"/>
                  <a:gd name="connsiteY101" fmla="*/ 2339639 h 2791195"/>
                  <a:gd name="connsiteX102" fmla="*/ 1715911 w 3312483"/>
                  <a:gd name="connsiteY102" fmla="*/ 2328350 h 2791195"/>
                  <a:gd name="connsiteX103" fmla="*/ 1682045 w 3312483"/>
                  <a:gd name="connsiteY103" fmla="*/ 2305773 h 2791195"/>
                  <a:gd name="connsiteX104" fmla="*/ 1614311 w 3312483"/>
                  <a:gd name="connsiteY104" fmla="*/ 2204173 h 2791195"/>
                  <a:gd name="connsiteX105" fmla="*/ 1580445 w 3312483"/>
                  <a:gd name="connsiteY105" fmla="*/ 2294484 h 2791195"/>
                  <a:gd name="connsiteX106" fmla="*/ 1557867 w 3312483"/>
                  <a:gd name="connsiteY106" fmla="*/ 2260617 h 2791195"/>
                  <a:gd name="connsiteX107" fmla="*/ 1557866 w 3312483"/>
                  <a:gd name="connsiteY107" fmla="*/ 2091284 h 2791195"/>
                  <a:gd name="connsiteX108" fmla="*/ 1535289 w 3312483"/>
                  <a:gd name="connsiteY108" fmla="*/ 1854217 h 2791195"/>
                  <a:gd name="connsiteX109" fmla="*/ 1456267 w 3312483"/>
                  <a:gd name="connsiteY109" fmla="*/ 1831639 h 2791195"/>
                  <a:gd name="connsiteX110" fmla="*/ 1241778 w 3312483"/>
                  <a:gd name="connsiteY110" fmla="*/ 1842928 h 2791195"/>
                  <a:gd name="connsiteX111" fmla="*/ 1185333 w 3312483"/>
                  <a:gd name="connsiteY111" fmla="*/ 1854217 h 2791195"/>
                  <a:gd name="connsiteX112" fmla="*/ 936978 w 3312483"/>
                  <a:gd name="connsiteY112" fmla="*/ 1797773 h 2791195"/>
                  <a:gd name="connsiteX113" fmla="*/ 801511 w 3312483"/>
                  <a:gd name="connsiteY113" fmla="*/ 1752617 h 2791195"/>
                  <a:gd name="connsiteX114" fmla="*/ 609600 w 3312483"/>
                  <a:gd name="connsiteY114" fmla="*/ 1718750 h 2791195"/>
                  <a:gd name="connsiteX115" fmla="*/ 485422 w 3312483"/>
                  <a:gd name="connsiteY115" fmla="*/ 1684884 h 2791195"/>
                  <a:gd name="connsiteX116" fmla="*/ 180622 w 3312483"/>
                  <a:gd name="connsiteY116" fmla="*/ 1651017 h 2791195"/>
                  <a:gd name="connsiteX117" fmla="*/ 146756 w 3312483"/>
                  <a:gd name="connsiteY117" fmla="*/ 1662306 h 2791195"/>
                  <a:gd name="connsiteX118" fmla="*/ 135467 w 3312483"/>
                  <a:gd name="connsiteY118" fmla="*/ 1730039 h 2791195"/>
                  <a:gd name="connsiteX119" fmla="*/ 33867 w 3312483"/>
                  <a:gd name="connsiteY119" fmla="*/ 1718750 h 2791195"/>
                  <a:gd name="connsiteX120" fmla="*/ 0 w 3312483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04445 w 3312483"/>
                  <a:gd name="connsiteY56" fmla="*/ 883373 h 2791195"/>
                  <a:gd name="connsiteX57" fmla="*/ 3127022 w 3312483"/>
                  <a:gd name="connsiteY57" fmla="*/ 928528 h 2791195"/>
                  <a:gd name="connsiteX58" fmla="*/ 3138311 w 3312483"/>
                  <a:gd name="connsiteY58" fmla="*/ 962395 h 2791195"/>
                  <a:gd name="connsiteX59" fmla="*/ 3093156 w 3312483"/>
                  <a:gd name="connsiteY59" fmla="*/ 1097862 h 2791195"/>
                  <a:gd name="connsiteX60" fmla="*/ 3081867 w 3312483"/>
                  <a:gd name="connsiteY60" fmla="*/ 1131728 h 2791195"/>
                  <a:gd name="connsiteX61" fmla="*/ 3059289 w 3312483"/>
                  <a:gd name="connsiteY61" fmla="*/ 1165595 h 2791195"/>
                  <a:gd name="connsiteX62" fmla="*/ 3048000 w 3312483"/>
                  <a:gd name="connsiteY62" fmla="*/ 1199462 h 2791195"/>
                  <a:gd name="connsiteX63" fmla="*/ 3002845 w 3312483"/>
                  <a:gd name="connsiteY63" fmla="*/ 1244617 h 2791195"/>
                  <a:gd name="connsiteX64" fmla="*/ 2968978 w 3312483"/>
                  <a:gd name="connsiteY64" fmla="*/ 1312350 h 2791195"/>
                  <a:gd name="connsiteX65" fmla="*/ 2957689 w 3312483"/>
                  <a:gd name="connsiteY65" fmla="*/ 1346217 h 2791195"/>
                  <a:gd name="connsiteX66" fmla="*/ 2935111 w 3312483"/>
                  <a:gd name="connsiteY66" fmla="*/ 1391373 h 2791195"/>
                  <a:gd name="connsiteX67" fmla="*/ 2923822 w 3312483"/>
                  <a:gd name="connsiteY67" fmla="*/ 1515550 h 2791195"/>
                  <a:gd name="connsiteX68" fmla="*/ 2901245 w 3312483"/>
                  <a:gd name="connsiteY68" fmla="*/ 1560706 h 2791195"/>
                  <a:gd name="connsiteX69" fmla="*/ 2889956 w 3312483"/>
                  <a:gd name="connsiteY69" fmla="*/ 1594573 h 2791195"/>
                  <a:gd name="connsiteX70" fmla="*/ 2867378 w 3312483"/>
                  <a:gd name="connsiteY70" fmla="*/ 1786484 h 2791195"/>
                  <a:gd name="connsiteX71" fmla="*/ 2856089 w 3312483"/>
                  <a:gd name="connsiteY71" fmla="*/ 1842928 h 2791195"/>
                  <a:gd name="connsiteX72" fmla="*/ 2833511 w 3312483"/>
                  <a:gd name="connsiteY72" fmla="*/ 1876795 h 2791195"/>
                  <a:gd name="connsiteX73" fmla="*/ 2788356 w 3312483"/>
                  <a:gd name="connsiteY73" fmla="*/ 2034839 h 2791195"/>
                  <a:gd name="connsiteX74" fmla="*/ 2754489 w 3312483"/>
                  <a:gd name="connsiteY74" fmla="*/ 2068706 h 2791195"/>
                  <a:gd name="connsiteX75" fmla="*/ 2765778 w 3312483"/>
                  <a:gd name="connsiteY75" fmla="*/ 2113862 h 2791195"/>
                  <a:gd name="connsiteX76" fmla="*/ 2777067 w 3312483"/>
                  <a:gd name="connsiteY76" fmla="*/ 2147728 h 2791195"/>
                  <a:gd name="connsiteX77" fmla="*/ 2765778 w 3312483"/>
                  <a:gd name="connsiteY77" fmla="*/ 2215462 h 2791195"/>
                  <a:gd name="connsiteX78" fmla="*/ 2754489 w 3312483"/>
                  <a:gd name="connsiteY78" fmla="*/ 2249328 h 2791195"/>
                  <a:gd name="connsiteX79" fmla="*/ 2720622 w 3312483"/>
                  <a:gd name="connsiteY79" fmla="*/ 2271906 h 2791195"/>
                  <a:gd name="connsiteX80" fmla="*/ 2675467 w 3312483"/>
                  <a:gd name="connsiteY80" fmla="*/ 2497684 h 2791195"/>
                  <a:gd name="connsiteX81" fmla="*/ 2641600 w 3312483"/>
                  <a:gd name="connsiteY81" fmla="*/ 2554128 h 2791195"/>
                  <a:gd name="connsiteX82" fmla="*/ 2630311 w 3312483"/>
                  <a:gd name="connsiteY82" fmla="*/ 2633150 h 2791195"/>
                  <a:gd name="connsiteX83" fmla="*/ 2619022 w 3312483"/>
                  <a:gd name="connsiteY83" fmla="*/ 2667017 h 2791195"/>
                  <a:gd name="connsiteX84" fmla="*/ 2585156 w 3312483"/>
                  <a:gd name="connsiteY84" fmla="*/ 2678306 h 2791195"/>
                  <a:gd name="connsiteX85" fmla="*/ 2540000 w 3312483"/>
                  <a:gd name="connsiteY85" fmla="*/ 2723462 h 2791195"/>
                  <a:gd name="connsiteX86" fmla="*/ 2585156 w 3312483"/>
                  <a:gd name="connsiteY86" fmla="*/ 2746039 h 2791195"/>
                  <a:gd name="connsiteX87" fmla="*/ 2596445 w 3312483"/>
                  <a:gd name="connsiteY87" fmla="*/ 2779906 h 2791195"/>
                  <a:gd name="connsiteX88" fmla="*/ 2641600 w 3312483"/>
                  <a:gd name="connsiteY88" fmla="*/ 2791195 h 2791195"/>
                  <a:gd name="connsiteX89" fmla="*/ 2585156 w 3312483"/>
                  <a:gd name="connsiteY89" fmla="*/ 2779906 h 2791195"/>
                  <a:gd name="connsiteX90" fmla="*/ 2573867 w 3312483"/>
                  <a:gd name="connsiteY90" fmla="*/ 2734750 h 2791195"/>
                  <a:gd name="connsiteX91" fmla="*/ 2472267 w 3312483"/>
                  <a:gd name="connsiteY91" fmla="*/ 2655728 h 2791195"/>
                  <a:gd name="connsiteX92" fmla="*/ 2427111 w 3312483"/>
                  <a:gd name="connsiteY92" fmla="*/ 2599284 h 2791195"/>
                  <a:gd name="connsiteX93" fmla="*/ 2404533 w 3312483"/>
                  <a:gd name="connsiteY93" fmla="*/ 2565417 h 2791195"/>
                  <a:gd name="connsiteX94" fmla="*/ 2302933 w 3312483"/>
                  <a:gd name="connsiteY94" fmla="*/ 2520262 h 2791195"/>
                  <a:gd name="connsiteX95" fmla="*/ 2201333 w 3312483"/>
                  <a:gd name="connsiteY95" fmla="*/ 2452528 h 2791195"/>
                  <a:gd name="connsiteX96" fmla="*/ 2144889 w 3312483"/>
                  <a:gd name="connsiteY96" fmla="*/ 2418662 h 2791195"/>
                  <a:gd name="connsiteX97" fmla="*/ 1941689 w 3312483"/>
                  <a:gd name="connsiteY97" fmla="*/ 2396084 h 2791195"/>
                  <a:gd name="connsiteX98" fmla="*/ 1907822 w 3312483"/>
                  <a:gd name="connsiteY98" fmla="*/ 2384795 h 2791195"/>
                  <a:gd name="connsiteX99" fmla="*/ 1851378 w 3312483"/>
                  <a:gd name="connsiteY99" fmla="*/ 2373506 h 2791195"/>
                  <a:gd name="connsiteX100" fmla="*/ 1806222 w 3312483"/>
                  <a:gd name="connsiteY100" fmla="*/ 2362217 h 2791195"/>
                  <a:gd name="connsiteX101" fmla="*/ 1761067 w 3312483"/>
                  <a:gd name="connsiteY101" fmla="*/ 2339639 h 2791195"/>
                  <a:gd name="connsiteX102" fmla="*/ 1715911 w 3312483"/>
                  <a:gd name="connsiteY102" fmla="*/ 2328350 h 2791195"/>
                  <a:gd name="connsiteX103" fmla="*/ 1682045 w 3312483"/>
                  <a:gd name="connsiteY103" fmla="*/ 2305773 h 2791195"/>
                  <a:gd name="connsiteX104" fmla="*/ 1614311 w 3312483"/>
                  <a:gd name="connsiteY104" fmla="*/ 2204173 h 2791195"/>
                  <a:gd name="connsiteX105" fmla="*/ 1580445 w 3312483"/>
                  <a:gd name="connsiteY105" fmla="*/ 2294484 h 2791195"/>
                  <a:gd name="connsiteX106" fmla="*/ 1557867 w 3312483"/>
                  <a:gd name="connsiteY106" fmla="*/ 2260617 h 2791195"/>
                  <a:gd name="connsiteX107" fmla="*/ 1557866 w 3312483"/>
                  <a:gd name="connsiteY107" fmla="*/ 2091284 h 2791195"/>
                  <a:gd name="connsiteX108" fmla="*/ 1535289 w 3312483"/>
                  <a:gd name="connsiteY108" fmla="*/ 1854217 h 2791195"/>
                  <a:gd name="connsiteX109" fmla="*/ 1456267 w 3312483"/>
                  <a:gd name="connsiteY109" fmla="*/ 1831639 h 2791195"/>
                  <a:gd name="connsiteX110" fmla="*/ 1241778 w 3312483"/>
                  <a:gd name="connsiteY110" fmla="*/ 1842928 h 2791195"/>
                  <a:gd name="connsiteX111" fmla="*/ 1185333 w 3312483"/>
                  <a:gd name="connsiteY111" fmla="*/ 1854217 h 2791195"/>
                  <a:gd name="connsiteX112" fmla="*/ 936978 w 3312483"/>
                  <a:gd name="connsiteY112" fmla="*/ 1797773 h 2791195"/>
                  <a:gd name="connsiteX113" fmla="*/ 801511 w 3312483"/>
                  <a:gd name="connsiteY113" fmla="*/ 1752617 h 2791195"/>
                  <a:gd name="connsiteX114" fmla="*/ 609600 w 3312483"/>
                  <a:gd name="connsiteY114" fmla="*/ 1718750 h 2791195"/>
                  <a:gd name="connsiteX115" fmla="*/ 485422 w 3312483"/>
                  <a:gd name="connsiteY115" fmla="*/ 1684884 h 2791195"/>
                  <a:gd name="connsiteX116" fmla="*/ 180622 w 3312483"/>
                  <a:gd name="connsiteY116" fmla="*/ 1651017 h 2791195"/>
                  <a:gd name="connsiteX117" fmla="*/ 146756 w 3312483"/>
                  <a:gd name="connsiteY117" fmla="*/ 1662306 h 2791195"/>
                  <a:gd name="connsiteX118" fmla="*/ 135467 w 3312483"/>
                  <a:gd name="connsiteY118" fmla="*/ 1730039 h 2791195"/>
                  <a:gd name="connsiteX119" fmla="*/ 33867 w 3312483"/>
                  <a:gd name="connsiteY119" fmla="*/ 1718750 h 2791195"/>
                  <a:gd name="connsiteX120" fmla="*/ 0 w 3312483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27022 w 3312483"/>
                  <a:gd name="connsiteY56" fmla="*/ 928528 h 2791195"/>
                  <a:gd name="connsiteX57" fmla="*/ 3138311 w 3312483"/>
                  <a:gd name="connsiteY57" fmla="*/ 962395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8311 w 3312483"/>
                  <a:gd name="connsiteY57" fmla="*/ 962395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3349 w 3312483"/>
                  <a:gd name="connsiteY111" fmla="*/ 17215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29721 w 3312483"/>
                  <a:gd name="connsiteY111" fmla="*/ 1805030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7 w 3312483"/>
                  <a:gd name="connsiteY104" fmla="*/ 2260617 h 2791195"/>
                  <a:gd name="connsiteX105" fmla="*/ 1557866 w 3312483"/>
                  <a:gd name="connsiteY105" fmla="*/ 2091284 h 2791195"/>
                  <a:gd name="connsiteX106" fmla="*/ 1535289 w 3312483"/>
                  <a:gd name="connsiteY106" fmla="*/ 1854217 h 2791195"/>
                  <a:gd name="connsiteX107" fmla="*/ 1456267 w 3312483"/>
                  <a:gd name="connsiteY107" fmla="*/ 1831639 h 2791195"/>
                  <a:gd name="connsiteX108" fmla="*/ 1241778 w 3312483"/>
                  <a:gd name="connsiteY108" fmla="*/ 1842928 h 2791195"/>
                  <a:gd name="connsiteX109" fmla="*/ 1185333 w 3312483"/>
                  <a:gd name="connsiteY109" fmla="*/ 1854217 h 2791195"/>
                  <a:gd name="connsiteX110" fmla="*/ 929721 w 3312483"/>
                  <a:gd name="connsiteY110" fmla="*/ 1805030 h 2791195"/>
                  <a:gd name="connsiteX111" fmla="*/ 801511 w 3312483"/>
                  <a:gd name="connsiteY111" fmla="*/ 1752617 h 2791195"/>
                  <a:gd name="connsiteX112" fmla="*/ 609600 w 3312483"/>
                  <a:gd name="connsiteY112" fmla="*/ 1718750 h 2791195"/>
                  <a:gd name="connsiteX113" fmla="*/ 485422 w 3312483"/>
                  <a:gd name="connsiteY113" fmla="*/ 1684884 h 2791195"/>
                  <a:gd name="connsiteX114" fmla="*/ 180622 w 3312483"/>
                  <a:gd name="connsiteY114" fmla="*/ 1651017 h 2791195"/>
                  <a:gd name="connsiteX115" fmla="*/ 146756 w 3312483"/>
                  <a:gd name="connsiteY115" fmla="*/ 1662306 h 2791195"/>
                  <a:gd name="connsiteX116" fmla="*/ 135467 w 3312483"/>
                  <a:gd name="connsiteY116" fmla="*/ 1730039 h 2791195"/>
                  <a:gd name="connsiteX117" fmla="*/ 33867 w 3312483"/>
                  <a:gd name="connsiteY117" fmla="*/ 1718750 h 2791195"/>
                  <a:gd name="connsiteX118" fmla="*/ 0 w 3312483"/>
                  <a:gd name="connsiteY118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535289 w 3312483"/>
                  <a:gd name="connsiteY105" fmla="*/ 1854217 h 2791195"/>
                  <a:gd name="connsiteX106" fmla="*/ 1456267 w 3312483"/>
                  <a:gd name="connsiteY106" fmla="*/ 1831639 h 2791195"/>
                  <a:gd name="connsiteX107" fmla="*/ 1241778 w 3312483"/>
                  <a:gd name="connsiteY107" fmla="*/ 1842928 h 2791195"/>
                  <a:gd name="connsiteX108" fmla="*/ 1185333 w 3312483"/>
                  <a:gd name="connsiteY108" fmla="*/ 1854217 h 2791195"/>
                  <a:gd name="connsiteX109" fmla="*/ 929721 w 3312483"/>
                  <a:gd name="connsiteY109" fmla="*/ 1805030 h 2791195"/>
                  <a:gd name="connsiteX110" fmla="*/ 801511 w 3312483"/>
                  <a:gd name="connsiteY110" fmla="*/ 1752617 h 2791195"/>
                  <a:gd name="connsiteX111" fmla="*/ 609600 w 3312483"/>
                  <a:gd name="connsiteY111" fmla="*/ 1718750 h 2791195"/>
                  <a:gd name="connsiteX112" fmla="*/ 485422 w 3312483"/>
                  <a:gd name="connsiteY112" fmla="*/ 1684884 h 2791195"/>
                  <a:gd name="connsiteX113" fmla="*/ 180622 w 3312483"/>
                  <a:gd name="connsiteY113" fmla="*/ 1651017 h 2791195"/>
                  <a:gd name="connsiteX114" fmla="*/ 146756 w 3312483"/>
                  <a:gd name="connsiteY114" fmla="*/ 1662306 h 2791195"/>
                  <a:gd name="connsiteX115" fmla="*/ 135467 w 3312483"/>
                  <a:gd name="connsiteY115" fmla="*/ 1730039 h 2791195"/>
                  <a:gd name="connsiteX116" fmla="*/ 33867 w 3312483"/>
                  <a:gd name="connsiteY116" fmla="*/ 1718750 h 2791195"/>
                  <a:gd name="connsiteX117" fmla="*/ 0 w 3312483"/>
                  <a:gd name="connsiteY117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456267 w 3312483"/>
                  <a:gd name="connsiteY105" fmla="*/ 1831639 h 2791195"/>
                  <a:gd name="connsiteX106" fmla="*/ 1241778 w 3312483"/>
                  <a:gd name="connsiteY106" fmla="*/ 1842928 h 2791195"/>
                  <a:gd name="connsiteX107" fmla="*/ 1185333 w 3312483"/>
                  <a:gd name="connsiteY107" fmla="*/ 1854217 h 2791195"/>
                  <a:gd name="connsiteX108" fmla="*/ 929721 w 3312483"/>
                  <a:gd name="connsiteY108" fmla="*/ 1805030 h 2791195"/>
                  <a:gd name="connsiteX109" fmla="*/ 801511 w 3312483"/>
                  <a:gd name="connsiteY109" fmla="*/ 1752617 h 2791195"/>
                  <a:gd name="connsiteX110" fmla="*/ 609600 w 3312483"/>
                  <a:gd name="connsiteY110" fmla="*/ 1718750 h 2791195"/>
                  <a:gd name="connsiteX111" fmla="*/ 485422 w 3312483"/>
                  <a:gd name="connsiteY111" fmla="*/ 1684884 h 2791195"/>
                  <a:gd name="connsiteX112" fmla="*/ 180622 w 3312483"/>
                  <a:gd name="connsiteY112" fmla="*/ 1651017 h 2791195"/>
                  <a:gd name="connsiteX113" fmla="*/ 146756 w 3312483"/>
                  <a:gd name="connsiteY113" fmla="*/ 1662306 h 2791195"/>
                  <a:gd name="connsiteX114" fmla="*/ 135467 w 3312483"/>
                  <a:gd name="connsiteY114" fmla="*/ 1730039 h 2791195"/>
                  <a:gd name="connsiteX115" fmla="*/ 33867 w 3312483"/>
                  <a:gd name="connsiteY115" fmla="*/ 1718750 h 2791195"/>
                  <a:gd name="connsiteX116" fmla="*/ 0 w 3312483"/>
                  <a:gd name="connsiteY116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241778 w 3312483"/>
                  <a:gd name="connsiteY105" fmla="*/ 1842928 h 2791195"/>
                  <a:gd name="connsiteX106" fmla="*/ 1185333 w 3312483"/>
                  <a:gd name="connsiteY106" fmla="*/ 1854217 h 2791195"/>
                  <a:gd name="connsiteX107" fmla="*/ 929721 w 3312483"/>
                  <a:gd name="connsiteY107" fmla="*/ 1805030 h 2791195"/>
                  <a:gd name="connsiteX108" fmla="*/ 801511 w 3312483"/>
                  <a:gd name="connsiteY108" fmla="*/ 1752617 h 2791195"/>
                  <a:gd name="connsiteX109" fmla="*/ 609600 w 3312483"/>
                  <a:gd name="connsiteY109" fmla="*/ 1718750 h 2791195"/>
                  <a:gd name="connsiteX110" fmla="*/ 485422 w 3312483"/>
                  <a:gd name="connsiteY110" fmla="*/ 1684884 h 2791195"/>
                  <a:gd name="connsiteX111" fmla="*/ 180622 w 3312483"/>
                  <a:gd name="connsiteY111" fmla="*/ 1651017 h 2791195"/>
                  <a:gd name="connsiteX112" fmla="*/ 146756 w 3312483"/>
                  <a:gd name="connsiteY112" fmla="*/ 1662306 h 2791195"/>
                  <a:gd name="connsiteX113" fmla="*/ 135467 w 3312483"/>
                  <a:gd name="connsiteY113" fmla="*/ 1730039 h 2791195"/>
                  <a:gd name="connsiteX114" fmla="*/ 33867 w 3312483"/>
                  <a:gd name="connsiteY114" fmla="*/ 1718750 h 2791195"/>
                  <a:gd name="connsiteX115" fmla="*/ 0 w 3312483"/>
                  <a:gd name="connsiteY115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448607 w 3312483"/>
                  <a:gd name="connsiteY105" fmla="*/ 1937271 h 2791195"/>
                  <a:gd name="connsiteX106" fmla="*/ 1185333 w 3312483"/>
                  <a:gd name="connsiteY106" fmla="*/ 1854217 h 2791195"/>
                  <a:gd name="connsiteX107" fmla="*/ 929721 w 3312483"/>
                  <a:gd name="connsiteY107" fmla="*/ 1805030 h 2791195"/>
                  <a:gd name="connsiteX108" fmla="*/ 801511 w 3312483"/>
                  <a:gd name="connsiteY108" fmla="*/ 1752617 h 2791195"/>
                  <a:gd name="connsiteX109" fmla="*/ 609600 w 3312483"/>
                  <a:gd name="connsiteY109" fmla="*/ 1718750 h 2791195"/>
                  <a:gd name="connsiteX110" fmla="*/ 485422 w 3312483"/>
                  <a:gd name="connsiteY110" fmla="*/ 1684884 h 2791195"/>
                  <a:gd name="connsiteX111" fmla="*/ 180622 w 3312483"/>
                  <a:gd name="connsiteY111" fmla="*/ 1651017 h 2791195"/>
                  <a:gd name="connsiteX112" fmla="*/ 146756 w 3312483"/>
                  <a:gd name="connsiteY112" fmla="*/ 1662306 h 2791195"/>
                  <a:gd name="connsiteX113" fmla="*/ 135467 w 3312483"/>
                  <a:gd name="connsiteY113" fmla="*/ 1730039 h 2791195"/>
                  <a:gd name="connsiteX114" fmla="*/ 33867 w 3312483"/>
                  <a:gd name="connsiteY114" fmla="*/ 1718750 h 2791195"/>
                  <a:gd name="connsiteX115" fmla="*/ 0 w 3312483"/>
                  <a:gd name="connsiteY115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806222 w 3312483"/>
                  <a:gd name="connsiteY98" fmla="*/ 2362217 h 2791195"/>
                  <a:gd name="connsiteX99" fmla="*/ 1761067 w 3312483"/>
                  <a:gd name="connsiteY99" fmla="*/ 2339639 h 2791195"/>
                  <a:gd name="connsiteX100" fmla="*/ 1715911 w 3312483"/>
                  <a:gd name="connsiteY100" fmla="*/ 2328350 h 2791195"/>
                  <a:gd name="connsiteX101" fmla="*/ 1682045 w 3312483"/>
                  <a:gd name="connsiteY101" fmla="*/ 2305773 h 2791195"/>
                  <a:gd name="connsiteX102" fmla="*/ 1614311 w 3312483"/>
                  <a:gd name="connsiteY102" fmla="*/ 2204173 h 2791195"/>
                  <a:gd name="connsiteX103" fmla="*/ 1557866 w 3312483"/>
                  <a:gd name="connsiteY103" fmla="*/ 2091284 h 2791195"/>
                  <a:gd name="connsiteX104" fmla="*/ 1448607 w 3312483"/>
                  <a:gd name="connsiteY104" fmla="*/ 1937271 h 2791195"/>
                  <a:gd name="connsiteX105" fmla="*/ 1185333 w 3312483"/>
                  <a:gd name="connsiteY105" fmla="*/ 1854217 h 2791195"/>
                  <a:gd name="connsiteX106" fmla="*/ 929721 w 3312483"/>
                  <a:gd name="connsiteY106" fmla="*/ 1805030 h 2791195"/>
                  <a:gd name="connsiteX107" fmla="*/ 801511 w 3312483"/>
                  <a:gd name="connsiteY107" fmla="*/ 1752617 h 2791195"/>
                  <a:gd name="connsiteX108" fmla="*/ 609600 w 3312483"/>
                  <a:gd name="connsiteY108" fmla="*/ 1718750 h 2791195"/>
                  <a:gd name="connsiteX109" fmla="*/ 485422 w 3312483"/>
                  <a:gd name="connsiteY109" fmla="*/ 1684884 h 2791195"/>
                  <a:gd name="connsiteX110" fmla="*/ 180622 w 3312483"/>
                  <a:gd name="connsiteY110" fmla="*/ 1651017 h 2791195"/>
                  <a:gd name="connsiteX111" fmla="*/ 146756 w 3312483"/>
                  <a:gd name="connsiteY111" fmla="*/ 1662306 h 2791195"/>
                  <a:gd name="connsiteX112" fmla="*/ 135467 w 3312483"/>
                  <a:gd name="connsiteY112" fmla="*/ 1730039 h 2791195"/>
                  <a:gd name="connsiteX113" fmla="*/ 33867 w 3312483"/>
                  <a:gd name="connsiteY113" fmla="*/ 1718750 h 2791195"/>
                  <a:gd name="connsiteX114" fmla="*/ 0 w 3312483"/>
                  <a:gd name="connsiteY114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135467 w 3312483"/>
                  <a:gd name="connsiteY111" fmla="*/ 1730039 h 2791195"/>
                  <a:gd name="connsiteX112" fmla="*/ 33867 w 3312483"/>
                  <a:gd name="connsiteY112" fmla="*/ 1718750 h 2791195"/>
                  <a:gd name="connsiteX113" fmla="*/ 0 w 3312483"/>
                  <a:gd name="connsiteY113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33867 w 3312483"/>
                  <a:gd name="connsiteY111" fmla="*/ 1718750 h 2791195"/>
                  <a:gd name="connsiteX112" fmla="*/ 0 w 3312483"/>
                  <a:gd name="connsiteY112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0 w 3312483"/>
                  <a:gd name="connsiteY111" fmla="*/ 1684884 h 2791195"/>
                  <a:gd name="connsiteX0" fmla="*/ 71362 w 3316112"/>
                  <a:gd name="connsiteY0" fmla="*/ 1154306 h 2791195"/>
                  <a:gd name="connsiteX1" fmla="*/ 127807 w 3316112"/>
                  <a:gd name="connsiteY1" fmla="*/ 1131728 h 2791195"/>
                  <a:gd name="connsiteX2" fmla="*/ 410029 w 3316112"/>
                  <a:gd name="connsiteY2" fmla="*/ 1176884 h 2791195"/>
                  <a:gd name="connsiteX3" fmla="*/ 489051 w 3316112"/>
                  <a:gd name="connsiteY3" fmla="*/ 1188173 h 2791195"/>
                  <a:gd name="connsiteX4" fmla="*/ 556785 w 3316112"/>
                  <a:gd name="connsiteY4" fmla="*/ 1222039 h 2791195"/>
                  <a:gd name="connsiteX5" fmla="*/ 793851 w 3316112"/>
                  <a:gd name="connsiteY5" fmla="*/ 1267195 h 2791195"/>
                  <a:gd name="connsiteX6" fmla="*/ 805140 w 3316112"/>
                  <a:gd name="connsiteY6" fmla="*/ 1301062 h 2791195"/>
                  <a:gd name="connsiteX7" fmla="*/ 997051 w 3316112"/>
                  <a:gd name="connsiteY7" fmla="*/ 1312350 h 2791195"/>
                  <a:gd name="connsiteX8" fmla="*/ 1030918 w 3316112"/>
                  <a:gd name="connsiteY8" fmla="*/ 1323639 h 2791195"/>
                  <a:gd name="connsiteX9" fmla="*/ 1166385 w 3316112"/>
                  <a:gd name="connsiteY9" fmla="*/ 1346217 h 2791195"/>
                  <a:gd name="connsiteX10" fmla="*/ 1505051 w 3316112"/>
                  <a:gd name="connsiteY10" fmla="*/ 1323639 h 2791195"/>
                  <a:gd name="connsiteX11" fmla="*/ 1561496 w 3316112"/>
                  <a:gd name="connsiteY11" fmla="*/ 1312350 h 2791195"/>
                  <a:gd name="connsiteX12" fmla="*/ 1572785 w 3316112"/>
                  <a:gd name="connsiteY12" fmla="*/ 1233328 h 2791195"/>
                  <a:gd name="connsiteX13" fmla="*/ 1505051 w 3316112"/>
                  <a:gd name="connsiteY13" fmla="*/ 1086573 h 2791195"/>
                  <a:gd name="connsiteX14" fmla="*/ 1471185 w 3316112"/>
                  <a:gd name="connsiteY14" fmla="*/ 1075284 h 2791195"/>
                  <a:gd name="connsiteX15" fmla="*/ 1426029 w 3316112"/>
                  <a:gd name="connsiteY15" fmla="*/ 973684 h 2791195"/>
                  <a:gd name="connsiteX16" fmla="*/ 1380874 w 3316112"/>
                  <a:gd name="connsiteY16" fmla="*/ 928528 h 2791195"/>
                  <a:gd name="connsiteX17" fmla="*/ 1347007 w 3316112"/>
                  <a:gd name="connsiteY17" fmla="*/ 894662 h 2791195"/>
                  <a:gd name="connsiteX18" fmla="*/ 1290562 w 3316112"/>
                  <a:gd name="connsiteY18" fmla="*/ 826928 h 2791195"/>
                  <a:gd name="connsiteX19" fmla="*/ 1279274 w 3316112"/>
                  <a:gd name="connsiteY19" fmla="*/ 793062 h 2791195"/>
                  <a:gd name="connsiteX20" fmla="*/ 1222829 w 3316112"/>
                  <a:gd name="connsiteY20" fmla="*/ 725328 h 2791195"/>
                  <a:gd name="connsiteX21" fmla="*/ 1211540 w 3316112"/>
                  <a:gd name="connsiteY21" fmla="*/ 691462 h 2791195"/>
                  <a:gd name="connsiteX22" fmla="*/ 1166385 w 3316112"/>
                  <a:gd name="connsiteY22" fmla="*/ 680173 h 2791195"/>
                  <a:gd name="connsiteX23" fmla="*/ 1132518 w 3316112"/>
                  <a:gd name="connsiteY23" fmla="*/ 646306 h 2791195"/>
                  <a:gd name="connsiteX24" fmla="*/ 1053496 w 3316112"/>
                  <a:gd name="connsiteY24" fmla="*/ 623728 h 2791195"/>
                  <a:gd name="connsiteX25" fmla="*/ 1008340 w 3316112"/>
                  <a:gd name="connsiteY25" fmla="*/ 578573 h 2791195"/>
                  <a:gd name="connsiteX26" fmla="*/ 895451 w 3316112"/>
                  <a:gd name="connsiteY26" fmla="*/ 522128 h 2791195"/>
                  <a:gd name="connsiteX27" fmla="*/ 839007 w 3316112"/>
                  <a:gd name="connsiteY27" fmla="*/ 499550 h 2791195"/>
                  <a:gd name="connsiteX28" fmla="*/ 805140 w 3316112"/>
                  <a:gd name="connsiteY28" fmla="*/ 476973 h 2791195"/>
                  <a:gd name="connsiteX29" fmla="*/ 759985 w 3316112"/>
                  <a:gd name="connsiteY29" fmla="*/ 443106 h 2791195"/>
                  <a:gd name="connsiteX30" fmla="*/ 703540 w 3316112"/>
                  <a:gd name="connsiteY30" fmla="*/ 431817 h 2791195"/>
                  <a:gd name="connsiteX31" fmla="*/ 680962 w 3316112"/>
                  <a:gd name="connsiteY31" fmla="*/ 386662 h 2791195"/>
                  <a:gd name="connsiteX32" fmla="*/ 669674 w 3316112"/>
                  <a:gd name="connsiteY32" fmla="*/ 307639 h 2791195"/>
                  <a:gd name="connsiteX33" fmla="*/ 635807 w 3316112"/>
                  <a:gd name="connsiteY33" fmla="*/ 273773 h 2791195"/>
                  <a:gd name="connsiteX34" fmla="*/ 613229 w 3316112"/>
                  <a:gd name="connsiteY34" fmla="*/ 228617 h 2791195"/>
                  <a:gd name="connsiteX35" fmla="*/ 545496 w 3316112"/>
                  <a:gd name="connsiteY35" fmla="*/ 127017 h 2791195"/>
                  <a:gd name="connsiteX36" fmla="*/ 466474 w 3316112"/>
                  <a:gd name="connsiteY36" fmla="*/ 115728 h 2791195"/>
                  <a:gd name="connsiteX37" fmla="*/ 421318 w 3316112"/>
                  <a:gd name="connsiteY37" fmla="*/ 104439 h 2791195"/>
                  <a:gd name="connsiteX38" fmla="*/ 319718 w 3316112"/>
                  <a:gd name="connsiteY38" fmla="*/ 81862 h 2791195"/>
                  <a:gd name="connsiteX39" fmla="*/ 251985 w 3316112"/>
                  <a:gd name="connsiteY39" fmla="*/ 47995 h 2791195"/>
                  <a:gd name="connsiteX40" fmla="*/ 218118 w 3316112"/>
                  <a:gd name="connsiteY40" fmla="*/ 25417 h 2791195"/>
                  <a:gd name="connsiteX41" fmla="*/ 285851 w 3316112"/>
                  <a:gd name="connsiteY41" fmla="*/ 47995 h 2791195"/>
                  <a:gd name="connsiteX42" fmla="*/ 319718 w 3316112"/>
                  <a:gd name="connsiteY42" fmla="*/ 59284 h 2791195"/>
                  <a:gd name="connsiteX43" fmla="*/ 703540 w 3316112"/>
                  <a:gd name="connsiteY43" fmla="*/ 70573 h 2791195"/>
                  <a:gd name="connsiteX44" fmla="*/ 861585 w 3316112"/>
                  <a:gd name="connsiteY44" fmla="*/ 59284 h 2791195"/>
                  <a:gd name="connsiteX45" fmla="*/ 1603425 w 3316112"/>
                  <a:gd name="connsiteY45" fmla="*/ 27433 h 2791195"/>
                  <a:gd name="connsiteX46" fmla="*/ 1684464 w 3316112"/>
                  <a:gd name="connsiteY46" fmla="*/ 53235 h 2791195"/>
                  <a:gd name="connsiteX47" fmla="*/ 1887261 w 3316112"/>
                  <a:gd name="connsiteY47" fmla="*/ 4049 h 2791195"/>
                  <a:gd name="connsiteX48" fmla="*/ 2287614 w 3316112"/>
                  <a:gd name="connsiteY48" fmla="*/ 22191 h 2791195"/>
                  <a:gd name="connsiteX49" fmla="*/ 2758118 w 3316112"/>
                  <a:gd name="connsiteY49" fmla="*/ 18966 h 2791195"/>
                  <a:gd name="connsiteX50" fmla="*/ 2898019 w 3316112"/>
                  <a:gd name="connsiteY50" fmla="*/ 30659 h 2791195"/>
                  <a:gd name="connsiteX51" fmla="*/ 3284665 w 3316112"/>
                  <a:gd name="connsiteY51" fmla="*/ 62912 h 2791195"/>
                  <a:gd name="connsiteX52" fmla="*/ 3316112 w 3316112"/>
                  <a:gd name="connsiteY52" fmla="*/ 183058 h 2791195"/>
                  <a:gd name="connsiteX53" fmla="*/ 3285470 w 3316112"/>
                  <a:gd name="connsiteY53" fmla="*/ 368116 h 2791195"/>
                  <a:gd name="connsiteX54" fmla="*/ 3230639 w 3316112"/>
                  <a:gd name="connsiteY54" fmla="*/ 595910 h 2791195"/>
                  <a:gd name="connsiteX55" fmla="*/ 3216528 w 3316112"/>
                  <a:gd name="connsiteY55" fmla="*/ 789434 h 2791195"/>
                  <a:gd name="connsiteX56" fmla="*/ 3185080 w 3316112"/>
                  <a:gd name="connsiteY56" fmla="*/ 928528 h 2791195"/>
                  <a:gd name="connsiteX57" fmla="*/ 3134683 w 3316112"/>
                  <a:gd name="connsiteY57" fmla="*/ 1024080 h 2791195"/>
                  <a:gd name="connsiteX58" fmla="*/ 3096785 w 3316112"/>
                  <a:gd name="connsiteY58" fmla="*/ 1097862 h 2791195"/>
                  <a:gd name="connsiteX59" fmla="*/ 3085496 w 3316112"/>
                  <a:gd name="connsiteY59" fmla="*/ 1131728 h 2791195"/>
                  <a:gd name="connsiteX60" fmla="*/ 3062918 w 3316112"/>
                  <a:gd name="connsiteY60" fmla="*/ 1165595 h 2791195"/>
                  <a:gd name="connsiteX61" fmla="*/ 3051629 w 3316112"/>
                  <a:gd name="connsiteY61" fmla="*/ 1199462 h 2791195"/>
                  <a:gd name="connsiteX62" fmla="*/ 3006474 w 3316112"/>
                  <a:gd name="connsiteY62" fmla="*/ 1244617 h 2791195"/>
                  <a:gd name="connsiteX63" fmla="*/ 2972607 w 3316112"/>
                  <a:gd name="connsiteY63" fmla="*/ 1312350 h 2791195"/>
                  <a:gd name="connsiteX64" fmla="*/ 2961318 w 3316112"/>
                  <a:gd name="connsiteY64" fmla="*/ 1346217 h 2791195"/>
                  <a:gd name="connsiteX65" fmla="*/ 2938740 w 3316112"/>
                  <a:gd name="connsiteY65" fmla="*/ 1391373 h 2791195"/>
                  <a:gd name="connsiteX66" fmla="*/ 2927451 w 3316112"/>
                  <a:gd name="connsiteY66" fmla="*/ 1515550 h 2791195"/>
                  <a:gd name="connsiteX67" fmla="*/ 2904874 w 3316112"/>
                  <a:gd name="connsiteY67" fmla="*/ 1560706 h 2791195"/>
                  <a:gd name="connsiteX68" fmla="*/ 2893585 w 3316112"/>
                  <a:gd name="connsiteY68" fmla="*/ 1594573 h 2791195"/>
                  <a:gd name="connsiteX69" fmla="*/ 2871007 w 3316112"/>
                  <a:gd name="connsiteY69" fmla="*/ 1786484 h 2791195"/>
                  <a:gd name="connsiteX70" fmla="*/ 2859718 w 3316112"/>
                  <a:gd name="connsiteY70" fmla="*/ 1842928 h 2791195"/>
                  <a:gd name="connsiteX71" fmla="*/ 2837140 w 3316112"/>
                  <a:gd name="connsiteY71" fmla="*/ 1876795 h 2791195"/>
                  <a:gd name="connsiteX72" fmla="*/ 2791985 w 3316112"/>
                  <a:gd name="connsiteY72" fmla="*/ 2034839 h 2791195"/>
                  <a:gd name="connsiteX73" fmla="*/ 2758118 w 3316112"/>
                  <a:gd name="connsiteY73" fmla="*/ 2068706 h 2791195"/>
                  <a:gd name="connsiteX74" fmla="*/ 2769407 w 3316112"/>
                  <a:gd name="connsiteY74" fmla="*/ 2113862 h 2791195"/>
                  <a:gd name="connsiteX75" fmla="*/ 2780696 w 3316112"/>
                  <a:gd name="connsiteY75" fmla="*/ 2147728 h 2791195"/>
                  <a:gd name="connsiteX76" fmla="*/ 2769407 w 3316112"/>
                  <a:gd name="connsiteY76" fmla="*/ 2215462 h 2791195"/>
                  <a:gd name="connsiteX77" fmla="*/ 2758118 w 3316112"/>
                  <a:gd name="connsiteY77" fmla="*/ 2249328 h 2791195"/>
                  <a:gd name="connsiteX78" fmla="*/ 2724251 w 3316112"/>
                  <a:gd name="connsiteY78" fmla="*/ 2271906 h 2791195"/>
                  <a:gd name="connsiteX79" fmla="*/ 2679096 w 3316112"/>
                  <a:gd name="connsiteY79" fmla="*/ 2497684 h 2791195"/>
                  <a:gd name="connsiteX80" fmla="*/ 2645229 w 3316112"/>
                  <a:gd name="connsiteY80" fmla="*/ 2554128 h 2791195"/>
                  <a:gd name="connsiteX81" fmla="*/ 2633940 w 3316112"/>
                  <a:gd name="connsiteY81" fmla="*/ 2633150 h 2791195"/>
                  <a:gd name="connsiteX82" fmla="*/ 2622651 w 3316112"/>
                  <a:gd name="connsiteY82" fmla="*/ 2667017 h 2791195"/>
                  <a:gd name="connsiteX83" fmla="*/ 2588785 w 3316112"/>
                  <a:gd name="connsiteY83" fmla="*/ 2678306 h 2791195"/>
                  <a:gd name="connsiteX84" fmla="*/ 2543629 w 3316112"/>
                  <a:gd name="connsiteY84" fmla="*/ 2723462 h 2791195"/>
                  <a:gd name="connsiteX85" fmla="*/ 2588785 w 3316112"/>
                  <a:gd name="connsiteY85" fmla="*/ 2746039 h 2791195"/>
                  <a:gd name="connsiteX86" fmla="*/ 2600074 w 3316112"/>
                  <a:gd name="connsiteY86" fmla="*/ 2779906 h 2791195"/>
                  <a:gd name="connsiteX87" fmla="*/ 2645229 w 3316112"/>
                  <a:gd name="connsiteY87" fmla="*/ 2791195 h 2791195"/>
                  <a:gd name="connsiteX88" fmla="*/ 2588785 w 3316112"/>
                  <a:gd name="connsiteY88" fmla="*/ 2779906 h 2791195"/>
                  <a:gd name="connsiteX89" fmla="*/ 2577496 w 3316112"/>
                  <a:gd name="connsiteY89" fmla="*/ 2734750 h 2791195"/>
                  <a:gd name="connsiteX90" fmla="*/ 2475896 w 3316112"/>
                  <a:gd name="connsiteY90" fmla="*/ 2655728 h 2791195"/>
                  <a:gd name="connsiteX91" fmla="*/ 2430740 w 3316112"/>
                  <a:gd name="connsiteY91" fmla="*/ 2599284 h 2791195"/>
                  <a:gd name="connsiteX92" fmla="*/ 2408162 w 3316112"/>
                  <a:gd name="connsiteY92" fmla="*/ 2565417 h 2791195"/>
                  <a:gd name="connsiteX93" fmla="*/ 2306562 w 3316112"/>
                  <a:gd name="connsiteY93" fmla="*/ 2520262 h 2791195"/>
                  <a:gd name="connsiteX94" fmla="*/ 2204962 w 3316112"/>
                  <a:gd name="connsiteY94" fmla="*/ 2452528 h 2791195"/>
                  <a:gd name="connsiteX95" fmla="*/ 2148518 w 3316112"/>
                  <a:gd name="connsiteY95" fmla="*/ 2418662 h 2791195"/>
                  <a:gd name="connsiteX96" fmla="*/ 1945318 w 3316112"/>
                  <a:gd name="connsiteY96" fmla="*/ 2396084 h 2791195"/>
                  <a:gd name="connsiteX97" fmla="*/ 1855007 w 3316112"/>
                  <a:gd name="connsiteY97" fmla="*/ 2373506 h 2791195"/>
                  <a:gd name="connsiteX98" fmla="*/ 1764696 w 3316112"/>
                  <a:gd name="connsiteY98" fmla="*/ 2339639 h 2791195"/>
                  <a:gd name="connsiteX99" fmla="*/ 1719540 w 3316112"/>
                  <a:gd name="connsiteY99" fmla="*/ 2328350 h 2791195"/>
                  <a:gd name="connsiteX100" fmla="*/ 1685674 w 3316112"/>
                  <a:gd name="connsiteY100" fmla="*/ 2305773 h 2791195"/>
                  <a:gd name="connsiteX101" fmla="*/ 1617940 w 3316112"/>
                  <a:gd name="connsiteY101" fmla="*/ 2204173 h 2791195"/>
                  <a:gd name="connsiteX102" fmla="*/ 1561495 w 3316112"/>
                  <a:gd name="connsiteY102" fmla="*/ 2091284 h 2791195"/>
                  <a:gd name="connsiteX103" fmla="*/ 1452236 w 3316112"/>
                  <a:gd name="connsiteY103" fmla="*/ 1937271 h 2791195"/>
                  <a:gd name="connsiteX104" fmla="*/ 1188962 w 3316112"/>
                  <a:gd name="connsiteY104" fmla="*/ 1854217 h 2791195"/>
                  <a:gd name="connsiteX105" fmla="*/ 933350 w 3316112"/>
                  <a:gd name="connsiteY105" fmla="*/ 1805030 h 2791195"/>
                  <a:gd name="connsiteX106" fmla="*/ 805140 w 3316112"/>
                  <a:gd name="connsiteY106" fmla="*/ 1752617 h 2791195"/>
                  <a:gd name="connsiteX107" fmla="*/ 613229 w 3316112"/>
                  <a:gd name="connsiteY107" fmla="*/ 1718750 h 2791195"/>
                  <a:gd name="connsiteX108" fmla="*/ 489051 w 3316112"/>
                  <a:gd name="connsiteY108" fmla="*/ 1684884 h 2791195"/>
                  <a:gd name="connsiteX109" fmla="*/ 184251 w 3316112"/>
                  <a:gd name="connsiteY109" fmla="*/ 1651017 h 2791195"/>
                  <a:gd name="connsiteX110" fmla="*/ 150385 w 3316112"/>
                  <a:gd name="connsiteY110" fmla="*/ 1662306 h 2791195"/>
                  <a:gd name="connsiteX111" fmla="*/ 0 w 3316112"/>
                  <a:gd name="connsiteY111" fmla="*/ 1525227 h 2791195"/>
                  <a:gd name="connsiteX0" fmla="*/ 71362 w 3316112"/>
                  <a:gd name="connsiteY0" fmla="*/ 1154306 h 2791195"/>
                  <a:gd name="connsiteX1" fmla="*/ 127807 w 3316112"/>
                  <a:gd name="connsiteY1" fmla="*/ 1131728 h 2791195"/>
                  <a:gd name="connsiteX2" fmla="*/ 410029 w 3316112"/>
                  <a:gd name="connsiteY2" fmla="*/ 1176884 h 2791195"/>
                  <a:gd name="connsiteX3" fmla="*/ 489051 w 3316112"/>
                  <a:gd name="connsiteY3" fmla="*/ 1188173 h 2791195"/>
                  <a:gd name="connsiteX4" fmla="*/ 556785 w 3316112"/>
                  <a:gd name="connsiteY4" fmla="*/ 1222039 h 2791195"/>
                  <a:gd name="connsiteX5" fmla="*/ 793851 w 3316112"/>
                  <a:gd name="connsiteY5" fmla="*/ 1267195 h 2791195"/>
                  <a:gd name="connsiteX6" fmla="*/ 805140 w 3316112"/>
                  <a:gd name="connsiteY6" fmla="*/ 1301062 h 2791195"/>
                  <a:gd name="connsiteX7" fmla="*/ 997051 w 3316112"/>
                  <a:gd name="connsiteY7" fmla="*/ 1312350 h 2791195"/>
                  <a:gd name="connsiteX8" fmla="*/ 1030918 w 3316112"/>
                  <a:gd name="connsiteY8" fmla="*/ 1323639 h 2791195"/>
                  <a:gd name="connsiteX9" fmla="*/ 1166385 w 3316112"/>
                  <a:gd name="connsiteY9" fmla="*/ 1346217 h 2791195"/>
                  <a:gd name="connsiteX10" fmla="*/ 1505051 w 3316112"/>
                  <a:gd name="connsiteY10" fmla="*/ 1323639 h 2791195"/>
                  <a:gd name="connsiteX11" fmla="*/ 1561496 w 3316112"/>
                  <a:gd name="connsiteY11" fmla="*/ 1312350 h 2791195"/>
                  <a:gd name="connsiteX12" fmla="*/ 1572785 w 3316112"/>
                  <a:gd name="connsiteY12" fmla="*/ 1233328 h 2791195"/>
                  <a:gd name="connsiteX13" fmla="*/ 1505051 w 3316112"/>
                  <a:gd name="connsiteY13" fmla="*/ 1086573 h 2791195"/>
                  <a:gd name="connsiteX14" fmla="*/ 1471185 w 3316112"/>
                  <a:gd name="connsiteY14" fmla="*/ 1075284 h 2791195"/>
                  <a:gd name="connsiteX15" fmla="*/ 1426029 w 3316112"/>
                  <a:gd name="connsiteY15" fmla="*/ 973684 h 2791195"/>
                  <a:gd name="connsiteX16" fmla="*/ 1380874 w 3316112"/>
                  <a:gd name="connsiteY16" fmla="*/ 928528 h 2791195"/>
                  <a:gd name="connsiteX17" fmla="*/ 1347007 w 3316112"/>
                  <a:gd name="connsiteY17" fmla="*/ 894662 h 2791195"/>
                  <a:gd name="connsiteX18" fmla="*/ 1290562 w 3316112"/>
                  <a:gd name="connsiteY18" fmla="*/ 826928 h 2791195"/>
                  <a:gd name="connsiteX19" fmla="*/ 1279274 w 3316112"/>
                  <a:gd name="connsiteY19" fmla="*/ 793062 h 2791195"/>
                  <a:gd name="connsiteX20" fmla="*/ 1222829 w 3316112"/>
                  <a:gd name="connsiteY20" fmla="*/ 725328 h 2791195"/>
                  <a:gd name="connsiteX21" fmla="*/ 1211540 w 3316112"/>
                  <a:gd name="connsiteY21" fmla="*/ 691462 h 2791195"/>
                  <a:gd name="connsiteX22" fmla="*/ 1166385 w 3316112"/>
                  <a:gd name="connsiteY22" fmla="*/ 680173 h 2791195"/>
                  <a:gd name="connsiteX23" fmla="*/ 1132518 w 3316112"/>
                  <a:gd name="connsiteY23" fmla="*/ 646306 h 2791195"/>
                  <a:gd name="connsiteX24" fmla="*/ 1053496 w 3316112"/>
                  <a:gd name="connsiteY24" fmla="*/ 623728 h 2791195"/>
                  <a:gd name="connsiteX25" fmla="*/ 1008340 w 3316112"/>
                  <a:gd name="connsiteY25" fmla="*/ 578573 h 2791195"/>
                  <a:gd name="connsiteX26" fmla="*/ 895451 w 3316112"/>
                  <a:gd name="connsiteY26" fmla="*/ 522128 h 2791195"/>
                  <a:gd name="connsiteX27" fmla="*/ 839007 w 3316112"/>
                  <a:gd name="connsiteY27" fmla="*/ 499550 h 2791195"/>
                  <a:gd name="connsiteX28" fmla="*/ 805140 w 3316112"/>
                  <a:gd name="connsiteY28" fmla="*/ 476973 h 2791195"/>
                  <a:gd name="connsiteX29" fmla="*/ 759985 w 3316112"/>
                  <a:gd name="connsiteY29" fmla="*/ 443106 h 2791195"/>
                  <a:gd name="connsiteX30" fmla="*/ 703540 w 3316112"/>
                  <a:gd name="connsiteY30" fmla="*/ 431817 h 2791195"/>
                  <a:gd name="connsiteX31" fmla="*/ 680962 w 3316112"/>
                  <a:gd name="connsiteY31" fmla="*/ 386662 h 2791195"/>
                  <a:gd name="connsiteX32" fmla="*/ 669674 w 3316112"/>
                  <a:gd name="connsiteY32" fmla="*/ 307639 h 2791195"/>
                  <a:gd name="connsiteX33" fmla="*/ 635807 w 3316112"/>
                  <a:gd name="connsiteY33" fmla="*/ 273773 h 2791195"/>
                  <a:gd name="connsiteX34" fmla="*/ 613229 w 3316112"/>
                  <a:gd name="connsiteY34" fmla="*/ 228617 h 2791195"/>
                  <a:gd name="connsiteX35" fmla="*/ 545496 w 3316112"/>
                  <a:gd name="connsiteY35" fmla="*/ 127017 h 2791195"/>
                  <a:gd name="connsiteX36" fmla="*/ 466474 w 3316112"/>
                  <a:gd name="connsiteY36" fmla="*/ 115728 h 2791195"/>
                  <a:gd name="connsiteX37" fmla="*/ 421318 w 3316112"/>
                  <a:gd name="connsiteY37" fmla="*/ 104439 h 2791195"/>
                  <a:gd name="connsiteX38" fmla="*/ 319718 w 3316112"/>
                  <a:gd name="connsiteY38" fmla="*/ 81862 h 2791195"/>
                  <a:gd name="connsiteX39" fmla="*/ 251985 w 3316112"/>
                  <a:gd name="connsiteY39" fmla="*/ 47995 h 2791195"/>
                  <a:gd name="connsiteX40" fmla="*/ 218118 w 3316112"/>
                  <a:gd name="connsiteY40" fmla="*/ 25417 h 2791195"/>
                  <a:gd name="connsiteX41" fmla="*/ 285851 w 3316112"/>
                  <a:gd name="connsiteY41" fmla="*/ 47995 h 2791195"/>
                  <a:gd name="connsiteX42" fmla="*/ 319718 w 3316112"/>
                  <a:gd name="connsiteY42" fmla="*/ 59284 h 2791195"/>
                  <a:gd name="connsiteX43" fmla="*/ 703540 w 3316112"/>
                  <a:gd name="connsiteY43" fmla="*/ 70573 h 2791195"/>
                  <a:gd name="connsiteX44" fmla="*/ 861585 w 3316112"/>
                  <a:gd name="connsiteY44" fmla="*/ 59284 h 2791195"/>
                  <a:gd name="connsiteX45" fmla="*/ 1603425 w 3316112"/>
                  <a:gd name="connsiteY45" fmla="*/ 27433 h 2791195"/>
                  <a:gd name="connsiteX46" fmla="*/ 1684464 w 3316112"/>
                  <a:gd name="connsiteY46" fmla="*/ 53235 h 2791195"/>
                  <a:gd name="connsiteX47" fmla="*/ 1887261 w 3316112"/>
                  <a:gd name="connsiteY47" fmla="*/ 4049 h 2791195"/>
                  <a:gd name="connsiteX48" fmla="*/ 2287614 w 3316112"/>
                  <a:gd name="connsiteY48" fmla="*/ 22191 h 2791195"/>
                  <a:gd name="connsiteX49" fmla="*/ 2758118 w 3316112"/>
                  <a:gd name="connsiteY49" fmla="*/ 18966 h 2791195"/>
                  <a:gd name="connsiteX50" fmla="*/ 2898019 w 3316112"/>
                  <a:gd name="connsiteY50" fmla="*/ 30659 h 2791195"/>
                  <a:gd name="connsiteX51" fmla="*/ 3284665 w 3316112"/>
                  <a:gd name="connsiteY51" fmla="*/ 62912 h 2791195"/>
                  <a:gd name="connsiteX52" fmla="*/ 3316112 w 3316112"/>
                  <a:gd name="connsiteY52" fmla="*/ 183058 h 2791195"/>
                  <a:gd name="connsiteX53" fmla="*/ 3285470 w 3316112"/>
                  <a:gd name="connsiteY53" fmla="*/ 368116 h 2791195"/>
                  <a:gd name="connsiteX54" fmla="*/ 3230639 w 3316112"/>
                  <a:gd name="connsiteY54" fmla="*/ 595910 h 2791195"/>
                  <a:gd name="connsiteX55" fmla="*/ 3216528 w 3316112"/>
                  <a:gd name="connsiteY55" fmla="*/ 789434 h 2791195"/>
                  <a:gd name="connsiteX56" fmla="*/ 3185080 w 3316112"/>
                  <a:gd name="connsiteY56" fmla="*/ 928528 h 2791195"/>
                  <a:gd name="connsiteX57" fmla="*/ 3134683 w 3316112"/>
                  <a:gd name="connsiteY57" fmla="*/ 1024080 h 2791195"/>
                  <a:gd name="connsiteX58" fmla="*/ 3096785 w 3316112"/>
                  <a:gd name="connsiteY58" fmla="*/ 1097862 h 2791195"/>
                  <a:gd name="connsiteX59" fmla="*/ 3085496 w 3316112"/>
                  <a:gd name="connsiteY59" fmla="*/ 1131728 h 2791195"/>
                  <a:gd name="connsiteX60" fmla="*/ 3062918 w 3316112"/>
                  <a:gd name="connsiteY60" fmla="*/ 1165595 h 2791195"/>
                  <a:gd name="connsiteX61" fmla="*/ 3051629 w 3316112"/>
                  <a:gd name="connsiteY61" fmla="*/ 1199462 h 2791195"/>
                  <a:gd name="connsiteX62" fmla="*/ 3006474 w 3316112"/>
                  <a:gd name="connsiteY62" fmla="*/ 1244617 h 2791195"/>
                  <a:gd name="connsiteX63" fmla="*/ 2972607 w 3316112"/>
                  <a:gd name="connsiteY63" fmla="*/ 1312350 h 2791195"/>
                  <a:gd name="connsiteX64" fmla="*/ 2961318 w 3316112"/>
                  <a:gd name="connsiteY64" fmla="*/ 1346217 h 2791195"/>
                  <a:gd name="connsiteX65" fmla="*/ 2938740 w 3316112"/>
                  <a:gd name="connsiteY65" fmla="*/ 1391373 h 2791195"/>
                  <a:gd name="connsiteX66" fmla="*/ 2927451 w 3316112"/>
                  <a:gd name="connsiteY66" fmla="*/ 1515550 h 2791195"/>
                  <a:gd name="connsiteX67" fmla="*/ 2904874 w 3316112"/>
                  <a:gd name="connsiteY67" fmla="*/ 1560706 h 2791195"/>
                  <a:gd name="connsiteX68" fmla="*/ 2893585 w 3316112"/>
                  <a:gd name="connsiteY68" fmla="*/ 1594573 h 2791195"/>
                  <a:gd name="connsiteX69" fmla="*/ 2871007 w 3316112"/>
                  <a:gd name="connsiteY69" fmla="*/ 1786484 h 2791195"/>
                  <a:gd name="connsiteX70" fmla="*/ 2859718 w 3316112"/>
                  <a:gd name="connsiteY70" fmla="*/ 1842928 h 2791195"/>
                  <a:gd name="connsiteX71" fmla="*/ 2837140 w 3316112"/>
                  <a:gd name="connsiteY71" fmla="*/ 1876795 h 2791195"/>
                  <a:gd name="connsiteX72" fmla="*/ 2791985 w 3316112"/>
                  <a:gd name="connsiteY72" fmla="*/ 2034839 h 2791195"/>
                  <a:gd name="connsiteX73" fmla="*/ 2758118 w 3316112"/>
                  <a:gd name="connsiteY73" fmla="*/ 2068706 h 2791195"/>
                  <a:gd name="connsiteX74" fmla="*/ 2769407 w 3316112"/>
                  <a:gd name="connsiteY74" fmla="*/ 2113862 h 2791195"/>
                  <a:gd name="connsiteX75" fmla="*/ 2780696 w 3316112"/>
                  <a:gd name="connsiteY75" fmla="*/ 2147728 h 2791195"/>
                  <a:gd name="connsiteX76" fmla="*/ 2769407 w 3316112"/>
                  <a:gd name="connsiteY76" fmla="*/ 2215462 h 2791195"/>
                  <a:gd name="connsiteX77" fmla="*/ 2758118 w 3316112"/>
                  <a:gd name="connsiteY77" fmla="*/ 2249328 h 2791195"/>
                  <a:gd name="connsiteX78" fmla="*/ 2724251 w 3316112"/>
                  <a:gd name="connsiteY78" fmla="*/ 2271906 h 2791195"/>
                  <a:gd name="connsiteX79" fmla="*/ 2679096 w 3316112"/>
                  <a:gd name="connsiteY79" fmla="*/ 2497684 h 2791195"/>
                  <a:gd name="connsiteX80" fmla="*/ 2645229 w 3316112"/>
                  <a:gd name="connsiteY80" fmla="*/ 2554128 h 2791195"/>
                  <a:gd name="connsiteX81" fmla="*/ 2633940 w 3316112"/>
                  <a:gd name="connsiteY81" fmla="*/ 2633150 h 2791195"/>
                  <a:gd name="connsiteX82" fmla="*/ 2622651 w 3316112"/>
                  <a:gd name="connsiteY82" fmla="*/ 2667017 h 2791195"/>
                  <a:gd name="connsiteX83" fmla="*/ 2588785 w 3316112"/>
                  <a:gd name="connsiteY83" fmla="*/ 2678306 h 2791195"/>
                  <a:gd name="connsiteX84" fmla="*/ 2543629 w 3316112"/>
                  <a:gd name="connsiteY84" fmla="*/ 2723462 h 2791195"/>
                  <a:gd name="connsiteX85" fmla="*/ 2588785 w 3316112"/>
                  <a:gd name="connsiteY85" fmla="*/ 2746039 h 2791195"/>
                  <a:gd name="connsiteX86" fmla="*/ 2600074 w 3316112"/>
                  <a:gd name="connsiteY86" fmla="*/ 2779906 h 2791195"/>
                  <a:gd name="connsiteX87" fmla="*/ 2645229 w 3316112"/>
                  <a:gd name="connsiteY87" fmla="*/ 2791195 h 2791195"/>
                  <a:gd name="connsiteX88" fmla="*/ 2588785 w 3316112"/>
                  <a:gd name="connsiteY88" fmla="*/ 2779906 h 2791195"/>
                  <a:gd name="connsiteX89" fmla="*/ 2577496 w 3316112"/>
                  <a:gd name="connsiteY89" fmla="*/ 2734750 h 2791195"/>
                  <a:gd name="connsiteX90" fmla="*/ 2475896 w 3316112"/>
                  <a:gd name="connsiteY90" fmla="*/ 2655728 h 2791195"/>
                  <a:gd name="connsiteX91" fmla="*/ 2430740 w 3316112"/>
                  <a:gd name="connsiteY91" fmla="*/ 2599284 h 2791195"/>
                  <a:gd name="connsiteX92" fmla="*/ 2408162 w 3316112"/>
                  <a:gd name="connsiteY92" fmla="*/ 2565417 h 2791195"/>
                  <a:gd name="connsiteX93" fmla="*/ 2306562 w 3316112"/>
                  <a:gd name="connsiteY93" fmla="*/ 2520262 h 2791195"/>
                  <a:gd name="connsiteX94" fmla="*/ 2204962 w 3316112"/>
                  <a:gd name="connsiteY94" fmla="*/ 2452528 h 2791195"/>
                  <a:gd name="connsiteX95" fmla="*/ 2148518 w 3316112"/>
                  <a:gd name="connsiteY95" fmla="*/ 2418662 h 2791195"/>
                  <a:gd name="connsiteX96" fmla="*/ 1945318 w 3316112"/>
                  <a:gd name="connsiteY96" fmla="*/ 2396084 h 2791195"/>
                  <a:gd name="connsiteX97" fmla="*/ 1855007 w 3316112"/>
                  <a:gd name="connsiteY97" fmla="*/ 2373506 h 2791195"/>
                  <a:gd name="connsiteX98" fmla="*/ 1764696 w 3316112"/>
                  <a:gd name="connsiteY98" fmla="*/ 2339639 h 2791195"/>
                  <a:gd name="connsiteX99" fmla="*/ 1719540 w 3316112"/>
                  <a:gd name="connsiteY99" fmla="*/ 2328350 h 2791195"/>
                  <a:gd name="connsiteX100" fmla="*/ 1685674 w 3316112"/>
                  <a:gd name="connsiteY100" fmla="*/ 2305773 h 2791195"/>
                  <a:gd name="connsiteX101" fmla="*/ 1617940 w 3316112"/>
                  <a:gd name="connsiteY101" fmla="*/ 2204173 h 2791195"/>
                  <a:gd name="connsiteX102" fmla="*/ 1561495 w 3316112"/>
                  <a:gd name="connsiteY102" fmla="*/ 2091284 h 2791195"/>
                  <a:gd name="connsiteX103" fmla="*/ 1452236 w 3316112"/>
                  <a:gd name="connsiteY103" fmla="*/ 1937271 h 2791195"/>
                  <a:gd name="connsiteX104" fmla="*/ 1188962 w 3316112"/>
                  <a:gd name="connsiteY104" fmla="*/ 1854217 h 2791195"/>
                  <a:gd name="connsiteX105" fmla="*/ 933350 w 3316112"/>
                  <a:gd name="connsiteY105" fmla="*/ 1805030 h 2791195"/>
                  <a:gd name="connsiteX106" fmla="*/ 805140 w 3316112"/>
                  <a:gd name="connsiteY106" fmla="*/ 1752617 h 2791195"/>
                  <a:gd name="connsiteX107" fmla="*/ 613229 w 3316112"/>
                  <a:gd name="connsiteY107" fmla="*/ 1718750 h 2791195"/>
                  <a:gd name="connsiteX108" fmla="*/ 489051 w 3316112"/>
                  <a:gd name="connsiteY108" fmla="*/ 1684884 h 2791195"/>
                  <a:gd name="connsiteX109" fmla="*/ 184251 w 3316112"/>
                  <a:gd name="connsiteY109" fmla="*/ 1651017 h 2791195"/>
                  <a:gd name="connsiteX110" fmla="*/ 0 w 3316112"/>
                  <a:gd name="connsiteY110" fmla="*/ 1525227 h 2791195"/>
                  <a:gd name="connsiteX0" fmla="*/ 71362 w 3316112"/>
                  <a:gd name="connsiteY0" fmla="*/ 1154306 h 2792581"/>
                  <a:gd name="connsiteX1" fmla="*/ 127807 w 3316112"/>
                  <a:gd name="connsiteY1" fmla="*/ 1131728 h 2792581"/>
                  <a:gd name="connsiteX2" fmla="*/ 410029 w 3316112"/>
                  <a:gd name="connsiteY2" fmla="*/ 1176884 h 2792581"/>
                  <a:gd name="connsiteX3" fmla="*/ 489051 w 3316112"/>
                  <a:gd name="connsiteY3" fmla="*/ 1188173 h 2792581"/>
                  <a:gd name="connsiteX4" fmla="*/ 556785 w 3316112"/>
                  <a:gd name="connsiteY4" fmla="*/ 1222039 h 2792581"/>
                  <a:gd name="connsiteX5" fmla="*/ 793851 w 3316112"/>
                  <a:gd name="connsiteY5" fmla="*/ 1267195 h 2792581"/>
                  <a:gd name="connsiteX6" fmla="*/ 805140 w 3316112"/>
                  <a:gd name="connsiteY6" fmla="*/ 1301062 h 2792581"/>
                  <a:gd name="connsiteX7" fmla="*/ 997051 w 3316112"/>
                  <a:gd name="connsiteY7" fmla="*/ 1312350 h 2792581"/>
                  <a:gd name="connsiteX8" fmla="*/ 1030918 w 3316112"/>
                  <a:gd name="connsiteY8" fmla="*/ 1323639 h 2792581"/>
                  <a:gd name="connsiteX9" fmla="*/ 1166385 w 3316112"/>
                  <a:gd name="connsiteY9" fmla="*/ 1346217 h 2792581"/>
                  <a:gd name="connsiteX10" fmla="*/ 1505051 w 3316112"/>
                  <a:gd name="connsiteY10" fmla="*/ 1323639 h 2792581"/>
                  <a:gd name="connsiteX11" fmla="*/ 1561496 w 3316112"/>
                  <a:gd name="connsiteY11" fmla="*/ 1312350 h 2792581"/>
                  <a:gd name="connsiteX12" fmla="*/ 1572785 w 3316112"/>
                  <a:gd name="connsiteY12" fmla="*/ 1233328 h 2792581"/>
                  <a:gd name="connsiteX13" fmla="*/ 1505051 w 3316112"/>
                  <a:gd name="connsiteY13" fmla="*/ 1086573 h 2792581"/>
                  <a:gd name="connsiteX14" fmla="*/ 1471185 w 3316112"/>
                  <a:gd name="connsiteY14" fmla="*/ 1075284 h 2792581"/>
                  <a:gd name="connsiteX15" fmla="*/ 1426029 w 3316112"/>
                  <a:gd name="connsiteY15" fmla="*/ 973684 h 2792581"/>
                  <a:gd name="connsiteX16" fmla="*/ 1380874 w 3316112"/>
                  <a:gd name="connsiteY16" fmla="*/ 928528 h 2792581"/>
                  <a:gd name="connsiteX17" fmla="*/ 1347007 w 3316112"/>
                  <a:gd name="connsiteY17" fmla="*/ 894662 h 2792581"/>
                  <a:gd name="connsiteX18" fmla="*/ 1290562 w 3316112"/>
                  <a:gd name="connsiteY18" fmla="*/ 826928 h 2792581"/>
                  <a:gd name="connsiteX19" fmla="*/ 1279274 w 3316112"/>
                  <a:gd name="connsiteY19" fmla="*/ 793062 h 2792581"/>
                  <a:gd name="connsiteX20" fmla="*/ 1222829 w 3316112"/>
                  <a:gd name="connsiteY20" fmla="*/ 725328 h 2792581"/>
                  <a:gd name="connsiteX21" fmla="*/ 1211540 w 3316112"/>
                  <a:gd name="connsiteY21" fmla="*/ 691462 h 2792581"/>
                  <a:gd name="connsiteX22" fmla="*/ 1166385 w 3316112"/>
                  <a:gd name="connsiteY22" fmla="*/ 680173 h 2792581"/>
                  <a:gd name="connsiteX23" fmla="*/ 1132518 w 3316112"/>
                  <a:gd name="connsiteY23" fmla="*/ 646306 h 2792581"/>
                  <a:gd name="connsiteX24" fmla="*/ 1053496 w 3316112"/>
                  <a:gd name="connsiteY24" fmla="*/ 623728 h 2792581"/>
                  <a:gd name="connsiteX25" fmla="*/ 1008340 w 3316112"/>
                  <a:gd name="connsiteY25" fmla="*/ 578573 h 2792581"/>
                  <a:gd name="connsiteX26" fmla="*/ 895451 w 3316112"/>
                  <a:gd name="connsiteY26" fmla="*/ 522128 h 2792581"/>
                  <a:gd name="connsiteX27" fmla="*/ 839007 w 3316112"/>
                  <a:gd name="connsiteY27" fmla="*/ 499550 h 2792581"/>
                  <a:gd name="connsiteX28" fmla="*/ 805140 w 3316112"/>
                  <a:gd name="connsiteY28" fmla="*/ 476973 h 2792581"/>
                  <a:gd name="connsiteX29" fmla="*/ 759985 w 3316112"/>
                  <a:gd name="connsiteY29" fmla="*/ 443106 h 2792581"/>
                  <a:gd name="connsiteX30" fmla="*/ 703540 w 3316112"/>
                  <a:gd name="connsiteY30" fmla="*/ 431817 h 2792581"/>
                  <a:gd name="connsiteX31" fmla="*/ 680962 w 3316112"/>
                  <a:gd name="connsiteY31" fmla="*/ 386662 h 2792581"/>
                  <a:gd name="connsiteX32" fmla="*/ 669674 w 3316112"/>
                  <a:gd name="connsiteY32" fmla="*/ 307639 h 2792581"/>
                  <a:gd name="connsiteX33" fmla="*/ 635807 w 3316112"/>
                  <a:gd name="connsiteY33" fmla="*/ 273773 h 2792581"/>
                  <a:gd name="connsiteX34" fmla="*/ 613229 w 3316112"/>
                  <a:gd name="connsiteY34" fmla="*/ 228617 h 2792581"/>
                  <a:gd name="connsiteX35" fmla="*/ 545496 w 3316112"/>
                  <a:gd name="connsiteY35" fmla="*/ 127017 h 2792581"/>
                  <a:gd name="connsiteX36" fmla="*/ 466474 w 3316112"/>
                  <a:gd name="connsiteY36" fmla="*/ 115728 h 2792581"/>
                  <a:gd name="connsiteX37" fmla="*/ 421318 w 3316112"/>
                  <a:gd name="connsiteY37" fmla="*/ 104439 h 2792581"/>
                  <a:gd name="connsiteX38" fmla="*/ 319718 w 3316112"/>
                  <a:gd name="connsiteY38" fmla="*/ 81862 h 2792581"/>
                  <a:gd name="connsiteX39" fmla="*/ 251985 w 3316112"/>
                  <a:gd name="connsiteY39" fmla="*/ 47995 h 2792581"/>
                  <a:gd name="connsiteX40" fmla="*/ 218118 w 3316112"/>
                  <a:gd name="connsiteY40" fmla="*/ 25417 h 2792581"/>
                  <a:gd name="connsiteX41" fmla="*/ 285851 w 3316112"/>
                  <a:gd name="connsiteY41" fmla="*/ 47995 h 2792581"/>
                  <a:gd name="connsiteX42" fmla="*/ 319718 w 3316112"/>
                  <a:gd name="connsiteY42" fmla="*/ 59284 h 2792581"/>
                  <a:gd name="connsiteX43" fmla="*/ 703540 w 3316112"/>
                  <a:gd name="connsiteY43" fmla="*/ 70573 h 2792581"/>
                  <a:gd name="connsiteX44" fmla="*/ 861585 w 3316112"/>
                  <a:gd name="connsiteY44" fmla="*/ 59284 h 2792581"/>
                  <a:gd name="connsiteX45" fmla="*/ 1603425 w 3316112"/>
                  <a:gd name="connsiteY45" fmla="*/ 27433 h 2792581"/>
                  <a:gd name="connsiteX46" fmla="*/ 1684464 w 3316112"/>
                  <a:gd name="connsiteY46" fmla="*/ 53235 h 2792581"/>
                  <a:gd name="connsiteX47" fmla="*/ 1887261 w 3316112"/>
                  <a:gd name="connsiteY47" fmla="*/ 4049 h 2792581"/>
                  <a:gd name="connsiteX48" fmla="*/ 2287614 w 3316112"/>
                  <a:gd name="connsiteY48" fmla="*/ 22191 h 2792581"/>
                  <a:gd name="connsiteX49" fmla="*/ 2758118 w 3316112"/>
                  <a:gd name="connsiteY49" fmla="*/ 18966 h 2792581"/>
                  <a:gd name="connsiteX50" fmla="*/ 2898019 w 3316112"/>
                  <a:gd name="connsiteY50" fmla="*/ 30659 h 2792581"/>
                  <a:gd name="connsiteX51" fmla="*/ 3284665 w 3316112"/>
                  <a:gd name="connsiteY51" fmla="*/ 62912 h 2792581"/>
                  <a:gd name="connsiteX52" fmla="*/ 3316112 w 3316112"/>
                  <a:gd name="connsiteY52" fmla="*/ 183058 h 2792581"/>
                  <a:gd name="connsiteX53" fmla="*/ 3285470 w 3316112"/>
                  <a:gd name="connsiteY53" fmla="*/ 368116 h 2792581"/>
                  <a:gd name="connsiteX54" fmla="*/ 3230639 w 3316112"/>
                  <a:gd name="connsiteY54" fmla="*/ 595910 h 2792581"/>
                  <a:gd name="connsiteX55" fmla="*/ 3216528 w 3316112"/>
                  <a:gd name="connsiteY55" fmla="*/ 789434 h 2792581"/>
                  <a:gd name="connsiteX56" fmla="*/ 3185080 w 3316112"/>
                  <a:gd name="connsiteY56" fmla="*/ 928528 h 2792581"/>
                  <a:gd name="connsiteX57" fmla="*/ 3134683 w 3316112"/>
                  <a:gd name="connsiteY57" fmla="*/ 1024080 h 2792581"/>
                  <a:gd name="connsiteX58" fmla="*/ 3096785 w 3316112"/>
                  <a:gd name="connsiteY58" fmla="*/ 1097862 h 2792581"/>
                  <a:gd name="connsiteX59" fmla="*/ 3085496 w 3316112"/>
                  <a:gd name="connsiteY59" fmla="*/ 1131728 h 2792581"/>
                  <a:gd name="connsiteX60" fmla="*/ 3062918 w 3316112"/>
                  <a:gd name="connsiteY60" fmla="*/ 1165595 h 2792581"/>
                  <a:gd name="connsiteX61" fmla="*/ 3051629 w 3316112"/>
                  <a:gd name="connsiteY61" fmla="*/ 1199462 h 2792581"/>
                  <a:gd name="connsiteX62" fmla="*/ 3006474 w 3316112"/>
                  <a:gd name="connsiteY62" fmla="*/ 1244617 h 2792581"/>
                  <a:gd name="connsiteX63" fmla="*/ 2972607 w 3316112"/>
                  <a:gd name="connsiteY63" fmla="*/ 1312350 h 2792581"/>
                  <a:gd name="connsiteX64" fmla="*/ 2961318 w 3316112"/>
                  <a:gd name="connsiteY64" fmla="*/ 1346217 h 2792581"/>
                  <a:gd name="connsiteX65" fmla="*/ 2938740 w 3316112"/>
                  <a:gd name="connsiteY65" fmla="*/ 1391373 h 2792581"/>
                  <a:gd name="connsiteX66" fmla="*/ 2927451 w 3316112"/>
                  <a:gd name="connsiteY66" fmla="*/ 1515550 h 2792581"/>
                  <a:gd name="connsiteX67" fmla="*/ 2904874 w 3316112"/>
                  <a:gd name="connsiteY67" fmla="*/ 1560706 h 2792581"/>
                  <a:gd name="connsiteX68" fmla="*/ 2893585 w 3316112"/>
                  <a:gd name="connsiteY68" fmla="*/ 1594573 h 2792581"/>
                  <a:gd name="connsiteX69" fmla="*/ 2871007 w 3316112"/>
                  <a:gd name="connsiteY69" fmla="*/ 1786484 h 2792581"/>
                  <a:gd name="connsiteX70" fmla="*/ 2859718 w 3316112"/>
                  <a:gd name="connsiteY70" fmla="*/ 1842928 h 2792581"/>
                  <a:gd name="connsiteX71" fmla="*/ 2837140 w 3316112"/>
                  <a:gd name="connsiteY71" fmla="*/ 1876795 h 2792581"/>
                  <a:gd name="connsiteX72" fmla="*/ 2791985 w 3316112"/>
                  <a:gd name="connsiteY72" fmla="*/ 2034839 h 2792581"/>
                  <a:gd name="connsiteX73" fmla="*/ 2758118 w 3316112"/>
                  <a:gd name="connsiteY73" fmla="*/ 2068706 h 2792581"/>
                  <a:gd name="connsiteX74" fmla="*/ 2769407 w 3316112"/>
                  <a:gd name="connsiteY74" fmla="*/ 2113862 h 2792581"/>
                  <a:gd name="connsiteX75" fmla="*/ 2780696 w 3316112"/>
                  <a:gd name="connsiteY75" fmla="*/ 2147728 h 2792581"/>
                  <a:gd name="connsiteX76" fmla="*/ 2769407 w 3316112"/>
                  <a:gd name="connsiteY76" fmla="*/ 2215462 h 2792581"/>
                  <a:gd name="connsiteX77" fmla="*/ 2758118 w 3316112"/>
                  <a:gd name="connsiteY77" fmla="*/ 2249328 h 2792581"/>
                  <a:gd name="connsiteX78" fmla="*/ 2724251 w 3316112"/>
                  <a:gd name="connsiteY78" fmla="*/ 2271906 h 2792581"/>
                  <a:gd name="connsiteX79" fmla="*/ 2679096 w 3316112"/>
                  <a:gd name="connsiteY79" fmla="*/ 2497684 h 2792581"/>
                  <a:gd name="connsiteX80" fmla="*/ 2645229 w 3316112"/>
                  <a:gd name="connsiteY80" fmla="*/ 2554128 h 2792581"/>
                  <a:gd name="connsiteX81" fmla="*/ 2633940 w 3316112"/>
                  <a:gd name="connsiteY81" fmla="*/ 2633150 h 2792581"/>
                  <a:gd name="connsiteX82" fmla="*/ 2622651 w 3316112"/>
                  <a:gd name="connsiteY82" fmla="*/ 2667017 h 2792581"/>
                  <a:gd name="connsiteX83" fmla="*/ 2588785 w 3316112"/>
                  <a:gd name="connsiteY83" fmla="*/ 2678306 h 2792581"/>
                  <a:gd name="connsiteX84" fmla="*/ 2543629 w 3316112"/>
                  <a:gd name="connsiteY84" fmla="*/ 2723462 h 2792581"/>
                  <a:gd name="connsiteX85" fmla="*/ 2588785 w 3316112"/>
                  <a:gd name="connsiteY85" fmla="*/ 2746039 h 2792581"/>
                  <a:gd name="connsiteX86" fmla="*/ 2645229 w 3316112"/>
                  <a:gd name="connsiteY86" fmla="*/ 2791195 h 2792581"/>
                  <a:gd name="connsiteX87" fmla="*/ 2588785 w 3316112"/>
                  <a:gd name="connsiteY87" fmla="*/ 2779906 h 2792581"/>
                  <a:gd name="connsiteX88" fmla="*/ 2577496 w 3316112"/>
                  <a:gd name="connsiteY88" fmla="*/ 2734750 h 2792581"/>
                  <a:gd name="connsiteX89" fmla="*/ 2475896 w 3316112"/>
                  <a:gd name="connsiteY89" fmla="*/ 2655728 h 2792581"/>
                  <a:gd name="connsiteX90" fmla="*/ 2430740 w 3316112"/>
                  <a:gd name="connsiteY90" fmla="*/ 2599284 h 2792581"/>
                  <a:gd name="connsiteX91" fmla="*/ 2408162 w 3316112"/>
                  <a:gd name="connsiteY91" fmla="*/ 2565417 h 2792581"/>
                  <a:gd name="connsiteX92" fmla="*/ 2306562 w 3316112"/>
                  <a:gd name="connsiteY92" fmla="*/ 2520262 h 2792581"/>
                  <a:gd name="connsiteX93" fmla="*/ 2204962 w 3316112"/>
                  <a:gd name="connsiteY93" fmla="*/ 2452528 h 2792581"/>
                  <a:gd name="connsiteX94" fmla="*/ 2148518 w 3316112"/>
                  <a:gd name="connsiteY94" fmla="*/ 2418662 h 2792581"/>
                  <a:gd name="connsiteX95" fmla="*/ 1945318 w 3316112"/>
                  <a:gd name="connsiteY95" fmla="*/ 2396084 h 2792581"/>
                  <a:gd name="connsiteX96" fmla="*/ 1855007 w 3316112"/>
                  <a:gd name="connsiteY96" fmla="*/ 2373506 h 2792581"/>
                  <a:gd name="connsiteX97" fmla="*/ 1764696 w 3316112"/>
                  <a:gd name="connsiteY97" fmla="*/ 2339639 h 2792581"/>
                  <a:gd name="connsiteX98" fmla="*/ 1719540 w 3316112"/>
                  <a:gd name="connsiteY98" fmla="*/ 2328350 h 2792581"/>
                  <a:gd name="connsiteX99" fmla="*/ 1685674 w 3316112"/>
                  <a:gd name="connsiteY99" fmla="*/ 2305773 h 2792581"/>
                  <a:gd name="connsiteX100" fmla="*/ 1617940 w 3316112"/>
                  <a:gd name="connsiteY100" fmla="*/ 2204173 h 2792581"/>
                  <a:gd name="connsiteX101" fmla="*/ 1561495 w 3316112"/>
                  <a:gd name="connsiteY101" fmla="*/ 2091284 h 2792581"/>
                  <a:gd name="connsiteX102" fmla="*/ 1452236 w 3316112"/>
                  <a:gd name="connsiteY102" fmla="*/ 1937271 h 2792581"/>
                  <a:gd name="connsiteX103" fmla="*/ 1188962 w 3316112"/>
                  <a:gd name="connsiteY103" fmla="*/ 1854217 h 2792581"/>
                  <a:gd name="connsiteX104" fmla="*/ 933350 w 3316112"/>
                  <a:gd name="connsiteY104" fmla="*/ 1805030 h 2792581"/>
                  <a:gd name="connsiteX105" fmla="*/ 805140 w 3316112"/>
                  <a:gd name="connsiteY105" fmla="*/ 1752617 h 2792581"/>
                  <a:gd name="connsiteX106" fmla="*/ 613229 w 3316112"/>
                  <a:gd name="connsiteY106" fmla="*/ 1718750 h 2792581"/>
                  <a:gd name="connsiteX107" fmla="*/ 489051 w 3316112"/>
                  <a:gd name="connsiteY107" fmla="*/ 1684884 h 2792581"/>
                  <a:gd name="connsiteX108" fmla="*/ 184251 w 3316112"/>
                  <a:gd name="connsiteY108" fmla="*/ 1651017 h 2792581"/>
                  <a:gd name="connsiteX109" fmla="*/ 0 w 3316112"/>
                  <a:gd name="connsiteY109" fmla="*/ 1525227 h 2792581"/>
                  <a:gd name="connsiteX0" fmla="*/ 71362 w 3316112"/>
                  <a:gd name="connsiteY0" fmla="*/ 1154306 h 2791266"/>
                  <a:gd name="connsiteX1" fmla="*/ 127807 w 3316112"/>
                  <a:gd name="connsiteY1" fmla="*/ 1131728 h 2791266"/>
                  <a:gd name="connsiteX2" fmla="*/ 410029 w 3316112"/>
                  <a:gd name="connsiteY2" fmla="*/ 1176884 h 2791266"/>
                  <a:gd name="connsiteX3" fmla="*/ 489051 w 3316112"/>
                  <a:gd name="connsiteY3" fmla="*/ 1188173 h 2791266"/>
                  <a:gd name="connsiteX4" fmla="*/ 556785 w 3316112"/>
                  <a:gd name="connsiteY4" fmla="*/ 1222039 h 2791266"/>
                  <a:gd name="connsiteX5" fmla="*/ 793851 w 3316112"/>
                  <a:gd name="connsiteY5" fmla="*/ 1267195 h 2791266"/>
                  <a:gd name="connsiteX6" fmla="*/ 805140 w 3316112"/>
                  <a:gd name="connsiteY6" fmla="*/ 1301062 h 2791266"/>
                  <a:gd name="connsiteX7" fmla="*/ 997051 w 3316112"/>
                  <a:gd name="connsiteY7" fmla="*/ 1312350 h 2791266"/>
                  <a:gd name="connsiteX8" fmla="*/ 1030918 w 3316112"/>
                  <a:gd name="connsiteY8" fmla="*/ 1323639 h 2791266"/>
                  <a:gd name="connsiteX9" fmla="*/ 1166385 w 3316112"/>
                  <a:gd name="connsiteY9" fmla="*/ 1346217 h 2791266"/>
                  <a:gd name="connsiteX10" fmla="*/ 1505051 w 3316112"/>
                  <a:gd name="connsiteY10" fmla="*/ 1323639 h 2791266"/>
                  <a:gd name="connsiteX11" fmla="*/ 1561496 w 3316112"/>
                  <a:gd name="connsiteY11" fmla="*/ 1312350 h 2791266"/>
                  <a:gd name="connsiteX12" fmla="*/ 1572785 w 3316112"/>
                  <a:gd name="connsiteY12" fmla="*/ 1233328 h 2791266"/>
                  <a:gd name="connsiteX13" fmla="*/ 1505051 w 3316112"/>
                  <a:gd name="connsiteY13" fmla="*/ 1086573 h 2791266"/>
                  <a:gd name="connsiteX14" fmla="*/ 1471185 w 3316112"/>
                  <a:gd name="connsiteY14" fmla="*/ 1075284 h 2791266"/>
                  <a:gd name="connsiteX15" fmla="*/ 1426029 w 3316112"/>
                  <a:gd name="connsiteY15" fmla="*/ 973684 h 2791266"/>
                  <a:gd name="connsiteX16" fmla="*/ 1380874 w 3316112"/>
                  <a:gd name="connsiteY16" fmla="*/ 928528 h 2791266"/>
                  <a:gd name="connsiteX17" fmla="*/ 1347007 w 3316112"/>
                  <a:gd name="connsiteY17" fmla="*/ 894662 h 2791266"/>
                  <a:gd name="connsiteX18" fmla="*/ 1290562 w 3316112"/>
                  <a:gd name="connsiteY18" fmla="*/ 826928 h 2791266"/>
                  <a:gd name="connsiteX19" fmla="*/ 1279274 w 3316112"/>
                  <a:gd name="connsiteY19" fmla="*/ 793062 h 2791266"/>
                  <a:gd name="connsiteX20" fmla="*/ 1222829 w 3316112"/>
                  <a:gd name="connsiteY20" fmla="*/ 725328 h 2791266"/>
                  <a:gd name="connsiteX21" fmla="*/ 1211540 w 3316112"/>
                  <a:gd name="connsiteY21" fmla="*/ 691462 h 2791266"/>
                  <a:gd name="connsiteX22" fmla="*/ 1166385 w 3316112"/>
                  <a:gd name="connsiteY22" fmla="*/ 680173 h 2791266"/>
                  <a:gd name="connsiteX23" fmla="*/ 1132518 w 3316112"/>
                  <a:gd name="connsiteY23" fmla="*/ 646306 h 2791266"/>
                  <a:gd name="connsiteX24" fmla="*/ 1053496 w 3316112"/>
                  <a:gd name="connsiteY24" fmla="*/ 623728 h 2791266"/>
                  <a:gd name="connsiteX25" fmla="*/ 1008340 w 3316112"/>
                  <a:gd name="connsiteY25" fmla="*/ 578573 h 2791266"/>
                  <a:gd name="connsiteX26" fmla="*/ 895451 w 3316112"/>
                  <a:gd name="connsiteY26" fmla="*/ 522128 h 2791266"/>
                  <a:gd name="connsiteX27" fmla="*/ 839007 w 3316112"/>
                  <a:gd name="connsiteY27" fmla="*/ 499550 h 2791266"/>
                  <a:gd name="connsiteX28" fmla="*/ 805140 w 3316112"/>
                  <a:gd name="connsiteY28" fmla="*/ 476973 h 2791266"/>
                  <a:gd name="connsiteX29" fmla="*/ 759985 w 3316112"/>
                  <a:gd name="connsiteY29" fmla="*/ 443106 h 2791266"/>
                  <a:gd name="connsiteX30" fmla="*/ 703540 w 3316112"/>
                  <a:gd name="connsiteY30" fmla="*/ 431817 h 2791266"/>
                  <a:gd name="connsiteX31" fmla="*/ 680962 w 3316112"/>
                  <a:gd name="connsiteY31" fmla="*/ 386662 h 2791266"/>
                  <a:gd name="connsiteX32" fmla="*/ 669674 w 3316112"/>
                  <a:gd name="connsiteY32" fmla="*/ 307639 h 2791266"/>
                  <a:gd name="connsiteX33" fmla="*/ 635807 w 3316112"/>
                  <a:gd name="connsiteY33" fmla="*/ 273773 h 2791266"/>
                  <a:gd name="connsiteX34" fmla="*/ 613229 w 3316112"/>
                  <a:gd name="connsiteY34" fmla="*/ 228617 h 2791266"/>
                  <a:gd name="connsiteX35" fmla="*/ 545496 w 3316112"/>
                  <a:gd name="connsiteY35" fmla="*/ 127017 h 2791266"/>
                  <a:gd name="connsiteX36" fmla="*/ 466474 w 3316112"/>
                  <a:gd name="connsiteY36" fmla="*/ 115728 h 2791266"/>
                  <a:gd name="connsiteX37" fmla="*/ 421318 w 3316112"/>
                  <a:gd name="connsiteY37" fmla="*/ 104439 h 2791266"/>
                  <a:gd name="connsiteX38" fmla="*/ 319718 w 3316112"/>
                  <a:gd name="connsiteY38" fmla="*/ 81862 h 2791266"/>
                  <a:gd name="connsiteX39" fmla="*/ 251985 w 3316112"/>
                  <a:gd name="connsiteY39" fmla="*/ 47995 h 2791266"/>
                  <a:gd name="connsiteX40" fmla="*/ 218118 w 3316112"/>
                  <a:gd name="connsiteY40" fmla="*/ 25417 h 2791266"/>
                  <a:gd name="connsiteX41" fmla="*/ 285851 w 3316112"/>
                  <a:gd name="connsiteY41" fmla="*/ 47995 h 2791266"/>
                  <a:gd name="connsiteX42" fmla="*/ 319718 w 3316112"/>
                  <a:gd name="connsiteY42" fmla="*/ 59284 h 2791266"/>
                  <a:gd name="connsiteX43" fmla="*/ 703540 w 3316112"/>
                  <a:gd name="connsiteY43" fmla="*/ 70573 h 2791266"/>
                  <a:gd name="connsiteX44" fmla="*/ 861585 w 3316112"/>
                  <a:gd name="connsiteY44" fmla="*/ 59284 h 2791266"/>
                  <a:gd name="connsiteX45" fmla="*/ 1603425 w 3316112"/>
                  <a:gd name="connsiteY45" fmla="*/ 27433 h 2791266"/>
                  <a:gd name="connsiteX46" fmla="*/ 1684464 w 3316112"/>
                  <a:gd name="connsiteY46" fmla="*/ 53235 h 2791266"/>
                  <a:gd name="connsiteX47" fmla="*/ 1887261 w 3316112"/>
                  <a:gd name="connsiteY47" fmla="*/ 4049 h 2791266"/>
                  <a:gd name="connsiteX48" fmla="*/ 2287614 w 3316112"/>
                  <a:gd name="connsiteY48" fmla="*/ 22191 h 2791266"/>
                  <a:gd name="connsiteX49" fmla="*/ 2758118 w 3316112"/>
                  <a:gd name="connsiteY49" fmla="*/ 18966 h 2791266"/>
                  <a:gd name="connsiteX50" fmla="*/ 2898019 w 3316112"/>
                  <a:gd name="connsiteY50" fmla="*/ 30659 h 2791266"/>
                  <a:gd name="connsiteX51" fmla="*/ 3284665 w 3316112"/>
                  <a:gd name="connsiteY51" fmla="*/ 62912 h 2791266"/>
                  <a:gd name="connsiteX52" fmla="*/ 3316112 w 3316112"/>
                  <a:gd name="connsiteY52" fmla="*/ 183058 h 2791266"/>
                  <a:gd name="connsiteX53" fmla="*/ 3285470 w 3316112"/>
                  <a:gd name="connsiteY53" fmla="*/ 368116 h 2791266"/>
                  <a:gd name="connsiteX54" fmla="*/ 3230639 w 3316112"/>
                  <a:gd name="connsiteY54" fmla="*/ 595910 h 2791266"/>
                  <a:gd name="connsiteX55" fmla="*/ 3216528 w 3316112"/>
                  <a:gd name="connsiteY55" fmla="*/ 789434 h 2791266"/>
                  <a:gd name="connsiteX56" fmla="*/ 3185080 w 3316112"/>
                  <a:gd name="connsiteY56" fmla="*/ 928528 h 2791266"/>
                  <a:gd name="connsiteX57" fmla="*/ 3134683 w 3316112"/>
                  <a:gd name="connsiteY57" fmla="*/ 1024080 h 2791266"/>
                  <a:gd name="connsiteX58" fmla="*/ 3096785 w 3316112"/>
                  <a:gd name="connsiteY58" fmla="*/ 1097862 h 2791266"/>
                  <a:gd name="connsiteX59" fmla="*/ 3085496 w 3316112"/>
                  <a:gd name="connsiteY59" fmla="*/ 1131728 h 2791266"/>
                  <a:gd name="connsiteX60" fmla="*/ 3062918 w 3316112"/>
                  <a:gd name="connsiteY60" fmla="*/ 1165595 h 2791266"/>
                  <a:gd name="connsiteX61" fmla="*/ 3051629 w 3316112"/>
                  <a:gd name="connsiteY61" fmla="*/ 1199462 h 2791266"/>
                  <a:gd name="connsiteX62" fmla="*/ 3006474 w 3316112"/>
                  <a:gd name="connsiteY62" fmla="*/ 1244617 h 2791266"/>
                  <a:gd name="connsiteX63" fmla="*/ 2972607 w 3316112"/>
                  <a:gd name="connsiteY63" fmla="*/ 1312350 h 2791266"/>
                  <a:gd name="connsiteX64" fmla="*/ 2961318 w 3316112"/>
                  <a:gd name="connsiteY64" fmla="*/ 1346217 h 2791266"/>
                  <a:gd name="connsiteX65" fmla="*/ 2938740 w 3316112"/>
                  <a:gd name="connsiteY65" fmla="*/ 1391373 h 2791266"/>
                  <a:gd name="connsiteX66" fmla="*/ 2927451 w 3316112"/>
                  <a:gd name="connsiteY66" fmla="*/ 1515550 h 2791266"/>
                  <a:gd name="connsiteX67" fmla="*/ 2904874 w 3316112"/>
                  <a:gd name="connsiteY67" fmla="*/ 1560706 h 2791266"/>
                  <a:gd name="connsiteX68" fmla="*/ 2893585 w 3316112"/>
                  <a:gd name="connsiteY68" fmla="*/ 1594573 h 2791266"/>
                  <a:gd name="connsiteX69" fmla="*/ 2871007 w 3316112"/>
                  <a:gd name="connsiteY69" fmla="*/ 1786484 h 2791266"/>
                  <a:gd name="connsiteX70" fmla="*/ 2859718 w 3316112"/>
                  <a:gd name="connsiteY70" fmla="*/ 1842928 h 2791266"/>
                  <a:gd name="connsiteX71" fmla="*/ 2837140 w 3316112"/>
                  <a:gd name="connsiteY71" fmla="*/ 1876795 h 2791266"/>
                  <a:gd name="connsiteX72" fmla="*/ 2791985 w 3316112"/>
                  <a:gd name="connsiteY72" fmla="*/ 2034839 h 2791266"/>
                  <a:gd name="connsiteX73" fmla="*/ 2758118 w 3316112"/>
                  <a:gd name="connsiteY73" fmla="*/ 2068706 h 2791266"/>
                  <a:gd name="connsiteX74" fmla="*/ 2769407 w 3316112"/>
                  <a:gd name="connsiteY74" fmla="*/ 2113862 h 2791266"/>
                  <a:gd name="connsiteX75" fmla="*/ 2780696 w 3316112"/>
                  <a:gd name="connsiteY75" fmla="*/ 2147728 h 2791266"/>
                  <a:gd name="connsiteX76" fmla="*/ 2769407 w 3316112"/>
                  <a:gd name="connsiteY76" fmla="*/ 2215462 h 2791266"/>
                  <a:gd name="connsiteX77" fmla="*/ 2758118 w 3316112"/>
                  <a:gd name="connsiteY77" fmla="*/ 2249328 h 2791266"/>
                  <a:gd name="connsiteX78" fmla="*/ 2724251 w 3316112"/>
                  <a:gd name="connsiteY78" fmla="*/ 2271906 h 2791266"/>
                  <a:gd name="connsiteX79" fmla="*/ 2679096 w 3316112"/>
                  <a:gd name="connsiteY79" fmla="*/ 2497684 h 2791266"/>
                  <a:gd name="connsiteX80" fmla="*/ 2645229 w 3316112"/>
                  <a:gd name="connsiteY80" fmla="*/ 2554128 h 2791266"/>
                  <a:gd name="connsiteX81" fmla="*/ 2633940 w 3316112"/>
                  <a:gd name="connsiteY81" fmla="*/ 2633150 h 2791266"/>
                  <a:gd name="connsiteX82" fmla="*/ 2622651 w 3316112"/>
                  <a:gd name="connsiteY82" fmla="*/ 2667017 h 2791266"/>
                  <a:gd name="connsiteX83" fmla="*/ 2588785 w 3316112"/>
                  <a:gd name="connsiteY83" fmla="*/ 2678306 h 2791266"/>
                  <a:gd name="connsiteX84" fmla="*/ 2543629 w 3316112"/>
                  <a:gd name="connsiteY84" fmla="*/ 2723462 h 2791266"/>
                  <a:gd name="connsiteX85" fmla="*/ 2588785 w 3316112"/>
                  <a:gd name="connsiteY85" fmla="*/ 2746039 h 2791266"/>
                  <a:gd name="connsiteX86" fmla="*/ 2645229 w 3316112"/>
                  <a:gd name="connsiteY86" fmla="*/ 2791195 h 2791266"/>
                  <a:gd name="connsiteX87" fmla="*/ 2577496 w 3316112"/>
                  <a:gd name="connsiteY87" fmla="*/ 2734750 h 2791266"/>
                  <a:gd name="connsiteX88" fmla="*/ 2475896 w 3316112"/>
                  <a:gd name="connsiteY88" fmla="*/ 2655728 h 2791266"/>
                  <a:gd name="connsiteX89" fmla="*/ 2430740 w 3316112"/>
                  <a:gd name="connsiteY89" fmla="*/ 2599284 h 2791266"/>
                  <a:gd name="connsiteX90" fmla="*/ 2408162 w 3316112"/>
                  <a:gd name="connsiteY90" fmla="*/ 2565417 h 2791266"/>
                  <a:gd name="connsiteX91" fmla="*/ 2306562 w 3316112"/>
                  <a:gd name="connsiteY91" fmla="*/ 2520262 h 2791266"/>
                  <a:gd name="connsiteX92" fmla="*/ 2204962 w 3316112"/>
                  <a:gd name="connsiteY92" fmla="*/ 2452528 h 2791266"/>
                  <a:gd name="connsiteX93" fmla="*/ 2148518 w 3316112"/>
                  <a:gd name="connsiteY93" fmla="*/ 2418662 h 2791266"/>
                  <a:gd name="connsiteX94" fmla="*/ 1945318 w 3316112"/>
                  <a:gd name="connsiteY94" fmla="*/ 2396084 h 2791266"/>
                  <a:gd name="connsiteX95" fmla="*/ 1855007 w 3316112"/>
                  <a:gd name="connsiteY95" fmla="*/ 2373506 h 2791266"/>
                  <a:gd name="connsiteX96" fmla="*/ 1764696 w 3316112"/>
                  <a:gd name="connsiteY96" fmla="*/ 2339639 h 2791266"/>
                  <a:gd name="connsiteX97" fmla="*/ 1719540 w 3316112"/>
                  <a:gd name="connsiteY97" fmla="*/ 2328350 h 2791266"/>
                  <a:gd name="connsiteX98" fmla="*/ 1685674 w 3316112"/>
                  <a:gd name="connsiteY98" fmla="*/ 2305773 h 2791266"/>
                  <a:gd name="connsiteX99" fmla="*/ 1617940 w 3316112"/>
                  <a:gd name="connsiteY99" fmla="*/ 2204173 h 2791266"/>
                  <a:gd name="connsiteX100" fmla="*/ 1561495 w 3316112"/>
                  <a:gd name="connsiteY100" fmla="*/ 2091284 h 2791266"/>
                  <a:gd name="connsiteX101" fmla="*/ 1452236 w 3316112"/>
                  <a:gd name="connsiteY101" fmla="*/ 1937271 h 2791266"/>
                  <a:gd name="connsiteX102" fmla="*/ 1188962 w 3316112"/>
                  <a:gd name="connsiteY102" fmla="*/ 1854217 h 2791266"/>
                  <a:gd name="connsiteX103" fmla="*/ 933350 w 3316112"/>
                  <a:gd name="connsiteY103" fmla="*/ 1805030 h 2791266"/>
                  <a:gd name="connsiteX104" fmla="*/ 805140 w 3316112"/>
                  <a:gd name="connsiteY104" fmla="*/ 1752617 h 2791266"/>
                  <a:gd name="connsiteX105" fmla="*/ 613229 w 3316112"/>
                  <a:gd name="connsiteY105" fmla="*/ 1718750 h 2791266"/>
                  <a:gd name="connsiteX106" fmla="*/ 489051 w 3316112"/>
                  <a:gd name="connsiteY106" fmla="*/ 1684884 h 2791266"/>
                  <a:gd name="connsiteX107" fmla="*/ 184251 w 3316112"/>
                  <a:gd name="connsiteY107" fmla="*/ 1651017 h 2791266"/>
                  <a:gd name="connsiteX108" fmla="*/ 0 w 3316112"/>
                  <a:gd name="connsiteY108" fmla="*/ 1525227 h 2791266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58118 w 3316112"/>
                  <a:gd name="connsiteY73" fmla="*/ 2068706 h 2747293"/>
                  <a:gd name="connsiteX74" fmla="*/ 2769407 w 3316112"/>
                  <a:gd name="connsiteY74" fmla="*/ 2113862 h 2747293"/>
                  <a:gd name="connsiteX75" fmla="*/ 2780696 w 3316112"/>
                  <a:gd name="connsiteY75" fmla="*/ 2147728 h 2747293"/>
                  <a:gd name="connsiteX76" fmla="*/ 2769407 w 3316112"/>
                  <a:gd name="connsiteY76" fmla="*/ 2215462 h 2747293"/>
                  <a:gd name="connsiteX77" fmla="*/ 2758118 w 3316112"/>
                  <a:gd name="connsiteY77" fmla="*/ 2249328 h 2747293"/>
                  <a:gd name="connsiteX78" fmla="*/ 2724251 w 3316112"/>
                  <a:gd name="connsiteY78" fmla="*/ 2271906 h 2747293"/>
                  <a:gd name="connsiteX79" fmla="*/ 2679096 w 3316112"/>
                  <a:gd name="connsiteY79" fmla="*/ 2497684 h 2747293"/>
                  <a:gd name="connsiteX80" fmla="*/ 2645229 w 3316112"/>
                  <a:gd name="connsiteY80" fmla="*/ 2554128 h 2747293"/>
                  <a:gd name="connsiteX81" fmla="*/ 2633940 w 3316112"/>
                  <a:gd name="connsiteY81" fmla="*/ 2633150 h 2747293"/>
                  <a:gd name="connsiteX82" fmla="*/ 2622651 w 3316112"/>
                  <a:gd name="connsiteY82" fmla="*/ 2667017 h 2747293"/>
                  <a:gd name="connsiteX83" fmla="*/ 2588785 w 3316112"/>
                  <a:gd name="connsiteY83" fmla="*/ 2678306 h 2747293"/>
                  <a:gd name="connsiteX84" fmla="*/ 2543629 w 3316112"/>
                  <a:gd name="connsiteY84" fmla="*/ 2723462 h 2747293"/>
                  <a:gd name="connsiteX85" fmla="*/ 2588785 w 3316112"/>
                  <a:gd name="connsiteY85" fmla="*/ 2746039 h 2747293"/>
                  <a:gd name="connsiteX86" fmla="*/ 2577496 w 3316112"/>
                  <a:gd name="connsiteY86" fmla="*/ 2734750 h 2747293"/>
                  <a:gd name="connsiteX87" fmla="*/ 2475896 w 3316112"/>
                  <a:gd name="connsiteY87" fmla="*/ 2655728 h 2747293"/>
                  <a:gd name="connsiteX88" fmla="*/ 2430740 w 3316112"/>
                  <a:gd name="connsiteY88" fmla="*/ 2599284 h 2747293"/>
                  <a:gd name="connsiteX89" fmla="*/ 2408162 w 3316112"/>
                  <a:gd name="connsiteY89" fmla="*/ 2565417 h 2747293"/>
                  <a:gd name="connsiteX90" fmla="*/ 2306562 w 3316112"/>
                  <a:gd name="connsiteY90" fmla="*/ 2520262 h 2747293"/>
                  <a:gd name="connsiteX91" fmla="*/ 2204962 w 3316112"/>
                  <a:gd name="connsiteY91" fmla="*/ 2452528 h 2747293"/>
                  <a:gd name="connsiteX92" fmla="*/ 2148518 w 3316112"/>
                  <a:gd name="connsiteY92" fmla="*/ 2418662 h 2747293"/>
                  <a:gd name="connsiteX93" fmla="*/ 1945318 w 3316112"/>
                  <a:gd name="connsiteY93" fmla="*/ 2396084 h 2747293"/>
                  <a:gd name="connsiteX94" fmla="*/ 1855007 w 3316112"/>
                  <a:gd name="connsiteY94" fmla="*/ 2373506 h 2747293"/>
                  <a:gd name="connsiteX95" fmla="*/ 1764696 w 3316112"/>
                  <a:gd name="connsiteY95" fmla="*/ 2339639 h 2747293"/>
                  <a:gd name="connsiteX96" fmla="*/ 1719540 w 3316112"/>
                  <a:gd name="connsiteY96" fmla="*/ 2328350 h 2747293"/>
                  <a:gd name="connsiteX97" fmla="*/ 1685674 w 3316112"/>
                  <a:gd name="connsiteY97" fmla="*/ 2305773 h 2747293"/>
                  <a:gd name="connsiteX98" fmla="*/ 1617940 w 3316112"/>
                  <a:gd name="connsiteY98" fmla="*/ 2204173 h 2747293"/>
                  <a:gd name="connsiteX99" fmla="*/ 1561495 w 3316112"/>
                  <a:gd name="connsiteY99" fmla="*/ 2091284 h 2747293"/>
                  <a:gd name="connsiteX100" fmla="*/ 1452236 w 3316112"/>
                  <a:gd name="connsiteY100" fmla="*/ 1937271 h 2747293"/>
                  <a:gd name="connsiteX101" fmla="*/ 1188962 w 3316112"/>
                  <a:gd name="connsiteY101" fmla="*/ 1854217 h 2747293"/>
                  <a:gd name="connsiteX102" fmla="*/ 933350 w 3316112"/>
                  <a:gd name="connsiteY102" fmla="*/ 1805030 h 2747293"/>
                  <a:gd name="connsiteX103" fmla="*/ 805140 w 3316112"/>
                  <a:gd name="connsiteY103" fmla="*/ 1752617 h 2747293"/>
                  <a:gd name="connsiteX104" fmla="*/ 613229 w 3316112"/>
                  <a:gd name="connsiteY104" fmla="*/ 1718750 h 2747293"/>
                  <a:gd name="connsiteX105" fmla="*/ 489051 w 3316112"/>
                  <a:gd name="connsiteY105" fmla="*/ 1684884 h 2747293"/>
                  <a:gd name="connsiteX106" fmla="*/ 184251 w 3316112"/>
                  <a:gd name="connsiteY106" fmla="*/ 1651017 h 2747293"/>
                  <a:gd name="connsiteX107" fmla="*/ 0 w 3316112"/>
                  <a:gd name="connsiteY10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69407 w 3316112"/>
                  <a:gd name="connsiteY75" fmla="*/ 2215462 h 2747293"/>
                  <a:gd name="connsiteX76" fmla="*/ 2758118 w 3316112"/>
                  <a:gd name="connsiteY76" fmla="*/ 2249328 h 2747293"/>
                  <a:gd name="connsiteX77" fmla="*/ 2724251 w 3316112"/>
                  <a:gd name="connsiteY77" fmla="*/ 2271906 h 2747293"/>
                  <a:gd name="connsiteX78" fmla="*/ 2679096 w 3316112"/>
                  <a:gd name="connsiteY78" fmla="*/ 2497684 h 2747293"/>
                  <a:gd name="connsiteX79" fmla="*/ 2645229 w 3316112"/>
                  <a:gd name="connsiteY79" fmla="*/ 2554128 h 2747293"/>
                  <a:gd name="connsiteX80" fmla="*/ 2633940 w 3316112"/>
                  <a:gd name="connsiteY80" fmla="*/ 2633150 h 2747293"/>
                  <a:gd name="connsiteX81" fmla="*/ 2622651 w 3316112"/>
                  <a:gd name="connsiteY81" fmla="*/ 2667017 h 2747293"/>
                  <a:gd name="connsiteX82" fmla="*/ 2588785 w 3316112"/>
                  <a:gd name="connsiteY82" fmla="*/ 2678306 h 2747293"/>
                  <a:gd name="connsiteX83" fmla="*/ 2543629 w 3316112"/>
                  <a:gd name="connsiteY83" fmla="*/ 2723462 h 2747293"/>
                  <a:gd name="connsiteX84" fmla="*/ 2588785 w 3316112"/>
                  <a:gd name="connsiteY84" fmla="*/ 2746039 h 2747293"/>
                  <a:gd name="connsiteX85" fmla="*/ 2577496 w 3316112"/>
                  <a:gd name="connsiteY85" fmla="*/ 2734750 h 2747293"/>
                  <a:gd name="connsiteX86" fmla="*/ 2475896 w 3316112"/>
                  <a:gd name="connsiteY86" fmla="*/ 2655728 h 2747293"/>
                  <a:gd name="connsiteX87" fmla="*/ 2430740 w 3316112"/>
                  <a:gd name="connsiteY87" fmla="*/ 2599284 h 2747293"/>
                  <a:gd name="connsiteX88" fmla="*/ 2408162 w 3316112"/>
                  <a:gd name="connsiteY88" fmla="*/ 2565417 h 2747293"/>
                  <a:gd name="connsiteX89" fmla="*/ 2306562 w 3316112"/>
                  <a:gd name="connsiteY89" fmla="*/ 2520262 h 2747293"/>
                  <a:gd name="connsiteX90" fmla="*/ 2204962 w 3316112"/>
                  <a:gd name="connsiteY90" fmla="*/ 2452528 h 2747293"/>
                  <a:gd name="connsiteX91" fmla="*/ 2148518 w 3316112"/>
                  <a:gd name="connsiteY91" fmla="*/ 2418662 h 2747293"/>
                  <a:gd name="connsiteX92" fmla="*/ 1945318 w 3316112"/>
                  <a:gd name="connsiteY92" fmla="*/ 2396084 h 2747293"/>
                  <a:gd name="connsiteX93" fmla="*/ 1855007 w 3316112"/>
                  <a:gd name="connsiteY93" fmla="*/ 2373506 h 2747293"/>
                  <a:gd name="connsiteX94" fmla="*/ 1764696 w 3316112"/>
                  <a:gd name="connsiteY94" fmla="*/ 2339639 h 2747293"/>
                  <a:gd name="connsiteX95" fmla="*/ 1719540 w 3316112"/>
                  <a:gd name="connsiteY95" fmla="*/ 2328350 h 2747293"/>
                  <a:gd name="connsiteX96" fmla="*/ 1685674 w 3316112"/>
                  <a:gd name="connsiteY96" fmla="*/ 2305773 h 2747293"/>
                  <a:gd name="connsiteX97" fmla="*/ 1617940 w 3316112"/>
                  <a:gd name="connsiteY97" fmla="*/ 2204173 h 2747293"/>
                  <a:gd name="connsiteX98" fmla="*/ 1561495 w 3316112"/>
                  <a:gd name="connsiteY98" fmla="*/ 2091284 h 2747293"/>
                  <a:gd name="connsiteX99" fmla="*/ 1452236 w 3316112"/>
                  <a:gd name="connsiteY99" fmla="*/ 1937271 h 2747293"/>
                  <a:gd name="connsiteX100" fmla="*/ 1188962 w 3316112"/>
                  <a:gd name="connsiteY100" fmla="*/ 1854217 h 2747293"/>
                  <a:gd name="connsiteX101" fmla="*/ 933350 w 3316112"/>
                  <a:gd name="connsiteY101" fmla="*/ 1805030 h 2747293"/>
                  <a:gd name="connsiteX102" fmla="*/ 805140 w 3316112"/>
                  <a:gd name="connsiteY102" fmla="*/ 1752617 h 2747293"/>
                  <a:gd name="connsiteX103" fmla="*/ 613229 w 3316112"/>
                  <a:gd name="connsiteY103" fmla="*/ 1718750 h 2747293"/>
                  <a:gd name="connsiteX104" fmla="*/ 489051 w 3316112"/>
                  <a:gd name="connsiteY104" fmla="*/ 1684884 h 2747293"/>
                  <a:gd name="connsiteX105" fmla="*/ 184251 w 3316112"/>
                  <a:gd name="connsiteY105" fmla="*/ 1651017 h 2747293"/>
                  <a:gd name="connsiteX106" fmla="*/ 0 w 3316112"/>
                  <a:gd name="connsiteY10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58118 w 3316112"/>
                  <a:gd name="connsiteY75" fmla="*/ 2249328 h 2747293"/>
                  <a:gd name="connsiteX76" fmla="*/ 2724251 w 3316112"/>
                  <a:gd name="connsiteY76" fmla="*/ 2271906 h 2747293"/>
                  <a:gd name="connsiteX77" fmla="*/ 2679096 w 3316112"/>
                  <a:gd name="connsiteY77" fmla="*/ 2497684 h 2747293"/>
                  <a:gd name="connsiteX78" fmla="*/ 2645229 w 3316112"/>
                  <a:gd name="connsiteY78" fmla="*/ 2554128 h 2747293"/>
                  <a:gd name="connsiteX79" fmla="*/ 2633940 w 3316112"/>
                  <a:gd name="connsiteY79" fmla="*/ 2633150 h 2747293"/>
                  <a:gd name="connsiteX80" fmla="*/ 2622651 w 3316112"/>
                  <a:gd name="connsiteY80" fmla="*/ 2667017 h 2747293"/>
                  <a:gd name="connsiteX81" fmla="*/ 2588785 w 3316112"/>
                  <a:gd name="connsiteY81" fmla="*/ 2678306 h 2747293"/>
                  <a:gd name="connsiteX82" fmla="*/ 2543629 w 3316112"/>
                  <a:gd name="connsiteY82" fmla="*/ 2723462 h 2747293"/>
                  <a:gd name="connsiteX83" fmla="*/ 2588785 w 3316112"/>
                  <a:gd name="connsiteY83" fmla="*/ 2746039 h 2747293"/>
                  <a:gd name="connsiteX84" fmla="*/ 2577496 w 3316112"/>
                  <a:gd name="connsiteY84" fmla="*/ 2734750 h 2747293"/>
                  <a:gd name="connsiteX85" fmla="*/ 2475896 w 3316112"/>
                  <a:gd name="connsiteY85" fmla="*/ 2655728 h 2747293"/>
                  <a:gd name="connsiteX86" fmla="*/ 2430740 w 3316112"/>
                  <a:gd name="connsiteY86" fmla="*/ 2599284 h 2747293"/>
                  <a:gd name="connsiteX87" fmla="*/ 2408162 w 3316112"/>
                  <a:gd name="connsiteY87" fmla="*/ 2565417 h 2747293"/>
                  <a:gd name="connsiteX88" fmla="*/ 2306562 w 3316112"/>
                  <a:gd name="connsiteY88" fmla="*/ 2520262 h 2747293"/>
                  <a:gd name="connsiteX89" fmla="*/ 2204962 w 3316112"/>
                  <a:gd name="connsiteY89" fmla="*/ 2452528 h 2747293"/>
                  <a:gd name="connsiteX90" fmla="*/ 2148518 w 3316112"/>
                  <a:gd name="connsiteY90" fmla="*/ 2418662 h 2747293"/>
                  <a:gd name="connsiteX91" fmla="*/ 1945318 w 3316112"/>
                  <a:gd name="connsiteY91" fmla="*/ 2396084 h 2747293"/>
                  <a:gd name="connsiteX92" fmla="*/ 1855007 w 3316112"/>
                  <a:gd name="connsiteY92" fmla="*/ 2373506 h 2747293"/>
                  <a:gd name="connsiteX93" fmla="*/ 1764696 w 3316112"/>
                  <a:gd name="connsiteY93" fmla="*/ 2339639 h 2747293"/>
                  <a:gd name="connsiteX94" fmla="*/ 1719540 w 3316112"/>
                  <a:gd name="connsiteY94" fmla="*/ 2328350 h 2747293"/>
                  <a:gd name="connsiteX95" fmla="*/ 1685674 w 3316112"/>
                  <a:gd name="connsiteY95" fmla="*/ 2305773 h 2747293"/>
                  <a:gd name="connsiteX96" fmla="*/ 1617940 w 3316112"/>
                  <a:gd name="connsiteY96" fmla="*/ 2204173 h 2747293"/>
                  <a:gd name="connsiteX97" fmla="*/ 1561495 w 3316112"/>
                  <a:gd name="connsiteY97" fmla="*/ 2091284 h 2747293"/>
                  <a:gd name="connsiteX98" fmla="*/ 1452236 w 3316112"/>
                  <a:gd name="connsiteY98" fmla="*/ 1937271 h 2747293"/>
                  <a:gd name="connsiteX99" fmla="*/ 1188962 w 3316112"/>
                  <a:gd name="connsiteY99" fmla="*/ 1854217 h 2747293"/>
                  <a:gd name="connsiteX100" fmla="*/ 933350 w 3316112"/>
                  <a:gd name="connsiteY100" fmla="*/ 1805030 h 2747293"/>
                  <a:gd name="connsiteX101" fmla="*/ 805140 w 3316112"/>
                  <a:gd name="connsiteY101" fmla="*/ 1752617 h 2747293"/>
                  <a:gd name="connsiteX102" fmla="*/ 613229 w 3316112"/>
                  <a:gd name="connsiteY102" fmla="*/ 1718750 h 2747293"/>
                  <a:gd name="connsiteX103" fmla="*/ 489051 w 3316112"/>
                  <a:gd name="connsiteY103" fmla="*/ 1684884 h 2747293"/>
                  <a:gd name="connsiteX104" fmla="*/ 184251 w 3316112"/>
                  <a:gd name="connsiteY104" fmla="*/ 1651017 h 2747293"/>
                  <a:gd name="connsiteX105" fmla="*/ 0 w 3316112"/>
                  <a:gd name="connsiteY10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58118 w 3316112"/>
                  <a:gd name="connsiteY75" fmla="*/ 2249328 h 2747293"/>
                  <a:gd name="connsiteX76" fmla="*/ 2679096 w 3316112"/>
                  <a:gd name="connsiteY76" fmla="*/ 2497684 h 2747293"/>
                  <a:gd name="connsiteX77" fmla="*/ 2645229 w 3316112"/>
                  <a:gd name="connsiteY77" fmla="*/ 2554128 h 2747293"/>
                  <a:gd name="connsiteX78" fmla="*/ 2633940 w 3316112"/>
                  <a:gd name="connsiteY78" fmla="*/ 2633150 h 2747293"/>
                  <a:gd name="connsiteX79" fmla="*/ 2622651 w 3316112"/>
                  <a:gd name="connsiteY79" fmla="*/ 2667017 h 2747293"/>
                  <a:gd name="connsiteX80" fmla="*/ 2588785 w 3316112"/>
                  <a:gd name="connsiteY80" fmla="*/ 2678306 h 2747293"/>
                  <a:gd name="connsiteX81" fmla="*/ 2543629 w 3316112"/>
                  <a:gd name="connsiteY81" fmla="*/ 2723462 h 2747293"/>
                  <a:gd name="connsiteX82" fmla="*/ 2588785 w 3316112"/>
                  <a:gd name="connsiteY82" fmla="*/ 2746039 h 2747293"/>
                  <a:gd name="connsiteX83" fmla="*/ 2577496 w 3316112"/>
                  <a:gd name="connsiteY83" fmla="*/ 2734750 h 2747293"/>
                  <a:gd name="connsiteX84" fmla="*/ 2475896 w 3316112"/>
                  <a:gd name="connsiteY84" fmla="*/ 2655728 h 2747293"/>
                  <a:gd name="connsiteX85" fmla="*/ 2430740 w 3316112"/>
                  <a:gd name="connsiteY85" fmla="*/ 2599284 h 2747293"/>
                  <a:gd name="connsiteX86" fmla="*/ 2408162 w 3316112"/>
                  <a:gd name="connsiteY86" fmla="*/ 2565417 h 2747293"/>
                  <a:gd name="connsiteX87" fmla="*/ 2306562 w 3316112"/>
                  <a:gd name="connsiteY87" fmla="*/ 2520262 h 2747293"/>
                  <a:gd name="connsiteX88" fmla="*/ 2204962 w 3316112"/>
                  <a:gd name="connsiteY88" fmla="*/ 2452528 h 2747293"/>
                  <a:gd name="connsiteX89" fmla="*/ 2148518 w 3316112"/>
                  <a:gd name="connsiteY89" fmla="*/ 2418662 h 2747293"/>
                  <a:gd name="connsiteX90" fmla="*/ 1945318 w 3316112"/>
                  <a:gd name="connsiteY90" fmla="*/ 2396084 h 2747293"/>
                  <a:gd name="connsiteX91" fmla="*/ 1855007 w 3316112"/>
                  <a:gd name="connsiteY91" fmla="*/ 2373506 h 2747293"/>
                  <a:gd name="connsiteX92" fmla="*/ 1764696 w 3316112"/>
                  <a:gd name="connsiteY92" fmla="*/ 2339639 h 2747293"/>
                  <a:gd name="connsiteX93" fmla="*/ 1719540 w 3316112"/>
                  <a:gd name="connsiteY93" fmla="*/ 2328350 h 2747293"/>
                  <a:gd name="connsiteX94" fmla="*/ 1685674 w 3316112"/>
                  <a:gd name="connsiteY94" fmla="*/ 2305773 h 2747293"/>
                  <a:gd name="connsiteX95" fmla="*/ 1617940 w 3316112"/>
                  <a:gd name="connsiteY95" fmla="*/ 2204173 h 2747293"/>
                  <a:gd name="connsiteX96" fmla="*/ 1561495 w 3316112"/>
                  <a:gd name="connsiteY96" fmla="*/ 2091284 h 2747293"/>
                  <a:gd name="connsiteX97" fmla="*/ 1452236 w 3316112"/>
                  <a:gd name="connsiteY97" fmla="*/ 1937271 h 2747293"/>
                  <a:gd name="connsiteX98" fmla="*/ 1188962 w 3316112"/>
                  <a:gd name="connsiteY98" fmla="*/ 1854217 h 2747293"/>
                  <a:gd name="connsiteX99" fmla="*/ 933350 w 3316112"/>
                  <a:gd name="connsiteY99" fmla="*/ 1805030 h 2747293"/>
                  <a:gd name="connsiteX100" fmla="*/ 805140 w 3316112"/>
                  <a:gd name="connsiteY100" fmla="*/ 1752617 h 2747293"/>
                  <a:gd name="connsiteX101" fmla="*/ 613229 w 3316112"/>
                  <a:gd name="connsiteY101" fmla="*/ 1718750 h 2747293"/>
                  <a:gd name="connsiteX102" fmla="*/ 489051 w 3316112"/>
                  <a:gd name="connsiteY102" fmla="*/ 1684884 h 2747293"/>
                  <a:gd name="connsiteX103" fmla="*/ 184251 w 3316112"/>
                  <a:gd name="connsiteY103" fmla="*/ 1651017 h 2747293"/>
                  <a:gd name="connsiteX104" fmla="*/ 0 w 3316112"/>
                  <a:gd name="connsiteY10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62918 w 3316112"/>
                  <a:gd name="connsiteY59" fmla="*/ 1165595 h 2747293"/>
                  <a:gd name="connsiteX60" fmla="*/ 3051629 w 3316112"/>
                  <a:gd name="connsiteY60" fmla="*/ 1199462 h 2747293"/>
                  <a:gd name="connsiteX61" fmla="*/ 3006474 w 3316112"/>
                  <a:gd name="connsiteY61" fmla="*/ 1244617 h 2747293"/>
                  <a:gd name="connsiteX62" fmla="*/ 2972607 w 3316112"/>
                  <a:gd name="connsiteY62" fmla="*/ 1312350 h 2747293"/>
                  <a:gd name="connsiteX63" fmla="*/ 2961318 w 3316112"/>
                  <a:gd name="connsiteY63" fmla="*/ 1346217 h 2747293"/>
                  <a:gd name="connsiteX64" fmla="*/ 2938740 w 3316112"/>
                  <a:gd name="connsiteY64" fmla="*/ 1391373 h 2747293"/>
                  <a:gd name="connsiteX65" fmla="*/ 2927451 w 3316112"/>
                  <a:gd name="connsiteY65" fmla="*/ 1515550 h 2747293"/>
                  <a:gd name="connsiteX66" fmla="*/ 2904874 w 3316112"/>
                  <a:gd name="connsiteY66" fmla="*/ 1560706 h 2747293"/>
                  <a:gd name="connsiteX67" fmla="*/ 2893585 w 3316112"/>
                  <a:gd name="connsiteY67" fmla="*/ 1594573 h 2747293"/>
                  <a:gd name="connsiteX68" fmla="*/ 2871007 w 3316112"/>
                  <a:gd name="connsiteY68" fmla="*/ 1786484 h 2747293"/>
                  <a:gd name="connsiteX69" fmla="*/ 2859718 w 3316112"/>
                  <a:gd name="connsiteY69" fmla="*/ 1842928 h 2747293"/>
                  <a:gd name="connsiteX70" fmla="*/ 2837140 w 3316112"/>
                  <a:gd name="connsiteY70" fmla="*/ 1876795 h 2747293"/>
                  <a:gd name="connsiteX71" fmla="*/ 2791985 w 3316112"/>
                  <a:gd name="connsiteY71" fmla="*/ 2034839 h 2747293"/>
                  <a:gd name="connsiteX72" fmla="*/ 2769407 w 3316112"/>
                  <a:gd name="connsiteY72" fmla="*/ 2113862 h 2747293"/>
                  <a:gd name="connsiteX73" fmla="*/ 2780696 w 3316112"/>
                  <a:gd name="connsiteY73" fmla="*/ 2147728 h 2747293"/>
                  <a:gd name="connsiteX74" fmla="*/ 2758118 w 3316112"/>
                  <a:gd name="connsiteY74" fmla="*/ 2249328 h 2747293"/>
                  <a:gd name="connsiteX75" fmla="*/ 2679096 w 3316112"/>
                  <a:gd name="connsiteY75" fmla="*/ 2497684 h 2747293"/>
                  <a:gd name="connsiteX76" fmla="*/ 2645229 w 3316112"/>
                  <a:gd name="connsiteY76" fmla="*/ 2554128 h 2747293"/>
                  <a:gd name="connsiteX77" fmla="*/ 2633940 w 3316112"/>
                  <a:gd name="connsiteY77" fmla="*/ 2633150 h 2747293"/>
                  <a:gd name="connsiteX78" fmla="*/ 2622651 w 3316112"/>
                  <a:gd name="connsiteY78" fmla="*/ 2667017 h 2747293"/>
                  <a:gd name="connsiteX79" fmla="*/ 2588785 w 3316112"/>
                  <a:gd name="connsiteY79" fmla="*/ 2678306 h 2747293"/>
                  <a:gd name="connsiteX80" fmla="*/ 2543629 w 3316112"/>
                  <a:gd name="connsiteY80" fmla="*/ 2723462 h 2747293"/>
                  <a:gd name="connsiteX81" fmla="*/ 2588785 w 3316112"/>
                  <a:gd name="connsiteY81" fmla="*/ 2746039 h 2747293"/>
                  <a:gd name="connsiteX82" fmla="*/ 2577496 w 3316112"/>
                  <a:gd name="connsiteY82" fmla="*/ 2734750 h 2747293"/>
                  <a:gd name="connsiteX83" fmla="*/ 2475896 w 3316112"/>
                  <a:gd name="connsiteY83" fmla="*/ 2655728 h 2747293"/>
                  <a:gd name="connsiteX84" fmla="*/ 2430740 w 3316112"/>
                  <a:gd name="connsiteY84" fmla="*/ 2599284 h 2747293"/>
                  <a:gd name="connsiteX85" fmla="*/ 2408162 w 3316112"/>
                  <a:gd name="connsiteY85" fmla="*/ 2565417 h 2747293"/>
                  <a:gd name="connsiteX86" fmla="*/ 2306562 w 3316112"/>
                  <a:gd name="connsiteY86" fmla="*/ 2520262 h 2747293"/>
                  <a:gd name="connsiteX87" fmla="*/ 2204962 w 3316112"/>
                  <a:gd name="connsiteY87" fmla="*/ 2452528 h 2747293"/>
                  <a:gd name="connsiteX88" fmla="*/ 2148518 w 3316112"/>
                  <a:gd name="connsiteY88" fmla="*/ 2418662 h 2747293"/>
                  <a:gd name="connsiteX89" fmla="*/ 1945318 w 3316112"/>
                  <a:gd name="connsiteY89" fmla="*/ 2396084 h 2747293"/>
                  <a:gd name="connsiteX90" fmla="*/ 1855007 w 3316112"/>
                  <a:gd name="connsiteY90" fmla="*/ 2373506 h 2747293"/>
                  <a:gd name="connsiteX91" fmla="*/ 1764696 w 3316112"/>
                  <a:gd name="connsiteY91" fmla="*/ 2339639 h 2747293"/>
                  <a:gd name="connsiteX92" fmla="*/ 1719540 w 3316112"/>
                  <a:gd name="connsiteY92" fmla="*/ 2328350 h 2747293"/>
                  <a:gd name="connsiteX93" fmla="*/ 1685674 w 3316112"/>
                  <a:gd name="connsiteY93" fmla="*/ 2305773 h 2747293"/>
                  <a:gd name="connsiteX94" fmla="*/ 1617940 w 3316112"/>
                  <a:gd name="connsiteY94" fmla="*/ 2204173 h 2747293"/>
                  <a:gd name="connsiteX95" fmla="*/ 1561495 w 3316112"/>
                  <a:gd name="connsiteY95" fmla="*/ 2091284 h 2747293"/>
                  <a:gd name="connsiteX96" fmla="*/ 1452236 w 3316112"/>
                  <a:gd name="connsiteY96" fmla="*/ 1937271 h 2747293"/>
                  <a:gd name="connsiteX97" fmla="*/ 1188962 w 3316112"/>
                  <a:gd name="connsiteY97" fmla="*/ 1854217 h 2747293"/>
                  <a:gd name="connsiteX98" fmla="*/ 933350 w 3316112"/>
                  <a:gd name="connsiteY98" fmla="*/ 1805030 h 2747293"/>
                  <a:gd name="connsiteX99" fmla="*/ 805140 w 3316112"/>
                  <a:gd name="connsiteY99" fmla="*/ 1752617 h 2747293"/>
                  <a:gd name="connsiteX100" fmla="*/ 613229 w 3316112"/>
                  <a:gd name="connsiteY100" fmla="*/ 1718750 h 2747293"/>
                  <a:gd name="connsiteX101" fmla="*/ 489051 w 3316112"/>
                  <a:gd name="connsiteY101" fmla="*/ 1684884 h 2747293"/>
                  <a:gd name="connsiteX102" fmla="*/ 184251 w 3316112"/>
                  <a:gd name="connsiteY102" fmla="*/ 1651017 h 2747293"/>
                  <a:gd name="connsiteX103" fmla="*/ 0 w 3316112"/>
                  <a:gd name="connsiteY10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62918 w 3316112"/>
                  <a:gd name="connsiteY59" fmla="*/ 1165595 h 2747293"/>
                  <a:gd name="connsiteX60" fmla="*/ 3006474 w 3316112"/>
                  <a:gd name="connsiteY60" fmla="*/ 1244617 h 2747293"/>
                  <a:gd name="connsiteX61" fmla="*/ 2972607 w 3316112"/>
                  <a:gd name="connsiteY61" fmla="*/ 1312350 h 2747293"/>
                  <a:gd name="connsiteX62" fmla="*/ 2961318 w 3316112"/>
                  <a:gd name="connsiteY62" fmla="*/ 1346217 h 2747293"/>
                  <a:gd name="connsiteX63" fmla="*/ 2938740 w 3316112"/>
                  <a:gd name="connsiteY63" fmla="*/ 1391373 h 2747293"/>
                  <a:gd name="connsiteX64" fmla="*/ 2927451 w 3316112"/>
                  <a:gd name="connsiteY64" fmla="*/ 1515550 h 2747293"/>
                  <a:gd name="connsiteX65" fmla="*/ 2904874 w 3316112"/>
                  <a:gd name="connsiteY65" fmla="*/ 1560706 h 2747293"/>
                  <a:gd name="connsiteX66" fmla="*/ 2893585 w 3316112"/>
                  <a:gd name="connsiteY66" fmla="*/ 1594573 h 2747293"/>
                  <a:gd name="connsiteX67" fmla="*/ 2871007 w 3316112"/>
                  <a:gd name="connsiteY67" fmla="*/ 1786484 h 2747293"/>
                  <a:gd name="connsiteX68" fmla="*/ 2859718 w 3316112"/>
                  <a:gd name="connsiteY68" fmla="*/ 1842928 h 2747293"/>
                  <a:gd name="connsiteX69" fmla="*/ 2837140 w 3316112"/>
                  <a:gd name="connsiteY69" fmla="*/ 1876795 h 2747293"/>
                  <a:gd name="connsiteX70" fmla="*/ 2791985 w 3316112"/>
                  <a:gd name="connsiteY70" fmla="*/ 2034839 h 2747293"/>
                  <a:gd name="connsiteX71" fmla="*/ 2769407 w 3316112"/>
                  <a:gd name="connsiteY71" fmla="*/ 2113862 h 2747293"/>
                  <a:gd name="connsiteX72" fmla="*/ 2780696 w 3316112"/>
                  <a:gd name="connsiteY72" fmla="*/ 2147728 h 2747293"/>
                  <a:gd name="connsiteX73" fmla="*/ 2758118 w 3316112"/>
                  <a:gd name="connsiteY73" fmla="*/ 2249328 h 2747293"/>
                  <a:gd name="connsiteX74" fmla="*/ 2679096 w 3316112"/>
                  <a:gd name="connsiteY74" fmla="*/ 2497684 h 2747293"/>
                  <a:gd name="connsiteX75" fmla="*/ 2645229 w 3316112"/>
                  <a:gd name="connsiteY75" fmla="*/ 2554128 h 2747293"/>
                  <a:gd name="connsiteX76" fmla="*/ 2633940 w 3316112"/>
                  <a:gd name="connsiteY76" fmla="*/ 2633150 h 2747293"/>
                  <a:gd name="connsiteX77" fmla="*/ 2622651 w 3316112"/>
                  <a:gd name="connsiteY77" fmla="*/ 2667017 h 2747293"/>
                  <a:gd name="connsiteX78" fmla="*/ 2588785 w 3316112"/>
                  <a:gd name="connsiteY78" fmla="*/ 2678306 h 2747293"/>
                  <a:gd name="connsiteX79" fmla="*/ 2543629 w 3316112"/>
                  <a:gd name="connsiteY79" fmla="*/ 2723462 h 2747293"/>
                  <a:gd name="connsiteX80" fmla="*/ 2588785 w 3316112"/>
                  <a:gd name="connsiteY80" fmla="*/ 2746039 h 2747293"/>
                  <a:gd name="connsiteX81" fmla="*/ 2577496 w 3316112"/>
                  <a:gd name="connsiteY81" fmla="*/ 2734750 h 2747293"/>
                  <a:gd name="connsiteX82" fmla="*/ 2475896 w 3316112"/>
                  <a:gd name="connsiteY82" fmla="*/ 2655728 h 2747293"/>
                  <a:gd name="connsiteX83" fmla="*/ 2430740 w 3316112"/>
                  <a:gd name="connsiteY83" fmla="*/ 2599284 h 2747293"/>
                  <a:gd name="connsiteX84" fmla="*/ 2408162 w 3316112"/>
                  <a:gd name="connsiteY84" fmla="*/ 2565417 h 2747293"/>
                  <a:gd name="connsiteX85" fmla="*/ 2306562 w 3316112"/>
                  <a:gd name="connsiteY85" fmla="*/ 2520262 h 2747293"/>
                  <a:gd name="connsiteX86" fmla="*/ 2204962 w 3316112"/>
                  <a:gd name="connsiteY86" fmla="*/ 2452528 h 2747293"/>
                  <a:gd name="connsiteX87" fmla="*/ 2148518 w 3316112"/>
                  <a:gd name="connsiteY87" fmla="*/ 2418662 h 2747293"/>
                  <a:gd name="connsiteX88" fmla="*/ 1945318 w 3316112"/>
                  <a:gd name="connsiteY88" fmla="*/ 2396084 h 2747293"/>
                  <a:gd name="connsiteX89" fmla="*/ 1855007 w 3316112"/>
                  <a:gd name="connsiteY89" fmla="*/ 2373506 h 2747293"/>
                  <a:gd name="connsiteX90" fmla="*/ 1764696 w 3316112"/>
                  <a:gd name="connsiteY90" fmla="*/ 2339639 h 2747293"/>
                  <a:gd name="connsiteX91" fmla="*/ 1719540 w 3316112"/>
                  <a:gd name="connsiteY91" fmla="*/ 2328350 h 2747293"/>
                  <a:gd name="connsiteX92" fmla="*/ 1685674 w 3316112"/>
                  <a:gd name="connsiteY92" fmla="*/ 2305773 h 2747293"/>
                  <a:gd name="connsiteX93" fmla="*/ 1617940 w 3316112"/>
                  <a:gd name="connsiteY93" fmla="*/ 2204173 h 2747293"/>
                  <a:gd name="connsiteX94" fmla="*/ 1561495 w 3316112"/>
                  <a:gd name="connsiteY94" fmla="*/ 2091284 h 2747293"/>
                  <a:gd name="connsiteX95" fmla="*/ 1452236 w 3316112"/>
                  <a:gd name="connsiteY95" fmla="*/ 1937271 h 2747293"/>
                  <a:gd name="connsiteX96" fmla="*/ 1188962 w 3316112"/>
                  <a:gd name="connsiteY96" fmla="*/ 1854217 h 2747293"/>
                  <a:gd name="connsiteX97" fmla="*/ 933350 w 3316112"/>
                  <a:gd name="connsiteY97" fmla="*/ 1805030 h 2747293"/>
                  <a:gd name="connsiteX98" fmla="*/ 805140 w 3316112"/>
                  <a:gd name="connsiteY98" fmla="*/ 1752617 h 2747293"/>
                  <a:gd name="connsiteX99" fmla="*/ 613229 w 3316112"/>
                  <a:gd name="connsiteY99" fmla="*/ 1718750 h 2747293"/>
                  <a:gd name="connsiteX100" fmla="*/ 489051 w 3316112"/>
                  <a:gd name="connsiteY100" fmla="*/ 1684884 h 2747293"/>
                  <a:gd name="connsiteX101" fmla="*/ 184251 w 3316112"/>
                  <a:gd name="connsiteY101" fmla="*/ 1651017 h 2747293"/>
                  <a:gd name="connsiteX102" fmla="*/ 0 w 3316112"/>
                  <a:gd name="connsiteY10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32518 w 3316112"/>
                  <a:gd name="connsiteY22" fmla="*/ 646306 h 2747293"/>
                  <a:gd name="connsiteX23" fmla="*/ 1053496 w 3316112"/>
                  <a:gd name="connsiteY23" fmla="*/ 623728 h 2747293"/>
                  <a:gd name="connsiteX24" fmla="*/ 1008340 w 3316112"/>
                  <a:gd name="connsiteY24" fmla="*/ 578573 h 2747293"/>
                  <a:gd name="connsiteX25" fmla="*/ 895451 w 3316112"/>
                  <a:gd name="connsiteY25" fmla="*/ 522128 h 2747293"/>
                  <a:gd name="connsiteX26" fmla="*/ 839007 w 3316112"/>
                  <a:gd name="connsiteY26" fmla="*/ 499550 h 2747293"/>
                  <a:gd name="connsiteX27" fmla="*/ 805140 w 3316112"/>
                  <a:gd name="connsiteY27" fmla="*/ 476973 h 2747293"/>
                  <a:gd name="connsiteX28" fmla="*/ 759985 w 3316112"/>
                  <a:gd name="connsiteY28" fmla="*/ 443106 h 2747293"/>
                  <a:gd name="connsiteX29" fmla="*/ 703540 w 3316112"/>
                  <a:gd name="connsiteY29" fmla="*/ 431817 h 2747293"/>
                  <a:gd name="connsiteX30" fmla="*/ 680962 w 3316112"/>
                  <a:gd name="connsiteY30" fmla="*/ 386662 h 2747293"/>
                  <a:gd name="connsiteX31" fmla="*/ 669674 w 3316112"/>
                  <a:gd name="connsiteY31" fmla="*/ 307639 h 2747293"/>
                  <a:gd name="connsiteX32" fmla="*/ 635807 w 3316112"/>
                  <a:gd name="connsiteY32" fmla="*/ 273773 h 2747293"/>
                  <a:gd name="connsiteX33" fmla="*/ 613229 w 3316112"/>
                  <a:gd name="connsiteY33" fmla="*/ 228617 h 2747293"/>
                  <a:gd name="connsiteX34" fmla="*/ 545496 w 3316112"/>
                  <a:gd name="connsiteY34" fmla="*/ 127017 h 2747293"/>
                  <a:gd name="connsiteX35" fmla="*/ 466474 w 3316112"/>
                  <a:gd name="connsiteY35" fmla="*/ 115728 h 2747293"/>
                  <a:gd name="connsiteX36" fmla="*/ 421318 w 3316112"/>
                  <a:gd name="connsiteY36" fmla="*/ 104439 h 2747293"/>
                  <a:gd name="connsiteX37" fmla="*/ 319718 w 3316112"/>
                  <a:gd name="connsiteY37" fmla="*/ 81862 h 2747293"/>
                  <a:gd name="connsiteX38" fmla="*/ 251985 w 3316112"/>
                  <a:gd name="connsiteY38" fmla="*/ 47995 h 2747293"/>
                  <a:gd name="connsiteX39" fmla="*/ 218118 w 3316112"/>
                  <a:gd name="connsiteY39" fmla="*/ 25417 h 2747293"/>
                  <a:gd name="connsiteX40" fmla="*/ 285851 w 3316112"/>
                  <a:gd name="connsiteY40" fmla="*/ 47995 h 2747293"/>
                  <a:gd name="connsiteX41" fmla="*/ 319718 w 3316112"/>
                  <a:gd name="connsiteY41" fmla="*/ 59284 h 2747293"/>
                  <a:gd name="connsiteX42" fmla="*/ 703540 w 3316112"/>
                  <a:gd name="connsiteY42" fmla="*/ 70573 h 2747293"/>
                  <a:gd name="connsiteX43" fmla="*/ 861585 w 3316112"/>
                  <a:gd name="connsiteY43" fmla="*/ 59284 h 2747293"/>
                  <a:gd name="connsiteX44" fmla="*/ 1603425 w 3316112"/>
                  <a:gd name="connsiteY44" fmla="*/ 27433 h 2747293"/>
                  <a:gd name="connsiteX45" fmla="*/ 1684464 w 3316112"/>
                  <a:gd name="connsiteY45" fmla="*/ 53235 h 2747293"/>
                  <a:gd name="connsiteX46" fmla="*/ 1887261 w 3316112"/>
                  <a:gd name="connsiteY46" fmla="*/ 4049 h 2747293"/>
                  <a:gd name="connsiteX47" fmla="*/ 2287614 w 3316112"/>
                  <a:gd name="connsiteY47" fmla="*/ 22191 h 2747293"/>
                  <a:gd name="connsiteX48" fmla="*/ 2758118 w 3316112"/>
                  <a:gd name="connsiteY48" fmla="*/ 18966 h 2747293"/>
                  <a:gd name="connsiteX49" fmla="*/ 2898019 w 3316112"/>
                  <a:gd name="connsiteY49" fmla="*/ 30659 h 2747293"/>
                  <a:gd name="connsiteX50" fmla="*/ 3284665 w 3316112"/>
                  <a:gd name="connsiteY50" fmla="*/ 62912 h 2747293"/>
                  <a:gd name="connsiteX51" fmla="*/ 3316112 w 3316112"/>
                  <a:gd name="connsiteY51" fmla="*/ 183058 h 2747293"/>
                  <a:gd name="connsiteX52" fmla="*/ 3285470 w 3316112"/>
                  <a:gd name="connsiteY52" fmla="*/ 368116 h 2747293"/>
                  <a:gd name="connsiteX53" fmla="*/ 3230639 w 3316112"/>
                  <a:gd name="connsiteY53" fmla="*/ 595910 h 2747293"/>
                  <a:gd name="connsiteX54" fmla="*/ 3216528 w 3316112"/>
                  <a:gd name="connsiteY54" fmla="*/ 789434 h 2747293"/>
                  <a:gd name="connsiteX55" fmla="*/ 3185080 w 3316112"/>
                  <a:gd name="connsiteY55" fmla="*/ 928528 h 2747293"/>
                  <a:gd name="connsiteX56" fmla="*/ 3134683 w 3316112"/>
                  <a:gd name="connsiteY56" fmla="*/ 1024080 h 2747293"/>
                  <a:gd name="connsiteX57" fmla="*/ 3096785 w 3316112"/>
                  <a:gd name="connsiteY57" fmla="*/ 1097862 h 2747293"/>
                  <a:gd name="connsiteX58" fmla="*/ 3062918 w 3316112"/>
                  <a:gd name="connsiteY58" fmla="*/ 1165595 h 2747293"/>
                  <a:gd name="connsiteX59" fmla="*/ 3006474 w 3316112"/>
                  <a:gd name="connsiteY59" fmla="*/ 1244617 h 2747293"/>
                  <a:gd name="connsiteX60" fmla="*/ 2972607 w 3316112"/>
                  <a:gd name="connsiteY60" fmla="*/ 1312350 h 2747293"/>
                  <a:gd name="connsiteX61" fmla="*/ 2961318 w 3316112"/>
                  <a:gd name="connsiteY61" fmla="*/ 1346217 h 2747293"/>
                  <a:gd name="connsiteX62" fmla="*/ 2938740 w 3316112"/>
                  <a:gd name="connsiteY62" fmla="*/ 1391373 h 2747293"/>
                  <a:gd name="connsiteX63" fmla="*/ 2927451 w 3316112"/>
                  <a:gd name="connsiteY63" fmla="*/ 1515550 h 2747293"/>
                  <a:gd name="connsiteX64" fmla="*/ 2904874 w 3316112"/>
                  <a:gd name="connsiteY64" fmla="*/ 1560706 h 2747293"/>
                  <a:gd name="connsiteX65" fmla="*/ 2893585 w 3316112"/>
                  <a:gd name="connsiteY65" fmla="*/ 1594573 h 2747293"/>
                  <a:gd name="connsiteX66" fmla="*/ 2871007 w 3316112"/>
                  <a:gd name="connsiteY66" fmla="*/ 1786484 h 2747293"/>
                  <a:gd name="connsiteX67" fmla="*/ 2859718 w 3316112"/>
                  <a:gd name="connsiteY67" fmla="*/ 1842928 h 2747293"/>
                  <a:gd name="connsiteX68" fmla="*/ 2837140 w 3316112"/>
                  <a:gd name="connsiteY68" fmla="*/ 1876795 h 2747293"/>
                  <a:gd name="connsiteX69" fmla="*/ 2791985 w 3316112"/>
                  <a:gd name="connsiteY69" fmla="*/ 2034839 h 2747293"/>
                  <a:gd name="connsiteX70" fmla="*/ 2769407 w 3316112"/>
                  <a:gd name="connsiteY70" fmla="*/ 2113862 h 2747293"/>
                  <a:gd name="connsiteX71" fmla="*/ 2780696 w 3316112"/>
                  <a:gd name="connsiteY71" fmla="*/ 2147728 h 2747293"/>
                  <a:gd name="connsiteX72" fmla="*/ 2758118 w 3316112"/>
                  <a:gd name="connsiteY72" fmla="*/ 2249328 h 2747293"/>
                  <a:gd name="connsiteX73" fmla="*/ 2679096 w 3316112"/>
                  <a:gd name="connsiteY73" fmla="*/ 2497684 h 2747293"/>
                  <a:gd name="connsiteX74" fmla="*/ 2645229 w 3316112"/>
                  <a:gd name="connsiteY74" fmla="*/ 2554128 h 2747293"/>
                  <a:gd name="connsiteX75" fmla="*/ 2633940 w 3316112"/>
                  <a:gd name="connsiteY75" fmla="*/ 2633150 h 2747293"/>
                  <a:gd name="connsiteX76" fmla="*/ 2622651 w 3316112"/>
                  <a:gd name="connsiteY76" fmla="*/ 2667017 h 2747293"/>
                  <a:gd name="connsiteX77" fmla="*/ 2588785 w 3316112"/>
                  <a:gd name="connsiteY77" fmla="*/ 2678306 h 2747293"/>
                  <a:gd name="connsiteX78" fmla="*/ 2543629 w 3316112"/>
                  <a:gd name="connsiteY78" fmla="*/ 2723462 h 2747293"/>
                  <a:gd name="connsiteX79" fmla="*/ 2588785 w 3316112"/>
                  <a:gd name="connsiteY79" fmla="*/ 2746039 h 2747293"/>
                  <a:gd name="connsiteX80" fmla="*/ 2577496 w 3316112"/>
                  <a:gd name="connsiteY80" fmla="*/ 2734750 h 2747293"/>
                  <a:gd name="connsiteX81" fmla="*/ 2475896 w 3316112"/>
                  <a:gd name="connsiteY81" fmla="*/ 2655728 h 2747293"/>
                  <a:gd name="connsiteX82" fmla="*/ 2430740 w 3316112"/>
                  <a:gd name="connsiteY82" fmla="*/ 2599284 h 2747293"/>
                  <a:gd name="connsiteX83" fmla="*/ 2408162 w 3316112"/>
                  <a:gd name="connsiteY83" fmla="*/ 2565417 h 2747293"/>
                  <a:gd name="connsiteX84" fmla="*/ 2306562 w 3316112"/>
                  <a:gd name="connsiteY84" fmla="*/ 2520262 h 2747293"/>
                  <a:gd name="connsiteX85" fmla="*/ 2204962 w 3316112"/>
                  <a:gd name="connsiteY85" fmla="*/ 2452528 h 2747293"/>
                  <a:gd name="connsiteX86" fmla="*/ 2148518 w 3316112"/>
                  <a:gd name="connsiteY86" fmla="*/ 2418662 h 2747293"/>
                  <a:gd name="connsiteX87" fmla="*/ 1945318 w 3316112"/>
                  <a:gd name="connsiteY87" fmla="*/ 2396084 h 2747293"/>
                  <a:gd name="connsiteX88" fmla="*/ 1855007 w 3316112"/>
                  <a:gd name="connsiteY88" fmla="*/ 2373506 h 2747293"/>
                  <a:gd name="connsiteX89" fmla="*/ 1764696 w 3316112"/>
                  <a:gd name="connsiteY89" fmla="*/ 2339639 h 2747293"/>
                  <a:gd name="connsiteX90" fmla="*/ 1719540 w 3316112"/>
                  <a:gd name="connsiteY90" fmla="*/ 2328350 h 2747293"/>
                  <a:gd name="connsiteX91" fmla="*/ 1685674 w 3316112"/>
                  <a:gd name="connsiteY91" fmla="*/ 2305773 h 2747293"/>
                  <a:gd name="connsiteX92" fmla="*/ 1617940 w 3316112"/>
                  <a:gd name="connsiteY92" fmla="*/ 2204173 h 2747293"/>
                  <a:gd name="connsiteX93" fmla="*/ 1561495 w 3316112"/>
                  <a:gd name="connsiteY93" fmla="*/ 2091284 h 2747293"/>
                  <a:gd name="connsiteX94" fmla="*/ 1452236 w 3316112"/>
                  <a:gd name="connsiteY94" fmla="*/ 1937271 h 2747293"/>
                  <a:gd name="connsiteX95" fmla="*/ 1188962 w 3316112"/>
                  <a:gd name="connsiteY95" fmla="*/ 1854217 h 2747293"/>
                  <a:gd name="connsiteX96" fmla="*/ 933350 w 3316112"/>
                  <a:gd name="connsiteY96" fmla="*/ 1805030 h 2747293"/>
                  <a:gd name="connsiteX97" fmla="*/ 805140 w 3316112"/>
                  <a:gd name="connsiteY97" fmla="*/ 1752617 h 2747293"/>
                  <a:gd name="connsiteX98" fmla="*/ 613229 w 3316112"/>
                  <a:gd name="connsiteY98" fmla="*/ 1718750 h 2747293"/>
                  <a:gd name="connsiteX99" fmla="*/ 489051 w 3316112"/>
                  <a:gd name="connsiteY99" fmla="*/ 1684884 h 2747293"/>
                  <a:gd name="connsiteX100" fmla="*/ 184251 w 3316112"/>
                  <a:gd name="connsiteY100" fmla="*/ 1651017 h 2747293"/>
                  <a:gd name="connsiteX101" fmla="*/ 0 w 3316112"/>
                  <a:gd name="connsiteY10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32518 w 3316112"/>
                  <a:gd name="connsiteY22" fmla="*/ 646306 h 2747293"/>
                  <a:gd name="connsiteX23" fmla="*/ 1008340 w 3316112"/>
                  <a:gd name="connsiteY23" fmla="*/ 578573 h 2747293"/>
                  <a:gd name="connsiteX24" fmla="*/ 895451 w 3316112"/>
                  <a:gd name="connsiteY24" fmla="*/ 522128 h 2747293"/>
                  <a:gd name="connsiteX25" fmla="*/ 839007 w 3316112"/>
                  <a:gd name="connsiteY25" fmla="*/ 499550 h 2747293"/>
                  <a:gd name="connsiteX26" fmla="*/ 805140 w 3316112"/>
                  <a:gd name="connsiteY26" fmla="*/ 476973 h 2747293"/>
                  <a:gd name="connsiteX27" fmla="*/ 759985 w 3316112"/>
                  <a:gd name="connsiteY27" fmla="*/ 443106 h 2747293"/>
                  <a:gd name="connsiteX28" fmla="*/ 703540 w 3316112"/>
                  <a:gd name="connsiteY28" fmla="*/ 431817 h 2747293"/>
                  <a:gd name="connsiteX29" fmla="*/ 680962 w 3316112"/>
                  <a:gd name="connsiteY29" fmla="*/ 386662 h 2747293"/>
                  <a:gd name="connsiteX30" fmla="*/ 669674 w 3316112"/>
                  <a:gd name="connsiteY30" fmla="*/ 307639 h 2747293"/>
                  <a:gd name="connsiteX31" fmla="*/ 635807 w 3316112"/>
                  <a:gd name="connsiteY31" fmla="*/ 273773 h 2747293"/>
                  <a:gd name="connsiteX32" fmla="*/ 613229 w 3316112"/>
                  <a:gd name="connsiteY32" fmla="*/ 228617 h 2747293"/>
                  <a:gd name="connsiteX33" fmla="*/ 545496 w 3316112"/>
                  <a:gd name="connsiteY33" fmla="*/ 127017 h 2747293"/>
                  <a:gd name="connsiteX34" fmla="*/ 466474 w 3316112"/>
                  <a:gd name="connsiteY34" fmla="*/ 115728 h 2747293"/>
                  <a:gd name="connsiteX35" fmla="*/ 421318 w 3316112"/>
                  <a:gd name="connsiteY35" fmla="*/ 104439 h 2747293"/>
                  <a:gd name="connsiteX36" fmla="*/ 319718 w 3316112"/>
                  <a:gd name="connsiteY36" fmla="*/ 81862 h 2747293"/>
                  <a:gd name="connsiteX37" fmla="*/ 251985 w 3316112"/>
                  <a:gd name="connsiteY37" fmla="*/ 47995 h 2747293"/>
                  <a:gd name="connsiteX38" fmla="*/ 218118 w 3316112"/>
                  <a:gd name="connsiteY38" fmla="*/ 25417 h 2747293"/>
                  <a:gd name="connsiteX39" fmla="*/ 285851 w 3316112"/>
                  <a:gd name="connsiteY39" fmla="*/ 47995 h 2747293"/>
                  <a:gd name="connsiteX40" fmla="*/ 319718 w 3316112"/>
                  <a:gd name="connsiteY40" fmla="*/ 59284 h 2747293"/>
                  <a:gd name="connsiteX41" fmla="*/ 703540 w 3316112"/>
                  <a:gd name="connsiteY41" fmla="*/ 70573 h 2747293"/>
                  <a:gd name="connsiteX42" fmla="*/ 861585 w 3316112"/>
                  <a:gd name="connsiteY42" fmla="*/ 59284 h 2747293"/>
                  <a:gd name="connsiteX43" fmla="*/ 1603425 w 3316112"/>
                  <a:gd name="connsiteY43" fmla="*/ 27433 h 2747293"/>
                  <a:gd name="connsiteX44" fmla="*/ 1684464 w 3316112"/>
                  <a:gd name="connsiteY44" fmla="*/ 53235 h 2747293"/>
                  <a:gd name="connsiteX45" fmla="*/ 1887261 w 3316112"/>
                  <a:gd name="connsiteY45" fmla="*/ 4049 h 2747293"/>
                  <a:gd name="connsiteX46" fmla="*/ 2287614 w 3316112"/>
                  <a:gd name="connsiteY46" fmla="*/ 22191 h 2747293"/>
                  <a:gd name="connsiteX47" fmla="*/ 2758118 w 3316112"/>
                  <a:gd name="connsiteY47" fmla="*/ 18966 h 2747293"/>
                  <a:gd name="connsiteX48" fmla="*/ 2898019 w 3316112"/>
                  <a:gd name="connsiteY48" fmla="*/ 30659 h 2747293"/>
                  <a:gd name="connsiteX49" fmla="*/ 3284665 w 3316112"/>
                  <a:gd name="connsiteY49" fmla="*/ 62912 h 2747293"/>
                  <a:gd name="connsiteX50" fmla="*/ 3316112 w 3316112"/>
                  <a:gd name="connsiteY50" fmla="*/ 183058 h 2747293"/>
                  <a:gd name="connsiteX51" fmla="*/ 3285470 w 3316112"/>
                  <a:gd name="connsiteY51" fmla="*/ 368116 h 2747293"/>
                  <a:gd name="connsiteX52" fmla="*/ 3230639 w 3316112"/>
                  <a:gd name="connsiteY52" fmla="*/ 595910 h 2747293"/>
                  <a:gd name="connsiteX53" fmla="*/ 3216528 w 3316112"/>
                  <a:gd name="connsiteY53" fmla="*/ 789434 h 2747293"/>
                  <a:gd name="connsiteX54" fmla="*/ 3185080 w 3316112"/>
                  <a:gd name="connsiteY54" fmla="*/ 928528 h 2747293"/>
                  <a:gd name="connsiteX55" fmla="*/ 3134683 w 3316112"/>
                  <a:gd name="connsiteY55" fmla="*/ 1024080 h 2747293"/>
                  <a:gd name="connsiteX56" fmla="*/ 3096785 w 3316112"/>
                  <a:gd name="connsiteY56" fmla="*/ 1097862 h 2747293"/>
                  <a:gd name="connsiteX57" fmla="*/ 3062918 w 3316112"/>
                  <a:gd name="connsiteY57" fmla="*/ 1165595 h 2747293"/>
                  <a:gd name="connsiteX58" fmla="*/ 3006474 w 3316112"/>
                  <a:gd name="connsiteY58" fmla="*/ 1244617 h 2747293"/>
                  <a:gd name="connsiteX59" fmla="*/ 2972607 w 3316112"/>
                  <a:gd name="connsiteY59" fmla="*/ 1312350 h 2747293"/>
                  <a:gd name="connsiteX60" fmla="*/ 2961318 w 3316112"/>
                  <a:gd name="connsiteY60" fmla="*/ 1346217 h 2747293"/>
                  <a:gd name="connsiteX61" fmla="*/ 2938740 w 3316112"/>
                  <a:gd name="connsiteY61" fmla="*/ 1391373 h 2747293"/>
                  <a:gd name="connsiteX62" fmla="*/ 2927451 w 3316112"/>
                  <a:gd name="connsiteY62" fmla="*/ 1515550 h 2747293"/>
                  <a:gd name="connsiteX63" fmla="*/ 2904874 w 3316112"/>
                  <a:gd name="connsiteY63" fmla="*/ 1560706 h 2747293"/>
                  <a:gd name="connsiteX64" fmla="*/ 2893585 w 3316112"/>
                  <a:gd name="connsiteY64" fmla="*/ 1594573 h 2747293"/>
                  <a:gd name="connsiteX65" fmla="*/ 2871007 w 3316112"/>
                  <a:gd name="connsiteY65" fmla="*/ 1786484 h 2747293"/>
                  <a:gd name="connsiteX66" fmla="*/ 2859718 w 3316112"/>
                  <a:gd name="connsiteY66" fmla="*/ 1842928 h 2747293"/>
                  <a:gd name="connsiteX67" fmla="*/ 2837140 w 3316112"/>
                  <a:gd name="connsiteY67" fmla="*/ 1876795 h 2747293"/>
                  <a:gd name="connsiteX68" fmla="*/ 2791985 w 3316112"/>
                  <a:gd name="connsiteY68" fmla="*/ 2034839 h 2747293"/>
                  <a:gd name="connsiteX69" fmla="*/ 2769407 w 3316112"/>
                  <a:gd name="connsiteY69" fmla="*/ 2113862 h 2747293"/>
                  <a:gd name="connsiteX70" fmla="*/ 2780696 w 3316112"/>
                  <a:gd name="connsiteY70" fmla="*/ 2147728 h 2747293"/>
                  <a:gd name="connsiteX71" fmla="*/ 2758118 w 3316112"/>
                  <a:gd name="connsiteY71" fmla="*/ 2249328 h 2747293"/>
                  <a:gd name="connsiteX72" fmla="*/ 2679096 w 3316112"/>
                  <a:gd name="connsiteY72" fmla="*/ 2497684 h 2747293"/>
                  <a:gd name="connsiteX73" fmla="*/ 2645229 w 3316112"/>
                  <a:gd name="connsiteY73" fmla="*/ 2554128 h 2747293"/>
                  <a:gd name="connsiteX74" fmla="*/ 2633940 w 3316112"/>
                  <a:gd name="connsiteY74" fmla="*/ 2633150 h 2747293"/>
                  <a:gd name="connsiteX75" fmla="*/ 2622651 w 3316112"/>
                  <a:gd name="connsiteY75" fmla="*/ 2667017 h 2747293"/>
                  <a:gd name="connsiteX76" fmla="*/ 2588785 w 3316112"/>
                  <a:gd name="connsiteY76" fmla="*/ 2678306 h 2747293"/>
                  <a:gd name="connsiteX77" fmla="*/ 2543629 w 3316112"/>
                  <a:gd name="connsiteY77" fmla="*/ 2723462 h 2747293"/>
                  <a:gd name="connsiteX78" fmla="*/ 2588785 w 3316112"/>
                  <a:gd name="connsiteY78" fmla="*/ 2746039 h 2747293"/>
                  <a:gd name="connsiteX79" fmla="*/ 2577496 w 3316112"/>
                  <a:gd name="connsiteY79" fmla="*/ 2734750 h 2747293"/>
                  <a:gd name="connsiteX80" fmla="*/ 2475896 w 3316112"/>
                  <a:gd name="connsiteY80" fmla="*/ 2655728 h 2747293"/>
                  <a:gd name="connsiteX81" fmla="*/ 2430740 w 3316112"/>
                  <a:gd name="connsiteY81" fmla="*/ 2599284 h 2747293"/>
                  <a:gd name="connsiteX82" fmla="*/ 2408162 w 3316112"/>
                  <a:gd name="connsiteY82" fmla="*/ 2565417 h 2747293"/>
                  <a:gd name="connsiteX83" fmla="*/ 2306562 w 3316112"/>
                  <a:gd name="connsiteY83" fmla="*/ 2520262 h 2747293"/>
                  <a:gd name="connsiteX84" fmla="*/ 2204962 w 3316112"/>
                  <a:gd name="connsiteY84" fmla="*/ 2452528 h 2747293"/>
                  <a:gd name="connsiteX85" fmla="*/ 2148518 w 3316112"/>
                  <a:gd name="connsiteY85" fmla="*/ 2418662 h 2747293"/>
                  <a:gd name="connsiteX86" fmla="*/ 1945318 w 3316112"/>
                  <a:gd name="connsiteY86" fmla="*/ 2396084 h 2747293"/>
                  <a:gd name="connsiteX87" fmla="*/ 1855007 w 3316112"/>
                  <a:gd name="connsiteY87" fmla="*/ 2373506 h 2747293"/>
                  <a:gd name="connsiteX88" fmla="*/ 1764696 w 3316112"/>
                  <a:gd name="connsiteY88" fmla="*/ 2339639 h 2747293"/>
                  <a:gd name="connsiteX89" fmla="*/ 1719540 w 3316112"/>
                  <a:gd name="connsiteY89" fmla="*/ 2328350 h 2747293"/>
                  <a:gd name="connsiteX90" fmla="*/ 1685674 w 3316112"/>
                  <a:gd name="connsiteY90" fmla="*/ 2305773 h 2747293"/>
                  <a:gd name="connsiteX91" fmla="*/ 1617940 w 3316112"/>
                  <a:gd name="connsiteY91" fmla="*/ 2204173 h 2747293"/>
                  <a:gd name="connsiteX92" fmla="*/ 1561495 w 3316112"/>
                  <a:gd name="connsiteY92" fmla="*/ 2091284 h 2747293"/>
                  <a:gd name="connsiteX93" fmla="*/ 1452236 w 3316112"/>
                  <a:gd name="connsiteY93" fmla="*/ 1937271 h 2747293"/>
                  <a:gd name="connsiteX94" fmla="*/ 1188962 w 3316112"/>
                  <a:gd name="connsiteY94" fmla="*/ 1854217 h 2747293"/>
                  <a:gd name="connsiteX95" fmla="*/ 933350 w 3316112"/>
                  <a:gd name="connsiteY95" fmla="*/ 1805030 h 2747293"/>
                  <a:gd name="connsiteX96" fmla="*/ 805140 w 3316112"/>
                  <a:gd name="connsiteY96" fmla="*/ 1752617 h 2747293"/>
                  <a:gd name="connsiteX97" fmla="*/ 613229 w 3316112"/>
                  <a:gd name="connsiteY97" fmla="*/ 1718750 h 2747293"/>
                  <a:gd name="connsiteX98" fmla="*/ 489051 w 3316112"/>
                  <a:gd name="connsiteY98" fmla="*/ 1684884 h 2747293"/>
                  <a:gd name="connsiteX99" fmla="*/ 184251 w 3316112"/>
                  <a:gd name="connsiteY99" fmla="*/ 1651017 h 2747293"/>
                  <a:gd name="connsiteX100" fmla="*/ 0 w 3316112"/>
                  <a:gd name="connsiteY100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703540 w 3316112"/>
                  <a:gd name="connsiteY40" fmla="*/ 70573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23347 w 3316112"/>
                  <a:gd name="connsiteY39" fmla="*/ 4855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38239 w 3316112"/>
                  <a:gd name="connsiteY32" fmla="*/ 192331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23347 w 3316112"/>
                  <a:gd name="connsiteY39" fmla="*/ 4855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680962 w 3316112"/>
                  <a:gd name="connsiteY27" fmla="*/ 386662 h 2747293"/>
                  <a:gd name="connsiteX28" fmla="*/ 669674 w 3316112"/>
                  <a:gd name="connsiteY28" fmla="*/ 307639 h 2747293"/>
                  <a:gd name="connsiteX29" fmla="*/ 635807 w 3316112"/>
                  <a:gd name="connsiteY29" fmla="*/ 273773 h 2747293"/>
                  <a:gd name="connsiteX30" fmla="*/ 613229 w 3316112"/>
                  <a:gd name="connsiteY30" fmla="*/ 228617 h 2747293"/>
                  <a:gd name="connsiteX31" fmla="*/ 538239 w 3316112"/>
                  <a:gd name="connsiteY31" fmla="*/ 192331 h 2747293"/>
                  <a:gd name="connsiteX32" fmla="*/ 466474 w 3316112"/>
                  <a:gd name="connsiteY32" fmla="*/ 115728 h 2747293"/>
                  <a:gd name="connsiteX33" fmla="*/ 421318 w 3316112"/>
                  <a:gd name="connsiteY33" fmla="*/ 104439 h 2747293"/>
                  <a:gd name="connsiteX34" fmla="*/ 319718 w 3316112"/>
                  <a:gd name="connsiteY34" fmla="*/ 81862 h 2747293"/>
                  <a:gd name="connsiteX35" fmla="*/ 251985 w 3316112"/>
                  <a:gd name="connsiteY35" fmla="*/ 47995 h 2747293"/>
                  <a:gd name="connsiteX36" fmla="*/ 218118 w 3316112"/>
                  <a:gd name="connsiteY36" fmla="*/ 25417 h 2747293"/>
                  <a:gd name="connsiteX37" fmla="*/ 285851 w 3316112"/>
                  <a:gd name="connsiteY37" fmla="*/ 47995 h 2747293"/>
                  <a:gd name="connsiteX38" fmla="*/ 323347 w 3316112"/>
                  <a:gd name="connsiteY38" fmla="*/ 4855 h 2747293"/>
                  <a:gd name="connsiteX39" fmla="*/ 685397 w 3316112"/>
                  <a:gd name="connsiteY39" fmla="*/ 16145 h 2747293"/>
                  <a:gd name="connsiteX40" fmla="*/ 861585 w 3316112"/>
                  <a:gd name="connsiteY40" fmla="*/ 59284 h 2747293"/>
                  <a:gd name="connsiteX41" fmla="*/ 1603425 w 3316112"/>
                  <a:gd name="connsiteY41" fmla="*/ 27433 h 2747293"/>
                  <a:gd name="connsiteX42" fmla="*/ 1684464 w 3316112"/>
                  <a:gd name="connsiteY42" fmla="*/ 53235 h 2747293"/>
                  <a:gd name="connsiteX43" fmla="*/ 1887261 w 3316112"/>
                  <a:gd name="connsiteY43" fmla="*/ 4049 h 2747293"/>
                  <a:gd name="connsiteX44" fmla="*/ 2287614 w 3316112"/>
                  <a:gd name="connsiteY44" fmla="*/ 22191 h 2747293"/>
                  <a:gd name="connsiteX45" fmla="*/ 2758118 w 3316112"/>
                  <a:gd name="connsiteY45" fmla="*/ 18966 h 2747293"/>
                  <a:gd name="connsiteX46" fmla="*/ 2898019 w 3316112"/>
                  <a:gd name="connsiteY46" fmla="*/ 30659 h 2747293"/>
                  <a:gd name="connsiteX47" fmla="*/ 3284665 w 3316112"/>
                  <a:gd name="connsiteY47" fmla="*/ 62912 h 2747293"/>
                  <a:gd name="connsiteX48" fmla="*/ 3316112 w 3316112"/>
                  <a:gd name="connsiteY48" fmla="*/ 183058 h 2747293"/>
                  <a:gd name="connsiteX49" fmla="*/ 3285470 w 3316112"/>
                  <a:gd name="connsiteY49" fmla="*/ 368116 h 2747293"/>
                  <a:gd name="connsiteX50" fmla="*/ 3230639 w 3316112"/>
                  <a:gd name="connsiteY50" fmla="*/ 595910 h 2747293"/>
                  <a:gd name="connsiteX51" fmla="*/ 3216528 w 3316112"/>
                  <a:gd name="connsiteY51" fmla="*/ 789434 h 2747293"/>
                  <a:gd name="connsiteX52" fmla="*/ 3185080 w 3316112"/>
                  <a:gd name="connsiteY52" fmla="*/ 928528 h 2747293"/>
                  <a:gd name="connsiteX53" fmla="*/ 3134683 w 3316112"/>
                  <a:gd name="connsiteY53" fmla="*/ 1024080 h 2747293"/>
                  <a:gd name="connsiteX54" fmla="*/ 3096785 w 3316112"/>
                  <a:gd name="connsiteY54" fmla="*/ 1097862 h 2747293"/>
                  <a:gd name="connsiteX55" fmla="*/ 3062918 w 3316112"/>
                  <a:gd name="connsiteY55" fmla="*/ 1165595 h 2747293"/>
                  <a:gd name="connsiteX56" fmla="*/ 3006474 w 3316112"/>
                  <a:gd name="connsiteY56" fmla="*/ 1244617 h 2747293"/>
                  <a:gd name="connsiteX57" fmla="*/ 2972607 w 3316112"/>
                  <a:gd name="connsiteY57" fmla="*/ 1312350 h 2747293"/>
                  <a:gd name="connsiteX58" fmla="*/ 2961318 w 3316112"/>
                  <a:gd name="connsiteY58" fmla="*/ 1346217 h 2747293"/>
                  <a:gd name="connsiteX59" fmla="*/ 2938740 w 3316112"/>
                  <a:gd name="connsiteY59" fmla="*/ 1391373 h 2747293"/>
                  <a:gd name="connsiteX60" fmla="*/ 2927451 w 3316112"/>
                  <a:gd name="connsiteY60" fmla="*/ 1515550 h 2747293"/>
                  <a:gd name="connsiteX61" fmla="*/ 2904874 w 3316112"/>
                  <a:gd name="connsiteY61" fmla="*/ 1560706 h 2747293"/>
                  <a:gd name="connsiteX62" fmla="*/ 2893585 w 3316112"/>
                  <a:gd name="connsiteY62" fmla="*/ 1594573 h 2747293"/>
                  <a:gd name="connsiteX63" fmla="*/ 2871007 w 3316112"/>
                  <a:gd name="connsiteY63" fmla="*/ 1786484 h 2747293"/>
                  <a:gd name="connsiteX64" fmla="*/ 2859718 w 3316112"/>
                  <a:gd name="connsiteY64" fmla="*/ 1842928 h 2747293"/>
                  <a:gd name="connsiteX65" fmla="*/ 2837140 w 3316112"/>
                  <a:gd name="connsiteY65" fmla="*/ 1876795 h 2747293"/>
                  <a:gd name="connsiteX66" fmla="*/ 2791985 w 3316112"/>
                  <a:gd name="connsiteY66" fmla="*/ 2034839 h 2747293"/>
                  <a:gd name="connsiteX67" fmla="*/ 2769407 w 3316112"/>
                  <a:gd name="connsiteY67" fmla="*/ 2113862 h 2747293"/>
                  <a:gd name="connsiteX68" fmla="*/ 2780696 w 3316112"/>
                  <a:gd name="connsiteY68" fmla="*/ 2147728 h 2747293"/>
                  <a:gd name="connsiteX69" fmla="*/ 2758118 w 3316112"/>
                  <a:gd name="connsiteY69" fmla="*/ 2249328 h 2747293"/>
                  <a:gd name="connsiteX70" fmla="*/ 2679096 w 3316112"/>
                  <a:gd name="connsiteY70" fmla="*/ 2497684 h 2747293"/>
                  <a:gd name="connsiteX71" fmla="*/ 2645229 w 3316112"/>
                  <a:gd name="connsiteY71" fmla="*/ 2554128 h 2747293"/>
                  <a:gd name="connsiteX72" fmla="*/ 2633940 w 3316112"/>
                  <a:gd name="connsiteY72" fmla="*/ 2633150 h 2747293"/>
                  <a:gd name="connsiteX73" fmla="*/ 2622651 w 3316112"/>
                  <a:gd name="connsiteY73" fmla="*/ 2667017 h 2747293"/>
                  <a:gd name="connsiteX74" fmla="*/ 2588785 w 3316112"/>
                  <a:gd name="connsiteY74" fmla="*/ 2678306 h 2747293"/>
                  <a:gd name="connsiteX75" fmla="*/ 2543629 w 3316112"/>
                  <a:gd name="connsiteY75" fmla="*/ 2723462 h 2747293"/>
                  <a:gd name="connsiteX76" fmla="*/ 2588785 w 3316112"/>
                  <a:gd name="connsiteY76" fmla="*/ 2746039 h 2747293"/>
                  <a:gd name="connsiteX77" fmla="*/ 2577496 w 3316112"/>
                  <a:gd name="connsiteY77" fmla="*/ 2734750 h 2747293"/>
                  <a:gd name="connsiteX78" fmla="*/ 2475896 w 3316112"/>
                  <a:gd name="connsiteY78" fmla="*/ 2655728 h 2747293"/>
                  <a:gd name="connsiteX79" fmla="*/ 2430740 w 3316112"/>
                  <a:gd name="connsiteY79" fmla="*/ 2599284 h 2747293"/>
                  <a:gd name="connsiteX80" fmla="*/ 2408162 w 3316112"/>
                  <a:gd name="connsiteY80" fmla="*/ 2565417 h 2747293"/>
                  <a:gd name="connsiteX81" fmla="*/ 2306562 w 3316112"/>
                  <a:gd name="connsiteY81" fmla="*/ 2520262 h 2747293"/>
                  <a:gd name="connsiteX82" fmla="*/ 2204962 w 3316112"/>
                  <a:gd name="connsiteY82" fmla="*/ 2452528 h 2747293"/>
                  <a:gd name="connsiteX83" fmla="*/ 2148518 w 3316112"/>
                  <a:gd name="connsiteY83" fmla="*/ 2418662 h 2747293"/>
                  <a:gd name="connsiteX84" fmla="*/ 1945318 w 3316112"/>
                  <a:gd name="connsiteY84" fmla="*/ 2396084 h 2747293"/>
                  <a:gd name="connsiteX85" fmla="*/ 1855007 w 3316112"/>
                  <a:gd name="connsiteY85" fmla="*/ 2373506 h 2747293"/>
                  <a:gd name="connsiteX86" fmla="*/ 1764696 w 3316112"/>
                  <a:gd name="connsiteY86" fmla="*/ 2339639 h 2747293"/>
                  <a:gd name="connsiteX87" fmla="*/ 1719540 w 3316112"/>
                  <a:gd name="connsiteY87" fmla="*/ 2328350 h 2747293"/>
                  <a:gd name="connsiteX88" fmla="*/ 1685674 w 3316112"/>
                  <a:gd name="connsiteY88" fmla="*/ 2305773 h 2747293"/>
                  <a:gd name="connsiteX89" fmla="*/ 1617940 w 3316112"/>
                  <a:gd name="connsiteY89" fmla="*/ 2204173 h 2747293"/>
                  <a:gd name="connsiteX90" fmla="*/ 1561495 w 3316112"/>
                  <a:gd name="connsiteY90" fmla="*/ 2091284 h 2747293"/>
                  <a:gd name="connsiteX91" fmla="*/ 1452236 w 3316112"/>
                  <a:gd name="connsiteY91" fmla="*/ 1937271 h 2747293"/>
                  <a:gd name="connsiteX92" fmla="*/ 1188962 w 3316112"/>
                  <a:gd name="connsiteY92" fmla="*/ 1854217 h 2747293"/>
                  <a:gd name="connsiteX93" fmla="*/ 933350 w 3316112"/>
                  <a:gd name="connsiteY93" fmla="*/ 1805030 h 2747293"/>
                  <a:gd name="connsiteX94" fmla="*/ 805140 w 3316112"/>
                  <a:gd name="connsiteY94" fmla="*/ 1752617 h 2747293"/>
                  <a:gd name="connsiteX95" fmla="*/ 613229 w 3316112"/>
                  <a:gd name="connsiteY95" fmla="*/ 1718750 h 2747293"/>
                  <a:gd name="connsiteX96" fmla="*/ 489051 w 3316112"/>
                  <a:gd name="connsiteY96" fmla="*/ 1684884 h 2747293"/>
                  <a:gd name="connsiteX97" fmla="*/ 184251 w 3316112"/>
                  <a:gd name="connsiteY97" fmla="*/ 1651017 h 2747293"/>
                  <a:gd name="connsiteX98" fmla="*/ 0 w 3316112"/>
                  <a:gd name="connsiteY9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759985 w 3316112"/>
                  <a:gd name="connsiteY25" fmla="*/ 443106 h 2747293"/>
                  <a:gd name="connsiteX26" fmla="*/ 680962 w 3316112"/>
                  <a:gd name="connsiteY26" fmla="*/ 386662 h 2747293"/>
                  <a:gd name="connsiteX27" fmla="*/ 669674 w 3316112"/>
                  <a:gd name="connsiteY27" fmla="*/ 307639 h 2747293"/>
                  <a:gd name="connsiteX28" fmla="*/ 635807 w 3316112"/>
                  <a:gd name="connsiteY28" fmla="*/ 273773 h 2747293"/>
                  <a:gd name="connsiteX29" fmla="*/ 613229 w 3316112"/>
                  <a:gd name="connsiteY29" fmla="*/ 228617 h 2747293"/>
                  <a:gd name="connsiteX30" fmla="*/ 538239 w 3316112"/>
                  <a:gd name="connsiteY30" fmla="*/ 192331 h 2747293"/>
                  <a:gd name="connsiteX31" fmla="*/ 466474 w 3316112"/>
                  <a:gd name="connsiteY31" fmla="*/ 115728 h 2747293"/>
                  <a:gd name="connsiteX32" fmla="*/ 421318 w 3316112"/>
                  <a:gd name="connsiteY32" fmla="*/ 104439 h 2747293"/>
                  <a:gd name="connsiteX33" fmla="*/ 319718 w 3316112"/>
                  <a:gd name="connsiteY33" fmla="*/ 81862 h 2747293"/>
                  <a:gd name="connsiteX34" fmla="*/ 251985 w 3316112"/>
                  <a:gd name="connsiteY34" fmla="*/ 47995 h 2747293"/>
                  <a:gd name="connsiteX35" fmla="*/ 218118 w 3316112"/>
                  <a:gd name="connsiteY35" fmla="*/ 25417 h 2747293"/>
                  <a:gd name="connsiteX36" fmla="*/ 285851 w 3316112"/>
                  <a:gd name="connsiteY36" fmla="*/ 47995 h 2747293"/>
                  <a:gd name="connsiteX37" fmla="*/ 323347 w 3316112"/>
                  <a:gd name="connsiteY37" fmla="*/ 4855 h 2747293"/>
                  <a:gd name="connsiteX38" fmla="*/ 685397 w 3316112"/>
                  <a:gd name="connsiteY38" fmla="*/ 16145 h 2747293"/>
                  <a:gd name="connsiteX39" fmla="*/ 861585 w 3316112"/>
                  <a:gd name="connsiteY39" fmla="*/ 59284 h 2747293"/>
                  <a:gd name="connsiteX40" fmla="*/ 1603425 w 3316112"/>
                  <a:gd name="connsiteY40" fmla="*/ 27433 h 2747293"/>
                  <a:gd name="connsiteX41" fmla="*/ 1684464 w 3316112"/>
                  <a:gd name="connsiteY41" fmla="*/ 53235 h 2747293"/>
                  <a:gd name="connsiteX42" fmla="*/ 1887261 w 3316112"/>
                  <a:gd name="connsiteY42" fmla="*/ 4049 h 2747293"/>
                  <a:gd name="connsiteX43" fmla="*/ 2287614 w 3316112"/>
                  <a:gd name="connsiteY43" fmla="*/ 22191 h 2747293"/>
                  <a:gd name="connsiteX44" fmla="*/ 2758118 w 3316112"/>
                  <a:gd name="connsiteY44" fmla="*/ 18966 h 2747293"/>
                  <a:gd name="connsiteX45" fmla="*/ 2898019 w 3316112"/>
                  <a:gd name="connsiteY45" fmla="*/ 30659 h 2747293"/>
                  <a:gd name="connsiteX46" fmla="*/ 3284665 w 3316112"/>
                  <a:gd name="connsiteY46" fmla="*/ 62912 h 2747293"/>
                  <a:gd name="connsiteX47" fmla="*/ 3316112 w 3316112"/>
                  <a:gd name="connsiteY47" fmla="*/ 183058 h 2747293"/>
                  <a:gd name="connsiteX48" fmla="*/ 3285470 w 3316112"/>
                  <a:gd name="connsiteY48" fmla="*/ 368116 h 2747293"/>
                  <a:gd name="connsiteX49" fmla="*/ 3230639 w 3316112"/>
                  <a:gd name="connsiteY49" fmla="*/ 595910 h 2747293"/>
                  <a:gd name="connsiteX50" fmla="*/ 3216528 w 3316112"/>
                  <a:gd name="connsiteY50" fmla="*/ 789434 h 2747293"/>
                  <a:gd name="connsiteX51" fmla="*/ 3185080 w 3316112"/>
                  <a:gd name="connsiteY51" fmla="*/ 928528 h 2747293"/>
                  <a:gd name="connsiteX52" fmla="*/ 3134683 w 3316112"/>
                  <a:gd name="connsiteY52" fmla="*/ 1024080 h 2747293"/>
                  <a:gd name="connsiteX53" fmla="*/ 3096785 w 3316112"/>
                  <a:gd name="connsiteY53" fmla="*/ 1097862 h 2747293"/>
                  <a:gd name="connsiteX54" fmla="*/ 3062918 w 3316112"/>
                  <a:gd name="connsiteY54" fmla="*/ 1165595 h 2747293"/>
                  <a:gd name="connsiteX55" fmla="*/ 3006474 w 3316112"/>
                  <a:gd name="connsiteY55" fmla="*/ 1244617 h 2747293"/>
                  <a:gd name="connsiteX56" fmla="*/ 2972607 w 3316112"/>
                  <a:gd name="connsiteY56" fmla="*/ 1312350 h 2747293"/>
                  <a:gd name="connsiteX57" fmla="*/ 2961318 w 3316112"/>
                  <a:gd name="connsiteY57" fmla="*/ 1346217 h 2747293"/>
                  <a:gd name="connsiteX58" fmla="*/ 2938740 w 3316112"/>
                  <a:gd name="connsiteY58" fmla="*/ 1391373 h 2747293"/>
                  <a:gd name="connsiteX59" fmla="*/ 2927451 w 3316112"/>
                  <a:gd name="connsiteY59" fmla="*/ 1515550 h 2747293"/>
                  <a:gd name="connsiteX60" fmla="*/ 2904874 w 3316112"/>
                  <a:gd name="connsiteY60" fmla="*/ 1560706 h 2747293"/>
                  <a:gd name="connsiteX61" fmla="*/ 2893585 w 3316112"/>
                  <a:gd name="connsiteY61" fmla="*/ 1594573 h 2747293"/>
                  <a:gd name="connsiteX62" fmla="*/ 2871007 w 3316112"/>
                  <a:gd name="connsiteY62" fmla="*/ 1786484 h 2747293"/>
                  <a:gd name="connsiteX63" fmla="*/ 2859718 w 3316112"/>
                  <a:gd name="connsiteY63" fmla="*/ 1842928 h 2747293"/>
                  <a:gd name="connsiteX64" fmla="*/ 2837140 w 3316112"/>
                  <a:gd name="connsiteY64" fmla="*/ 1876795 h 2747293"/>
                  <a:gd name="connsiteX65" fmla="*/ 2791985 w 3316112"/>
                  <a:gd name="connsiteY65" fmla="*/ 2034839 h 2747293"/>
                  <a:gd name="connsiteX66" fmla="*/ 2769407 w 3316112"/>
                  <a:gd name="connsiteY66" fmla="*/ 2113862 h 2747293"/>
                  <a:gd name="connsiteX67" fmla="*/ 2780696 w 3316112"/>
                  <a:gd name="connsiteY67" fmla="*/ 2147728 h 2747293"/>
                  <a:gd name="connsiteX68" fmla="*/ 2758118 w 3316112"/>
                  <a:gd name="connsiteY68" fmla="*/ 2249328 h 2747293"/>
                  <a:gd name="connsiteX69" fmla="*/ 2679096 w 3316112"/>
                  <a:gd name="connsiteY69" fmla="*/ 2497684 h 2747293"/>
                  <a:gd name="connsiteX70" fmla="*/ 2645229 w 3316112"/>
                  <a:gd name="connsiteY70" fmla="*/ 2554128 h 2747293"/>
                  <a:gd name="connsiteX71" fmla="*/ 2633940 w 3316112"/>
                  <a:gd name="connsiteY71" fmla="*/ 2633150 h 2747293"/>
                  <a:gd name="connsiteX72" fmla="*/ 2622651 w 3316112"/>
                  <a:gd name="connsiteY72" fmla="*/ 2667017 h 2747293"/>
                  <a:gd name="connsiteX73" fmla="*/ 2588785 w 3316112"/>
                  <a:gd name="connsiteY73" fmla="*/ 2678306 h 2747293"/>
                  <a:gd name="connsiteX74" fmla="*/ 2543629 w 3316112"/>
                  <a:gd name="connsiteY74" fmla="*/ 2723462 h 2747293"/>
                  <a:gd name="connsiteX75" fmla="*/ 2588785 w 3316112"/>
                  <a:gd name="connsiteY75" fmla="*/ 2746039 h 2747293"/>
                  <a:gd name="connsiteX76" fmla="*/ 2577496 w 3316112"/>
                  <a:gd name="connsiteY76" fmla="*/ 2734750 h 2747293"/>
                  <a:gd name="connsiteX77" fmla="*/ 2475896 w 3316112"/>
                  <a:gd name="connsiteY77" fmla="*/ 2655728 h 2747293"/>
                  <a:gd name="connsiteX78" fmla="*/ 2430740 w 3316112"/>
                  <a:gd name="connsiteY78" fmla="*/ 2599284 h 2747293"/>
                  <a:gd name="connsiteX79" fmla="*/ 2408162 w 3316112"/>
                  <a:gd name="connsiteY79" fmla="*/ 2565417 h 2747293"/>
                  <a:gd name="connsiteX80" fmla="*/ 2306562 w 3316112"/>
                  <a:gd name="connsiteY80" fmla="*/ 2520262 h 2747293"/>
                  <a:gd name="connsiteX81" fmla="*/ 2204962 w 3316112"/>
                  <a:gd name="connsiteY81" fmla="*/ 2452528 h 2747293"/>
                  <a:gd name="connsiteX82" fmla="*/ 2148518 w 3316112"/>
                  <a:gd name="connsiteY82" fmla="*/ 2418662 h 2747293"/>
                  <a:gd name="connsiteX83" fmla="*/ 1945318 w 3316112"/>
                  <a:gd name="connsiteY83" fmla="*/ 2396084 h 2747293"/>
                  <a:gd name="connsiteX84" fmla="*/ 1855007 w 3316112"/>
                  <a:gd name="connsiteY84" fmla="*/ 2373506 h 2747293"/>
                  <a:gd name="connsiteX85" fmla="*/ 1764696 w 3316112"/>
                  <a:gd name="connsiteY85" fmla="*/ 2339639 h 2747293"/>
                  <a:gd name="connsiteX86" fmla="*/ 1719540 w 3316112"/>
                  <a:gd name="connsiteY86" fmla="*/ 2328350 h 2747293"/>
                  <a:gd name="connsiteX87" fmla="*/ 1685674 w 3316112"/>
                  <a:gd name="connsiteY87" fmla="*/ 2305773 h 2747293"/>
                  <a:gd name="connsiteX88" fmla="*/ 1617940 w 3316112"/>
                  <a:gd name="connsiteY88" fmla="*/ 2204173 h 2747293"/>
                  <a:gd name="connsiteX89" fmla="*/ 1561495 w 3316112"/>
                  <a:gd name="connsiteY89" fmla="*/ 2091284 h 2747293"/>
                  <a:gd name="connsiteX90" fmla="*/ 1452236 w 3316112"/>
                  <a:gd name="connsiteY90" fmla="*/ 1937271 h 2747293"/>
                  <a:gd name="connsiteX91" fmla="*/ 1188962 w 3316112"/>
                  <a:gd name="connsiteY91" fmla="*/ 1854217 h 2747293"/>
                  <a:gd name="connsiteX92" fmla="*/ 933350 w 3316112"/>
                  <a:gd name="connsiteY92" fmla="*/ 1805030 h 2747293"/>
                  <a:gd name="connsiteX93" fmla="*/ 805140 w 3316112"/>
                  <a:gd name="connsiteY93" fmla="*/ 1752617 h 2747293"/>
                  <a:gd name="connsiteX94" fmla="*/ 613229 w 3316112"/>
                  <a:gd name="connsiteY94" fmla="*/ 1718750 h 2747293"/>
                  <a:gd name="connsiteX95" fmla="*/ 489051 w 3316112"/>
                  <a:gd name="connsiteY95" fmla="*/ 1684884 h 2747293"/>
                  <a:gd name="connsiteX96" fmla="*/ 184251 w 3316112"/>
                  <a:gd name="connsiteY96" fmla="*/ 1651017 h 2747293"/>
                  <a:gd name="connsiteX97" fmla="*/ 0 w 3316112"/>
                  <a:gd name="connsiteY9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396194 w 3316112"/>
                  <a:gd name="connsiteY10" fmla="*/ 1294610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2757 w 3316112"/>
                  <a:gd name="connsiteY9" fmla="*/ 1313560 h 2747293"/>
                  <a:gd name="connsiteX10" fmla="*/ 1396194 w 3316112"/>
                  <a:gd name="connsiteY10" fmla="*/ 1294610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1030918 w 3316112"/>
                  <a:gd name="connsiteY7" fmla="*/ 1323639 h 2747293"/>
                  <a:gd name="connsiteX8" fmla="*/ 1162757 w 3316112"/>
                  <a:gd name="connsiteY8" fmla="*/ 1313560 h 2747293"/>
                  <a:gd name="connsiteX9" fmla="*/ 1396194 w 3316112"/>
                  <a:gd name="connsiteY9" fmla="*/ 1294610 h 2747293"/>
                  <a:gd name="connsiteX10" fmla="*/ 1528839 w 3316112"/>
                  <a:gd name="connsiteY10" fmla="*/ 1272435 h 2747293"/>
                  <a:gd name="connsiteX11" fmla="*/ 1572785 w 3316112"/>
                  <a:gd name="connsiteY11" fmla="*/ 1233328 h 2747293"/>
                  <a:gd name="connsiteX12" fmla="*/ 1505051 w 3316112"/>
                  <a:gd name="connsiteY12" fmla="*/ 1086573 h 2747293"/>
                  <a:gd name="connsiteX13" fmla="*/ 1471185 w 3316112"/>
                  <a:gd name="connsiteY13" fmla="*/ 1075284 h 2747293"/>
                  <a:gd name="connsiteX14" fmla="*/ 1426029 w 3316112"/>
                  <a:gd name="connsiteY14" fmla="*/ 973684 h 2747293"/>
                  <a:gd name="connsiteX15" fmla="*/ 1380874 w 3316112"/>
                  <a:gd name="connsiteY15" fmla="*/ 928528 h 2747293"/>
                  <a:gd name="connsiteX16" fmla="*/ 1347007 w 3316112"/>
                  <a:gd name="connsiteY16" fmla="*/ 894662 h 2747293"/>
                  <a:gd name="connsiteX17" fmla="*/ 1290562 w 3316112"/>
                  <a:gd name="connsiteY17" fmla="*/ 826928 h 2747293"/>
                  <a:gd name="connsiteX18" fmla="*/ 1222829 w 3316112"/>
                  <a:gd name="connsiteY18" fmla="*/ 725328 h 2747293"/>
                  <a:gd name="connsiteX19" fmla="*/ 1211540 w 3316112"/>
                  <a:gd name="connsiteY19" fmla="*/ 691462 h 2747293"/>
                  <a:gd name="connsiteX20" fmla="*/ 1132518 w 3316112"/>
                  <a:gd name="connsiteY20" fmla="*/ 646306 h 2747293"/>
                  <a:gd name="connsiteX21" fmla="*/ 1008340 w 3316112"/>
                  <a:gd name="connsiteY21" fmla="*/ 578573 h 2747293"/>
                  <a:gd name="connsiteX22" fmla="*/ 895451 w 3316112"/>
                  <a:gd name="connsiteY22" fmla="*/ 522128 h 2747293"/>
                  <a:gd name="connsiteX23" fmla="*/ 759985 w 3316112"/>
                  <a:gd name="connsiteY23" fmla="*/ 443106 h 2747293"/>
                  <a:gd name="connsiteX24" fmla="*/ 680962 w 3316112"/>
                  <a:gd name="connsiteY24" fmla="*/ 386662 h 2747293"/>
                  <a:gd name="connsiteX25" fmla="*/ 669674 w 3316112"/>
                  <a:gd name="connsiteY25" fmla="*/ 307639 h 2747293"/>
                  <a:gd name="connsiteX26" fmla="*/ 635807 w 3316112"/>
                  <a:gd name="connsiteY26" fmla="*/ 273773 h 2747293"/>
                  <a:gd name="connsiteX27" fmla="*/ 613229 w 3316112"/>
                  <a:gd name="connsiteY27" fmla="*/ 228617 h 2747293"/>
                  <a:gd name="connsiteX28" fmla="*/ 538239 w 3316112"/>
                  <a:gd name="connsiteY28" fmla="*/ 192331 h 2747293"/>
                  <a:gd name="connsiteX29" fmla="*/ 466474 w 3316112"/>
                  <a:gd name="connsiteY29" fmla="*/ 115728 h 2747293"/>
                  <a:gd name="connsiteX30" fmla="*/ 421318 w 3316112"/>
                  <a:gd name="connsiteY30" fmla="*/ 104439 h 2747293"/>
                  <a:gd name="connsiteX31" fmla="*/ 319718 w 3316112"/>
                  <a:gd name="connsiteY31" fmla="*/ 81862 h 2747293"/>
                  <a:gd name="connsiteX32" fmla="*/ 251985 w 3316112"/>
                  <a:gd name="connsiteY32" fmla="*/ 47995 h 2747293"/>
                  <a:gd name="connsiteX33" fmla="*/ 218118 w 3316112"/>
                  <a:gd name="connsiteY33" fmla="*/ 25417 h 2747293"/>
                  <a:gd name="connsiteX34" fmla="*/ 285851 w 3316112"/>
                  <a:gd name="connsiteY34" fmla="*/ 47995 h 2747293"/>
                  <a:gd name="connsiteX35" fmla="*/ 323347 w 3316112"/>
                  <a:gd name="connsiteY35" fmla="*/ 4855 h 2747293"/>
                  <a:gd name="connsiteX36" fmla="*/ 685397 w 3316112"/>
                  <a:gd name="connsiteY36" fmla="*/ 16145 h 2747293"/>
                  <a:gd name="connsiteX37" fmla="*/ 861585 w 3316112"/>
                  <a:gd name="connsiteY37" fmla="*/ 59284 h 2747293"/>
                  <a:gd name="connsiteX38" fmla="*/ 1603425 w 3316112"/>
                  <a:gd name="connsiteY38" fmla="*/ 27433 h 2747293"/>
                  <a:gd name="connsiteX39" fmla="*/ 1684464 w 3316112"/>
                  <a:gd name="connsiteY39" fmla="*/ 53235 h 2747293"/>
                  <a:gd name="connsiteX40" fmla="*/ 1887261 w 3316112"/>
                  <a:gd name="connsiteY40" fmla="*/ 4049 h 2747293"/>
                  <a:gd name="connsiteX41" fmla="*/ 2287614 w 3316112"/>
                  <a:gd name="connsiteY41" fmla="*/ 22191 h 2747293"/>
                  <a:gd name="connsiteX42" fmla="*/ 2758118 w 3316112"/>
                  <a:gd name="connsiteY42" fmla="*/ 18966 h 2747293"/>
                  <a:gd name="connsiteX43" fmla="*/ 2898019 w 3316112"/>
                  <a:gd name="connsiteY43" fmla="*/ 30659 h 2747293"/>
                  <a:gd name="connsiteX44" fmla="*/ 3284665 w 3316112"/>
                  <a:gd name="connsiteY44" fmla="*/ 62912 h 2747293"/>
                  <a:gd name="connsiteX45" fmla="*/ 3316112 w 3316112"/>
                  <a:gd name="connsiteY45" fmla="*/ 183058 h 2747293"/>
                  <a:gd name="connsiteX46" fmla="*/ 3285470 w 3316112"/>
                  <a:gd name="connsiteY46" fmla="*/ 368116 h 2747293"/>
                  <a:gd name="connsiteX47" fmla="*/ 3230639 w 3316112"/>
                  <a:gd name="connsiteY47" fmla="*/ 595910 h 2747293"/>
                  <a:gd name="connsiteX48" fmla="*/ 3216528 w 3316112"/>
                  <a:gd name="connsiteY48" fmla="*/ 789434 h 2747293"/>
                  <a:gd name="connsiteX49" fmla="*/ 3185080 w 3316112"/>
                  <a:gd name="connsiteY49" fmla="*/ 928528 h 2747293"/>
                  <a:gd name="connsiteX50" fmla="*/ 3134683 w 3316112"/>
                  <a:gd name="connsiteY50" fmla="*/ 1024080 h 2747293"/>
                  <a:gd name="connsiteX51" fmla="*/ 3096785 w 3316112"/>
                  <a:gd name="connsiteY51" fmla="*/ 1097862 h 2747293"/>
                  <a:gd name="connsiteX52" fmla="*/ 3062918 w 3316112"/>
                  <a:gd name="connsiteY52" fmla="*/ 1165595 h 2747293"/>
                  <a:gd name="connsiteX53" fmla="*/ 3006474 w 3316112"/>
                  <a:gd name="connsiteY53" fmla="*/ 1244617 h 2747293"/>
                  <a:gd name="connsiteX54" fmla="*/ 2972607 w 3316112"/>
                  <a:gd name="connsiteY54" fmla="*/ 1312350 h 2747293"/>
                  <a:gd name="connsiteX55" fmla="*/ 2961318 w 3316112"/>
                  <a:gd name="connsiteY55" fmla="*/ 1346217 h 2747293"/>
                  <a:gd name="connsiteX56" fmla="*/ 2938740 w 3316112"/>
                  <a:gd name="connsiteY56" fmla="*/ 1391373 h 2747293"/>
                  <a:gd name="connsiteX57" fmla="*/ 2927451 w 3316112"/>
                  <a:gd name="connsiteY57" fmla="*/ 1515550 h 2747293"/>
                  <a:gd name="connsiteX58" fmla="*/ 2904874 w 3316112"/>
                  <a:gd name="connsiteY58" fmla="*/ 1560706 h 2747293"/>
                  <a:gd name="connsiteX59" fmla="*/ 2893585 w 3316112"/>
                  <a:gd name="connsiteY59" fmla="*/ 1594573 h 2747293"/>
                  <a:gd name="connsiteX60" fmla="*/ 2871007 w 3316112"/>
                  <a:gd name="connsiteY60" fmla="*/ 1786484 h 2747293"/>
                  <a:gd name="connsiteX61" fmla="*/ 2859718 w 3316112"/>
                  <a:gd name="connsiteY61" fmla="*/ 1842928 h 2747293"/>
                  <a:gd name="connsiteX62" fmla="*/ 2837140 w 3316112"/>
                  <a:gd name="connsiteY62" fmla="*/ 1876795 h 2747293"/>
                  <a:gd name="connsiteX63" fmla="*/ 2791985 w 3316112"/>
                  <a:gd name="connsiteY63" fmla="*/ 2034839 h 2747293"/>
                  <a:gd name="connsiteX64" fmla="*/ 2769407 w 3316112"/>
                  <a:gd name="connsiteY64" fmla="*/ 2113862 h 2747293"/>
                  <a:gd name="connsiteX65" fmla="*/ 2780696 w 3316112"/>
                  <a:gd name="connsiteY65" fmla="*/ 2147728 h 2747293"/>
                  <a:gd name="connsiteX66" fmla="*/ 2758118 w 3316112"/>
                  <a:gd name="connsiteY66" fmla="*/ 2249328 h 2747293"/>
                  <a:gd name="connsiteX67" fmla="*/ 2679096 w 3316112"/>
                  <a:gd name="connsiteY67" fmla="*/ 2497684 h 2747293"/>
                  <a:gd name="connsiteX68" fmla="*/ 2645229 w 3316112"/>
                  <a:gd name="connsiteY68" fmla="*/ 2554128 h 2747293"/>
                  <a:gd name="connsiteX69" fmla="*/ 2633940 w 3316112"/>
                  <a:gd name="connsiteY69" fmla="*/ 2633150 h 2747293"/>
                  <a:gd name="connsiteX70" fmla="*/ 2622651 w 3316112"/>
                  <a:gd name="connsiteY70" fmla="*/ 2667017 h 2747293"/>
                  <a:gd name="connsiteX71" fmla="*/ 2588785 w 3316112"/>
                  <a:gd name="connsiteY71" fmla="*/ 2678306 h 2747293"/>
                  <a:gd name="connsiteX72" fmla="*/ 2543629 w 3316112"/>
                  <a:gd name="connsiteY72" fmla="*/ 2723462 h 2747293"/>
                  <a:gd name="connsiteX73" fmla="*/ 2588785 w 3316112"/>
                  <a:gd name="connsiteY73" fmla="*/ 2746039 h 2747293"/>
                  <a:gd name="connsiteX74" fmla="*/ 2577496 w 3316112"/>
                  <a:gd name="connsiteY74" fmla="*/ 2734750 h 2747293"/>
                  <a:gd name="connsiteX75" fmla="*/ 2475896 w 3316112"/>
                  <a:gd name="connsiteY75" fmla="*/ 2655728 h 2747293"/>
                  <a:gd name="connsiteX76" fmla="*/ 2430740 w 3316112"/>
                  <a:gd name="connsiteY76" fmla="*/ 2599284 h 2747293"/>
                  <a:gd name="connsiteX77" fmla="*/ 2408162 w 3316112"/>
                  <a:gd name="connsiteY77" fmla="*/ 2565417 h 2747293"/>
                  <a:gd name="connsiteX78" fmla="*/ 2306562 w 3316112"/>
                  <a:gd name="connsiteY78" fmla="*/ 2520262 h 2747293"/>
                  <a:gd name="connsiteX79" fmla="*/ 2204962 w 3316112"/>
                  <a:gd name="connsiteY79" fmla="*/ 2452528 h 2747293"/>
                  <a:gd name="connsiteX80" fmla="*/ 2148518 w 3316112"/>
                  <a:gd name="connsiteY80" fmla="*/ 2418662 h 2747293"/>
                  <a:gd name="connsiteX81" fmla="*/ 1945318 w 3316112"/>
                  <a:gd name="connsiteY81" fmla="*/ 2396084 h 2747293"/>
                  <a:gd name="connsiteX82" fmla="*/ 1855007 w 3316112"/>
                  <a:gd name="connsiteY82" fmla="*/ 2373506 h 2747293"/>
                  <a:gd name="connsiteX83" fmla="*/ 1764696 w 3316112"/>
                  <a:gd name="connsiteY83" fmla="*/ 2339639 h 2747293"/>
                  <a:gd name="connsiteX84" fmla="*/ 1719540 w 3316112"/>
                  <a:gd name="connsiteY84" fmla="*/ 2328350 h 2747293"/>
                  <a:gd name="connsiteX85" fmla="*/ 1685674 w 3316112"/>
                  <a:gd name="connsiteY85" fmla="*/ 2305773 h 2747293"/>
                  <a:gd name="connsiteX86" fmla="*/ 1617940 w 3316112"/>
                  <a:gd name="connsiteY86" fmla="*/ 2204173 h 2747293"/>
                  <a:gd name="connsiteX87" fmla="*/ 1561495 w 3316112"/>
                  <a:gd name="connsiteY87" fmla="*/ 2091284 h 2747293"/>
                  <a:gd name="connsiteX88" fmla="*/ 1452236 w 3316112"/>
                  <a:gd name="connsiteY88" fmla="*/ 1937271 h 2747293"/>
                  <a:gd name="connsiteX89" fmla="*/ 1188962 w 3316112"/>
                  <a:gd name="connsiteY89" fmla="*/ 1854217 h 2747293"/>
                  <a:gd name="connsiteX90" fmla="*/ 933350 w 3316112"/>
                  <a:gd name="connsiteY90" fmla="*/ 1805030 h 2747293"/>
                  <a:gd name="connsiteX91" fmla="*/ 805140 w 3316112"/>
                  <a:gd name="connsiteY91" fmla="*/ 1752617 h 2747293"/>
                  <a:gd name="connsiteX92" fmla="*/ 613229 w 3316112"/>
                  <a:gd name="connsiteY92" fmla="*/ 1718750 h 2747293"/>
                  <a:gd name="connsiteX93" fmla="*/ 489051 w 3316112"/>
                  <a:gd name="connsiteY93" fmla="*/ 1684884 h 2747293"/>
                  <a:gd name="connsiteX94" fmla="*/ 184251 w 3316112"/>
                  <a:gd name="connsiteY94" fmla="*/ 1651017 h 2747293"/>
                  <a:gd name="connsiteX95" fmla="*/ 0 w 3316112"/>
                  <a:gd name="connsiteY9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80874 w 3316112"/>
                  <a:gd name="connsiteY13" fmla="*/ 928528 h 2747293"/>
                  <a:gd name="connsiteX14" fmla="*/ 1347007 w 3316112"/>
                  <a:gd name="connsiteY14" fmla="*/ 894662 h 2747293"/>
                  <a:gd name="connsiteX15" fmla="*/ 1290562 w 3316112"/>
                  <a:gd name="connsiteY15" fmla="*/ 826928 h 2747293"/>
                  <a:gd name="connsiteX16" fmla="*/ 1222829 w 3316112"/>
                  <a:gd name="connsiteY16" fmla="*/ 725328 h 2747293"/>
                  <a:gd name="connsiteX17" fmla="*/ 1211540 w 3316112"/>
                  <a:gd name="connsiteY17" fmla="*/ 691462 h 2747293"/>
                  <a:gd name="connsiteX18" fmla="*/ 1132518 w 3316112"/>
                  <a:gd name="connsiteY18" fmla="*/ 646306 h 2747293"/>
                  <a:gd name="connsiteX19" fmla="*/ 1008340 w 3316112"/>
                  <a:gd name="connsiteY19" fmla="*/ 578573 h 2747293"/>
                  <a:gd name="connsiteX20" fmla="*/ 895451 w 3316112"/>
                  <a:gd name="connsiteY20" fmla="*/ 522128 h 2747293"/>
                  <a:gd name="connsiteX21" fmla="*/ 759985 w 3316112"/>
                  <a:gd name="connsiteY21" fmla="*/ 443106 h 2747293"/>
                  <a:gd name="connsiteX22" fmla="*/ 680962 w 3316112"/>
                  <a:gd name="connsiteY22" fmla="*/ 386662 h 2747293"/>
                  <a:gd name="connsiteX23" fmla="*/ 669674 w 3316112"/>
                  <a:gd name="connsiteY23" fmla="*/ 307639 h 2747293"/>
                  <a:gd name="connsiteX24" fmla="*/ 635807 w 3316112"/>
                  <a:gd name="connsiteY24" fmla="*/ 273773 h 2747293"/>
                  <a:gd name="connsiteX25" fmla="*/ 613229 w 3316112"/>
                  <a:gd name="connsiteY25" fmla="*/ 228617 h 2747293"/>
                  <a:gd name="connsiteX26" fmla="*/ 538239 w 3316112"/>
                  <a:gd name="connsiteY26" fmla="*/ 192331 h 2747293"/>
                  <a:gd name="connsiteX27" fmla="*/ 466474 w 3316112"/>
                  <a:gd name="connsiteY27" fmla="*/ 115728 h 2747293"/>
                  <a:gd name="connsiteX28" fmla="*/ 421318 w 3316112"/>
                  <a:gd name="connsiteY28" fmla="*/ 104439 h 2747293"/>
                  <a:gd name="connsiteX29" fmla="*/ 319718 w 3316112"/>
                  <a:gd name="connsiteY29" fmla="*/ 81862 h 2747293"/>
                  <a:gd name="connsiteX30" fmla="*/ 251985 w 3316112"/>
                  <a:gd name="connsiteY30" fmla="*/ 47995 h 2747293"/>
                  <a:gd name="connsiteX31" fmla="*/ 218118 w 3316112"/>
                  <a:gd name="connsiteY31" fmla="*/ 25417 h 2747293"/>
                  <a:gd name="connsiteX32" fmla="*/ 285851 w 3316112"/>
                  <a:gd name="connsiteY32" fmla="*/ 47995 h 2747293"/>
                  <a:gd name="connsiteX33" fmla="*/ 323347 w 3316112"/>
                  <a:gd name="connsiteY33" fmla="*/ 4855 h 2747293"/>
                  <a:gd name="connsiteX34" fmla="*/ 685397 w 3316112"/>
                  <a:gd name="connsiteY34" fmla="*/ 16145 h 2747293"/>
                  <a:gd name="connsiteX35" fmla="*/ 861585 w 3316112"/>
                  <a:gd name="connsiteY35" fmla="*/ 59284 h 2747293"/>
                  <a:gd name="connsiteX36" fmla="*/ 1603425 w 3316112"/>
                  <a:gd name="connsiteY36" fmla="*/ 27433 h 2747293"/>
                  <a:gd name="connsiteX37" fmla="*/ 1684464 w 3316112"/>
                  <a:gd name="connsiteY37" fmla="*/ 53235 h 2747293"/>
                  <a:gd name="connsiteX38" fmla="*/ 1887261 w 3316112"/>
                  <a:gd name="connsiteY38" fmla="*/ 4049 h 2747293"/>
                  <a:gd name="connsiteX39" fmla="*/ 2287614 w 3316112"/>
                  <a:gd name="connsiteY39" fmla="*/ 22191 h 2747293"/>
                  <a:gd name="connsiteX40" fmla="*/ 2758118 w 3316112"/>
                  <a:gd name="connsiteY40" fmla="*/ 18966 h 2747293"/>
                  <a:gd name="connsiteX41" fmla="*/ 2898019 w 3316112"/>
                  <a:gd name="connsiteY41" fmla="*/ 30659 h 2747293"/>
                  <a:gd name="connsiteX42" fmla="*/ 3284665 w 3316112"/>
                  <a:gd name="connsiteY42" fmla="*/ 62912 h 2747293"/>
                  <a:gd name="connsiteX43" fmla="*/ 3316112 w 3316112"/>
                  <a:gd name="connsiteY43" fmla="*/ 183058 h 2747293"/>
                  <a:gd name="connsiteX44" fmla="*/ 3285470 w 3316112"/>
                  <a:gd name="connsiteY44" fmla="*/ 368116 h 2747293"/>
                  <a:gd name="connsiteX45" fmla="*/ 3230639 w 3316112"/>
                  <a:gd name="connsiteY45" fmla="*/ 595910 h 2747293"/>
                  <a:gd name="connsiteX46" fmla="*/ 3216528 w 3316112"/>
                  <a:gd name="connsiteY46" fmla="*/ 789434 h 2747293"/>
                  <a:gd name="connsiteX47" fmla="*/ 3185080 w 3316112"/>
                  <a:gd name="connsiteY47" fmla="*/ 928528 h 2747293"/>
                  <a:gd name="connsiteX48" fmla="*/ 3134683 w 3316112"/>
                  <a:gd name="connsiteY48" fmla="*/ 1024080 h 2747293"/>
                  <a:gd name="connsiteX49" fmla="*/ 3096785 w 3316112"/>
                  <a:gd name="connsiteY49" fmla="*/ 1097862 h 2747293"/>
                  <a:gd name="connsiteX50" fmla="*/ 3062918 w 3316112"/>
                  <a:gd name="connsiteY50" fmla="*/ 1165595 h 2747293"/>
                  <a:gd name="connsiteX51" fmla="*/ 3006474 w 3316112"/>
                  <a:gd name="connsiteY51" fmla="*/ 1244617 h 2747293"/>
                  <a:gd name="connsiteX52" fmla="*/ 2972607 w 3316112"/>
                  <a:gd name="connsiteY52" fmla="*/ 1312350 h 2747293"/>
                  <a:gd name="connsiteX53" fmla="*/ 2961318 w 3316112"/>
                  <a:gd name="connsiteY53" fmla="*/ 1346217 h 2747293"/>
                  <a:gd name="connsiteX54" fmla="*/ 2938740 w 3316112"/>
                  <a:gd name="connsiteY54" fmla="*/ 1391373 h 2747293"/>
                  <a:gd name="connsiteX55" fmla="*/ 2927451 w 3316112"/>
                  <a:gd name="connsiteY55" fmla="*/ 1515550 h 2747293"/>
                  <a:gd name="connsiteX56" fmla="*/ 2904874 w 3316112"/>
                  <a:gd name="connsiteY56" fmla="*/ 1560706 h 2747293"/>
                  <a:gd name="connsiteX57" fmla="*/ 2893585 w 3316112"/>
                  <a:gd name="connsiteY57" fmla="*/ 1594573 h 2747293"/>
                  <a:gd name="connsiteX58" fmla="*/ 2871007 w 3316112"/>
                  <a:gd name="connsiteY58" fmla="*/ 1786484 h 2747293"/>
                  <a:gd name="connsiteX59" fmla="*/ 2859718 w 3316112"/>
                  <a:gd name="connsiteY59" fmla="*/ 1842928 h 2747293"/>
                  <a:gd name="connsiteX60" fmla="*/ 2837140 w 3316112"/>
                  <a:gd name="connsiteY60" fmla="*/ 1876795 h 2747293"/>
                  <a:gd name="connsiteX61" fmla="*/ 2791985 w 3316112"/>
                  <a:gd name="connsiteY61" fmla="*/ 2034839 h 2747293"/>
                  <a:gd name="connsiteX62" fmla="*/ 2769407 w 3316112"/>
                  <a:gd name="connsiteY62" fmla="*/ 2113862 h 2747293"/>
                  <a:gd name="connsiteX63" fmla="*/ 2780696 w 3316112"/>
                  <a:gd name="connsiteY63" fmla="*/ 2147728 h 2747293"/>
                  <a:gd name="connsiteX64" fmla="*/ 2758118 w 3316112"/>
                  <a:gd name="connsiteY64" fmla="*/ 2249328 h 2747293"/>
                  <a:gd name="connsiteX65" fmla="*/ 2679096 w 3316112"/>
                  <a:gd name="connsiteY65" fmla="*/ 2497684 h 2747293"/>
                  <a:gd name="connsiteX66" fmla="*/ 2645229 w 3316112"/>
                  <a:gd name="connsiteY66" fmla="*/ 2554128 h 2747293"/>
                  <a:gd name="connsiteX67" fmla="*/ 2633940 w 3316112"/>
                  <a:gd name="connsiteY67" fmla="*/ 2633150 h 2747293"/>
                  <a:gd name="connsiteX68" fmla="*/ 2622651 w 3316112"/>
                  <a:gd name="connsiteY68" fmla="*/ 2667017 h 2747293"/>
                  <a:gd name="connsiteX69" fmla="*/ 2588785 w 3316112"/>
                  <a:gd name="connsiteY69" fmla="*/ 2678306 h 2747293"/>
                  <a:gd name="connsiteX70" fmla="*/ 2543629 w 3316112"/>
                  <a:gd name="connsiteY70" fmla="*/ 2723462 h 2747293"/>
                  <a:gd name="connsiteX71" fmla="*/ 2588785 w 3316112"/>
                  <a:gd name="connsiteY71" fmla="*/ 2746039 h 2747293"/>
                  <a:gd name="connsiteX72" fmla="*/ 2577496 w 3316112"/>
                  <a:gd name="connsiteY72" fmla="*/ 2734750 h 2747293"/>
                  <a:gd name="connsiteX73" fmla="*/ 2475896 w 3316112"/>
                  <a:gd name="connsiteY73" fmla="*/ 2655728 h 2747293"/>
                  <a:gd name="connsiteX74" fmla="*/ 2430740 w 3316112"/>
                  <a:gd name="connsiteY74" fmla="*/ 2599284 h 2747293"/>
                  <a:gd name="connsiteX75" fmla="*/ 2408162 w 3316112"/>
                  <a:gd name="connsiteY75" fmla="*/ 2565417 h 2747293"/>
                  <a:gd name="connsiteX76" fmla="*/ 2306562 w 3316112"/>
                  <a:gd name="connsiteY76" fmla="*/ 2520262 h 2747293"/>
                  <a:gd name="connsiteX77" fmla="*/ 2204962 w 3316112"/>
                  <a:gd name="connsiteY77" fmla="*/ 2452528 h 2747293"/>
                  <a:gd name="connsiteX78" fmla="*/ 2148518 w 3316112"/>
                  <a:gd name="connsiteY78" fmla="*/ 2418662 h 2747293"/>
                  <a:gd name="connsiteX79" fmla="*/ 1945318 w 3316112"/>
                  <a:gd name="connsiteY79" fmla="*/ 2396084 h 2747293"/>
                  <a:gd name="connsiteX80" fmla="*/ 1855007 w 3316112"/>
                  <a:gd name="connsiteY80" fmla="*/ 2373506 h 2747293"/>
                  <a:gd name="connsiteX81" fmla="*/ 1764696 w 3316112"/>
                  <a:gd name="connsiteY81" fmla="*/ 2339639 h 2747293"/>
                  <a:gd name="connsiteX82" fmla="*/ 1719540 w 3316112"/>
                  <a:gd name="connsiteY82" fmla="*/ 2328350 h 2747293"/>
                  <a:gd name="connsiteX83" fmla="*/ 1685674 w 3316112"/>
                  <a:gd name="connsiteY83" fmla="*/ 2305773 h 2747293"/>
                  <a:gd name="connsiteX84" fmla="*/ 1617940 w 3316112"/>
                  <a:gd name="connsiteY84" fmla="*/ 2204173 h 2747293"/>
                  <a:gd name="connsiteX85" fmla="*/ 1561495 w 3316112"/>
                  <a:gd name="connsiteY85" fmla="*/ 2091284 h 2747293"/>
                  <a:gd name="connsiteX86" fmla="*/ 1452236 w 3316112"/>
                  <a:gd name="connsiteY86" fmla="*/ 1937271 h 2747293"/>
                  <a:gd name="connsiteX87" fmla="*/ 1188962 w 3316112"/>
                  <a:gd name="connsiteY87" fmla="*/ 1854217 h 2747293"/>
                  <a:gd name="connsiteX88" fmla="*/ 933350 w 3316112"/>
                  <a:gd name="connsiteY88" fmla="*/ 1805030 h 2747293"/>
                  <a:gd name="connsiteX89" fmla="*/ 805140 w 3316112"/>
                  <a:gd name="connsiteY89" fmla="*/ 1752617 h 2747293"/>
                  <a:gd name="connsiteX90" fmla="*/ 613229 w 3316112"/>
                  <a:gd name="connsiteY90" fmla="*/ 1718750 h 2747293"/>
                  <a:gd name="connsiteX91" fmla="*/ 489051 w 3316112"/>
                  <a:gd name="connsiteY91" fmla="*/ 1684884 h 2747293"/>
                  <a:gd name="connsiteX92" fmla="*/ 184251 w 3316112"/>
                  <a:gd name="connsiteY92" fmla="*/ 1651017 h 2747293"/>
                  <a:gd name="connsiteX93" fmla="*/ 0 w 3316112"/>
                  <a:gd name="connsiteY9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759985 w 3316112"/>
                  <a:gd name="connsiteY20" fmla="*/ 443106 h 2747293"/>
                  <a:gd name="connsiteX21" fmla="*/ 680962 w 3316112"/>
                  <a:gd name="connsiteY21" fmla="*/ 386662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759985 w 3316112"/>
                  <a:gd name="connsiteY20" fmla="*/ 4431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27719 w 3316112"/>
                  <a:gd name="connsiteY20" fmla="*/ 446736 h 2747293"/>
                  <a:gd name="connsiteX21" fmla="*/ 759985 w 3316112"/>
                  <a:gd name="connsiteY21" fmla="*/ 443106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27719 w 3316112"/>
                  <a:gd name="connsiteY20" fmla="*/ 446736 h 2747293"/>
                  <a:gd name="connsiteX21" fmla="*/ 803528 w 3316112"/>
                  <a:gd name="connsiteY21" fmla="*/ 392306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03528 w 3316112"/>
                  <a:gd name="connsiteY20" fmla="*/ 3923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964394 w 3316112"/>
                  <a:gd name="connsiteY19" fmla="*/ 547528 h 2747293"/>
                  <a:gd name="connsiteX20" fmla="*/ 803528 w 3316112"/>
                  <a:gd name="connsiteY20" fmla="*/ 3923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285851 w 3316112"/>
                  <a:gd name="connsiteY29" fmla="*/ 47995 h 2747293"/>
                  <a:gd name="connsiteX30" fmla="*/ 323347 w 3316112"/>
                  <a:gd name="connsiteY30" fmla="*/ 4855 h 2747293"/>
                  <a:gd name="connsiteX31" fmla="*/ 685397 w 3316112"/>
                  <a:gd name="connsiteY31" fmla="*/ 16145 h 2747293"/>
                  <a:gd name="connsiteX32" fmla="*/ 861585 w 3316112"/>
                  <a:gd name="connsiteY32" fmla="*/ 59284 h 2747293"/>
                  <a:gd name="connsiteX33" fmla="*/ 1603425 w 3316112"/>
                  <a:gd name="connsiteY33" fmla="*/ 27433 h 2747293"/>
                  <a:gd name="connsiteX34" fmla="*/ 1684464 w 3316112"/>
                  <a:gd name="connsiteY34" fmla="*/ 53235 h 2747293"/>
                  <a:gd name="connsiteX35" fmla="*/ 1887261 w 3316112"/>
                  <a:gd name="connsiteY35" fmla="*/ 4049 h 2747293"/>
                  <a:gd name="connsiteX36" fmla="*/ 2287614 w 3316112"/>
                  <a:gd name="connsiteY36" fmla="*/ 22191 h 2747293"/>
                  <a:gd name="connsiteX37" fmla="*/ 2758118 w 3316112"/>
                  <a:gd name="connsiteY37" fmla="*/ 18966 h 2747293"/>
                  <a:gd name="connsiteX38" fmla="*/ 2898019 w 3316112"/>
                  <a:gd name="connsiteY38" fmla="*/ 30659 h 2747293"/>
                  <a:gd name="connsiteX39" fmla="*/ 3284665 w 3316112"/>
                  <a:gd name="connsiteY39" fmla="*/ 62912 h 2747293"/>
                  <a:gd name="connsiteX40" fmla="*/ 3316112 w 3316112"/>
                  <a:gd name="connsiteY40" fmla="*/ 183058 h 2747293"/>
                  <a:gd name="connsiteX41" fmla="*/ 3285470 w 3316112"/>
                  <a:gd name="connsiteY41" fmla="*/ 368116 h 2747293"/>
                  <a:gd name="connsiteX42" fmla="*/ 3230639 w 3316112"/>
                  <a:gd name="connsiteY42" fmla="*/ 595910 h 2747293"/>
                  <a:gd name="connsiteX43" fmla="*/ 3216528 w 3316112"/>
                  <a:gd name="connsiteY43" fmla="*/ 789434 h 2747293"/>
                  <a:gd name="connsiteX44" fmla="*/ 3185080 w 3316112"/>
                  <a:gd name="connsiteY44" fmla="*/ 928528 h 2747293"/>
                  <a:gd name="connsiteX45" fmla="*/ 3134683 w 3316112"/>
                  <a:gd name="connsiteY45" fmla="*/ 1024080 h 2747293"/>
                  <a:gd name="connsiteX46" fmla="*/ 3096785 w 3316112"/>
                  <a:gd name="connsiteY46" fmla="*/ 1097862 h 2747293"/>
                  <a:gd name="connsiteX47" fmla="*/ 3062918 w 3316112"/>
                  <a:gd name="connsiteY47" fmla="*/ 1165595 h 2747293"/>
                  <a:gd name="connsiteX48" fmla="*/ 3006474 w 3316112"/>
                  <a:gd name="connsiteY48" fmla="*/ 1244617 h 2747293"/>
                  <a:gd name="connsiteX49" fmla="*/ 2972607 w 3316112"/>
                  <a:gd name="connsiteY49" fmla="*/ 1312350 h 2747293"/>
                  <a:gd name="connsiteX50" fmla="*/ 2961318 w 3316112"/>
                  <a:gd name="connsiteY50" fmla="*/ 1346217 h 2747293"/>
                  <a:gd name="connsiteX51" fmla="*/ 2938740 w 3316112"/>
                  <a:gd name="connsiteY51" fmla="*/ 1391373 h 2747293"/>
                  <a:gd name="connsiteX52" fmla="*/ 2927451 w 3316112"/>
                  <a:gd name="connsiteY52" fmla="*/ 1515550 h 2747293"/>
                  <a:gd name="connsiteX53" fmla="*/ 2904874 w 3316112"/>
                  <a:gd name="connsiteY53" fmla="*/ 1560706 h 2747293"/>
                  <a:gd name="connsiteX54" fmla="*/ 2893585 w 3316112"/>
                  <a:gd name="connsiteY54" fmla="*/ 1594573 h 2747293"/>
                  <a:gd name="connsiteX55" fmla="*/ 2871007 w 3316112"/>
                  <a:gd name="connsiteY55" fmla="*/ 1786484 h 2747293"/>
                  <a:gd name="connsiteX56" fmla="*/ 2859718 w 3316112"/>
                  <a:gd name="connsiteY56" fmla="*/ 1842928 h 2747293"/>
                  <a:gd name="connsiteX57" fmla="*/ 2837140 w 3316112"/>
                  <a:gd name="connsiteY57" fmla="*/ 1876795 h 2747293"/>
                  <a:gd name="connsiteX58" fmla="*/ 2791985 w 3316112"/>
                  <a:gd name="connsiteY58" fmla="*/ 2034839 h 2747293"/>
                  <a:gd name="connsiteX59" fmla="*/ 2769407 w 3316112"/>
                  <a:gd name="connsiteY59" fmla="*/ 2113862 h 2747293"/>
                  <a:gd name="connsiteX60" fmla="*/ 2780696 w 3316112"/>
                  <a:gd name="connsiteY60" fmla="*/ 2147728 h 2747293"/>
                  <a:gd name="connsiteX61" fmla="*/ 2758118 w 3316112"/>
                  <a:gd name="connsiteY61" fmla="*/ 2249328 h 2747293"/>
                  <a:gd name="connsiteX62" fmla="*/ 2679096 w 3316112"/>
                  <a:gd name="connsiteY62" fmla="*/ 2497684 h 2747293"/>
                  <a:gd name="connsiteX63" fmla="*/ 2645229 w 3316112"/>
                  <a:gd name="connsiteY63" fmla="*/ 2554128 h 2747293"/>
                  <a:gd name="connsiteX64" fmla="*/ 2633940 w 3316112"/>
                  <a:gd name="connsiteY64" fmla="*/ 2633150 h 2747293"/>
                  <a:gd name="connsiteX65" fmla="*/ 2622651 w 3316112"/>
                  <a:gd name="connsiteY65" fmla="*/ 2667017 h 2747293"/>
                  <a:gd name="connsiteX66" fmla="*/ 2588785 w 3316112"/>
                  <a:gd name="connsiteY66" fmla="*/ 2678306 h 2747293"/>
                  <a:gd name="connsiteX67" fmla="*/ 2543629 w 3316112"/>
                  <a:gd name="connsiteY67" fmla="*/ 2723462 h 2747293"/>
                  <a:gd name="connsiteX68" fmla="*/ 2588785 w 3316112"/>
                  <a:gd name="connsiteY68" fmla="*/ 2746039 h 2747293"/>
                  <a:gd name="connsiteX69" fmla="*/ 2577496 w 3316112"/>
                  <a:gd name="connsiteY69" fmla="*/ 2734750 h 2747293"/>
                  <a:gd name="connsiteX70" fmla="*/ 2475896 w 3316112"/>
                  <a:gd name="connsiteY70" fmla="*/ 2655728 h 2747293"/>
                  <a:gd name="connsiteX71" fmla="*/ 2430740 w 3316112"/>
                  <a:gd name="connsiteY71" fmla="*/ 2599284 h 2747293"/>
                  <a:gd name="connsiteX72" fmla="*/ 2408162 w 3316112"/>
                  <a:gd name="connsiteY72" fmla="*/ 2565417 h 2747293"/>
                  <a:gd name="connsiteX73" fmla="*/ 2306562 w 3316112"/>
                  <a:gd name="connsiteY73" fmla="*/ 2520262 h 2747293"/>
                  <a:gd name="connsiteX74" fmla="*/ 2204962 w 3316112"/>
                  <a:gd name="connsiteY74" fmla="*/ 2452528 h 2747293"/>
                  <a:gd name="connsiteX75" fmla="*/ 2148518 w 3316112"/>
                  <a:gd name="connsiteY75" fmla="*/ 2418662 h 2747293"/>
                  <a:gd name="connsiteX76" fmla="*/ 1945318 w 3316112"/>
                  <a:gd name="connsiteY76" fmla="*/ 2396084 h 2747293"/>
                  <a:gd name="connsiteX77" fmla="*/ 1855007 w 3316112"/>
                  <a:gd name="connsiteY77" fmla="*/ 2373506 h 2747293"/>
                  <a:gd name="connsiteX78" fmla="*/ 1764696 w 3316112"/>
                  <a:gd name="connsiteY78" fmla="*/ 2339639 h 2747293"/>
                  <a:gd name="connsiteX79" fmla="*/ 1719540 w 3316112"/>
                  <a:gd name="connsiteY79" fmla="*/ 2328350 h 2747293"/>
                  <a:gd name="connsiteX80" fmla="*/ 1685674 w 3316112"/>
                  <a:gd name="connsiteY80" fmla="*/ 2305773 h 2747293"/>
                  <a:gd name="connsiteX81" fmla="*/ 1617940 w 3316112"/>
                  <a:gd name="connsiteY81" fmla="*/ 2204173 h 2747293"/>
                  <a:gd name="connsiteX82" fmla="*/ 1561495 w 3316112"/>
                  <a:gd name="connsiteY82" fmla="*/ 2091284 h 2747293"/>
                  <a:gd name="connsiteX83" fmla="*/ 1452236 w 3316112"/>
                  <a:gd name="connsiteY83" fmla="*/ 1937271 h 2747293"/>
                  <a:gd name="connsiteX84" fmla="*/ 1188962 w 3316112"/>
                  <a:gd name="connsiteY84" fmla="*/ 1854217 h 2747293"/>
                  <a:gd name="connsiteX85" fmla="*/ 933350 w 3316112"/>
                  <a:gd name="connsiteY85" fmla="*/ 1805030 h 2747293"/>
                  <a:gd name="connsiteX86" fmla="*/ 805140 w 3316112"/>
                  <a:gd name="connsiteY86" fmla="*/ 1752617 h 2747293"/>
                  <a:gd name="connsiteX87" fmla="*/ 613229 w 3316112"/>
                  <a:gd name="connsiteY87" fmla="*/ 1718750 h 2747293"/>
                  <a:gd name="connsiteX88" fmla="*/ 489051 w 3316112"/>
                  <a:gd name="connsiteY88" fmla="*/ 1684884 h 2747293"/>
                  <a:gd name="connsiteX89" fmla="*/ 184251 w 3316112"/>
                  <a:gd name="connsiteY89" fmla="*/ 1651017 h 2747293"/>
                  <a:gd name="connsiteX90" fmla="*/ 0 w 3316112"/>
                  <a:gd name="connsiteY90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323347 w 3316112"/>
                  <a:gd name="connsiteY29" fmla="*/ 4855 h 2747293"/>
                  <a:gd name="connsiteX30" fmla="*/ 685397 w 3316112"/>
                  <a:gd name="connsiteY30" fmla="*/ 16145 h 2747293"/>
                  <a:gd name="connsiteX31" fmla="*/ 861585 w 3316112"/>
                  <a:gd name="connsiteY31" fmla="*/ 59284 h 2747293"/>
                  <a:gd name="connsiteX32" fmla="*/ 1603425 w 3316112"/>
                  <a:gd name="connsiteY32" fmla="*/ 27433 h 2747293"/>
                  <a:gd name="connsiteX33" fmla="*/ 1684464 w 3316112"/>
                  <a:gd name="connsiteY33" fmla="*/ 53235 h 2747293"/>
                  <a:gd name="connsiteX34" fmla="*/ 1887261 w 3316112"/>
                  <a:gd name="connsiteY34" fmla="*/ 4049 h 2747293"/>
                  <a:gd name="connsiteX35" fmla="*/ 2287614 w 3316112"/>
                  <a:gd name="connsiteY35" fmla="*/ 22191 h 2747293"/>
                  <a:gd name="connsiteX36" fmla="*/ 2758118 w 3316112"/>
                  <a:gd name="connsiteY36" fmla="*/ 18966 h 2747293"/>
                  <a:gd name="connsiteX37" fmla="*/ 2898019 w 3316112"/>
                  <a:gd name="connsiteY37" fmla="*/ 30659 h 2747293"/>
                  <a:gd name="connsiteX38" fmla="*/ 3284665 w 3316112"/>
                  <a:gd name="connsiteY38" fmla="*/ 62912 h 2747293"/>
                  <a:gd name="connsiteX39" fmla="*/ 3316112 w 3316112"/>
                  <a:gd name="connsiteY39" fmla="*/ 183058 h 2747293"/>
                  <a:gd name="connsiteX40" fmla="*/ 3285470 w 3316112"/>
                  <a:gd name="connsiteY40" fmla="*/ 368116 h 2747293"/>
                  <a:gd name="connsiteX41" fmla="*/ 3230639 w 3316112"/>
                  <a:gd name="connsiteY41" fmla="*/ 595910 h 2747293"/>
                  <a:gd name="connsiteX42" fmla="*/ 3216528 w 3316112"/>
                  <a:gd name="connsiteY42" fmla="*/ 789434 h 2747293"/>
                  <a:gd name="connsiteX43" fmla="*/ 3185080 w 3316112"/>
                  <a:gd name="connsiteY43" fmla="*/ 928528 h 2747293"/>
                  <a:gd name="connsiteX44" fmla="*/ 3134683 w 3316112"/>
                  <a:gd name="connsiteY44" fmla="*/ 1024080 h 2747293"/>
                  <a:gd name="connsiteX45" fmla="*/ 3096785 w 3316112"/>
                  <a:gd name="connsiteY45" fmla="*/ 1097862 h 2747293"/>
                  <a:gd name="connsiteX46" fmla="*/ 3062918 w 3316112"/>
                  <a:gd name="connsiteY46" fmla="*/ 1165595 h 2747293"/>
                  <a:gd name="connsiteX47" fmla="*/ 3006474 w 3316112"/>
                  <a:gd name="connsiteY47" fmla="*/ 1244617 h 2747293"/>
                  <a:gd name="connsiteX48" fmla="*/ 2972607 w 3316112"/>
                  <a:gd name="connsiteY48" fmla="*/ 1312350 h 2747293"/>
                  <a:gd name="connsiteX49" fmla="*/ 2961318 w 3316112"/>
                  <a:gd name="connsiteY49" fmla="*/ 1346217 h 2747293"/>
                  <a:gd name="connsiteX50" fmla="*/ 2938740 w 3316112"/>
                  <a:gd name="connsiteY50" fmla="*/ 1391373 h 2747293"/>
                  <a:gd name="connsiteX51" fmla="*/ 2927451 w 3316112"/>
                  <a:gd name="connsiteY51" fmla="*/ 1515550 h 2747293"/>
                  <a:gd name="connsiteX52" fmla="*/ 2904874 w 3316112"/>
                  <a:gd name="connsiteY52" fmla="*/ 1560706 h 2747293"/>
                  <a:gd name="connsiteX53" fmla="*/ 2893585 w 3316112"/>
                  <a:gd name="connsiteY53" fmla="*/ 1594573 h 2747293"/>
                  <a:gd name="connsiteX54" fmla="*/ 2871007 w 3316112"/>
                  <a:gd name="connsiteY54" fmla="*/ 1786484 h 2747293"/>
                  <a:gd name="connsiteX55" fmla="*/ 2859718 w 3316112"/>
                  <a:gd name="connsiteY55" fmla="*/ 1842928 h 2747293"/>
                  <a:gd name="connsiteX56" fmla="*/ 2837140 w 3316112"/>
                  <a:gd name="connsiteY56" fmla="*/ 1876795 h 2747293"/>
                  <a:gd name="connsiteX57" fmla="*/ 2791985 w 3316112"/>
                  <a:gd name="connsiteY57" fmla="*/ 2034839 h 2747293"/>
                  <a:gd name="connsiteX58" fmla="*/ 2769407 w 3316112"/>
                  <a:gd name="connsiteY58" fmla="*/ 2113862 h 2747293"/>
                  <a:gd name="connsiteX59" fmla="*/ 2780696 w 3316112"/>
                  <a:gd name="connsiteY59" fmla="*/ 2147728 h 2747293"/>
                  <a:gd name="connsiteX60" fmla="*/ 2758118 w 3316112"/>
                  <a:gd name="connsiteY60" fmla="*/ 2249328 h 2747293"/>
                  <a:gd name="connsiteX61" fmla="*/ 2679096 w 3316112"/>
                  <a:gd name="connsiteY61" fmla="*/ 2497684 h 2747293"/>
                  <a:gd name="connsiteX62" fmla="*/ 2645229 w 3316112"/>
                  <a:gd name="connsiteY62" fmla="*/ 2554128 h 2747293"/>
                  <a:gd name="connsiteX63" fmla="*/ 2633940 w 3316112"/>
                  <a:gd name="connsiteY63" fmla="*/ 2633150 h 2747293"/>
                  <a:gd name="connsiteX64" fmla="*/ 2622651 w 3316112"/>
                  <a:gd name="connsiteY64" fmla="*/ 2667017 h 2747293"/>
                  <a:gd name="connsiteX65" fmla="*/ 2588785 w 3316112"/>
                  <a:gd name="connsiteY65" fmla="*/ 2678306 h 2747293"/>
                  <a:gd name="connsiteX66" fmla="*/ 2543629 w 3316112"/>
                  <a:gd name="connsiteY66" fmla="*/ 2723462 h 2747293"/>
                  <a:gd name="connsiteX67" fmla="*/ 2588785 w 3316112"/>
                  <a:gd name="connsiteY67" fmla="*/ 2746039 h 2747293"/>
                  <a:gd name="connsiteX68" fmla="*/ 2577496 w 3316112"/>
                  <a:gd name="connsiteY68" fmla="*/ 2734750 h 2747293"/>
                  <a:gd name="connsiteX69" fmla="*/ 2475896 w 3316112"/>
                  <a:gd name="connsiteY69" fmla="*/ 2655728 h 2747293"/>
                  <a:gd name="connsiteX70" fmla="*/ 2430740 w 3316112"/>
                  <a:gd name="connsiteY70" fmla="*/ 2599284 h 2747293"/>
                  <a:gd name="connsiteX71" fmla="*/ 2408162 w 3316112"/>
                  <a:gd name="connsiteY71" fmla="*/ 2565417 h 2747293"/>
                  <a:gd name="connsiteX72" fmla="*/ 2306562 w 3316112"/>
                  <a:gd name="connsiteY72" fmla="*/ 2520262 h 2747293"/>
                  <a:gd name="connsiteX73" fmla="*/ 2204962 w 3316112"/>
                  <a:gd name="connsiteY73" fmla="*/ 2452528 h 2747293"/>
                  <a:gd name="connsiteX74" fmla="*/ 2148518 w 3316112"/>
                  <a:gd name="connsiteY74" fmla="*/ 2418662 h 2747293"/>
                  <a:gd name="connsiteX75" fmla="*/ 1945318 w 3316112"/>
                  <a:gd name="connsiteY75" fmla="*/ 2396084 h 2747293"/>
                  <a:gd name="connsiteX76" fmla="*/ 1855007 w 3316112"/>
                  <a:gd name="connsiteY76" fmla="*/ 2373506 h 2747293"/>
                  <a:gd name="connsiteX77" fmla="*/ 1764696 w 3316112"/>
                  <a:gd name="connsiteY77" fmla="*/ 2339639 h 2747293"/>
                  <a:gd name="connsiteX78" fmla="*/ 1719540 w 3316112"/>
                  <a:gd name="connsiteY78" fmla="*/ 2328350 h 2747293"/>
                  <a:gd name="connsiteX79" fmla="*/ 1685674 w 3316112"/>
                  <a:gd name="connsiteY79" fmla="*/ 2305773 h 2747293"/>
                  <a:gd name="connsiteX80" fmla="*/ 1617940 w 3316112"/>
                  <a:gd name="connsiteY80" fmla="*/ 2204173 h 2747293"/>
                  <a:gd name="connsiteX81" fmla="*/ 1561495 w 3316112"/>
                  <a:gd name="connsiteY81" fmla="*/ 2091284 h 2747293"/>
                  <a:gd name="connsiteX82" fmla="*/ 1452236 w 3316112"/>
                  <a:gd name="connsiteY82" fmla="*/ 1937271 h 2747293"/>
                  <a:gd name="connsiteX83" fmla="*/ 1188962 w 3316112"/>
                  <a:gd name="connsiteY83" fmla="*/ 1854217 h 2747293"/>
                  <a:gd name="connsiteX84" fmla="*/ 933350 w 3316112"/>
                  <a:gd name="connsiteY84" fmla="*/ 1805030 h 2747293"/>
                  <a:gd name="connsiteX85" fmla="*/ 805140 w 3316112"/>
                  <a:gd name="connsiteY85" fmla="*/ 1752617 h 2747293"/>
                  <a:gd name="connsiteX86" fmla="*/ 613229 w 3316112"/>
                  <a:gd name="connsiteY86" fmla="*/ 1718750 h 2747293"/>
                  <a:gd name="connsiteX87" fmla="*/ 489051 w 3316112"/>
                  <a:gd name="connsiteY87" fmla="*/ 1684884 h 2747293"/>
                  <a:gd name="connsiteX88" fmla="*/ 184251 w 3316112"/>
                  <a:gd name="connsiteY88" fmla="*/ 1651017 h 2747293"/>
                  <a:gd name="connsiteX89" fmla="*/ 0 w 3316112"/>
                  <a:gd name="connsiteY8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323347 w 3316112"/>
                  <a:gd name="connsiteY29" fmla="*/ 4855 h 2747293"/>
                  <a:gd name="connsiteX30" fmla="*/ 685397 w 3316112"/>
                  <a:gd name="connsiteY30" fmla="*/ 16145 h 2747293"/>
                  <a:gd name="connsiteX31" fmla="*/ 883357 w 3316112"/>
                  <a:gd name="connsiteY31" fmla="*/ 22998 h 2747293"/>
                  <a:gd name="connsiteX32" fmla="*/ 1603425 w 3316112"/>
                  <a:gd name="connsiteY32" fmla="*/ 27433 h 2747293"/>
                  <a:gd name="connsiteX33" fmla="*/ 1684464 w 3316112"/>
                  <a:gd name="connsiteY33" fmla="*/ 53235 h 2747293"/>
                  <a:gd name="connsiteX34" fmla="*/ 1887261 w 3316112"/>
                  <a:gd name="connsiteY34" fmla="*/ 4049 h 2747293"/>
                  <a:gd name="connsiteX35" fmla="*/ 2287614 w 3316112"/>
                  <a:gd name="connsiteY35" fmla="*/ 22191 h 2747293"/>
                  <a:gd name="connsiteX36" fmla="*/ 2758118 w 3316112"/>
                  <a:gd name="connsiteY36" fmla="*/ 18966 h 2747293"/>
                  <a:gd name="connsiteX37" fmla="*/ 2898019 w 3316112"/>
                  <a:gd name="connsiteY37" fmla="*/ 30659 h 2747293"/>
                  <a:gd name="connsiteX38" fmla="*/ 3284665 w 3316112"/>
                  <a:gd name="connsiteY38" fmla="*/ 62912 h 2747293"/>
                  <a:gd name="connsiteX39" fmla="*/ 3316112 w 3316112"/>
                  <a:gd name="connsiteY39" fmla="*/ 183058 h 2747293"/>
                  <a:gd name="connsiteX40" fmla="*/ 3285470 w 3316112"/>
                  <a:gd name="connsiteY40" fmla="*/ 368116 h 2747293"/>
                  <a:gd name="connsiteX41" fmla="*/ 3230639 w 3316112"/>
                  <a:gd name="connsiteY41" fmla="*/ 595910 h 2747293"/>
                  <a:gd name="connsiteX42" fmla="*/ 3216528 w 3316112"/>
                  <a:gd name="connsiteY42" fmla="*/ 789434 h 2747293"/>
                  <a:gd name="connsiteX43" fmla="*/ 3185080 w 3316112"/>
                  <a:gd name="connsiteY43" fmla="*/ 928528 h 2747293"/>
                  <a:gd name="connsiteX44" fmla="*/ 3134683 w 3316112"/>
                  <a:gd name="connsiteY44" fmla="*/ 1024080 h 2747293"/>
                  <a:gd name="connsiteX45" fmla="*/ 3096785 w 3316112"/>
                  <a:gd name="connsiteY45" fmla="*/ 1097862 h 2747293"/>
                  <a:gd name="connsiteX46" fmla="*/ 3062918 w 3316112"/>
                  <a:gd name="connsiteY46" fmla="*/ 1165595 h 2747293"/>
                  <a:gd name="connsiteX47" fmla="*/ 3006474 w 3316112"/>
                  <a:gd name="connsiteY47" fmla="*/ 1244617 h 2747293"/>
                  <a:gd name="connsiteX48" fmla="*/ 2972607 w 3316112"/>
                  <a:gd name="connsiteY48" fmla="*/ 1312350 h 2747293"/>
                  <a:gd name="connsiteX49" fmla="*/ 2961318 w 3316112"/>
                  <a:gd name="connsiteY49" fmla="*/ 1346217 h 2747293"/>
                  <a:gd name="connsiteX50" fmla="*/ 2938740 w 3316112"/>
                  <a:gd name="connsiteY50" fmla="*/ 1391373 h 2747293"/>
                  <a:gd name="connsiteX51" fmla="*/ 2927451 w 3316112"/>
                  <a:gd name="connsiteY51" fmla="*/ 1515550 h 2747293"/>
                  <a:gd name="connsiteX52" fmla="*/ 2904874 w 3316112"/>
                  <a:gd name="connsiteY52" fmla="*/ 1560706 h 2747293"/>
                  <a:gd name="connsiteX53" fmla="*/ 2893585 w 3316112"/>
                  <a:gd name="connsiteY53" fmla="*/ 1594573 h 2747293"/>
                  <a:gd name="connsiteX54" fmla="*/ 2871007 w 3316112"/>
                  <a:gd name="connsiteY54" fmla="*/ 1786484 h 2747293"/>
                  <a:gd name="connsiteX55" fmla="*/ 2859718 w 3316112"/>
                  <a:gd name="connsiteY55" fmla="*/ 1842928 h 2747293"/>
                  <a:gd name="connsiteX56" fmla="*/ 2837140 w 3316112"/>
                  <a:gd name="connsiteY56" fmla="*/ 1876795 h 2747293"/>
                  <a:gd name="connsiteX57" fmla="*/ 2791985 w 3316112"/>
                  <a:gd name="connsiteY57" fmla="*/ 2034839 h 2747293"/>
                  <a:gd name="connsiteX58" fmla="*/ 2769407 w 3316112"/>
                  <a:gd name="connsiteY58" fmla="*/ 2113862 h 2747293"/>
                  <a:gd name="connsiteX59" fmla="*/ 2780696 w 3316112"/>
                  <a:gd name="connsiteY59" fmla="*/ 2147728 h 2747293"/>
                  <a:gd name="connsiteX60" fmla="*/ 2758118 w 3316112"/>
                  <a:gd name="connsiteY60" fmla="*/ 2249328 h 2747293"/>
                  <a:gd name="connsiteX61" fmla="*/ 2679096 w 3316112"/>
                  <a:gd name="connsiteY61" fmla="*/ 2497684 h 2747293"/>
                  <a:gd name="connsiteX62" fmla="*/ 2645229 w 3316112"/>
                  <a:gd name="connsiteY62" fmla="*/ 2554128 h 2747293"/>
                  <a:gd name="connsiteX63" fmla="*/ 2633940 w 3316112"/>
                  <a:gd name="connsiteY63" fmla="*/ 2633150 h 2747293"/>
                  <a:gd name="connsiteX64" fmla="*/ 2622651 w 3316112"/>
                  <a:gd name="connsiteY64" fmla="*/ 2667017 h 2747293"/>
                  <a:gd name="connsiteX65" fmla="*/ 2588785 w 3316112"/>
                  <a:gd name="connsiteY65" fmla="*/ 2678306 h 2747293"/>
                  <a:gd name="connsiteX66" fmla="*/ 2543629 w 3316112"/>
                  <a:gd name="connsiteY66" fmla="*/ 2723462 h 2747293"/>
                  <a:gd name="connsiteX67" fmla="*/ 2588785 w 3316112"/>
                  <a:gd name="connsiteY67" fmla="*/ 2746039 h 2747293"/>
                  <a:gd name="connsiteX68" fmla="*/ 2577496 w 3316112"/>
                  <a:gd name="connsiteY68" fmla="*/ 2734750 h 2747293"/>
                  <a:gd name="connsiteX69" fmla="*/ 2475896 w 3316112"/>
                  <a:gd name="connsiteY69" fmla="*/ 2655728 h 2747293"/>
                  <a:gd name="connsiteX70" fmla="*/ 2430740 w 3316112"/>
                  <a:gd name="connsiteY70" fmla="*/ 2599284 h 2747293"/>
                  <a:gd name="connsiteX71" fmla="*/ 2408162 w 3316112"/>
                  <a:gd name="connsiteY71" fmla="*/ 2565417 h 2747293"/>
                  <a:gd name="connsiteX72" fmla="*/ 2306562 w 3316112"/>
                  <a:gd name="connsiteY72" fmla="*/ 2520262 h 2747293"/>
                  <a:gd name="connsiteX73" fmla="*/ 2204962 w 3316112"/>
                  <a:gd name="connsiteY73" fmla="*/ 2452528 h 2747293"/>
                  <a:gd name="connsiteX74" fmla="*/ 2148518 w 3316112"/>
                  <a:gd name="connsiteY74" fmla="*/ 2418662 h 2747293"/>
                  <a:gd name="connsiteX75" fmla="*/ 1945318 w 3316112"/>
                  <a:gd name="connsiteY75" fmla="*/ 2396084 h 2747293"/>
                  <a:gd name="connsiteX76" fmla="*/ 1855007 w 3316112"/>
                  <a:gd name="connsiteY76" fmla="*/ 2373506 h 2747293"/>
                  <a:gd name="connsiteX77" fmla="*/ 1764696 w 3316112"/>
                  <a:gd name="connsiteY77" fmla="*/ 2339639 h 2747293"/>
                  <a:gd name="connsiteX78" fmla="*/ 1719540 w 3316112"/>
                  <a:gd name="connsiteY78" fmla="*/ 2328350 h 2747293"/>
                  <a:gd name="connsiteX79" fmla="*/ 1685674 w 3316112"/>
                  <a:gd name="connsiteY79" fmla="*/ 2305773 h 2747293"/>
                  <a:gd name="connsiteX80" fmla="*/ 1617940 w 3316112"/>
                  <a:gd name="connsiteY80" fmla="*/ 2204173 h 2747293"/>
                  <a:gd name="connsiteX81" fmla="*/ 1561495 w 3316112"/>
                  <a:gd name="connsiteY81" fmla="*/ 2091284 h 2747293"/>
                  <a:gd name="connsiteX82" fmla="*/ 1452236 w 3316112"/>
                  <a:gd name="connsiteY82" fmla="*/ 1937271 h 2747293"/>
                  <a:gd name="connsiteX83" fmla="*/ 1188962 w 3316112"/>
                  <a:gd name="connsiteY83" fmla="*/ 1854217 h 2747293"/>
                  <a:gd name="connsiteX84" fmla="*/ 933350 w 3316112"/>
                  <a:gd name="connsiteY84" fmla="*/ 1805030 h 2747293"/>
                  <a:gd name="connsiteX85" fmla="*/ 805140 w 3316112"/>
                  <a:gd name="connsiteY85" fmla="*/ 1752617 h 2747293"/>
                  <a:gd name="connsiteX86" fmla="*/ 613229 w 3316112"/>
                  <a:gd name="connsiteY86" fmla="*/ 1718750 h 2747293"/>
                  <a:gd name="connsiteX87" fmla="*/ 489051 w 3316112"/>
                  <a:gd name="connsiteY87" fmla="*/ 1684884 h 2747293"/>
                  <a:gd name="connsiteX88" fmla="*/ 184251 w 3316112"/>
                  <a:gd name="connsiteY88" fmla="*/ 1651017 h 2747293"/>
                  <a:gd name="connsiteX89" fmla="*/ 0 w 3316112"/>
                  <a:gd name="connsiteY8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89051 w 3316112"/>
                  <a:gd name="connsiteY2" fmla="*/ 1188173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0918 w 3316112"/>
                  <a:gd name="connsiteY5" fmla="*/ 1323639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0918 w 3316112"/>
                  <a:gd name="connsiteY5" fmla="*/ 1323639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21318 w 3316112"/>
                  <a:gd name="connsiteY23" fmla="*/ 1044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72607 w 3316112"/>
                  <a:gd name="connsiteY46" fmla="*/ 1312350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515550 h 2747293"/>
                  <a:gd name="connsiteX50" fmla="*/ 2904874 w 3316112"/>
                  <a:gd name="connsiteY50" fmla="*/ 1560706 h 2747293"/>
                  <a:gd name="connsiteX51" fmla="*/ 2893585 w 3316112"/>
                  <a:gd name="connsiteY51" fmla="*/ 1594573 h 2747293"/>
                  <a:gd name="connsiteX52" fmla="*/ 2871007 w 3316112"/>
                  <a:gd name="connsiteY52" fmla="*/ 1786484 h 2747293"/>
                  <a:gd name="connsiteX53" fmla="*/ 2859718 w 3316112"/>
                  <a:gd name="connsiteY53" fmla="*/ 1842928 h 2747293"/>
                  <a:gd name="connsiteX54" fmla="*/ 2837140 w 3316112"/>
                  <a:gd name="connsiteY54" fmla="*/ 1876795 h 2747293"/>
                  <a:gd name="connsiteX55" fmla="*/ 2791985 w 3316112"/>
                  <a:gd name="connsiteY55" fmla="*/ 2034839 h 2747293"/>
                  <a:gd name="connsiteX56" fmla="*/ 2769407 w 3316112"/>
                  <a:gd name="connsiteY56" fmla="*/ 2113862 h 2747293"/>
                  <a:gd name="connsiteX57" fmla="*/ 2780696 w 3316112"/>
                  <a:gd name="connsiteY57" fmla="*/ 2147728 h 2747293"/>
                  <a:gd name="connsiteX58" fmla="*/ 2758118 w 3316112"/>
                  <a:gd name="connsiteY58" fmla="*/ 2249328 h 2747293"/>
                  <a:gd name="connsiteX59" fmla="*/ 2679096 w 3316112"/>
                  <a:gd name="connsiteY59" fmla="*/ 2497684 h 2747293"/>
                  <a:gd name="connsiteX60" fmla="*/ 2645229 w 3316112"/>
                  <a:gd name="connsiteY60" fmla="*/ 2554128 h 2747293"/>
                  <a:gd name="connsiteX61" fmla="*/ 2633940 w 3316112"/>
                  <a:gd name="connsiteY61" fmla="*/ 2633150 h 2747293"/>
                  <a:gd name="connsiteX62" fmla="*/ 2622651 w 3316112"/>
                  <a:gd name="connsiteY62" fmla="*/ 2667017 h 2747293"/>
                  <a:gd name="connsiteX63" fmla="*/ 2588785 w 3316112"/>
                  <a:gd name="connsiteY63" fmla="*/ 2678306 h 2747293"/>
                  <a:gd name="connsiteX64" fmla="*/ 2543629 w 3316112"/>
                  <a:gd name="connsiteY64" fmla="*/ 2723462 h 2747293"/>
                  <a:gd name="connsiteX65" fmla="*/ 2588785 w 3316112"/>
                  <a:gd name="connsiteY65" fmla="*/ 2746039 h 2747293"/>
                  <a:gd name="connsiteX66" fmla="*/ 2577496 w 3316112"/>
                  <a:gd name="connsiteY66" fmla="*/ 2734750 h 2747293"/>
                  <a:gd name="connsiteX67" fmla="*/ 2475896 w 3316112"/>
                  <a:gd name="connsiteY67" fmla="*/ 2655728 h 2747293"/>
                  <a:gd name="connsiteX68" fmla="*/ 2430740 w 3316112"/>
                  <a:gd name="connsiteY68" fmla="*/ 2599284 h 2747293"/>
                  <a:gd name="connsiteX69" fmla="*/ 2408162 w 3316112"/>
                  <a:gd name="connsiteY69" fmla="*/ 2565417 h 2747293"/>
                  <a:gd name="connsiteX70" fmla="*/ 2306562 w 3316112"/>
                  <a:gd name="connsiteY70" fmla="*/ 2520262 h 2747293"/>
                  <a:gd name="connsiteX71" fmla="*/ 2204962 w 3316112"/>
                  <a:gd name="connsiteY71" fmla="*/ 2452528 h 2747293"/>
                  <a:gd name="connsiteX72" fmla="*/ 2148518 w 3316112"/>
                  <a:gd name="connsiteY72" fmla="*/ 2418662 h 2747293"/>
                  <a:gd name="connsiteX73" fmla="*/ 1945318 w 3316112"/>
                  <a:gd name="connsiteY73" fmla="*/ 2396084 h 2747293"/>
                  <a:gd name="connsiteX74" fmla="*/ 1855007 w 3316112"/>
                  <a:gd name="connsiteY74" fmla="*/ 2373506 h 2747293"/>
                  <a:gd name="connsiteX75" fmla="*/ 1764696 w 3316112"/>
                  <a:gd name="connsiteY75" fmla="*/ 2339639 h 2747293"/>
                  <a:gd name="connsiteX76" fmla="*/ 1719540 w 3316112"/>
                  <a:gd name="connsiteY76" fmla="*/ 2328350 h 2747293"/>
                  <a:gd name="connsiteX77" fmla="*/ 1685674 w 3316112"/>
                  <a:gd name="connsiteY77" fmla="*/ 2305773 h 2747293"/>
                  <a:gd name="connsiteX78" fmla="*/ 1617940 w 3316112"/>
                  <a:gd name="connsiteY78" fmla="*/ 2204173 h 2747293"/>
                  <a:gd name="connsiteX79" fmla="*/ 1561495 w 3316112"/>
                  <a:gd name="connsiteY79" fmla="*/ 2091284 h 2747293"/>
                  <a:gd name="connsiteX80" fmla="*/ 1452236 w 3316112"/>
                  <a:gd name="connsiteY80" fmla="*/ 1937271 h 2747293"/>
                  <a:gd name="connsiteX81" fmla="*/ 1188962 w 3316112"/>
                  <a:gd name="connsiteY81" fmla="*/ 1854217 h 2747293"/>
                  <a:gd name="connsiteX82" fmla="*/ 933350 w 3316112"/>
                  <a:gd name="connsiteY82" fmla="*/ 1805030 h 2747293"/>
                  <a:gd name="connsiteX83" fmla="*/ 805140 w 3316112"/>
                  <a:gd name="connsiteY83" fmla="*/ 1752617 h 2747293"/>
                  <a:gd name="connsiteX84" fmla="*/ 613229 w 3316112"/>
                  <a:gd name="connsiteY84" fmla="*/ 1718750 h 2747293"/>
                  <a:gd name="connsiteX85" fmla="*/ 489051 w 3316112"/>
                  <a:gd name="connsiteY85" fmla="*/ 1684884 h 2747293"/>
                  <a:gd name="connsiteX86" fmla="*/ 184251 w 3316112"/>
                  <a:gd name="connsiteY86" fmla="*/ 1651017 h 2747293"/>
                  <a:gd name="connsiteX87" fmla="*/ 0 w 3316112"/>
                  <a:gd name="connsiteY8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72607 w 3316112"/>
                  <a:gd name="connsiteY46" fmla="*/ 1312350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515550 h 2747293"/>
                  <a:gd name="connsiteX50" fmla="*/ 2904874 w 3316112"/>
                  <a:gd name="connsiteY50" fmla="*/ 1560706 h 2747293"/>
                  <a:gd name="connsiteX51" fmla="*/ 2893585 w 3316112"/>
                  <a:gd name="connsiteY51" fmla="*/ 1594573 h 2747293"/>
                  <a:gd name="connsiteX52" fmla="*/ 2871007 w 3316112"/>
                  <a:gd name="connsiteY52" fmla="*/ 1786484 h 2747293"/>
                  <a:gd name="connsiteX53" fmla="*/ 2859718 w 3316112"/>
                  <a:gd name="connsiteY53" fmla="*/ 1842928 h 2747293"/>
                  <a:gd name="connsiteX54" fmla="*/ 2837140 w 3316112"/>
                  <a:gd name="connsiteY54" fmla="*/ 1876795 h 2747293"/>
                  <a:gd name="connsiteX55" fmla="*/ 2791985 w 3316112"/>
                  <a:gd name="connsiteY55" fmla="*/ 2034839 h 2747293"/>
                  <a:gd name="connsiteX56" fmla="*/ 2769407 w 3316112"/>
                  <a:gd name="connsiteY56" fmla="*/ 2113862 h 2747293"/>
                  <a:gd name="connsiteX57" fmla="*/ 2780696 w 3316112"/>
                  <a:gd name="connsiteY57" fmla="*/ 2147728 h 2747293"/>
                  <a:gd name="connsiteX58" fmla="*/ 2758118 w 3316112"/>
                  <a:gd name="connsiteY58" fmla="*/ 2249328 h 2747293"/>
                  <a:gd name="connsiteX59" fmla="*/ 2679096 w 3316112"/>
                  <a:gd name="connsiteY59" fmla="*/ 2497684 h 2747293"/>
                  <a:gd name="connsiteX60" fmla="*/ 2645229 w 3316112"/>
                  <a:gd name="connsiteY60" fmla="*/ 2554128 h 2747293"/>
                  <a:gd name="connsiteX61" fmla="*/ 2633940 w 3316112"/>
                  <a:gd name="connsiteY61" fmla="*/ 2633150 h 2747293"/>
                  <a:gd name="connsiteX62" fmla="*/ 2622651 w 3316112"/>
                  <a:gd name="connsiteY62" fmla="*/ 2667017 h 2747293"/>
                  <a:gd name="connsiteX63" fmla="*/ 2588785 w 3316112"/>
                  <a:gd name="connsiteY63" fmla="*/ 2678306 h 2747293"/>
                  <a:gd name="connsiteX64" fmla="*/ 2543629 w 3316112"/>
                  <a:gd name="connsiteY64" fmla="*/ 2723462 h 2747293"/>
                  <a:gd name="connsiteX65" fmla="*/ 2588785 w 3316112"/>
                  <a:gd name="connsiteY65" fmla="*/ 2746039 h 2747293"/>
                  <a:gd name="connsiteX66" fmla="*/ 2577496 w 3316112"/>
                  <a:gd name="connsiteY66" fmla="*/ 2734750 h 2747293"/>
                  <a:gd name="connsiteX67" fmla="*/ 2475896 w 3316112"/>
                  <a:gd name="connsiteY67" fmla="*/ 2655728 h 2747293"/>
                  <a:gd name="connsiteX68" fmla="*/ 2430740 w 3316112"/>
                  <a:gd name="connsiteY68" fmla="*/ 2599284 h 2747293"/>
                  <a:gd name="connsiteX69" fmla="*/ 2408162 w 3316112"/>
                  <a:gd name="connsiteY69" fmla="*/ 2565417 h 2747293"/>
                  <a:gd name="connsiteX70" fmla="*/ 2306562 w 3316112"/>
                  <a:gd name="connsiteY70" fmla="*/ 2520262 h 2747293"/>
                  <a:gd name="connsiteX71" fmla="*/ 2204962 w 3316112"/>
                  <a:gd name="connsiteY71" fmla="*/ 2452528 h 2747293"/>
                  <a:gd name="connsiteX72" fmla="*/ 2148518 w 3316112"/>
                  <a:gd name="connsiteY72" fmla="*/ 2418662 h 2747293"/>
                  <a:gd name="connsiteX73" fmla="*/ 1945318 w 3316112"/>
                  <a:gd name="connsiteY73" fmla="*/ 2396084 h 2747293"/>
                  <a:gd name="connsiteX74" fmla="*/ 1855007 w 3316112"/>
                  <a:gd name="connsiteY74" fmla="*/ 2373506 h 2747293"/>
                  <a:gd name="connsiteX75" fmla="*/ 1764696 w 3316112"/>
                  <a:gd name="connsiteY75" fmla="*/ 2339639 h 2747293"/>
                  <a:gd name="connsiteX76" fmla="*/ 1719540 w 3316112"/>
                  <a:gd name="connsiteY76" fmla="*/ 2328350 h 2747293"/>
                  <a:gd name="connsiteX77" fmla="*/ 1685674 w 3316112"/>
                  <a:gd name="connsiteY77" fmla="*/ 2305773 h 2747293"/>
                  <a:gd name="connsiteX78" fmla="*/ 1617940 w 3316112"/>
                  <a:gd name="connsiteY78" fmla="*/ 2204173 h 2747293"/>
                  <a:gd name="connsiteX79" fmla="*/ 1561495 w 3316112"/>
                  <a:gd name="connsiteY79" fmla="*/ 2091284 h 2747293"/>
                  <a:gd name="connsiteX80" fmla="*/ 1452236 w 3316112"/>
                  <a:gd name="connsiteY80" fmla="*/ 1937271 h 2747293"/>
                  <a:gd name="connsiteX81" fmla="*/ 1188962 w 3316112"/>
                  <a:gd name="connsiteY81" fmla="*/ 1854217 h 2747293"/>
                  <a:gd name="connsiteX82" fmla="*/ 933350 w 3316112"/>
                  <a:gd name="connsiteY82" fmla="*/ 1805030 h 2747293"/>
                  <a:gd name="connsiteX83" fmla="*/ 805140 w 3316112"/>
                  <a:gd name="connsiteY83" fmla="*/ 1752617 h 2747293"/>
                  <a:gd name="connsiteX84" fmla="*/ 613229 w 3316112"/>
                  <a:gd name="connsiteY84" fmla="*/ 1718750 h 2747293"/>
                  <a:gd name="connsiteX85" fmla="*/ 489051 w 3316112"/>
                  <a:gd name="connsiteY85" fmla="*/ 1684884 h 2747293"/>
                  <a:gd name="connsiteX86" fmla="*/ 184251 w 3316112"/>
                  <a:gd name="connsiteY86" fmla="*/ 1651017 h 2747293"/>
                  <a:gd name="connsiteX87" fmla="*/ 0 w 3316112"/>
                  <a:gd name="connsiteY8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904874 w 3316112"/>
                  <a:gd name="connsiteY49" fmla="*/ 1560706 h 2747293"/>
                  <a:gd name="connsiteX50" fmla="*/ 2893585 w 3316112"/>
                  <a:gd name="connsiteY50" fmla="*/ 1594573 h 2747293"/>
                  <a:gd name="connsiteX51" fmla="*/ 2871007 w 3316112"/>
                  <a:gd name="connsiteY51" fmla="*/ 1786484 h 2747293"/>
                  <a:gd name="connsiteX52" fmla="*/ 2859718 w 3316112"/>
                  <a:gd name="connsiteY52" fmla="*/ 1842928 h 2747293"/>
                  <a:gd name="connsiteX53" fmla="*/ 2837140 w 3316112"/>
                  <a:gd name="connsiteY53" fmla="*/ 1876795 h 2747293"/>
                  <a:gd name="connsiteX54" fmla="*/ 2791985 w 3316112"/>
                  <a:gd name="connsiteY54" fmla="*/ 2034839 h 2747293"/>
                  <a:gd name="connsiteX55" fmla="*/ 2769407 w 3316112"/>
                  <a:gd name="connsiteY55" fmla="*/ 2113862 h 2747293"/>
                  <a:gd name="connsiteX56" fmla="*/ 2780696 w 3316112"/>
                  <a:gd name="connsiteY56" fmla="*/ 2147728 h 2747293"/>
                  <a:gd name="connsiteX57" fmla="*/ 2758118 w 3316112"/>
                  <a:gd name="connsiteY57" fmla="*/ 2249328 h 2747293"/>
                  <a:gd name="connsiteX58" fmla="*/ 2679096 w 3316112"/>
                  <a:gd name="connsiteY58" fmla="*/ 2497684 h 2747293"/>
                  <a:gd name="connsiteX59" fmla="*/ 2645229 w 3316112"/>
                  <a:gd name="connsiteY59" fmla="*/ 2554128 h 2747293"/>
                  <a:gd name="connsiteX60" fmla="*/ 2633940 w 3316112"/>
                  <a:gd name="connsiteY60" fmla="*/ 2633150 h 2747293"/>
                  <a:gd name="connsiteX61" fmla="*/ 2622651 w 3316112"/>
                  <a:gd name="connsiteY61" fmla="*/ 2667017 h 2747293"/>
                  <a:gd name="connsiteX62" fmla="*/ 2588785 w 3316112"/>
                  <a:gd name="connsiteY62" fmla="*/ 2678306 h 2747293"/>
                  <a:gd name="connsiteX63" fmla="*/ 2543629 w 3316112"/>
                  <a:gd name="connsiteY63" fmla="*/ 2723462 h 2747293"/>
                  <a:gd name="connsiteX64" fmla="*/ 2588785 w 3316112"/>
                  <a:gd name="connsiteY64" fmla="*/ 2746039 h 2747293"/>
                  <a:gd name="connsiteX65" fmla="*/ 2577496 w 3316112"/>
                  <a:gd name="connsiteY65" fmla="*/ 2734750 h 2747293"/>
                  <a:gd name="connsiteX66" fmla="*/ 2475896 w 3316112"/>
                  <a:gd name="connsiteY66" fmla="*/ 2655728 h 2747293"/>
                  <a:gd name="connsiteX67" fmla="*/ 2430740 w 3316112"/>
                  <a:gd name="connsiteY67" fmla="*/ 2599284 h 2747293"/>
                  <a:gd name="connsiteX68" fmla="*/ 2408162 w 3316112"/>
                  <a:gd name="connsiteY68" fmla="*/ 2565417 h 2747293"/>
                  <a:gd name="connsiteX69" fmla="*/ 2306562 w 3316112"/>
                  <a:gd name="connsiteY69" fmla="*/ 2520262 h 2747293"/>
                  <a:gd name="connsiteX70" fmla="*/ 2204962 w 3316112"/>
                  <a:gd name="connsiteY70" fmla="*/ 2452528 h 2747293"/>
                  <a:gd name="connsiteX71" fmla="*/ 2148518 w 3316112"/>
                  <a:gd name="connsiteY71" fmla="*/ 2418662 h 2747293"/>
                  <a:gd name="connsiteX72" fmla="*/ 1945318 w 3316112"/>
                  <a:gd name="connsiteY72" fmla="*/ 2396084 h 2747293"/>
                  <a:gd name="connsiteX73" fmla="*/ 1855007 w 3316112"/>
                  <a:gd name="connsiteY73" fmla="*/ 2373506 h 2747293"/>
                  <a:gd name="connsiteX74" fmla="*/ 1764696 w 3316112"/>
                  <a:gd name="connsiteY74" fmla="*/ 2339639 h 2747293"/>
                  <a:gd name="connsiteX75" fmla="*/ 1719540 w 3316112"/>
                  <a:gd name="connsiteY75" fmla="*/ 2328350 h 2747293"/>
                  <a:gd name="connsiteX76" fmla="*/ 1685674 w 3316112"/>
                  <a:gd name="connsiteY76" fmla="*/ 2305773 h 2747293"/>
                  <a:gd name="connsiteX77" fmla="*/ 1617940 w 3316112"/>
                  <a:gd name="connsiteY77" fmla="*/ 2204173 h 2747293"/>
                  <a:gd name="connsiteX78" fmla="*/ 1561495 w 3316112"/>
                  <a:gd name="connsiteY78" fmla="*/ 2091284 h 2747293"/>
                  <a:gd name="connsiteX79" fmla="*/ 1452236 w 3316112"/>
                  <a:gd name="connsiteY79" fmla="*/ 1937271 h 2747293"/>
                  <a:gd name="connsiteX80" fmla="*/ 1188962 w 3316112"/>
                  <a:gd name="connsiteY80" fmla="*/ 1854217 h 2747293"/>
                  <a:gd name="connsiteX81" fmla="*/ 933350 w 3316112"/>
                  <a:gd name="connsiteY81" fmla="*/ 1805030 h 2747293"/>
                  <a:gd name="connsiteX82" fmla="*/ 805140 w 3316112"/>
                  <a:gd name="connsiteY82" fmla="*/ 1752617 h 2747293"/>
                  <a:gd name="connsiteX83" fmla="*/ 613229 w 3316112"/>
                  <a:gd name="connsiteY83" fmla="*/ 1718750 h 2747293"/>
                  <a:gd name="connsiteX84" fmla="*/ 489051 w 3316112"/>
                  <a:gd name="connsiteY84" fmla="*/ 1684884 h 2747293"/>
                  <a:gd name="connsiteX85" fmla="*/ 184251 w 3316112"/>
                  <a:gd name="connsiteY85" fmla="*/ 1651017 h 2747293"/>
                  <a:gd name="connsiteX86" fmla="*/ 0 w 3316112"/>
                  <a:gd name="connsiteY8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893585 w 3316112"/>
                  <a:gd name="connsiteY49" fmla="*/ 1594573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452236 w 3316112"/>
                  <a:gd name="connsiteY78" fmla="*/ 1937271 h 2747293"/>
                  <a:gd name="connsiteX79" fmla="*/ 1188962 w 3316112"/>
                  <a:gd name="connsiteY79" fmla="*/ 1854217 h 2747293"/>
                  <a:gd name="connsiteX80" fmla="*/ 933350 w 3316112"/>
                  <a:gd name="connsiteY80" fmla="*/ 1805030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1188962 w 3316112"/>
                  <a:gd name="connsiteY79" fmla="*/ 1854217 h 2747293"/>
                  <a:gd name="connsiteX80" fmla="*/ 933350 w 3316112"/>
                  <a:gd name="connsiteY80" fmla="*/ 1805030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1188962 w 3316112"/>
                  <a:gd name="connsiteY79" fmla="*/ 1854217 h 2747293"/>
                  <a:gd name="connsiteX80" fmla="*/ 680309 w 3316112"/>
                  <a:gd name="connsiteY80" fmla="*/ 2161588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613229 w 3316112"/>
                  <a:gd name="connsiteY80" fmla="*/ 1718750 h 2747293"/>
                  <a:gd name="connsiteX81" fmla="*/ 489051 w 3316112"/>
                  <a:gd name="connsiteY81" fmla="*/ 1684884 h 2747293"/>
                  <a:gd name="connsiteX82" fmla="*/ 184251 w 3316112"/>
                  <a:gd name="connsiteY82" fmla="*/ 1651017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89051 w 3316112"/>
                  <a:gd name="connsiteY80" fmla="*/ 1684884 h 2747293"/>
                  <a:gd name="connsiteX81" fmla="*/ 184251 w 3316112"/>
                  <a:gd name="connsiteY81" fmla="*/ 1651017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184251 w 3316112"/>
                  <a:gd name="connsiteY81" fmla="*/ 1651017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258171 w 3316112"/>
                  <a:gd name="connsiteY7" fmla="*/ 1881206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877103 w 3316112"/>
                  <a:gd name="connsiteY7" fmla="*/ 1707713 h 2747293"/>
                  <a:gd name="connsiteX8" fmla="*/ 1258171 w 3316112"/>
                  <a:gd name="connsiteY8" fmla="*/ 1881206 h 2747293"/>
                  <a:gd name="connsiteX9" fmla="*/ 1724371 w 3316112"/>
                  <a:gd name="connsiteY9" fmla="*/ 1956797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1232 w 3316112"/>
                  <a:gd name="connsiteY24" fmla="*/ 1298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620779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199195 w 3316112"/>
                  <a:gd name="connsiteY78" fmla="*/ 2362841 h 2747293"/>
                  <a:gd name="connsiteX79" fmla="*/ 819593 w 3316112"/>
                  <a:gd name="connsiteY79" fmla="*/ 2208045 h 2747293"/>
                  <a:gd name="connsiteX80" fmla="*/ 680309 w 3316112"/>
                  <a:gd name="connsiteY80" fmla="*/ 2161588 h 2747293"/>
                  <a:gd name="connsiteX81" fmla="*/ 431541 w 3316112"/>
                  <a:gd name="connsiteY81" fmla="*/ 2070197 h 2747293"/>
                  <a:gd name="connsiteX82" fmla="*/ 40477 w 3316112"/>
                  <a:gd name="connsiteY82" fmla="*/ 1944316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549345 w 3316112"/>
                  <a:gd name="connsiteY5" fmla="*/ 1698682 h 2747293"/>
                  <a:gd name="connsiteX6" fmla="*/ 1162757 w 3316112"/>
                  <a:gd name="connsiteY6" fmla="*/ 1313560 h 2747293"/>
                  <a:gd name="connsiteX7" fmla="*/ 877103 w 3316112"/>
                  <a:gd name="connsiteY7" fmla="*/ 1707713 h 2747293"/>
                  <a:gd name="connsiteX8" fmla="*/ 1258171 w 3316112"/>
                  <a:gd name="connsiteY8" fmla="*/ 1881206 h 2747293"/>
                  <a:gd name="connsiteX9" fmla="*/ 1724371 w 3316112"/>
                  <a:gd name="connsiteY9" fmla="*/ 1956797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1232 w 3316112"/>
                  <a:gd name="connsiteY24" fmla="*/ 1298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620779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199195 w 3316112"/>
                  <a:gd name="connsiteY78" fmla="*/ 2362841 h 2747293"/>
                  <a:gd name="connsiteX79" fmla="*/ 819593 w 3316112"/>
                  <a:gd name="connsiteY79" fmla="*/ 2208045 h 2747293"/>
                  <a:gd name="connsiteX80" fmla="*/ 680309 w 3316112"/>
                  <a:gd name="connsiteY80" fmla="*/ 2161588 h 2747293"/>
                  <a:gd name="connsiteX81" fmla="*/ 431541 w 3316112"/>
                  <a:gd name="connsiteY81" fmla="*/ 2070197 h 2747293"/>
                  <a:gd name="connsiteX82" fmla="*/ 40477 w 3316112"/>
                  <a:gd name="connsiteY82" fmla="*/ 1944316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549345 w 3316112"/>
                  <a:gd name="connsiteY5" fmla="*/ 1698682 h 2747293"/>
                  <a:gd name="connsiteX6" fmla="*/ 877103 w 3316112"/>
                  <a:gd name="connsiteY6" fmla="*/ 1707713 h 2747293"/>
                  <a:gd name="connsiteX7" fmla="*/ 1258171 w 3316112"/>
                  <a:gd name="connsiteY7" fmla="*/ 1881206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622651 w 3316112"/>
                  <a:gd name="connsiteY59" fmla="*/ 2667017 h 2748145"/>
                  <a:gd name="connsiteX60" fmla="*/ 2588785 w 3316112"/>
                  <a:gd name="connsiteY60" fmla="*/ 2678306 h 2748145"/>
                  <a:gd name="connsiteX61" fmla="*/ 2560882 w 3316112"/>
                  <a:gd name="connsiteY61" fmla="*/ 2711960 h 2748145"/>
                  <a:gd name="connsiteX62" fmla="*/ 2588785 w 3316112"/>
                  <a:gd name="connsiteY62" fmla="*/ 2746039 h 2748145"/>
                  <a:gd name="connsiteX63" fmla="*/ 2577496 w 3316112"/>
                  <a:gd name="connsiteY63" fmla="*/ 2734750 h 2748145"/>
                  <a:gd name="connsiteX64" fmla="*/ 2475896 w 3316112"/>
                  <a:gd name="connsiteY64" fmla="*/ 2655728 h 2748145"/>
                  <a:gd name="connsiteX65" fmla="*/ 2430740 w 3316112"/>
                  <a:gd name="connsiteY65" fmla="*/ 2599284 h 2748145"/>
                  <a:gd name="connsiteX66" fmla="*/ 2408162 w 3316112"/>
                  <a:gd name="connsiteY66" fmla="*/ 2565417 h 2748145"/>
                  <a:gd name="connsiteX67" fmla="*/ 2306562 w 3316112"/>
                  <a:gd name="connsiteY67" fmla="*/ 2520262 h 2748145"/>
                  <a:gd name="connsiteX68" fmla="*/ 2204962 w 3316112"/>
                  <a:gd name="connsiteY68" fmla="*/ 2452528 h 2748145"/>
                  <a:gd name="connsiteX69" fmla="*/ 2148518 w 3316112"/>
                  <a:gd name="connsiteY69" fmla="*/ 2418662 h 2748145"/>
                  <a:gd name="connsiteX70" fmla="*/ 1945318 w 3316112"/>
                  <a:gd name="connsiteY70" fmla="*/ 2396084 h 2748145"/>
                  <a:gd name="connsiteX71" fmla="*/ 1855007 w 3316112"/>
                  <a:gd name="connsiteY71" fmla="*/ 2373506 h 2748145"/>
                  <a:gd name="connsiteX72" fmla="*/ 1764696 w 3316112"/>
                  <a:gd name="connsiteY72" fmla="*/ 2339639 h 2748145"/>
                  <a:gd name="connsiteX73" fmla="*/ 1719540 w 3316112"/>
                  <a:gd name="connsiteY73" fmla="*/ 2328350 h 2748145"/>
                  <a:gd name="connsiteX74" fmla="*/ 1685674 w 3316112"/>
                  <a:gd name="connsiteY74" fmla="*/ 2305773 h 2748145"/>
                  <a:gd name="connsiteX75" fmla="*/ 1617940 w 3316112"/>
                  <a:gd name="connsiteY75" fmla="*/ 2204173 h 2748145"/>
                  <a:gd name="connsiteX76" fmla="*/ 1561495 w 3316112"/>
                  <a:gd name="connsiteY76" fmla="*/ 2091284 h 2748145"/>
                  <a:gd name="connsiteX77" fmla="*/ 1199195 w 3316112"/>
                  <a:gd name="connsiteY77" fmla="*/ 2362841 h 2748145"/>
                  <a:gd name="connsiteX78" fmla="*/ 819593 w 3316112"/>
                  <a:gd name="connsiteY78" fmla="*/ 2208045 h 2748145"/>
                  <a:gd name="connsiteX79" fmla="*/ 680309 w 3316112"/>
                  <a:gd name="connsiteY79" fmla="*/ 2161588 h 2748145"/>
                  <a:gd name="connsiteX80" fmla="*/ 431541 w 3316112"/>
                  <a:gd name="connsiteY80" fmla="*/ 2070197 h 2748145"/>
                  <a:gd name="connsiteX81" fmla="*/ 40477 w 3316112"/>
                  <a:gd name="connsiteY81" fmla="*/ 1944316 h 2748145"/>
                  <a:gd name="connsiteX82" fmla="*/ 0 w 3316112"/>
                  <a:gd name="connsiteY82" fmla="*/ 1525227 h 2748145"/>
                  <a:gd name="connsiteX0" fmla="*/ 71362 w 3316112"/>
                  <a:gd name="connsiteY0" fmla="*/ 1154306 h 2748836"/>
                  <a:gd name="connsiteX1" fmla="*/ 127807 w 3316112"/>
                  <a:gd name="connsiteY1" fmla="*/ 1131728 h 2748836"/>
                  <a:gd name="connsiteX2" fmla="*/ 383822 w 3316112"/>
                  <a:gd name="connsiteY2" fmla="*/ 1148259 h 2748836"/>
                  <a:gd name="connsiteX3" fmla="*/ 560413 w 3316112"/>
                  <a:gd name="connsiteY3" fmla="*/ 1182125 h 2748836"/>
                  <a:gd name="connsiteX4" fmla="*/ 822880 w 3316112"/>
                  <a:gd name="connsiteY4" fmla="*/ 1220023 h 2748836"/>
                  <a:gd name="connsiteX5" fmla="*/ 549345 w 3316112"/>
                  <a:gd name="connsiteY5" fmla="*/ 1698682 h 2748836"/>
                  <a:gd name="connsiteX6" fmla="*/ 877103 w 3316112"/>
                  <a:gd name="connsiteY6" fmla="*/ 1707713 h 2748836"/>
                  <a:gd name="connsiteX7" fmla="*/ 1258171 w 3316112"/>
                  <a:gd name="connsiteY7" fmla="*/ 1881206 h 2748836"/>
                  <a:gd name="connsiteX8" fmla="*/ 1724371 w 3316112"/>
                  <a:gd name="connsiteY8" fmla="*/ 1956797 h 2748836"/>
                  <a:gd name="connsiteX9" fmla="*/ 1572785 w 3316112"/>
                  <a:gd name="connsiteY9" fmla="*/ 1233328 h 2748836"/>
                  <a:gd name="connsiteX10" fmla="*/ 1505051 w 3316112"/>
                  <a:gd name="connsiteY10" fmla="*/ 1086573 h 2748836"/>
                  <a:gd name="connsiteX11" fmla="*/ 1426029 w 3316112"/>
                  <a:gd name="connsiteY11" fmla="*/ 973684 h 2748836"/>
                  <a:gd name="connsiteX12" fmla="*/ 1347007 w 3316112"/>
                  <a:gd name="connsiteY12" fmla="*/ 894662 h 2748836"/>
                  <a:gd name="connsiteX13" fmla="*/ 1290562 w 3316112"/>
                  <a:gd name="connsiteY13" fmla="*/ 826928 h 2748836"/>
                  <a:gd name="connsiteX14" fmla="*/ 1222829 w 3316112"/>
                  <a:gd name="connsiteY14" fmla="*/ 725328 h 2748836"/>
                  <a:gd name="connsiteX15" fmla="*/ 1132518 w 3316112"/>
                  <a:gd name="connsiteY15" fmla="*/ 646306 h 2748836"/>
                  <a:gd name="connsiteX16" fmla="*/ 1008340 w 3316112"/>
                  <a:gd name="connsiteY16" fmla="*/ 578573 h 2748836"/>
                  <a:gd name="connsiteX17" fmla="*/ 964394 w 3316112"/>
                  <a:gd name="connsiteY17" fmla="*/ 547528 h 2748836"/>
                  <a:gd name="connsiteX18" fmla="*/ 803528 w 3316112"/>
                  <a:gd name="connsiteY18" fmla="*/ 392306 h 2748836"/>
                  <a:gd name="connsiteX19" fmla="*/ 669674 w 3316112"/>
                  <a:gd name="connsiteY19" fmla="*/ 307639 h 2748836"/>
                  <a:gd name="connsiteX20" fmla="*/ 635807 w 3316112"/>
                  <a:gd name="connsiteY20" fmla="*/ 273773 h 2748836"/>
                  <a:gd name="connsiteX21" fmla="*/ 613229 w 3316112"/>
                  <a:gd name="connsiteY21" fmla="*/ 228617 h 2748836"/>
                  <a:gd name="connsiteX22" fmla="*/ 538239 w 3316112"/>
                  <a:gd name="connsiteY22" fmla="*/ 192331 h 2748836"/>
                  <a:gd name="connsiteX23" fmla="*/ 461232 w 3316112"/>
                  <a:gd name="connsiteY23" fmla="*/ 129839 h 2748836"/>
                  <a:gd name="connsiteX24" fmla="*/ 319718 w 3316112"/>
                  <a:gd name="connsiteY24" fmla="*/ 81862 h 2748836"/>
                  <a:gd name="connsiteX25" fmla="*/ 251985 w 3316112"/>
                  <a:gd name="connsiteY25" fmla="*/ 47995 h 2748836"/>
                  <a:gd name="connsiteX26" fmla="*/ 218118 w 3316112"/>
                  <a:gd name="connsiteY26" fmla="*/ 25417 h 2748836"/>
                  <a:gd name="connsiteX27" fmla="*/ 323347 w 3316112"/>
                  <a:gd name="connsiteY27" fmla="*/ 4855 h 2748836"/>
                  <a:gd name="connsiteX28" fmla="*/ 685397 w 3316112"/>
                  <a:gd name="connsiteY28" fmla="*/ 16145 h 2748836"/>
                  <a:gd name="connsiteX29" fmla="*/ 883357 w 3316112"/>
                  <a:gd name="connsiteY29" fmla="*/ 22998 h 2748836"/>
                  <a:gd name="connsiteX30" fmla="*/ 1603425 w 3316112"/>
                  <a:gd name="connsiteY30" fmla="*/ 27433 h 2748836"/>
                  <a:gd name="connsiteX31" fmla="*/ 1684464 w 3316112"/>
                  <a:gd name="connsiteY31" fmla="*/ 53235 h 2748836"/>
                  <a:gd name="connsiteX32" fmla="*/ 1887261 w 3316112"/>
                  <a:gd name="connsiteY32" fmla="*/ 4049 h 2748836"/>
                  <a:gd name="connsiteX33" fmla="*/ 2287614 w 3316112"/>
                  <a:gd name="connsiteY33" fmla="*/ 22191 h 2748836"/>
                  <a:gd name="connsiteX34" fmla="*/ 2758118 w 3316112"/>
                  <a:gd name="connsiteY34" fmla="*/ 18966 h 2748836"/>
                  <a:gd name="connsiteX35" fmla="*/ 2898019 w 3316112"/>
                  <a:gd name="connsiteY35" fmla="*/ 30659 h 2748836"/>
                  <a:gd name="connsiteX36" fmla="*/ 3284665 w 3316112"/>
                  <a:gd name="connsiteY36" fmla="*/ 62912 h 2748836"/>
                  <a:gd name="connsiteX37" fmla="*/ 3316112 w 3316112"/>
                  <a:gd name="connsiteY37" fmla="*/ 183058 h 2748836"/>
                  <a:gd name="connsiteX38" fmla="*/ 3285470 w 3316112"/>
                  <a:gd name="connsiteY38" fmla="*/ 368116 h 2748836"/>
                  <a:gd name="connsiteX39" fmla="*/ 3230639 w 3316112"/>
                  <a:gd name="connsiteY39" fmla="*/ 595910 h 2748836"/>
                  <a:gd name="connsiteX40" fmla="*/ 3216528 w 3316112"/>
                  <a:gd name="connsiteY40" fmla="*/ 789434 h 2748836"/>
                  <a:gd name="connsiteX41" fmla="*/ 3185080 w 3316112"/>
                  <a:gd name="connsiteY41" fmla="*/ 928528 h 2748836"/>
                  <a:gd name="connsiteX42" fmla="*/ 3134683 w 3316112"/>
                  <a:gd name="connsiteY42" fmla="*/ 1024080 h 2748836"/>
                  <a:gd name="connsiteX43" fmla="*/ 3096785 w 3316112"/>
                  <a:gd name="connsiteY43" fmla="*/ 1097862 h 2748836"/>
                  <a:gd name="connsiteX44" fmla="*/ 3062918 w 3316112"/>
                  <a:gd name="connsiteY44" fmla="*/ 1165595 h 2748836"/>
                  <a:gd name="connsiteX45" fmla="*/ 3006474 w 3316112"/>
                  <a:gd name="connsiteY45" fmla="*/ 1244617 h 2748836"/>
                  <a:gd name="connsiteX46" fmla="*/ 2961318 w 3316112"/>
                  <a:gd name="connsiteY46" fmla="*/ 1346217 h 2748836"/>
                  <a:gd name="connsiteX47" fmla="*/ 2938740 w 3316112"/>
                  <a:gd name="connsiteY47" fmla="*/ 1391373 h 2748836"/>
                  <a:gd name="connsiteX48" fmla="*/ 2927451 w 3316112"/>
                  <a:gd name="connsiteY48" fmla="*/ 1620779 h 2748836"/>
                  <a:gd name="connsiteX49" fmla="*/ 2871007 w 3316112"/>
                  <a:gd name="connsiteY49" fmla="*/ 1786484 h 2748836"/>
                  <a:gd name="connsiteX50" fmla="*/ 2859718 w 3316112"/>
                  <a:gd name="connsiteY50" fmla="*/ 1842928 h 2748836"/>
                  <a:gd name="connsiteX51" fmla="*/ 2837140 w 3316112"/>
                  <a:gd name="connsiteY51" fmla="*/ 1876795 h 2748836"/>
                  <a:gd name="connsiteX52" fmla="*/ 2791985 w 3316112"/>
                  <a:gd name="connsiteY52" fmla="*/ 2034839 h 2748836"/>
                  <a:gd name="connsiteX53" fmla="*/ 2769407 w 3316112"/>
                  <a:gd name="connsiteY53" fmla="*/ 2113862 h 2748836"/>
                  <a:gd name="connsiteX54" fmla="*/ 2780696 w 3316112"/>
                  <a:gd name="connsiteY54" fmla="*/ 2147728 h 2748836"/>
                  <a:gd name="connsiteX55" fmla="*/ 2758118 w 3316112"/>
                  <a:gd name="connsiteY55" fmla="*/ 2249328 h 2748836"/>
                  <a:gd name="connsiteX56" fmla="*/ 2679096 w 3316112"/>
                  <a:gd name="connsiteY56" fmla="*/ 2497684 h 2748836"/>
                  <a:gd name="connsiteX57" fmla="*/ 2645229 w 3316112"/>
                  <a:gd name="connsiteY57" fmla="*/ 2554128 h 2748836"/>
                  <a:gd name="connsiteX58" fmla="*/ 2633940 w 3316112"/>
                  <a:gd name="connsiteY58" fmla="*/ 2633150 h 2748836"/>
                  <a:gd name="connsiteX59" fmla="*/ 2622651 w 3316112"/>
                  <a:gd name="connsiteY59" fmla="*/ 2667017 h 2748836"/>
                  <a:gd name="connsiteX60" fmla="*/ 2588785 w 3316112"/>
                  <a:gd name="connsiteY60" fmla="*/ 2678306 h 2748836"/>
                  <a:gd name="connsiteX61" fmla="*/ 2560882 w 3316112"/>
                  <a:gd name="connsiteY61" fmla="*/ 2711960 h 2748836"/>
                  <a:gd name="connsiteX62" fmla="*/ 2544876 w 3316112"/>
                  <a:gd name="connsiteY62" fmla="*/ 2702626 h 2748836"/>
                  <a:gd name="connsiteX63" fmla="*/ 2588785 w 3316112"/>
                  <a:gd name="connsiteY63" fmla="*/ 2746039 h 2748836"/>
                  <a:gd name="connsiteX64" fmla="*/ 2577496 w 3316112"/>
                  <a:gd name="connsiteY64" fmla="*/ 2734750 h 2748836"/>
                  <a:gd name="connsiteX65" fmla="*/ 2475896 w 3316112"/>
                  <a:gd name="connsiteY65" fmla="*/ 2655728 h 2748836"/>
                  <a:gd name="connsiteX66" fmla="*/ 2430740 w 3316112"/>
                  <a:gd name="connsiteY66" fmla="*/ 2599284 h 2748836"/>
                  <a:gd name="connsiteX67" fmla="*/ 2408162 w 3316112"/>
                  <a:gd name="connsiteY67" fmla="*/ 2565417 h 2748836"/>
                  <a:gd name="connsiteX68" fmla="*/ 2306562 w 3316112"/>
                  <a:gd name="connsiteY68" fmla="*/ 2520262 h 2748836"/>
                  <a:gd name="connsiteX69" fmla="*/ 2204962 w 3316112"/>
                  <a:gd name="connsiteY69" fmla="*/ 2452528 h 2748836"/>
                  <a:gd name="connsiteX70" fmla="*/ 2148518 w 3316112"/>
                  <a:gd name="connsiteY70" fmla="*/ 2418662 h 2748836"/>
                  <a:gd name="connsiteX71" fmla="*/ 1945318 w 3316112"/>
                  <a:gd name="connsiteY71" fmla="*/ 2396084 h 2748836"/>
                  <a:gd name="connsiteX72" fmla="*/ 1855007 w 3316112"/>
                  <a:gd name="connsiteY72" fmla="*/ 2373506 h 2748836"/>
                  <a:gd name="connsiteX73" fmla="*/ 1764696 w 3316112"/>
                  <a:gd name="connsiteY73" fmla="*/ 2339639 h 2748836"/>
                  <a:gd name="connsiteX74" fmla="*/ 1719540 w 3316112"/>
                  <a:gd name="connsiteY74" fmla="*/ 2328350 h 2748836"/>
                  <a:gd name="connsiteX75" fmla="*/ 1685674 w 3316112"/>
                  <a:gd name="connsiteY75" fmla="*/ 2305773 h 2748836"/>
                  <a:gd name="connsiteX76" fmla="*/ 1617940 w 3316112"/>
                  <a:gd name="connsiteY76" fmla="*/ 2204173 h 2748836"/>
                  <a:gd name="connsiteX77" fmla="*/ 1561495 w 3316112"/>
                  <a:gd name="connsiteY77" fmla="*/ 2091284 h 2748836"/>
                  <a:gd name="connsiteX78" fmla="*/ 1199195 w 3316112"/>
                  <a:gd name="connsiteY78" fmla="*/ 2362841 h 2748836"/>
                  <a:gd name="connsiteX79" fmla="*/ 819593 w 3316112"/>
                  <a:gd name="connsiteY79" fmla="*/ 2208045 h 2748836"/>
                  <a:gd name="connsiteX80" fmla="*/ 680309 w 3316112"/>
                  <a:gd name="connsiteY80" fmla="*/ 2161588 h 2748836"/>
                  <a:gd name="connsiteX81" fmla="*/ 431541 w 3316112"/>
                  <a:gd name="connsiteY81" fmla="*/ 2070197 h 2748836"/>
                  <a:gd name="connsiteX82" fmla="*/ 40477 w 3316112"/>
                  <a:gd name="connsiteY82" fmla="*/ 1944316 h 2748836"/>
                  <a:gd name="connsiteX83" fmla="*/ 0 w 3316112"/>
                  <a:gd name="connsiteY83" fmla="*/ 1525227 h 2748836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622651 w 3316112"/>
                  <a:gd name="connsiteY59" fmla="*/ 2667017 h 2748145"/>
                  <a:gd name="connsiteX60" fmla="*/ 2588785 w 3316112"/>
                  <a:gd name="connsiteY60" fmla="*/ 2678306 h 2748145"/>
                  <a:gd name="connsiteX61" fmla="*/ 2560882 w 3316112"/>
                  <a:gd name="connsiteY61" fmla="*/ 2711960 h 2748145"/>
                  <a:gd name="connsiteX62" fmla="*/ 2588785 w 3316112"/>
                  <a:gd name="connsiteY62" fmla="*/ 2746039 h 2748145"/>
                  <a:gd name="connsiteX63" fmla="*/ 2577496 w 3316112"/>
                  <a:gd name="connsiteY63" fmla="*/ 2734750 h 2748145"/>
                  <a:gd name="connsiteX64" fmla="*/ 2475896 w 3316112"/>
                  <a:gd name="connsiteY64" fmla="*/ 2655728 h 2748145"/>
                  <a:gd name="connsiteX65" fmla="*/ 2430740 w 3316112"/>
                  <a:gd name="connsiteY65" fmla="*/ 2599284 h 2748145"/>
                  <a:gd name="connsiteX66" fmla="*/ 2408162 w 3316112"/>
                  <a:gd name="connsiteY66" fmla="*/ 2565417 h 2748145"/>
                  <a:gd name="connsiteX67" fmla="*/ 2306562 w 3316112"/>
                  <a:gd name="connsiteY67" fmla="*/ 2520262 h 2748145"/>
                  <a:gd name="connsiteX68" fmla="*/ 2204962 w 3316112"/>
                  <a:gd name="connsiteY68" fmla="*/ 2452528 h 2748145"/>
                  <a:gd name="connsiteX69" fmla="*/ 2148518 w 3316112"/>
                  <a:gd name="connsiteY69" fmla="*/ 2418662 h 2748145"/>
                  <a:gd name="connsiteX70" fmla="*/ 1945318 w 3316112"/>
                  <a:gd name="connsiteY70" fmla="*/ 2396084 h 2748145"/>
                  <a:gd name="connsiteX71" fmla="*/ 1855007 w 3316112"/>
                  <a:gd name="connsiteY71" fmla="*/ 2373506 h 2748145"/>
                  <a:gd name="connsiteX72" fmla="*/ 1764696 w 3316112"/>
                  <a:gd name="connsiteY72" fmla="*/ 2339639 h 2748145"/>
                  <a:gd name="connsiteX73" fmla="*/ 1719540 w 3316112"/>
                  <a:gd name="connsiteY73" fmla="*/ 2328350 h 2748145"/>
                  <a:gd name="connsiteX74" fmla="*/ 1685674 w 3316112"/>
                  <a:gd name="connsiteY74" fmla="*/ 2305773 h 2748145"/>
                  <a:gd name="connsiteX75" fmla="*/ 1617940 w 3316112"/>
                  <a:gd name="connsiteY75" fmla="*/ 2204173 h 2748145"/>
                  <a:gd name="connsiteX76" fmla="*/ 1561495 w 3316112"/>
                  <a:gd name="connsiteY76" fmla="*/ 2091284 h 2748145"/>
                  <a:gd name="connsiteX77" fmla="*/ 1199195 w 3316112"/>
                  <a:gd name="connsiteY77" fmla="*/ 2362841 h 2748145"/>
                  <a:gd name="connsiteX78" fmla="*/ 819593 w 3316112"/>
                  <a:gd name="connsiteY78" fmla="*/ 2208045 h 2748145"/>
                  <a:gd name="connsiteX79" fmla="*/ 680309 w 3316112"/>
                  <a:gd name="connsiteY79" fmla="*/ 2161588 h 2748145"/>
                  <a:gd name="connsiteX80" fmla="*/ 431541 w 3316112"/>
                  <a:gd name="connsiteY80" fmla="*/ 2070197 h 2748145"/>
                  <a:gd name="connsiteX81" fmla="*/ 40477 w 3316112"/>
                  <a:gd name="connsiteY81" fmla="*/ 1944316 h 2748145"/>
                  <a:gd name="connsiteX82" fmla="*/ 0 w 3316112"/>
                  <a:gd name="connsiteY82" fmla="*/ 1525227 h 2748145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588785 w 3316112"/>
                  <a:gd name="connsiteY59" fmla="*/ 2678306 h 2748145"/>
                  <a:gd name="connsiteX60" fmla="*/ 2560882 w 3316112"/>
                  <a:gd name="connsiteY60" fmla="*/ 2711960 h 2748145"/>
                  <a:gd name="connsiteX61" fmla="*/ 2588785 w 3316112"/>
                  <a:gd name="connsiteY61" fmla="*/ 2746039 h 2748145"/>
                  <a:gd name="connsiteX62" fmla="*/ 2577496 w 3316112"/>
                  <a:gd name="connsiteY62" fmla="*/ 2734750 h 2748145"/>
                  <a:gd name="connsiteX63" fmla="*/ 2475896 w 3316112"/>
                  <a:gd name="connsiteY63" fmla="*/ 2655728 h 2748145"/>
                  <a:gd name="connsiteX64" fmla="*/ 2430740 w 3316112"/>
                  <a:gd name="connsiteY64" fmla="*/ 2599284 h 2748145"/>
                  <a:gd name="connsiteX65" fmla="*/ 2408162 w 3316112"/>
                  <a:gd name="connsiteY65" fmla="*/ 2565417 h 2748145"/>
                  <a:gd name="connsiteX66" fmla="*/ 2306562 w 3316112"/>
                  <a:gd name="connsiteY66" fmla="*/ 2520262 h 2748145"/>
                  <a:gd name="connsiteX67" fmla="*/ 2204962 w 3316112"/>
                  <a:gd name="connsiteY67" fmla="*/ 2452528 h 2748145"/>
                  <a:gd name="connsiteX68" fmla="*/ 2148518 w 3316112"/>
                  <a:gd name="connsiteY68" fmla="*/ 2418662 h 2748145"/>
                  <a:gd name="connsiteX69" fmla="*/ 1945318 w 3316112"/>
                  <a:gd name="connsiteY69" fmla="*/ 2396084 h 2748145"/>
                  <a:gd name="connsiteX70" fmla="*/ 1855007 w 3316112"/>
                  <a:gd name="connsiteY70" fmla="*/ 2373506 h 2748145"/>
                  <a:gd name="connsiteX71" fmla="*/ 1764696 w 3316112"/>
                  <a:gd name="connsiteY71" fmla="*/ 2339639 h 2748145"/>
                  <a:gd name="connsiteX72" fmla="*/ 1719540 w 3316112"/>
                  <a:gd name="connsiteY72" fmla="*/ 2328350 h 2748145"/>
                  <a:gd name="connsiteX73" fmla="*/ 1685674 w 3316112"/>
                  <a:gd name="connsiteY73" fmla="*/ 2305773 h 2748145"/>
                  <a:gd name="connsiteX74" fmla="*/ 1617940 w 3316112"/>
                  <a:gd name="connsiteY74" fmla="*/ 2204173 h 2748145"/>
                  <a:gd name="connsiteX75" fmla="*/ 1561495 w 3316112"/>
                  <a:gd name="connsiteY75" fmla="*/ 2091284 h 2748145"/>
                  <a:gd name="connsiteX76" fmla="*/ 1199195 w 3316112"/>
                  <a:gd name="connsiteY76" fmla="*/ 2362841 h 2748145"/>
                  <a:gd name="connsiteX77" fmla="*/ 819593 w 3316112"/>
                  <a:gd name="connsiteY77" fmla="*/ 2208045 h 2748145"/>
                  <a:gd name="connsiteX78" fmla="*/ 680309 w 3316112"/>
                  <a:gd name="connsiteY78" fmla="*/ 2161588 h 2748145"/>
                  <a:gd name="connsiteX79" fmla="*/ 431541 w 3316112"/>
                  <a:gd name="connsiteY79" fmla="*/ 2070197 h 2748145"/>
                  <a:gd name="connsiteX80" fmla="*/ 40477 w 3316112"/>
                  <a:gd name="connsiteY80" fmla="*/ 1944316 h 2748145"/>
                  <a:gd name="connsiteX81" fmla="*/ 0 w 3316112"/>
                  <a:gd name="connsiteY81" fmla="*/ 1525227 h 2748145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33940 w 3316112"/>
                  <a:gd name="connsiteY57" fmla="*/ 2633150 h 2748145"/>
                  <a:gd name="connsiteX58" fmla="*/ 2588785 w 3316112"/>
                  <a:gd name="connsiteY58" fmla="*/ 2678306 h 2748145"/>
                  <a:gd name="connsiteX59" fmla="*/ 2560882 w 3316112"/>
                  <a:gd name="connsiteY59" fmla="*/ 2711960 h 2748145"/>
                  <a:gd name="connsiteX60" fmla="*/ 2588785 w 3316112"/>
                  <a:gd name="connsiteY60" fmla="*/ 2746039 h 2748145"/>
                  <a:gd name="connsiteX61" fmla="*/ 2577496 w 3316112"/>
                  <a:gd name="connsiteY61" fmla="*/ 2734750 h 2748145"/>
                  <a:gd name="connsiteX62" fmla="*/ 2475896 w 3316112"/>
                  <a:gd name="connsiteY62" fmla="*/ 2655728 h 2748145"/>
                  <a:gd name="connsiteX63" fmla="*/ 2430740 w 3316112"/>
                  <a:gd name="connsiteY63" fmla="*/ 2599284 h 2748145"/>
                  <a:gd name="connsiteX64" fmla="*/ 2408162 w 3316112"/>
                  <a:gd name="connsiteY64" fmla="*/ 2565417 h 2748145"/>
                  <a:gd name="connsiteX65" fmla="*/ 2306562 w 3316112"/>
                  <a:gd name="connsiteY65" fmla="*/ 2520262 h 2748145"/>
                  <a:gd name="connsiteX66" fmla="*/ 2204962 w 3316112"/>
                  <a:gd name="connsiteY66" fmla="*/ 2452528 h 2748145"/>
                  <a:gd name="connsiteX67" fmla="*/ 2148518 w 3316112"/>
                  <a:gd name="connsiteY67" fmla="*/ 2418662 h 2748145"/>
                  <a:gd name="connsiteX68" fmla="*/ 1945318 w 3316112"/>
                  <a:gd name="connsiteY68" fmla="*/ 2396084 h 2748145"/>
                  <a:gd name="connsiteX69" fmla="*/ 1855007 w 3316112"/>
                  <a:gd name="connsiteY69" fmla="*/ 2373506 h 2748145"/>
                  <a:gd name="connsiteX70" fmla="*/ 1764696 w 3316112"/>
                  <a:gd name="connsiteY70" fmla="*/ 2339639 h 2748145"/>
                  <a:gd name="connsiteX71" fmla="*/ 1719540 w 3316112"/>
                  <a:gd name="connsiteY71" fmla="*/ 2328350 h 2748145"/>
                  <a:gd name="connsiteX72" fmla="*/ 1685674 w 3316112"/>
                  <a:gd name="connsiteY72" fmla="*/ 2305773 h 2748145"/>
                  <a:gd name="connsiteX73" fmla="*/ 1617940 w 3316112"/>
                  <a:gd name="connsiteY73" fmla="*/ 2204173 h 2748145"/>
                  <a:gd name="connsiteX74" fmla="*/ 1561495 w 3316112"/>
                  <a:gd name="connsiteY74" fmla="*/ 2091284 h 2748145"/>
                  <a:gd name="connsiteX75" fmla="*/ 1199195 w 3316112"/>
                  <a:gd name="connsiteY75" fmla="*/ 2362841 h 2748145"/>
                  <a:gd name="connsiteX76" fmla="*/ 819593 w 3316112"/>
                  <a:gd name="connsiteY76" fmla="*/ 2208045 h 2748145"/>
                  <a:gd name="connsiteX77" fmla="*/ 680309 w 3316112"/>
                  <a:gd name="connsiteY77" fmla="*/ 2161588 h 2748145"/>
                  <a:gd name="connsiteX78" fmla="*/ 431541 w 3316112"/>
                  <a:gd name="connsiteY78" fmla="*/ 2070197 h 2748145"/>
                  <a:gd name="connsiteX79" fmla="*/ 40477 w 3316112"/>
                  <a:gd name="connsiteY79" fmla="*/ 1944316 h 2748145"/>
                  <a:gd name="connsiteX80" fmla="*/ 0 w 3316112"/>
                  <a:gd name="connsiteY80" fmla="*/ 1525227 h 2748145"/>
                  <a:gd name="connsiteX0" fmla="*/ 71362 w 3316112"/>
                  <a:gd name="connsiteY0" fmla="*/ 1154306 h 2750638"/>
                  <a:gd name="connsiteX1" fmla="*/ 127807 w 3316112"/>
                  <a:gd name="connsiteY1" fmla="*/ 1131728 h 2750638"/>
                  <a:gd name="connsiteX2" fmla="*/ 383822 w 3316112"/>
                  <a:gd name="connsiteY2" fmla="*/ 1148259 h 2750638"/>
                  <a:gd name="connsiteX3" fmla="*/ 560413 w 3316112"/>
                  <a:gd name="connsiteY3" fmla="*/ 1182125 h 2750638"/>
                  <a:gd name="connsiteX4" fmla="*/ 822880 w 3316112"/>
                  <a:gd name="connsiteY4" fmla="*/ 1220023 h 2750638"/>
                  <a:gd name="connsiteX5" fmla="*/ 549345 w 3316112"/>
                  <a:gd name="connsiteY5" fmla="*/ 1698682 h 2750638"/>
                  <a:gd name="connsiteX6" fmla="*/ 877103 w 3316112"/>
                  <a:gd name="connsiteY6" fmla="*/ 1707713 h 2750638"/>
                  <a:gd name="connsiteX7" fmla="*/ 1258171 w 3316112"/>
                  <a:gd name="connsiteY7" fmla="*/ 1881206 h 2750638"/>
                  <a:gd name="connsiteX8" fmla="*/ 1724371 w 3316112"/>
                  <a:gd name="connsiteY8" fmla="*/ 1956797 h 2750638"/>
                  <a:gd name="connsiteX9" fmla="*/ 1572785 w 3316112"/>
                  <a:gd name="connsiteY9" fmla="*/ 1233328 h 2750638"/>
                  <a:gd name="connsiteX10" fmla="*/ 1505051 w 3316112"/>
                  <a:gd name="connsiteY10" fmla="*/ 1086573 h 2750638"/>
                  <a:gd name="connsiteX11" fmla="*/ 1426029 w 3316112"/>
                  <a:gd name="connsiteY11" fmla="*/ 973684 h 2750638"/>
                  <a:gd name="connsiteX12" fmla="*/ 1347007 w 3316112"/>
                  <a:gd name="connsiteY12" fmla="*/ 894662 h 2750638"/>
                  <a:gd name="connsiteX13" fmla="*/ 1290562 w 3316112"/>
                  <a:gd name="connsiteY13" fmla="*/ 826928 h 2750638"/>
                  <a:gd name="connsiteX14" fmla="*/ 1222829 w 3316112"/>
                  <a:gd name="connsiteY14" fmla="*/ 725328 h 2750638"/>
                  <a:gd name="connsiteX15" fmla="*/ 1132518 w 3316112"/>
                  <a:gd name="connsiteY15" fmla="*/ 646306 h 2750638"/>
                  <a:gd name="connsiteX16" fmla="*/ 1008340 w 3316112"/>
                  <a:gd name="connsiteY16" fmla="*/ 578573 h 2750638"/>
                  <a:gd name="connsiteX17" fmla="*/ 964394 w 3316112"/>
                  <a:gd name="connsiteY17" fmla="*/ 547528 h 2750638"/>
                  <a:gd name="connsiteX18" fmla="*/ 803528 w 3316112"/>
                  <a:gd name="connsiteY18" fmla="*/ 392306 h 2750638"/>
                  <a:gd name="connsiteX19" fmla="*/ 669674 w 3316112"/>
                  <a:gd name="connsiteY19" fmla="*/ 307639 h 2750638"/>
                  <a:gd name="connsiteX20" fmla="*/ 635807 w 3316112"/>
                  <a:gd name="connsiteY20" fmla="*/ 273773 h 2750638"/>
                  <a:gd name="connsiteX21" fmla="*/ 613229 w 3316112"/>
                  <a:gd name="connsiteY21" fmla="*/ 228617 h 2750638"/>
                  <a:gd name="connsiteX22" fmla="*/ 538239 w 3316112"/>
                  <a:gd name="connsiteY22" fmla="*/ 192331 h 2750638"/>
                  <a:gd name="connsiteX23" fmla="*/ 461232 w 3316112"/>
                  <a:gd name="connsiteY23" fmla="*/ 129839 h 2750638"/>
                  <a:gd name="connsiteX24" fmla="*/ 319718 w 3316112"/>
                  <a:gd name="connsiteY24" fmla="*/ 81862 h 2750638"/>
                  <a:gd name="connsiteX25" fmla="*/ 251985 w 3316112"/>
                  <a:gd name="connsiteY25" fmla="*/ 47995 h 2750638"/>
                  <a:gd name="connsiteX26" fmla="*/ 218118 w 3316112"/>
                  <a:gd name="connsiteY26" fmla="*/ 25417 h 2750638"/>
                  <a:gd name="connsiteX27" fmla="*/ 323347 w 3316112"/>
                  <a:gd name="connsiteY27" fmla="*/ 4855 h 2750638"/>
                  <a:gd name="connsiteX28" fmla="*/ 685397 w 3316112"/>
                  <a:gd name="connsiteY28" fmla="*/ 16145 h 2750638"/>
                  <a:gd name="connsiteX29" fmla="*/ 883357 w 3316112"/>
                  <a:gd name="connsiteY29" fmla="*/ 22998 h 2750638"/>
                  <a:gd name="connsiteX30" fmla="*/ 1603425 w 3316112"/>
                  <a:gd name="connsiteY30" fmla="*/ 27433 h 2750638"/>
                  <a:gd name="connsiteX31" fmla="*/ 1684464 w 3316112"/>
                  <a:gd name="connsiteY31" fmla="*/ 53235 h 2750638"/>
                  <a:gd name="connsiteX32" fmla="*/ 1887261 w 3316112"/>
                  <a:gd name="connsiteY32" fmla="*/ 4049 h 2750638"/>
                  <a:gd name="connsiteX33" fmla="*/ 2287614 w 3316112"/>
                  <a:gd name="connsiteY33" fmla="*/ 22191 h 2750638"/>
                  <a:gd name="connsiteX34" fmla="*/ 2758118 w 3316112"/>
                  <a:gd name="connsiteY34" fmla="*/ 18966 h 2750638"/>
                  <a:gd name="connsiteX35" fmla="*/ 2898019 w 3316112"/>
                  <a:gd name="connsiteY35" fmla="*/ 30659 h 2750638"/>
                  <a:gd name="connsiteX36" fmla="*/ 3284665 w 3316112"/>
                  <a:gd name="connsiteY36" fmla="*/ 62912 h 2750638"/>
                  <a:gd name="connsiteX37" fmla="*/ 3316112 w 3316112"/>
                  <a:gd name="connsiteY37" fmla="*/ 183058 h 2750638"/>
                  <a:gd name="connsiteX38" fmla="*/ 3285470 w 3316112"/>
                  <a:gd name="connsiteY38" fmla="*/ 368116 h 2750638"/>
                  <a:gd name="connsiteX39" fmla="*/ 3230639 w 3316112"/>
                  <a:gd name="connsiteY39" fmla="*/ 595910 h 2750638"/>
                  <a:gd name="connsiteX40" fmla="*/ 3216528 w 3316112"/>
                  <a:gd name="connsiteY40" fmla="*/ 789434 h 2750638"/>
                  <a:gd name="connsiteX41" fmla="*/ 3185080 w 3316112"/>
                  <a:gd name="connsiteY41" fmla="*/ 928528 h 2750638"/>
                  <a:gd name="connsiteX42" fmla="*/ 3134683 w 3316112"/>
                  <a:gd name="connsiteY42" fmla="*/ 1024080 h 2750638"/>
                  <a:gd name="connsiteX43" fmla="*/ 3096785 w 3316112"/>
                  <a:gd name="connsiteY43" fmla="*/ 1097862 h 2750638"/>
                  <a:gd name="connsiteX44" fmla="*/ 3062918 w 3316112"/>
                  <a:gd name="connsiteY44" fmla="*/ 1165595 h 2750638"/>
                  <a:gd name="connsiteX45" fmla="*/ 3006474 w 3316112"/>
                  <a:gd name="connsiteY45" fmla="*/ 1244617 h 2750638"/>
                  <a:gd name="connsiteX46" fmla="*/ 2961318 w 3316112"/>
                  <a:gd name="connsiteY46" fmla="*/ 1346217 h 2750638"/>
                  <a:gd name="connsiteX47" fmla="*/ 2938740 w 3316112"/>
                  <a:gd name="connsiteY47" fmla="*/ 1391373 h 2750638"/>
                  <a:gd name="connsiteX48" fmla="*/ 2927451 w 3316112"/>
                  <a:gd name="connsiteY48" fmla="*/ 1620779 h 2750638"/>
                  <a:gd name="connsiteX49" fmla="*/ 2871007 w 3316112"/>
                  <a:gd name="connsiteY49" fmla="*/ 1786484 h 2750638"/>
                  <a:gd name="connsiteX50" fmla="*/ 2859718 w 3316112"/>
                  <a:gd name="connsiteY50" fmla="*/ 1842928 h 2750638"/>
                  <a:gd name="connsiteX51" fmla="*/ 2837140 w 3316112"/>
                  <a:gd name="connsiteY51" fmla="*/ 1876795 h 2750638"/>
                  <a:gd name="connsiteX52" fmla="*/ 2791985 w 3316112"/>
                  <a:gd name="connsiteY52" fmla="*/ 2034839 h 2750638"/>
                  <a:gd name="connsiteX53" fmla="*/ 2769407 w 3316112"/>
                  <a:gd name="connsiteY53" fmla="*/ 2113862 h 2750638"/>
                  <a:gd name="connsiteX54" fmla="*/ 2780696 w 3316112"/>
                  <a:gd name="connsiteY54" fmla="*/ 2147728 h 2750638"/>
                  <a:gd name="connsiteX55" fmla="*/ 2758118 w 3316112"/>
                  <a:gd name="connsiteY55" fmla="*/ 2249328 h 2750638"/>
                  <a:gd name="connsiteX56" fmla="*/ 2679096 w 3316112"/>
                  <a:gd name="connsiteY56" fmla="*/ 2497684 h 2750638"/>
                  <a:gd name="connsiteX57" fmla="*/ 2633940 w 3316112"/>
                  <a:gd name="connsiteY57" fmla="*/ 2633150 h 2750638"/>
                  <a:gd name="connsiteX58" fmla="*/ 2588785 w 3316112"/>
                  <a:gd name="connsiteY58" fmla="*/ 2678306 h 2750638"/>
                  <a:gd name="connsiteX59" fmla="*/ 2588785 w 3316112"/>
                  <a:gd name="connsiteY59" fmla="*/ 2746039 h 2750638"/>
                  <a:gd name="connsiteX60" fmla="*/ 2577496 w 3316112"/>
                  <a:gd name="connsiteY60" fmla="*/ 2734750 h 2750638"/>
                  <a:gd name="connsiteX61" fmla="*/ 2475896 w 3316112"/>
                  <a:gd name="connsiteY61" fmla="*/ 2655728 h 2750638"/>
                  <a:gd name="connsiteX62" fmla="*/ 2430740 w 3316112"/>
                  <a:gd name="connsiteY62" fmla="*/ 2599284 h 2750638"/>
                  <a:gd name="connsiteX63" fmla="*/ 2408162 w 3316112"/>
                  <a:gd name="connsiteY63" fmla="*/ 2565417 h 2750638"/>
                  <a:gd name="connsiteX64" fmla="*/ 2306562 w 3316112"/>
                  <a:gd name="connsiteY64" fmla="*/ 2520262 h 2750638"/>
                  <a:gd name="connsiteX65" fmla="*/ 2204962 w 3316112"/>
                  <a:gd name="connsiteY65" fmla="*/ 2452528 h 2750638"/>
                  <a:gd name="connsiteX66" fmla="*/ 2148518 w 3316112"/>
                  <a:gd name="connsiteY66" fmla="*/ 2418662 h 2750638"/>
                  <a:gd name="connsiteX67" fmla="*/ 1945318 w 3316112"/>
                  <a:gd name="connsiteY67" fmla="*/ 2396084 h 2750638"/>
                  <a:gd name="connsiteX68" fmla="*/ 1855007 w 3316112"/>
                  <a:gd name="connsiteY68" fmla="*/ 2373506 h 2750638"/>
                  <a:gd name="connsiteX69" fmla="*/ 1764696 w 3316112"/>
                  <a:gd name="connsiteY69" fmla="*/ 2339639 h 2750638"/>
                  <a:gd name="connsiteX70" fmla="*/ 1719540 w 3316112"/>
                  <a:gd name="connsiteY70" fmla="*/ 2328350 h 2750638"/>
                  <a:gd name="connsiteX71" fmla="*/ 1685674 w 3316112"/>
                  <a:gd name="connsiteY71" fmla="*/ 2305773 h 2750638"/>
                  <a:gd name="connsiteX72" fmla="*/ 1617940 w 3316112"/>
                  <a:gd name="connsiteY72" fmla="*/ 2204173 h 2750638"/>
                  <a:gd name="connsiteX73" fmla="*/ 1561495 w 3316112"/>
                  <a:gd name="connsiteY73" fmla="*/ 2091284 h 2750638"/>
                  <a:gd name="connsiteX74" fmla="*/ 1199195 w 3316112"/>
                  <a:gd name="connsiteY74" fmla="*/ 2362841 h 2750638"/>
                  <a:gd name="connsiteX75" fmla="*/ 819593 w 3316112"/>
                  <a:gd name="connsiteY75" fmla="*/ 2208045 h 2750638"/>
                  <a:gd name="connsiteX76" fmla="*/ 680309 w 3316112"/>
                  <a:gd name="connsiteY76" fmla="*/ 2161588 h 2750638"/>
                  <a:gd name="connsiteX77" fmla="*/ 431541 w 3316112"/>
                  <a:gd name="connsiteY77" fmla="*/ 2070197 h 2750638"/>
                  <a:gd name="connsiteX78" fmla="*/ 40477 w 3316112"/>
                  <a:gd name="connsiteY78" fmla="*/ 1944316 h 2750638"/>
                  <a:gd name="connsiteX79" fmla="*/ 0 w 3316112"/>
                  <a:gd name="connsiteY79" fmla="*/ 1525227 h 2750638"/>
                  <a:gd name="connsiteX0" fmla="*/ 71362 w 3316112"/>
                  <a:gd name="connsiteY0" fmla="*/ 1154306 h 2746230"/>
                  <a:gd name="connsiteX1" fmla="*/ 127807 w 3316112"/>
                  <a:gd name="connsiteY1" fmla="*/ 1131728 h 2746230"/>
                  <a:gd name="connsiteX2" fmla="*/ 383822 w 3316112"/>
                  <a:gd name="connsiteY2" fmla="*/ 1148259 h 2746230"/>
                  <a:gd name="connsiteX3" fmla="*/ 560413 w 3316112"/>
                  <a:gd name="connsiteY3" fmla="*/ 1182125 h 2746230"/>
                  <a:gd name="connsiteX4" fmla="*/ 822880 w 3316112"/>
                  <a:gd name="connsiteY4" fmla="*/ 1220023 h 2746230"/>
                  <a:gd name="connsiteX5" fmla="*/ 549345 w 3316112"/>
                  <a:gd name="connsiteY5" fmla="*/ 1698682 h 2746230"/>
                  <a:gd name="connsiteX6" fmla="*/ 877103 w 3316112"/>
                  <a:gd name="connsiteY6" fmla="*/ 1707713 h 2746230"/>
                  <a:gd name="connsiteX7" fmla="*/ 1258171 w 3316112"/>
                  <a:gd name="connsiteY7" fmla="*/ 1881206 h 2746230"/>
                  <a:gd name="connsiteX8" fmla="*/ 1724371 w 3316112"/>
                  <a:gd name="connsiteY8" fmla="*/ 1956797 h 2746230"/>
                  <a:gd name="connsiteX9" fmla="*/ 1572785 w 3316112"/>
                  <a:gd name="connsiteY9" fmla="*/ 1233328 h 2746230"/>
                  <a:gd name="connsiteX10" fmla="*/ 1505051 w 3316112"/>
                  <a:gd name="connsiteY10" fmla="*/ 1086573 h 2746230"/>
                  <a:gd name="connsiteX11" fmla="*/ 1426029 w 3316112"/>
                  <a:gd name="connsiteY11" fmla="*/ 973684 h 2746230"/>
                  <a:gd name="connsiteX12" fmla="*/ 1347007 w 3316112"/>
                  <a:gd name="connsiteY12" fmla="*/ 894662 h 2746230"/>
                  <a:gd name="connsiteX13" fmla="*/ 1290562 w 3316112"/>
                  <a:gd name="connsiteY13" fmla="*/ 826928 h 2746230"/>
                  <a:gd name="connsiteX14" fmla="*/ 1222829 w 3316112"/>
                  <a:gd name="connsiteY14" fmla="*/ 725328 h 2746230"/>
                  <a:gd name="connsiteX15" fmla="*/ 1132518 w 3316112"/>
                  <a:gd name="connsiteY15" fmla="*/ 646306 h 2746230"/>
                  <a:gd name="connsiteX16" fmla="*/ 1008340 w 3316112"/>
                  <a:gd name="connsiteY16" fmla="*/ 578573 h 2746230"/>
                  <a:gd name="connsiteX17" fmla="*/ 964394 w 3316112"/>
                  <a:gd name="connsiteY17" fmla="*/ 547528 h 2746230"/>
                  <a:gd name="connsiteX18" fmla="*/ 803528 w 3316112"/>
                  <a:gd name="connsiteY18" fmla="*/ 392306 h 2746230"/>
                  <a:gd name="connsiteX19" fmla="*/ 669674 w 3316112"/>
                  <a:gd name="connsiteY19" fmla="*/ 307639 h 2746230"/>
                  <a:gd name="connsiteX20" fmla="*/ 635807 w 3316112"/>
                  <a:gd name="connsiteY20" fmla="*/ 273773 h 2746230"/>
                  <a:gd name="connsiteX21" fmla="*/ 613229 w 3316112"/>
                  <a:gd name="connsiteY21" fmla="*/ 228617 h 2746230"/>
                  <a:gd name="connsiteX22" fmla="*/ 538239 w 3316112"/>
                  <a:gd name="connsiteY22" fmla="*/ 192331 h 2746230"/>
                  <a:gd name="connsiteX23" fmla="*/ 461232 w 3316112"/>
                  <a:gd name="connsiteY23" fmla="*/ 129839 h 2746230"/>
                  <a:gd name="connsiteX24" fmla="*/ 319718 w 3316112"/>
                  <a:gd name="connsiteY24" fmla="*/ 81862 h 2746230"/>
                  <a:gd name="connsiteX25" fmla="*/ 251985 w 3316112"/>
                  <a:gd name="connsiteY25" fmla="*/ 47995 h 2746230"/>
                  <a:gd name="connsiteX26" fmla="*/ 218118 w 3316112"/>
                  <a:gd name="connsiteY26" fmla="*/ 25417 h 2746230"/>
                  <a:gd name="connsiteX27" fmla="*/ 323347 w 3316112"/>
                  <a:gd name="connsiteY27" fmla="*/ 4855 h 2746230"/>
                  <a:gd name="connsiteX28" fmla="*/ 685397 w 3316112"/>
                  <a:gd name="connsiteY28" fmla="*/ 16145 h 2746230"/>
                  <a:gd name="connsiteX29" fmla="*/ 883357 w 3316112"/>
                  <a:gd name="connsiteY29" fmla="*/ 22998 h 2746230"/>
                  <a:gd name="connsiteX30" fmla="*/ 1603425 w 3316112"/>
                  <a:gd name="connsiteY30" fmla="*/ 27433 h 2746230"/>
                  <a:gd name="connsiteX31" fmla="*/ 1684464 w 3316112"/>
                  <a:gd name="connsiteY31" fmla="*/ 53235 h 2746230"/>
                  <a:gd name="connsiteX32" fmla="*/ 1887261 w 3316112"/>
                  <a:gd name="connsiteY32" fmla="*/ 4049 h 2746230"/>
                  <a:gd name="connsiteX33" fmla="*/ 2287614 w 3316112"/>
                  <a:gd name="connsiteY33" fmla="*/ 22191 h 2746230"/>
                  <a:gd name="connsiteX34" fmla="*/ 2758118 w 3316112"/>
                  <a:gd name="connsiteY34" fmla="*/ 18966 h 2746230"/>
                  <a:gd name="connsiteX35" fmla="*/ 2898019 w 3316112"/>
                  <a:gd name="connsiteY35" fmla="*/ 30659 h 2746230"/>
                  <a:gd name="connsiteX36" fmla="*/ 3284665 w 3316112"/>
                  <a:gd name="connsiteY36" fmla="*/ 62912 h 2746230"/>
                  <a:gd name="connsiteX37" fmla="*/ 3316112 w 3316112"/>
                  <a:gd name="connsiteY37" fmla="*/ 183058 h 2746230"/>
                  <a:gd name="connsiteX38" fmla="*/ 3285470 w 3316112"/>
                  <a:gd name="connsiteY38" fmla="*/ 368116 h 2746230"/>
                  <a:gd name="connsiteX39" fmla="*/ 3230639 w 3316112"/>
                  <a:gd name="connsiteY39" fmla="*/ 595910 h 2746230"/>
                  <a:gd name="connsiteX40" fmla="*/ 3216528 w 3316112"/>
                  <a:gd name="connsiteY40" fmla="*/ 789434 h 2746230"/>
                  <a:gd name="connsiteX41" fmla="*/ 3185080 w 3316112"/>
                  <a:gd name="connsiteY41" fmla="*/ 928528 h 2746230"/>
                  <a:gd name="connsiteX42" fmla="*/ 3134683 w 3316112"/>
                  <a:gd name="connsiteY42" fmla="*/ 1024080 h 2746230"/>
                  <a:gd name="connsiteX43" fmla="*/ 3096785 w 3316112"/>
                  <a:gd name="connsiteY43" fmla="*/ 1097862 h 2746230"/>
                  <a:gd name="connsiteX44" fmla="*/ 3062918 w 3316112"/>
                  <a:gd name="connsiteY44" fmla="*/ 1165595 h 2746230"/>
                  <a:gd name="connsiteX45" fmla="*/ 3006474 w 3316112"/>
                  <a:gd name="connsiteY45" fmla="*/ 1244617 h 2746230"/>
                  <a:gd name="connsiteX46" fmla="*/ 2961318 w 3316112"/>
                  <a:gd name="connsiteY46" fmla="*/ 1346217 h 2746230"/>
                  <a:gd name="connsiteX47" fmla="*/ 2938740 w 3316112"/>
                  <a:gd name="connsiteY47" fmla="*/ 1391373 h 2746230"/>
                  <a:gd name="connsiteX48" fmla="*/ 2927451 w 3316112"/>
                  <a:gd name="connsiteY48" fmla="*/ 1620779 h 2746230"/>
                  <a:gd name="connsiteX49" fmla="*/ 2871007 w 3316112"/>
                  <a:gd name="connsiteY49" fmla="*/ 1786484 h 2746230"/>
                  <a:gd name="connsiteX50" fmla="*/ 2859718 w 3316112"/>
                  <a:gd name="connsiteY50" fmla="*/ 1842928 h 2746230"/>
                  <a:gd name="connsiteX51" fmla="*/ 2837140 w 3316112"/>
                  <a:gd name="connsiteY51" fmla="*/ 1876795 h 2746230"/>
                  <a:gd name="connsiteX52" fmla="*/ 2791985 w 3316112"/>
                  <a:gd name="connsiteY52" fmla="*/ 2034839 h 2746230"/>
                  <a:gd name="connsiteX53" fmla="*/ 2769407 w 3316112"/>
                  <a:gd name="connsiteY53" fmla="*/ 2113862 h 2746230"/>
                  <a:gd name="connsiteX54" fmla="*/ 2780696 w 3316112"/>
                  <a:gd name="connsiteY54" fmla="*/ 2147728 h 2746230"/>
                  <a:gd name="connsiteX55" fmla="*/ 2758118 w 3316112"/>
                  <a:gd name="connsiteY55" fmla="*/ 2249328 h 2746230"/>
                  <a:gd name="connsiteX56" fmla="*/ 2679096 w 3316112"/>
                  <a:gd name="connsiteY56" fmla="*/ 2497684 h 2746230"/>
                  <a:gd name="connsiteX57" fmla="*/ 2633940 w 3316112"/>
                  <a:gd name="connsiteY57" fmla="*/ 2633150 h 2746230"/>
                  <a:gd name="connsiteX58" fmla="*/ 2588785 w 3316112"/>
                  <a:gd name="connsiteY58" fmla="*/ 2678306 h 2746230"/>
                  <a:gd name="connsiteX59" fmla="*/ 2588785 w 3316112"/>
                  <a:gd name="connsiteY59" fmla="*/ 2746039 h 2746230"/>
                  <a:gd name="connsiteX60" fmla="*/ 2475896 w 3316112"/>
                  <a:gd name="connsiteY60" fmla="*/ 2655728 h 2746230"/>
                  <a:gd name="connsiteX61" fmla="*/ 2430740 w 3316112"/>
                  <a:gd name="connsiteY61" fmla="*/ 2599284 h 2746230"/>
                  <a:gd name="connsiteX62" fmla="*/ 2408162 w 3316112"/>
                  <a:gd name="connsiteY62" fmla="*/ 2565417 h 2746230"/>
                  <a:gd name="connsiteX63" fmla="*/ 2306562 w 3316112"/>
                  <a:gd name="connsiteY63" fmla="*/ 2520262 h 2746230"/>
                  <a:gd name="connsiteX64" fmla="*/ 2204962 w 3316112"/>
                  <a:gd name="connsiteY64" fmla="*/ 2452528 h 2746230"/>
                  <a:gd name="connsiteX65" fmla="*/ 2148518 w 3316112"/>
                  <a:gd name="connsiteY65" fmla="*/ 2418662 h 2746230"/>
                  <a:gd name="connsiteX66" fmla="*/ 1945318 w 3316112"/>
                  <a:gd name="connsiteY66" fmla="*/ 2396084 h 2746230"/>
                  <a:gd name="connsiteX67" fmla="*/ 1855007 w 3316112"/>
                  <a:gd name="connsiteY67" fmla="*/ 2373506 h 2746230"/>
                  <a:gd name="connsiteX68" fmla="*/ 1764696 w 3316112"/>
                  <a:gd name="connsiteY68" fmla="*/ 2339639 h 2746230"/>
                  <a:gd name="connsiteX69" fmla="*/ 1719540 w 3316112"/>
                  <a:gd name="connsiteY69" fmla="*/ 2328350 h 2746230"/>
                  <a:gd name="connsiteX70" fmla="*/ 1685674 w 3316112"/>
                  <a:gd name="connsiteY70" fmla="*/ 2305773 h 2746230"/>
                  <a:gd name="connsiteX71" fmla="*/ 1617940 w 3316112"/>
                  <a:gd name="connsiteY71" fmla="*/ 2204173 h 2746230"/>
                  <a:gd name="connsiteX72" fmla="*/ 1561495 w 3316112"/>
                  <a:gd name="connsiteY72" fmla="*/ 2091284 h 2746230"/>
                  <a:gd name="connsiteX73" fmla="*/ 1199195 w 3316112"/>
                  <a:gd name="connsiteY73" fmla="*/ 2362841 h 2746230"/>
                  <a:gd name="connsiteX74" fmla="*/ 819593 w 3316112"/>
                  <a:gd name="connsiteY74" fmla="*/ 2208045 h 2746230"/>
                  <a:gd name="connsiteX75" fmla="*/ 680309 w 3316112"/>
                  <a:gd name="connsiteY75" fmla="*/ 2161588 h 2746230"/>
                  <a:gd name="connsiteX76" fmla="*/ 431541 w 3316112"/>
                  <a:gd name="connsiteY76" fmla="*/ 2070197 h 2746230"/>
                  <a:gd name="connsiteX77" fmla="*/ 40477 w 3316112"/>
                  <a:gd name="connsiteY77" fmla="*/ 1944316 h 2746230"/>
                  <a:gd name="connsiteX78" fmla="*/ 0 w 3316112"/>
                  <a:gd name="connsiteY78" fmla="*/ 1525227 h 2746230"/>
                  <a:gd name="connsiteX0" fmla="*/ 71362 w 3316112"/>
                  <a:gd name="connsiteY0" fmla="*/ 1154306 h 2746185"/>
                  <a:gd name="connsiteX1" fmla="*/ 127807 w 3316112"/>
                  <a:gd name="connsiteY1" fmla="*/ 1131728 h 2746185"/>
                  <a:gd name="connsiteX2" fmla="*/ 383822 w 3316112"/>
                  <a:gd name="connsiteY2" fmla="*/ 1148259 h 2746185"/>
                  <a:gd name="connsiteX3" fmla="*/ 560413 w 3316112"/>
                  <a:gd name="connsiteY3" fmla="*/ 1182125 h 2746185"/>
                  <a:gd name="connsiteX4" fmla="*/ 822880 w 3316112"/>
                  <a:gd name="connsiteY4" fmla="*/ 1220023 h 2746185"/>
                  <a:gd name="connsiteX5" fmla="*/ 549345 w 3316112"/>
                  <a:gd name="connsiteY5" fmla="*/ 1698682 h 2746185"/>
                  <a:gd name="connsiteX6" fmla="*/ 877103 w 3316112"/>
                  <a:gd name="connsiteY6" fmla="*/ 1707713 h 2746185"/>
                  <a:gd name="connsiteX7" fmla="*/ 1258171 w 3316112"/>
                  <a:gd name="connsiteY7" fmla="*/ 1881206 h 2746185"/>
                  <a:gd name="connsiteX8" fmla="*/ 1724371 w 3316112"/>
                  <a:gd name="connsiteY8" fmla="*/ 1956797 h 2746185"/>
                  <a:gd name="connsiteX9" fmla="*/ 1572785 w 3316112"/>
                  <a:gd name="connsiteY9" fmla="*/ 1233328 h 2746185"/>
                  <a:gd name="connsiteX10" fmla="*/ 1505051 w 3316112"/>
                  <a:gd name="connsiteY10" fmla="*/ 1086573 h 2746185"/>
                  <a:gd name="connsiteX11" fmla="*/ 1426029 w 3316112"/>
                  <a:gd name="connsiteY11" fmla="*/ 973684 h 2746185"/>
                  <a:gd name="connsiteX12" fmla="*/ 1347007 w 3316112"/>
                  <a:gd name="connsiteY12" fmla="*/ 894662 h 2746185"/>
                  <a:gd name="connsiteX13" fmla="*/ 1290562 w 3316112"/>
                  <a:gd name="connsiteY13" fmla="*/ 826928 h 2746185"/>
                  <a:gd name="connsiteX14" fmla="*/ 1222829 w 3316112"/>
                  <a:gd name="connsiteY14" fmla="*/ 725328 h 2746185"/>
                  <a:gd name="connsiteX15" fmla="*/ 1132518 w 3316112"/>
                  <a:gd name="connsiteY15" fmla="*/ 646306 h 2746185"/>
                  <a:gd name="connsiteX16" fmla="*/ 1008340 w 3316112"/>
                  <a:gd name="connsiteY16" fmla="*/ 578573 h 2746185"/>
                  <a:gd name="connsiteX17" fmla="*/ 964394 w 3316112"/>
                  <a:gd name="connsiteY17" fmla="*/ 547528 h 2746185"/>
                  <a:gd name="connsiteX18" fmla="*/ 803528 w 3316112"/>
                  <a:gd name="connsiteY18" fmla="*/ 392306 h 2746185"/>
                  <a:gd name="connsiteX19" fmla="*/ 669674 w 3316112"/>
                  <a:gd name="connsiteY19" fmla="*/ 307639 h 2746185"/>
                  <a:gd name="connsiteX20" fmla="*/ 635807 w 3316112"/>
                  <a:gd name="connsiteY20" fmla="*/ 273773 h 2746185"/>
                  <a:gd name="connsiteX21" fmla="*/ 613229 w 3316112"/>
                  <a:gd name="connsiteY21" fmla="*/ 228617 h 2746185"/>
                  <a:gd name="connsiteX22" fmla="*/ 538239 w 3316112"/>
                  <a:gd name="connsiteY22" fmla="*/ 192331 h 2746185"/>
                  <a:gd name="connsiteX23" fmla="*/ 461232 w 3316112"/>
                  <a:gd name="connsiteY23" fmla="*/ 129839 h 2746185"/>
                  <a:gd name="connsiteX24" fmla="*/ 319718 w 3316112"/>
                  <a:gd name="connsiteY24" fmla="*/ 81862 h 2746185"/>
                  <a:gd name="connsiteX25" fmla="*/ 251985 w 3316112"/>
                  <a:gd name="connsiteY25" fmla="*/ 47995 h 2746185"/>
                  <a:gd name="connsiteX26" fmla="*/ 218118 w 3316112"/>
                  <a:gd name="connsiteY26" fmla="*/ 25417 h 2746185"/>
                  <a:gd name="connsiteX27" fmla="*/ 323347 w 3316112"/>
                  <a:gd name="connsiteY27" fmla="*/ 4855 h 2746185"/>
                  <a:gd name="connsiteX28" fmla="*/ 685397 w 3316112"/>
                  <a:gd name="connsiteY28" fmla="*/ 16145 h 2746185"/>
                  <a:gd name="connsiteX29" fmla="*/ 883357 w 3316112"/>
                  <a:gd name="connsiteY29" fmla="*/ 22998 h 2746185"/>
                  <a:gd name="connsiteX30" fmla="*/ 1603425 w 3316112"/>
                  <a:gd name="connsiteY30" fmla="*/ 27433 h 2746185"/>
                  <a:gd name="connsiteX31" fmla="*/ 1684464 w 3316112"/>
                  <a:gd name="connsiteY31" fmla="*/ 53235 h 2746185"/>
                  <a:gd name="connsiteX32" fmla="*/ 1887261 w 3316112"/>
                  <a:gd name="connsiteY32" fmla="*/ 4049 h 2746185"/>
                  <a:gd name="connsiteX33" fmla="*/ 2287614 w 3316112"/>
                  <a:gd name="connsiteY33" fmla="*/ 22191 h 2746185"/>
                  <a:gd name="connsiteX34" fmla="*/ 2758118 w 3316112"/>
                  <a:gd name="connsiteY34" fmla="*/ 18966 h 2746185"/>
                  <a:gd name="connsiteX35" fmla="*/ 2898019 w 3316112"/>
                  <a:gd name="connsiteY35" fmla="*/ 30659 h 2746185"/>
                  <a:gd name="connsiteX36" fmla="*/ 3284665 w 3316112"/>
                  <a:gd name="connsiteY36" fmla="*/ 62912 h 2746185"/>
                  <a:gd name="connsiteX37" fmla="*/ 3316112 w 3316112"/>
                  <a:gd name="connsiteY37" fmla="*/ 183058 h 2746185"/>
                  <a:gd name="connsiteX38" fmla="*/ 3285470 w 3316112"/>
                  <a:gd name="connsiteY38" fmla="*/ 368116 h 2746185"/>
                  <a:gd name="connsiteX39" fmla="*/ 3230639 w 3316112"/>
                  <a:gd name="connsiteY39" fmla="*/ 595910 h 2746185"/>
                  <a:gd name="connsiteX40" fmla="*/ 3216528 w 3316112"/>
                  <a:gd name="connsiteY40" fmla="*/ 789434 h 2746185"/>
                  <a:gd name="connsiteX41" fmla="*/ 3185080 w 3316112"/>
                  <a:gd name="connsiteY41" fmla="*/ 928528 h 2746185"/>
                  <a:gd name="connsiteX42" fmla="*/ 3134683 w 3316112"/>
                  <a:gd name="connsiteY42" fmla="*/ 1024080 h 2746185"/>
                  <a:gd name="connsiteX43" fmla="*/ 3096785 w 3316112"/>
                  <a:gd name="connsiteY43" fmla="*/ 1097862 h 2746185"/>
                  <a:gd name="connsiteX44" fmla="*/ 3062918 w 3316112"/>
                  <a:gd name="connsiteY44" fmla="*/ 1165595 h 2746185"/>
                  <a:gd name="connsiteX45" fmla="*/ 3006474 w 3316112"/>
                  <a:gd name="connsiteY45" fmla="*/ 1244617 h 2746185"/>
                  <a:gd name="connsiteX46" fmla="*/ 2961318 w 3316112"/>
                  <a:gd name="connsiteY46" fmla="*/ 1346217 h 2746185"/>
                  <a:gd name="connsiteX47" fmla="*/ 2938740 w 3316112"/>
                  <a:gd name="connsiteY47" fmla="*/ 1391373 h 2746185"/>
                  <a:gd name="connsiteX48" fmla="*/ 2927451 w 3316112"/>
                  <a:gd name="connsiteY48" fmla="*/ 1620779 h 2746185"/>
                  <a:gd name="connsiteX49" fmla="*/ 2871007 w 3316112"/>
                  <a:gd name="connsiteY49" fmla="*/ 1786484 h 2746185"/>
                  <a:gd name="connsiteX50" fmla="*/ 2859718 w 3316112"/>
                  <a:gd name="connsiteY50" fmla="*/ 1842928 h 2746185"/>
                  <a:gd name="connsiteX51" fmla="*/ 2837140 w 3316112"/>
                  <a:gd name="connsiteY51" fmla="*/ 1876795 h 2746185"/>
                  <a:gd name="connsiteX52" fmla="*/ 2791985 w 3316112"/>
                  <a:gd name="connsiteY52" fmla="*/ 2034839 h 2746185"/>
                  <a:gd name="connsiteX53" fmla="*/ 2769407 w 3316112"/>
                  <a:gd name="connsiteY53" fmla="*/ 2113862 h 2746185"/>
                  <a:gd name="connsiteX54" fmla="*/ 2780696 w 3316112"/>
                  <a:gd name="connsiteY54" fmla="*/ 2147728 h 2746185"/>
                  <a:gd name="connsiteX55" fmla="*/ 2758118 w 3316112"/>
                  <a:gd name="connsiteY55" fmla="*/ 2249328 h 2746185"/>
                  <a:gd name="connsiteX56" fmla="*/ 2679096 w 3316112"/>
                  <a:gd name="connsiteY56" fmla="*/ 2497684 h 2746185"/>
                  <a:gd name="connsiteX57" fmla="*/ 2633940 w 3316112"/>
                  <a:gd name="connsiteY57" fmla="*/ 2633150 h 2746185"/>
                  <a:gd name="connsiteX58" fmla="*/ 2588785 w 3316112"/>
                  <a:gd name="connsiteY58" fmla="*/ 2746039 h 2746185"/>
                  <a:gd name="connsiteX59" fmla="*/ 2475896 w 3316112"/>
                  <a:gd name="connsiteY59" fmla="*/ 2655728 h 2746185"/>
                  <a:gd name="connsiteX60" fmla="*/ 2430740 w 3316112"/>
                  <a:gd name="connsiteY60" fmla="*/ 2599284 h 2746185"/>
                  <a:gd name="connsiteX61" fmla="*/ 2408162 w 3316112"/>
                  <a:gd name="connsiteY61" fmla="*/ 2565417 h 2746185"/>
                  <a:gd name="connsiteX62" fmla="*/ 2306562 w 3316112"/>
                  <a:gd name="connsiteY62" fmla="*/ 2520262 h 2746185"/>
                  <a:gd name="connsiteX63" fmla="*/ 2204962 w 3316112"/>
                  <a:gd name="connsiteY63" fmla="*/ 2452528 h 2746185"/>
                  <a:gd name="connsiteX64" fmla="*/ 2148518 w 3316112"/>
                  <a:gd name="connsiteY64" fmla="*/ 2418662 h 2746185"/>
                  <a:gd name="connsiteX65" fmla="*/ 1945318 w 3316112"/>
                  <a:gd name="connsiteY65" fmla="*/ 2396084 h 2746185"/>
                  <a:gd name="connsiteX66" fmla="*/ 1855007 w 3316112"/>
                  <a:gd name="connsiteY66" fmla="*/ 2373506 h 2746185"/>
                  <a:gd name="connsiteX67" fmla="*/ 1764696 w 3316112"/>
                  <a:gd name="connsiteY67" fmla="*/ 2339639 h 2746185"/>
                  <a:gd name="connsiteX68" fmla="*/ 1719540 w 3316112"/>
                  <a:gd name="connsiteY68" fmla="*/ 2328350 h 2746185"/>
                  <a:gd name="connsiteX69" fmla="*/ 1685674 w 3316112"/>
                  <a:gd name="connsiteY69" fmla="*/ 2305773 h 2746185"/>
                  <a:gd name="connsiteX70" fmla="*/ 1617940 w 3316112"/>
                  <a:gd name="connsiteY70" fmla="*/ 2204173 h 2746185"/>
                  <a:gd name="connsiteX71" fmla="*/ 1561495 w 3316112"/>
                  <a:gd name="connsiteY71" fmla="*/ 2091284 h 2746185"/>
                  <a:gd name="connsiteX72" fmla="*/ 1199195 w 3316112"/>
                  <a:gd name="connsiteY72" fmla="*/ 2362841 h 2746185"/>
                  <a:gd name="connsiteX73" fmla="*/ 819593 w 3316112"/>
                  <a:gd name="connsiteY73" fmla="*/ 2208045 h 2746185"/>
                  <a:gd name="connsiteX74" fmla="*/ 680309 w 3316112"/>
                  <a:gd name="connsiteY74" fmla="*/ 2161588 h 2746185"/>
                  <a:gd name="connsiteX75" fmla="*/ 431541 w 3316112"/>
                  <a:gd name="connsiteY75" fmla="*/ 2070197 h 2746185"/>
                  <a:gd name="connsiteX76" fmla="*/ 40477 w 3316112"/>
                  <a:gd name="connsiteY76" fmla="*/ 1944316 h 2746185"/>
                  <a:gd name="connsiteX77" fmla="*/ 0 w 3316112"/>
                  <a:gd name="connsiteY77" fmla="*/ 1525227 h 2746185"/>
                  <a:gd name="connsiteX0" fmla="*/ 71362 w 3316112"/>
                  <a:gd name="connsiteY0" fmla="*/ 1154306 h 2658327"/>
                  <a:gd name="connsiteX1" fmla="*/ 127807 w 3316112"/>
                  <a:gd name="connsiteY1" fmla="*/ 1131728 h 2658327"/>
                  <a:gd name="connsiteX2" fmla="*/ 383822 w 3316112"/>
                  <a:gd name="connsiteY2" fmla="*/ 1148259 h 2658327"/>
                  <a:gd name="connsiteX3" fmla="*/ 560413 w 3316112"/>
                  <a:gd name="connsiteY3" fmla="*/ 1182125 h 2658327"/>
                  <a:gd name="connsiteX4" fmla="*/ 822880 w 3316112"/>
                  <a:gd name="connsiteY4" fmla="*/ 1220023 h 2658327"/>
                  <a:gd name="connsiteX5" fmla="*/ 549345 w 3316112"/>
                  <a:gd name="connsiteY5" fmla="*/ 1698682 h 2658327"/>
                  <a:gd name="connsiteX6" fmla="*/ 877103 w 3316112"/>
                  <a:gd name="connsiteY6" fmla="*/ 1707713 h 2658327"/>
                  <a:gd name="connsiteX7" fmla="*/ 1258171 w 3316112"/>
                  <a:gd name="connsiteY7" fmla="*/ 1881206 h 2658327"/>
                  <a:gd name="connsiteX8" fmla="*/ 1724371 w 3316112"/>
                  <a:gd name="connsiteY8" fmla="*/ 1956797 h 2658327"/>
                  <a:gd name="connsiteX9" fmla="*/ 1572785 w 3316112"/>
                  <a:gd name="connsiteY9" fmla="*/ 1233328 h 2658327"/>
                  <a:gd name="connsiteX10" fmla="*/ 1505051 w 3316112"/>
                  <a:gd name="connsiteY10" fmla="*/ 1086573 h 2658327"/>
                  <a:gd name="connsiteX11" fmla="*/ 1426029 w 3316112"/>
                  <a:gd name="connsiteY11" fmla="*/ 973684 h 2658327"/>
                  <a:gd name="connsiteX12" fmla="*/ 1347007 w 3316112"/>
                  <a:gd name="connsiteY12" fmla="*/ 894662 h 2658327"/>
                  <a:gd name="connsiteX13" fmla="*/ 1290562 w 3316112"/>
                  <a:gd name="connsiteY13" fmla="*/ 826928 h 2658327"/>
                  <a:gd name="connsiteX14" fmla="*/ 1222829 w 3316112"/>
                  <a:gd name="connsiteY14" fmla="*/ 725328 h 2658327"/>
                  <a:gd name="connsiteX15" fmla="*/ 1132518 w 3316112"/>
                  <a:gd name="connsiteY15" fmla="*/ 646306 h 2658327"/>
                  <a:gd name="connsiteX16" fmla="*/ 1008340 w 3316112"/>
                  <a:gd name="connsiteY16" fmla="*/ 578573 h 2658327"/>
                  <a:gd name="connsiteX17" fmla="*/ 964394 w 3316112"/>
                  <a:gd name="connsiteY17" fmla="*/ 547528 h 2658327"/>
                  <a:gd name="connsiteX18" fmla="*/ 803528 w 3316112"/>
                  <a:gd name="connsiteY18" fmla="*/ 392306 h 2658327"/>
                  <a:gd name="connsiteX19" fmla="*/ 669674 w 3316112"/>
                  <a:gd name="connsiteY19" fmla="*/ 307639 h 2658327"/>
                  <a:gd name="connsiteX20" fmla="*/ 635807 w 3316112"/>
                  <a:gd name="connsiteY20" fmla="*/ 273773 h 2658327"/>
                  <a:gd name="connsiteX21" fmla="*/ 613229 w 3316112"/>
                  <a:gd name="connsiteY21" fmla="*/ 228617 h 2658327"/>
                  <a:gd name="connsiteX22" fmla="*/ 538239 w 3316112"/>
                  <a:gd name="connsiteY22" fmla="*/ 192331 h 2658327"/>
                  <a:gd name="connsiteX23" fmla="*/ 461232 w 3316112"/>
                  <a:gd name="connsiteY23" fmla="*/ 129839 h 2658327"/>
                  <a:gd name="connsiteX24" fmla="*/ 319718 w 3316112"/>
                  <a:gd name="connsiteY24" fmla="*/ 81862 h 2658327"/>
                  <a:gd name="connsiteX25" fmla="*/ 251985 w 3316112"/>
                  <a:gd name="connsiteY25" fmla="*/ 47995 h 2658327"/>
                  <a:gd name="connsiteX26" fmla="*/ 218118 w 3316112"/>
                  <a:gd name="connsiteY26" fmla="*/ 25417 h 2658327"/>
                  <a:gd name="connsiteX27" fmla="*/ 323347 w 3316112"/>
                  <a:gd name="connsiteY27" fmla="*/ 4855 h 2658327"/>
                  <a:gd name="connsiteX28" fmla="*/ 685397 w 3316112"/>
                  <a:gd name="connsiteY28" fmla="*/ 16145 h 2658327"/>
                  <a:gd name="connsiteX29" fmla="*/ 883357 w 3316112"/>
                  <a:gd name="connsiteY29" fmla="*/ 22998 h 2658327"/>
                  <a:gd name="connsiteX30" fmla="*/ 1603425 w 3316112"/>
                  <a:gd name="connsiteY30" fmla="*/ 27433 h 2658327"/>
                  <a:gd name="connsiteX31" fmla="*/ 1684464 w 3316112"/>
                  <a:gd name="connsiteY31" fmla="*/ 53235 h 2658327"/>
                  <a:gd name="connsiteX32" fmla="*/ 1887261 w 3316112"/>
                  <a:gd name="connsiteY32" fmla="*/ 4049 h 2658327"/>
                  <a:gd name="connsiteX33" fmla="*/ 2287614 w 3316112"/>
                  <a:gd name="connsiteY33" fmla="*/ 22191 h 2658327"/>
                  <a:gd name="connsiteX34" fmla="*/ 2758118 w 3316112"/>
                  <a:gd name="connsiteY34" fmla="*/ 18966 h 2658327"/>
                  <a:gd name="connsiteX35" fmla="*/ 2898019 w 3316112"/>
                  <a:gd name="connsiteY35" fmla="*/ 30659 h 2658327"/>
                  <a:gd name="connsiteX36" fmla="*/ 3284665 w 3316112"/>
                  <a:gd name="connsiteY36" fmla="*/ 62912 h 2658327"/>
                  <a:gd name="connsiteX37" fmla="*/ 3316112 w 3316112"/>
                  <a:gd name="connsiteY37" fmla="*/ 183058 h 2658327"/>
                  <a:gd name="connsiteX38" fmla="*/ 3285470 w 3316112"/>
                  <a:gd name="connsiteY38" fmla="*/ 368116 h 2658327"/>
                  <a:gd name="connsiteX39" fmla="*/ 3230639 w 3316112"/>
                  <a:gd name="connsiteY39" fmla="*/ 595910 h 2658327"/>
                  <a:gd name="connsiteX40" fmla="*/ 3216528 w 3316112"/>
                  <a:gd name="connsiteY40" fmla="*/ 789434 h 2658327"/>
                  <a:gd name="connsiteX41" fmla="*/ 3185080 w 3316112"/>
                  <a:gd name="connsiteY41" fmla="*/ 928528 h 2658327"/>
                  <a:gd name="connsiteX42" fmla="*/ 3134683 w 3316112"/>
                  <a:gd name="connsiteY42" fmla="*/ 1024080 h 2658327"/>
                  <a:gd name="connsiteX43" fmla="*/ 3096785 w 3316112"/>
                  <a:gd name="connsiteY43" fmla="*/ 1097862 h 2658327"/>
                  <a:gd name="connsiteX44" fmla="*/ 3062918 w 3316112"/>
                  <a:gd name="connsiteY44" fmla="*/ 1165595 h 2658327"/>
                  <a:gd name="connsiteX45" fmla="*/ 3006474 w 3316112"/>
                  <a:gd name="connsiteY45" fmla="*/ 1244617 h 2658327"/>
                  <a:gd name="connsiteX46" fmla="*/ 2961318 w 3316112"/>
                  <a:gd name="connsiteY46" fmla="*/ 1346217 h 2658327"/>
                  <a:gd name="connsiteX47" fmla="*/ 2938740 w 3316112"/>
                  <a:gd name="connsiteY47" fmla="*/ 1391373 h 2658327"/>
                  <a:gd name="connsiteX48" fmla="*/ 2927451 w 3316112"/>
                  <a:gd name="connsiteY48" fmla="*/ 1620779 h 2658327"/>
                  <a:gd name="connsiteX49" fmla="*/ 2871007 w 3316112"/>
                  <a:gd name="connsiteY49" fmla="*/ 1786484 h 2658327"/>
                  <a:gd name="connsiteX50" fmla="*/ 2859718 w 3316112"/>
                  <a:gd name="connsiteY50" fmla="*/ 1842928 h 2658327"/>
                  <a:gd name="connsiteX51" fmla="*/ 2837140 w 3316112"/>
                  <a:gd name="connsiteY51" fmla="*/ 1876795 h 2658327"/>
                  <a:gd name="connsiteX52" fmla="*/ 2791985 w 3316112"/>
                  <a:gd name="connsiteY52" fmla="*/ 2034839 h 2658327"/>
                  <a:gd name="connsiteX53" fmla="*/ 2769407 w 3316112"/>
                  <a:gd name="connsiteY53" fmla="*/ 2113862 h 2658327"/>
                  <a:gd name="connsiteX54" fmla="*/ 2780696 w 3316112"/>
                  <a:gd name="connsiteY54" fmla="*/ 2147728 h 2658327"/>
                  <a:gd name="connsiteX55" fmla="*/ 2758118 w 3316112"/>
                  <a:gd name="connsiteY55" fmla="*/ 2249328 h 2658327"/>
                  <a:gd name="connsiteX56" fmla="*/ 2679096 w 3316112"/>
                  <a:gd name="connsiteY56" fmla="*/ 2497684 h 2658327"/>
                  <a:gd name="connsiteX57" fmla="*/ 2633940 w 3316112"/>
                  <a:gd name="connsiteY57" fmla="*/ 2633150 h 2658327"/>
                  <a:gd name="connsiteX58" fmla="*/ 2475896 w 3316112"/>
                  <a:gd name="connsiteY58" fmla="*/ 2655728 h 2658327"/>
                  <a:gd name="connsiteX59" fmla="*/ 2430740 w 3316112"/>
                  <a:gd name="connsiteY59" fmla="*/ 2599284 h 2658327"/>
                  <a:gd name="connsiteX60" fmla="*/ 2408162 w 3316112"/>
                  <a:gd name="connsiteY60" fmla="*/ 2565417 h 2658327"/>
                  <a:gd name="connsiteX61" fmla="*/ 2306562 w 3316112"/>
                  <a:gd name="connsiteY61" fmla="*/ 2520262 h 2658327"/>
                  <a:gd name="connsiteX62" fmla="*/ 2204962 w 3316112"/>
                  <a:gd name="connsiteY62" fmla="*/ 2452528 h 2658327"/>
                  <a:gd name="connsiteX63" fmla="*/ 2148518 w 3316112"/>
                  <a:gd name="connsiteY63" fmla="*/ 2418662 h 2658327"/>
                  <a:gd name="connsiteX64" fmla="*/ 1945318 w 3316112"/>
                  <a:gd name="connsiteY64" fmla="*/ 2396084 h 2658327"/>
                  <a:gd name="connsiteX65" fmla="*/ 1855007 w 3316112"/>
                  <a:gd name="connsiteY65" fmla="*/ 2373506 h 2658327"/>
                  <a:gd name="connsiteX66" fmla="*/ 1764696 w 3316112"/>
                  <a:gd name="connsiteY66" fmla="*/ 2339639 h 2658327"/>
                  <a:gd name="connsiteX67" fmla="*/ 1719540 w 3316112"/>
                  <a:gd name="connsiteY67" fmla="*/ 2328350 h 2658327"/>
                  <a:gd name="connsiteX68" fmla="*/ 1685674 w 3316112"/>
                  <a:gd name="connsiteY68" fmla="*/ 2305773 h 2658327"/>
                  <a:gd name="connsiteX69" fmla="*/ 1617940 w 3316112"/>
                  <a:gd name="connsiteY69" fmla="*/ 2204173 h 2658327"/>
                  <a:gd name="connsiteX70" fmla="*/ 1561495 w 3316112"/>
                  <a:gd name="connsiteY70" fmla="*/ 2091284 h 2658327"/>
                  <a:gd name="connsiteX71" fmla="*/ 1199195 w 3316112"/>
                  <a:gd name="connsiteY71" fmla="*/ 2362841 h 2658327"/>
                  <a:gd name="connsiteX72" fmla="*/ 819593 w 3316112"/>
                  <a:gd name="connsiteY72" fmla="*/ 2208045 h 2658327"/>
                  <a:gd name="connsiteX73" fmla="*/ 680309 w 3316112"/>
                  <a:gd name="connsiteY73" fmla="*/ 2161588 h 2658327"/>
                  <a:gd name="connsiteX74" fmla="*/ 431541 w 3316112"/>
                  <a:gd name="connsiteY74" fmla="*/ 2070197 h 2658327"/>
                  <a:gd name="connsiteX75" fmla="*/ 40477 w 3316112"/>
                  <a:gd name="connsiteY75" fmla="*/ 1944316 h 2658327"/>
                  <a:gd name="connsiteX76" fmla="*/ 0 w 3316112"/>
                  <a:gd name="connsiteY76" fmla="*/ 1525227 h 2658327"/>
                  <a:gd name="connsiteX0" fmla="*/ 71362 w 3316112"/>
                  <a:gd name="connsiteY0" fmla="*/ 1154306 h 2637308"/>
                  <a:gd name="connsiteX1" fmla="*/ 127807 w 3316112"/>
                  <a:gd name="connsiteY1" fmla="*/ 1131728 h 2637308"/>
                  <a:gd name="connsiteX2" fmla="*/ 383822 w 3316112"/>
                  <a:gd name="connsiteY2" fmla="*/ 1148259 h 2637308"/>
                  <a:gd name="connsiteX3" fmla="*/ 560413 w 3316112"/>
                  <a:gd name="connsiteY3" fmla="*/ 1182125 h 2637308"/>
                  <a:gd name="connsiteX4" fmla="*/ 822880 w 3316112"/>
                  <a:gd name="connsiteY4" fmla="*/ 1220023 h 2637308"/>
                  <a:gd name="connsiteX5" fmla="*/ 549345 w 3316112"/>
                  <a:gd name="connsiteY5" fmla="*/ 1698682 h 2637308"/>
                  <a:gd name="connsiteX6" fmla="*/ 877103 w 3316112"/>
                  <a:gd name="connsiteY6" fmla="*/ 1707713 h 2637308"/>
                  <a:gd name="connsiteX7" fmla="*/ 1258171 w 3316112"/>
                  <a:gd name="connsiteY7" fmla="*/ 1881206 h 2637308"/>
                  <a:gd name="connsiteX8" fmla="*/ 1724371 w 3316112"/>
                  <a:gd name="connsiteY8" fmla="*/ 1956797 h 2637308"/>
                  <a:gd name="connsiteX9" fmla="*/ 1572785 w 3316112"/>
                  <a:gd name="connsiteY9" fmla="*/ 1233328 h 2637308"/>
                  <a:gd name="connsiteX10" fmla="*/ 1505051 w 3316112"/>
                  <a:gd name="connsiteY10" fmla="*/ 1086573 h 2637308"/>
                  <a:gd name="connsiteX11" fmla="*/ 1426029 w 3316112"/>
                  <a:gd name="connsiteY11" fmla="*/ 973684 h 2637308"/>
                  <a:gd name="connsiteX12" fmla="*/ 1347007 w 3316112"/>
                  <a:gd name="connsiteY12" fmla="*/ 894662 h 2637308"/>
                  <a:gd name="connsiteX13" fmla="*/ 1290562 w 3316112"/>
                  <a:gd name="connsiteY13" fmla="*/ 826928 h 2637308"/>
                  <a:gd name="connsiteX14" fmla="*/ 1222829 w 3316112"/>
                  <a:gd name="connsiteY14" fmla="*/ 725328 h 2637308"/>
                  <a:gd name="connsiteX15" fmla="*/ 1132518 w 3316112"/>
                  <a:gd name="connsiteY15" fmla="*/ 646306 h 2637308"/>
                  <a:gd name="connsiteX16" fmla="*/ 1008340 w 3316112"/>
                  <a:gd name="connsiteY16" fmla="*/ 578573 h 2637308"/>
                  <a:gd name="connsiteX17" fmla="*/ 964394 w 3316112"/>
                  <a:gd name="connsiteY17" fmla="*/ 547528 h 2637308"/>
                  <a:gd name="connsiteX18" fmla="*/ 803528 w 3316112"/>
                  <a:gd name="connsiteY18" fmla="*/ 392306 h 2637308"/>
                  <a:gd name="connsiteX19" fmla="*/ 669674 w 3316112"/>
                  <a:gd name="connsiteY19" fmla="*/ 307639 h 2637308"/>
                  <a:gd name="connsiteX20" fmla="*/ 635807 w 3316112"/>
                  <a:gd name="connsiteY20" fmla="*/ 273773 h 2637308"/>
                  <a:gd name="connsiteX21" fmla="*/ 613229 w 3316112"/>
                  <a:gd name="connsiteY21" fmla="*/ 228617 h 2637308"/>
                  <a:gd name="connsiteX22" fmla="*/ 538239 w 3316112"/>
                  <a:gd name="connsiteY22" fmla="*/ 192331 h 2637308"/>
                  <a:gd name="connsiteX23" fmla="*/ 461232 w 3316112"/>
                  <a:gd name="connsiteY23" fmla="*/ 129839 h 2637308"/>
                  <a:gd name="connsiteX24" fmla="*/ 319718 w 3316112"/>
                  <a:gd name="connsiteY24" fmla="*/ 81862 h 2637308"/>
                  <a:gd name="connsiteX25" fmla="*/ 251985 w 3316112"/>
                  <a:gd name="connsiteY25" fmla="*/ 47995 h 2637308"/>
                  <a:gd name="connsiteX26" fmla="*/ 218118 w 3316112"/>
                  <a:gd name="connsiteY26" fmla="*/ 25417 h 2637308"/>
                  <a:gd name="connsiteX27" fmla="*/ 323347 w 3316112"/>
                  <a:gd name="connsiteY27" fmla="*/ 4855 h 2637308"/>
                  <a:gd name="connsiteX28" fmla="*/ 685397 w 3316112"/>
                  <a:gd name="connsiteY28" fmla="*/ 16145 h 2637308"/>
                  <a:gd name="connsiteX29" fmla="*/ 883357 w 3316112"/>
                  <a:gd name="connsiteY29" fmla="*/ 22998 h 2637308"/>
                  <a:gd name="connsiteX30" fmla="*/ 1603425 w 3316112"/>
                  <a:gd name="connsiteY30" fmla="*/ 27433 h 2637308"/>
                  <a:gd name="connsiteX31" fmla="*/ 1684464 w 3316112"/>
                  <a:gd name="connsiteY31" fmla="*/ 53235 h 2637308"/>
                  <a:gd name="connsiteX32" fmla="*/ 1887261 w 3316112"/>
                  <a:gd name="connsiteY32" fmla="*/ 4049 h 2637308"/>
                  <a:gd name="connsiteX33" fmla="*/ 2287614 w 3316112"/>
                  <a:gd name="connsiteY33" fmla="*/ 22191 h 2637308"/>
                  <a:gd name="connsiteX34" fmla="*/ 2758118 w 3316112"/>
                  <a:gd name="connsiteY34" fmla="*/ 18966 h 2637308"/>
                  <a:gd name="connsiteX35" fmla="*/ 2898019 w 3316112"/>
                  <a:gd name="connsiteY35" fmla="*/ 30659 h 2637308"/>
                  <a:gd name="connsiteX36" fmla="*/ 3284665 w 3316112"/>
                  <a:gd name="connsiteY36" fmla="*/ 62912 h 2637308"/>
                  <a:gd name="connsiteX37" fmla="*/ 3316112 w 3316112"/>
                  <a:gd name="connsiteY37" fmla="*/ 183058 h 2637308"/>
                  <a:gd name="connsiteX38" fmla="*/ 3285470 w 3316112"/>
                  <a:gd name="connsiteY38" fmla="*/ 368116 h 2637308"/>
                  <a:gd name="connsiteX39" fmla="*/ 3230639 w 3316112"/>
                  <a:gd name="connsiteY39" fmla="*/ 595910 h 2637308"/>
                  <a:gd name="connsiteX40" fmla="*/ 3216528 w 3316112"/>
                  <a:gd name="connsiteY40" fmla="*/ 789434 h 2637308"/>
                  <a:gd name="connsiteX41" fmla="*/ 3185080 w 3316112"/>
                  <a:gd name="connsiteY41" fmla="*/ 928528 h 2637308"/>
                  <a:gd name="connsiteX42" fmla="*/ 3134683 w 3316112"/>
                  <a:gd name="connsiteY42" fmla="*/ 1024080 h 2637308"/>
                  <a:gd name="connsiteX43" fmla="*/ 3096785 w 3316112"/>
                  <a:gd name="connsiteY43" fmla="*/ 1097862 h 2637308"/>
                  <a:gd name="connsiteX44" fmla="*/ 3062918 w 3316112"/>
                  <a:gd name="connsiteY44" fmla="*/ 1165595 h 2637308"/>
                  <a:gd name="connsiteX45" fmla="*/ 3006474 w 3316112"/>
                  <a:gd name="connsiteY45" fmla="*/ 1244617 h 2637308"/>
                  <a:gd name="connsiteX46" fmla="*/ 2961318 w 3316112"/>
                  <a:gd name="connsiteY46" fmla="*/ 1346217 h 2637308"/>
                  <a:gd name="connsiteX47" fmla="*/ 2938740 w 3316112"/>
                  <a:gd name="connsiteY47" fmla="*/ 1391373 h 2637308"/>
                  <a:gd name="connsiteX48" fmla="*/ 2927451 w 3316112"/>
                  <a:gd name="connsiteY48" fmla="*/ 1620779 h 2637308"/>
                  <a:gd name="connsiteX49" fmla="*/ 2871007 w 3316112"/>
                  <a:gd name="connsiteY49" fmla="*/ 1786484 h 2637308"/>
                  <a:gd name="connsiteX50" fmla="*/ 2859718 w 3316112"/>
                  <a:gd name="connsiteY50" fmla="*/ 1842928 h 2637308"/>
                  <a:gd name="connsiteX51" fmla="*/ 2837140 w 3316112"/>
                  <a:gd name="connsiteY51" fmla="*/ 1876795 h 2637308"/>
                  <a:gd name="connsiteX52" fmla="*/ 2791985 w 3316112"/>
                  <a:gd name="connsiteY52" fmla="*/ 2034839 h 2637308"/>
                  <a:gd name="connsiteX53" fmla="*/ 2769407 w 3316112"/>
                  <a:gd name="connsiteY53" fmla="*/ 2113862 h 2637308"/>
                  <a:gd name="connsiteX54" fmla="*/ 2780696 w 3316112"/>
                  <a:gd name="connsiteY54" fmla="*/ 2147728 h 2637308"/>
                  <a:gd name="connsiteX55" fmla="*/ 2758118 w 3316112"/>
                  <a:gd name="connsiteY55" fmla="*/ 2249328 h 2637308"/>
                  <a:gd name="connsiteX56" fmla="*/ 2679096 w 3316112"/>
                  <a:gd name="connsiteY56" fmla="*/ 2497684 h 2637308"/>
                  <a:gd name="connsiteX57" fmla="*/ 2633940 w 3316112"/>
                  <a:gd name="connsiteY57" fmla="*/ 2633150 h 2637308"/>
                  <a:gd name="connsiteX58" fmla="*/ 2430740 w 3316112"/>
                  <a:gd name="connsiteY58" fmla="*/ 2599284 h 2637308"/>
                  <a:gd name="connsiteX59" fmla="*/ 2408162 w 3316112"/>
                  <a:gd name="connsiteY59" fmla="*/ 2565417 h 2637308"/>
                  <a:gd name="connsiteX60" fmla="*/ 2306562 w 3316112"/>
                  <a:gd name="connsiteY60" fmla="*/ 2520262 h 2637308"/>
                  <a:gd name="connsiteX61" fmla="*/ 2204962 w 3316112"/>
                  <a:gd name="connsiteY61" fmla="*/ 2452528 h 2637308"/>
                  <a:gd name="connsiteX62" fmla="*/ 2148518 w 3316112"/>
                  <a:gd name="connsiteY62" fmla="*/ 2418662 h 2637308"/>
                  <a:gd name="connsiteX63" fmla="*/ 1945318 w 3316112"/>
                  <a:gd name="connsiteY63" fmla="*/ 2396084 h 2637308"/>
                  <a:gd name="connsiteX64" fmla="*/ 1855007 w 3316112"/>
                  <a:gd name="connsiteY64" fmla="*/ 2373506 h 2637308"/>
                  <a:gd name="connsiteX65" fmla="*/ 1764696 w 3316112"/>
                  <a:gd name="connsiteY65" fmla="*/ 2339639 h 2637308"/>
                  <a:gd name="connsiteX66" fmla="*/ 1719540 w 3316112"/>
                  <a:gd name="connsiteY66" fmla="*/ 2328350 h 2637308"/>
                  <a:gd name="connsiteX67" fmla="*/ 1685674 w 3316112"/>
                  <a:gd name="connsiteY67" fmla="*/ 2305773 h 2637308"/>
                  <a:gd name="connsiteX68" fmla="*/ 1617940 w 3316112"/>
                  <a:gd name="connsiteY68" fmla="*/ 2204173 h 2637308"/>
                  <a:gd name="connsiteX69" fmla="*/ 1561495 w 3316112"/>
                  <a:gd name="connsiteY69" fmla="*/ 2091284 h 2637308"/>
                  <a:gd name="connsiteX70" fmla="*/ 1199195 w 3316112"/>
                  <a:gd name="connsiteY70" fmla="*/ 2362841 h 2637308"/>
                  <a:gd name="connsiteX71" fmla="*/ 819593 w 3316112"/>
                  <a:gd name="connsiteY71" fmla="*/ 2208045 h 2637308"/>
                  <a:gd name="connsiteX72" fmla="*/ 680309 w 3316112"/>
                  <a:gd name="connsiteY72" fmla="*/ 2161588 h 2637308"/>
                  <a:gd name="connsiteX73" fmla="*/ 431541 w 3316112"/>
                  <a:gd name="connsiteY73" fmla="*/ 2070197 h 2637308"/>
                  <a:gd name="connsiteX74" fmla="*/ 40477 w 3316112"/>
                  <a:gd name="connsiteY74" fmla="*/ 1944316 h 2637308"/>
                  <a:gd name="connsiteX75" fmla="*/ 0 w 3316112"/>
                  <a:gd name="connsiteY75" fmla="*/ 1525227 h 2637308"/>
                  <a:gd name="connsiteX0" fmla="*/ 71362 w 3316112"/>
                  <a:gd name="connsiteY0" fmla="*/ 1154306 h 2601407"/>
                  <a:gd name="connsiteX1" fmla="*/ 127807 w 3316112"/>
                  <a:gd name="connsiteY1" fmla="*/ 1131728 h 2601407"/>
                  <a:gd name="connsiteX2" fmla="*/ 383822 w 3316112"/>
                  <a:gd name="connsiteY2" fmla="*/ 1148259 h 2601407"/>
                  <a:gd name="connsiteX3" fmla="*/ 560413 w 3316112"/>
                  <a:gd name="connsiteY3" fmla="*/ 1182125 h 2601407"/>
                  <a:gd name="connsiteX4" fmla="*/ 822880 w 3316112"/>
                  <a:gd name="connsiteY4" fmla="*/ 1220023 h 2601407"/>
                  <a:gd name="connsiteX5" fmla="*/ 549345 w 3316112"/>
                  <a:gd name="connsiteY5" fmla="*/ 1698682 h 2601407"/>
                  <a:gd name="connsiteX6" fmla="*/ 877103 w 3316112"/>
                  <a:gd name="connsiteY6" fmla="*/ 1707713 h 2601407"/>
                  <a:gd name="connsiteX7" fmla="*/ 1258171 w 3316112"/>
                  <a:gd name="connsiteY7" fmla="*/ 1881206 h 2601407"/>
                  <a:gd name="connsiteX8" fmla="*/ 1724371 w 3316112"/>
                  <a:gd name="connsiteY8" fmla="*/ 1956797 h 2601407"/>
                  <a:gd name="connsiteX9" fmla="*/ 1572785 w 3316112"/>
                  <a:gd name="connsiteY9" fmla="*/ 1233328 h 2601407"/>
                  <a:gd name="connsiteX10" fmla="*/ 1505051 w 3316112"/>
                  <a:gd name="connsiteY10" fmla="*/ 1086573 h 2601407"/>
                  <a:gd name="connsiteX11" fmla="*/ 1426029 w 3316112"/>
                  <a:gd name="connsiteY11" fmla="*/ 973684 h 2601407"/>
                  <a:gd name="connsiteX12" fmla="*/ 1347007 w 3316112"/>
                  <a:gd name="connsiteY12" fmla="*/ 894662 h 2601407"/>
                  <a:gd name="connsiteX13" fmla="*/ 1290562 w 3316112"/>
                  <a:gd name="connsiteY13" fmla="*/ 826928 h 2601407"/>
                  <a:gd name="connsiteX14" fmla="*/ 1222829 w 3316112"/>
                  <a:gd name="connsiteY14" fmla="*/ 725328 h 2601407"/>
                  <a:gd name="connsiteX15" fmla="*/ 1132518 w 3316112"/>
                  <a:gd name="connsiteY15" fmla="*/ 646306 h 2601407"/>
                  <a:gd name="connsiteX16" fmla="*/ 1008340 w 3316112"/>
                  <a:gd name="connsiteY16" fmla="*/ 578573 h 2601407"/>
                  <a:gd name="connsiteX17" fmla="*/ 964394 w 3316112"/>
                  <a:gd name="connsiteY17" fmla="*/ 547528 h 2601407"/>
                  <a:gd name="connsiteX18" fmla="*/ 803528 w 3316112"/>
                  <a:gd name="connsiteY18" fmla="*/ 392306 h 2601407"/>
                  <a:gd name="connsiteX19" fmla="*/ 669674 w 3316112"/>
                  <a:gd name="connsiteY19" fmla="*/ 307639 h 2601407"/>
                  <a:gd name="connsiteX20" fmla="*/ 635807 w 3316112"/>
                  <a:gd name="connsiteY20" fmla="*/ 273773 h 2601407"/>
                  <a:gd name="connsiteX21" fmla="*/ 613229 w 3316112"/>
                  <a:gd name="connsiteY21" fmla="*/ 228617 h 2601407"/>
                  <a:gd name="connsiteX22" fmla="*/ 538239 w 3316112"/>
                  <a:gd name="connsiteY22" fmla="*/ 192331 h 2601407"/>
                  <a:gd name="connsiteX23" fmla="*/ 461232 w 3316112"/>
                  <a:gd name="connsiteY23" fmla="*/ 129839 h 2601407"/>
                  <a:gd name="connsiteX24" fmla="*/ 319718 w 3316112"/>
                  <a:gd name="connsiteY24" fmla="*/ 81862 h 2601407"/>
                  <a:gd name="connsiteX25" fmla="*/ 251985 w 3316112"/>
                  <a:gd name="connsiteY25" fmla="*/ 47995 h 2601407"/>
                  <a:gd name="connsiteX26" fmla="*/ 218118 w 3316112"/>
                  <a:gd name="connsiteY26" fmla="*/ 25417 h 2601407"/>
                  <a:gd name="connsiteX27" fmla="*/ 323347 w 3316112"/>
                  <a:gd name="connsiteY27" fmla="*/ 4855 h 2601407"/>
                  <a:gd name="connsiteX28" fmla="*/ 685397 w 3316112"/>
                  <a:gd name="connsiteY28" fmla="*/ 16145 h 2601407"/>
                  <a:gd name="connsiteX29" fmla="*/ 883357 w 3316112"/>
                  <a:gd name="connsiteY29" fmla="*/ 22998 h 2601407"/>
                  <a:gd name="connsiteX30" fmla="*/ 1603425 w 3316112"/>
                  <a:gd name="connsiteY30" fmla="*/ 27433 h 2601407"/>
                  <a:gd name="connsiteX31" fmla="*/ 1684464 w 3316112"/>
                  <a:gd name="connsiteY31" fmla="*/ 53235 h 2601407"/>
                  <a:gd name="connsiteX32" fmla="*/ 1887261 w 3316112"/>
                  <a:gd name="connsiteY32" fmla="*/ 4049 h 2601407"/>
                  <a:gd name="connsiteX33" fmla="*/ 2287614 w 3316112"/>
                  <a:gd name="connsiteY33" fmla="*/ 22191 h 2601407"/>
                  <a:gd name="connsiteX34" fmla="*/ 2758118 w 3316112"/>
                  <a:gd name="connsiteY34" fmla="*/ 18966 h 2601407"/>
                  <a:gd name="connsiteX35" fmla="*/ 2898019 w 3316112"/>
                  <a:gd name="connsiteY35" fmla="*/ 30659 h 2601407"/>
                  <a:gd name="connsiteX36" fmla="*/ 3284665 w 3316112"/>
                  <a:gd name="connsiteY36" fmla="*/ 62912 h 2601407"/>
                  <a:gd name="connsiteX37" fmla="*/ 3316112 w 3316112"/>
                  <a:gd name="connsiteY37" fmla="*/ 183058 h 2601407"/>
                  <a:gd name="connsiteX38" fmla="*/ 3285470 w 3316112"/>
                  <a:gd name="connsiteY38" fmla="*/ 368116 h 2601407"/>
                  <a:gd name="connsiteX39" fmla="*/ 3230639 w 3316112"/>
                  <a:gd name="connsiteY39" fmla="*/ 595910 h 2601407"/>
                  <a:gd name="connsiteX40" fmla="*/ 3216528 w 3316112"/>
                  <a:gd name="connsiteY40" fmla="*/ 789434 h 2601407"/>
                  <a:gd name="connsiteX41" fmla="*/ 3185080 w 3316112"/>
                  <a:gd name="connsiteY41" fmla="*/ 928528 h 2601407"/>
                  <a:gd name="connsiteX42" fmla="*/ 3134683 w 3316112"/>
                  <a:gd name="connsiteY42" fmla="*/ 1024080 h 2601407"/>
                  <a:gd name="connsiteX43" fmla="*/ 3096785 w 3316112"/>
                  <a:gd name="connsiteY43" fmla="*/ 1097862 h 2601407"/>
                  <a:gd name="connsiteX44" fmla="*/ 3062918 w 3316112"/>
                  <a:gd name="connsiteY44" fmla="*/ 1165595 h 2601407"/>
                  <a:gd name="connsiteX45" fmla="*/ 3006474 w 3316112"/>
                  <a:gd name="connsiteY45" fmla="*/ 1244617 h 2601407"/>
                  <a:gd name="connsiteX46" fmla="*/ 2961318 w 3316112"/>
                  <a:gd name="connsiteY46" fmla="*/ 1346217 h 2601407"/>
                  <a:gd name="connsiteX47" fmla="*/ 2938740 w 3316112"/>
                  <a:gd name="connsiteY47" fmla="*/ 1391373 h 2601407"/>
                  <a:gd name="connsiteX48" fmla="*/ 2927451 w 3316112"/>
                  <a:gd name="connsiteY48" fmla="*/ 1620779 h 2601407"/>
                  <a:gd name="connsiteX49" fmla="*/ 2871007 w 3316112"/>
                  <a:gd name="connsiteY49" fmla="*/ 1786484 h 2601407"/>
                  <a:gd name="connsiteX50" fmla="*/ 2859718 w 3316112"/>
                  <a:gd name="connsiteY50" fmla="*/ 1842928 h 2601407"/>
                  <a:gd name="connsiteX51" fmla="*/ 2837140 w 3316112"/>
                  <a:gd name="connsiteY51" fmla="*/ 1876795 h 2601407"/>
                  <a:gd name="connsiteX52" fmla="*/ 2791985 w 3316112"/>
                  <a:gd name="connsiteY52" fmla="*/ 2034839 h 2601407"/>
                  <a:gd name="connsiteX53" fmla="*/ 2769407 w 3316112"/>
                  <a:gd name="connsiteY53" fmla="*/ 2113862 h 2601407"/>
                  <a:gd name="connsiteX54" fmla="*/ 2780696 w 3316112"/>
                  <a:gd name="connsiteY54" fmla="*/ 2147728 h 2601407"/>
                  <a:gd name="connsiteX55" fmla="*/ 2758118 w 3316112"/>
                  <a:gd name="connsiteY55" fmla="*/ 2249328 h 2601407"/>
                  <a:gd name="connsiteX56" fmla="*/ 2679096 w 3316112"/>
                  <a:gd name="connsiteY56" fmla="*/ 2497684 h 2601407"/>
                  <a:gd name="connsiteX57" fmla="*/ 2430740 w 3316112"/>
                  <a:gd name="connsiteY57" fmla="*/ 2599284 h 2601407"/>
                  <a:gd name="connsiteX58" fmla="*/ 2408162 w 3316112"/>
                  <a:gd name="connsiteY58" fmla="*/ 2565417 h 2601407"/>
                  <a:gd name="connsiteX59" fmla="*/ 2306562 w 3316112"/>
                  <a:gd name="connsiteY59" fmla="*/ 2520262 h 2601407"/>
                  <a:gd name="connsiteX60" fmla="*/ 2204962 w 3316112"/>
                  <a:gd name="connsiteY60" fmla="*/ 2452528 h 2601407"/>
                  <a:gd name="connsiteX61" fmla="*/ 2148518 w 3316112"/>
                  <a:gd name="connsiteY61" fmla="*/ 2418662 h 2601407"/>
                  <a:gd name="connsiteX62" fmla="*/ 1945318 w 3316112"/>
                  <a:gd name="connsiteY62" fmla="*/ 2396084 h 2601407"/>
                  <a:gd name="connsiteX63" fmla="*/ 1855007 w 3316112"/>
                  <a:gd name="connsiteY63" fmla="*/ 2373506 h 2601407"/>
                  <a:gd name="connsiteX64" fmla="*/ 1764696 w 3316112"/>
                  <a:gd name="connsiteY64" fmla="*/ 2339639 h 2601407"/>
                  <a:gd name="connsiteX65" fmla="*/ 1719540 w 3316112"/>
                  <a:gd name="connsiteY65" fmla="*/ 2328350 h 2601407"/>
                  <a:gd name="connsiteX66" fmla="*/ 1685674 w 3316112"/>
                  <a:gd name="connsiteY66" fmla="*/ 2305773 h 2601407"/>
                  <a:gd name="connsiteX67" fmla="*/ 1617940 w 3316112"/>
                  <a:gd name="connsiteY67" fmla="*/ 2204173 h 2601407"/>
                  <a:gd name="connsiteX68" fmla="*/ 1561495 w 3316112"/>
                  <a:gd name="connsiteY68" fmla="*/ 2091284 h 2601407"/>
                  <a:gd name="connsiteX69" fmla="*/ 1199195 w 3316112"/>
                  <a:gd name="connsiteY69" fmla="*/ 2362841 h 2601407"/>
                  <a:gd name="connsiteX70" fmla="*/ 819593 w 3316112"/>
                  <a:gd name="connsiteY70" fmla="*/ 2208045 h 2601407"/>
                  <a:gd name="connsiteX71" fmla="*/ 680309 w 3316112"/>
                  <a:gd name="connsiteY71" fmla="*/ 2161588 h 2601407"/>
                  <a:gd name="connsiteX72" fmla="*/ 431541 w 3316112"/>
                  <a:gd name="connsiteY72" fmla="*/ 2070197 h 2601407"/>
                  <a:gd name="connsiteX73" fmla="*/ 40477 w 3316112"/>
                  <a:gd name="connsiteY73" fmla="*/ 1944316 h 2601407"/>
                  <a:gd name="connsiteX74" fmla="*/ 0 w 3316112"/>
                  <a:gd name="connsiteY74" fmla="*/ 1525227 h 2601407"/>
                  <a:gd name="connsiteX0" fmla="*/ 71362 w 3316112"/>
                  <a:gd name="connsiteY0" fmla="*/ 1154306 h 2565684"/>
                  <a:gd name="connsiteX1" fmla="*/ 127807 w 3316112"/>
                  <a:gd name="connsiteY1" fmla="*/ 1131728 h 2565684"/>
                  <a:gd name="connsiteX2" fmla="*/ 383822 w 3316112"/>
                  <a:gd name="connsiteY2" fmla="*/ 1148259 h 2565684"/>
                  <a:gd name="connsiteX3" fmla="*/ 560413 w 3316112"/>
                  <a:gd name="connsiteY3" fmla="*/ 1182125 h 2565684"/>
                  <a:gd name="connsiteX4" fmla="*/ 822880 w 3316112"/>
                  <a:gd name="connsiteY4" fmla="*/ 1220023 h 2565684"/>
                  <a:gd name="connsiteX5" fmla="*/ 549345 w 3316112"/>
                  <a:gd name="connsiteY5" fmla="*/ 1698682 h 2565684"/>
                  <a:gd name="connsiteX6" fmla="*/ 877103 w 3316112"/>
                  <a:gd name="connsiteY6" fmla="*/ 1707713 h 2565684"/>
                  <a:gd name="connsiteX7" fmla="*/ 1258171 w 3316112"/>
                  <a:gd name="connsiteY7" fmla="*/ 1881206 h 2565684"/>
                  <a:gd name="connsiteX8" fmla="*/ 1724371 w 3316112"/>
                  <a:gd name="connsiteY8" fmla="*/ 1956797 h 2565684"/>
                  <a:gd name="connsiteX9" fmla="*/ 1572785 w 3316112"/>
                  <a:gd name="connsiteY9" fmla="*/ 1233328 h 2565684"/>
                  <a:gd name="connsiteX10" fmla="*/ 1505051 w 3316112"/>
                  <a:gd name="connsiteY10" fmla="*/ 1086573 h 2565684"/>
                  <a:gd name="connsiteX11" fmla="*/ 1426029 w 3316112"/>
                  <a:gd name="connsiteY11" fmla="*/ 973684 h 2565684"/>
                  <a:gd name="connsiteX12" fmla="*/ 1347007 w 3316112"/>
                  <a:gd name="connsiteY12" fmla="*/ 894662 h 2565684"/>
                  <a:gd name="connsiteX13" fmla="*/ 1290562 w 3316112"/>
                  <a:gd name="connsiteY13" fmla="*/ 826928 h 2565684"/>
                  <a:gd name="connsiteX14" fmla="*/ 1222829 w 3316112"/>
                  <a:gd name="connsiteY14" fmla="*/ 725328 h 2565684"/>
                  <a:gd name="connsiteX15" fmla="*/ 1132518 w 3316112"/>
                  <a:gd name="connsiteY15" fmla="*/ 646306 h 2565684"/>
                  <a:gd name="connsiteX16" fmla="*/ 1008340 w 3316112"/>
                  <a:gd name="connsiteY16" fmla="*/ 578573 h 2565684"/>
                  <a:gd name="connsiteX17" fmla="*/ 964394 w 3316112"/>
                  <a:gd name="connsiteY17" fmla="*/ 547528 h 2565684"/>
                  <a:gd name="connsiteX18" fmla="*/ 803528 w 3316112"/>
                  <a:gd name="connsiteY18" fmla="*/ 392306 h 2565684"/>
                  <a:gd name="connsiteX19" fmla="*/ 669674 w 3316112"/>
                  <a:gd name="connsiteY19" fmla="*/ 307639 h 2565684"/>
                  <a:gd name="connsiteX20" fmla="*/ 635807 w 3316112"/>
                  <a:gd name="connsiteY20" fmla="*/ 273773 h 2565684"/>
                  <a:gd name="connsiteX21" fmla="*/ 613229 w 3316112"/>
                  <a:gd name="connsiteY21" fmla="*/ 228617 h 2565684"/>
                  <a:gd name="connsiteX22" fmla="*/ 538239 w 3316112"/>
                  <a:gd name="connsiteY22" fmla="*/ 192331 h 2565684"/>
                  <a:gd name="connsiteX23" fmla="*/ 461232 w 3316112"/>
                  <a:gd name="connsiteY23" fmla="*/ 129839 h 2565684"/>
                  <a:gd name="connsiteX24" fmla="*/ 319718 w 3316112"/>
                  <a:gd name="connsiteY24" fmla="*/ 81862 h 2565684"/>
                  <a:gd name="connsiteX25" fmla="*/ 251985 w 3316112"/>
                  <a:gd name="connsiteY25" fmla="*/ 47995 h 2565684"/>
                  <a:gd name="connsiteX26" fmla="*/ 218118 w 3316112"/>
                  <a:gd name="connsiteY26" fmla="*/ 25417 h 2565684"/>
                  <a:gd name="connsiteX27" fmla="*/ 323347 w 3316112"/>
                  <a:gd name="connsiteY27" fmla="*/ 4855 h 2565684"/>
                  <a:gd name="connsiteX28" fmla="*/ 685397 w 3316112"/>
                  <a:gd name="connsiteY28" fmla="*/ 16145 h 2565684"/>
                  <a:gd name="connsiteX29" fmla="*/ 883357 w 3316112"/>
                  <a:gd name="connsiteY29" fmla="*/ 22998 h 2565684"/>
                  <a:gd name="connsiteX30" fmla="*/ 1603425 w 3316112"/>
                  <a:gd name="connsiteY30" fmla="*/ 27433 h 2565684"/>
                  <a:gd name="connsiteX31" fmla="*/ 1684464 w 3316112"/>
                  <a:gd name="connsiteY31" fmla="*/ 53235 h 2565684"/>
                  <a:gd name="connsiteX32" fmla="*/ 1887261 w 3316112"/>
                  <a:gd name="connsiteY32" fmla="*/ 4049 h 2565684"/>
                  <a:gd name="connsiteX33" fmla="*/ 2287614 w 3316112"/>
                  <a:gd name="connsiteY33" fmla="*/ 22191 h 2565684"/>
                  <a:gd name="connsiteX34" fmla="*/ 2758118 w 3316112"/>
                  <a:gd name="connsiteY34" fmla="*/ 18966 h 2565684"/>
                  <a:gd name="connsiteX35" fmla="*/ 2898019 w 3316112"/>
                  <a:gd name="connsiteY35" fmla="*/ 30659 h 2565684"/>
                  <a:gd name="connsiteX36" fmla="*/ 3284665 w 3316112"/>
                  <a:gd name="connsiteY36" fmla="*/ 62912 h 2565684"/>
                  <a:gd name="connsiteX37" fmla="*/ 3316112 w 3316112"/>
                  <a:gd name="connsiteY37" fmla="*/ 183058 h 2565684"/>
                  <a:gd name="connsiteX38" fmla="*/ 3285470 w 3316112"/>
                  <a:gd name="connsiteY38" fmla="*/ 368116 h 2565684"/>
                  <a:gd name="connsiteX39" fmla="*/ 3230639 w 3316112"/>
                  <a:gd name="connsiteY39" fmla="*/ 595910 h 2565684"/>
                  <a:gd name="connsiteX40" fmla="*/ 3216528 w 3316112"/>
                  <a:gd name="connsiteY40" fmla="*/ 789434 h 2565684"/>
                  <a:gd name="connsiteX41" fmla="*/ 3185080 w 3316112"/>
                  <a:gd name="connsiteY41" fmla="*/ 928528 h 2565684"/>
                  <a:gd name="connsiteX42" fmla="*/ 3134683 w 3316112"/>
                  <a:gd name="connsiteY42" fmla="*/ 1024080 h 2565684"/>
                  <a:gd name="connsiteX43" fmla="*/ 3096785 w 3316112"/>
                  <a:gd name="connsiteY43" fmla="*/ 1097862 h 2565684"/>
                  <a:gd name="connsiteX44" fmla="*/ 3062918 w 3316112"/>
                  <a:gd name="connsiteY44" fmla="*/ 1165595 h 2565684"/>
                  <a:gd name="connsiteX45" fmla="*/ 3006474 w 3316112"/>
                  <a:gd name="connsiteY45" fmla="*/ 1244617 h 2565684"/>
                  <a:gd name="connsiteX46" fmla="*/ 2961318 w 3316112"/>
                  <a:gd name="connsiteY46" fmla="*/ 1346217 h 2565684"/>
                  <a:gd name="connsiteX47" fmla="*/ 2938740 w 3316112"/>
                  <a:gd name="connsiteY47" fmla="*/ 1391373 h 2565684"/>
                  <a:gd name="connsiteX48" fmla="*/ 2927451 w 3316112"/>
                  <a:gd name="connsiteY48" fmla="*/ 1620779 h 2565684"/>
                  <a:gd name="connsiteX49" fmla="*/ 2871007 w 3316112"/>
                  <a:gd name="connsiteY49" fmla="*/ 1786484 h 2565684"/>
                  <a:gd name="connsiteX50" fmla="*/ 2859718 w 3316112"/>
                  <a:gd name="connsiteY50" fmla="*/ 1842928 h 2565684"/>
                  <a:gd name="connsiteX51" fmla="*/ 2837140 w 3316112"/>
                  <a:gd name="connsiteY51" fmla="*/ 1876795 h 2565684"/>
                  <a:gd name="connsiteX52" fmla="*/ 2791985 w 3316112"/>
                  <a:gd name="connsiteY52" fmla="*/ 2034839 h 2565684"/>
                  <a:gd name="connsiteX53" fmla="*/ 2769407 w 3316112"/>
                  <a:gd name="connsiteY53" fmla="*/ 2113862 h 2565684"/>
                  <a:gd name="connsiteX54" fmla="*/ 2780696 w 3316112"/>
                  <a:gd name="connsiteY54" fmla="*/ 2147728 h 2565684"/>
                  <a:gd name="connsiteX55" fmla="*/ 2758118 w 3316112"/>
                  <a:gd name="connsiteY55" fmla="*/ 2249328 h 2565684"/>
                  <a:gd name="connsiteX56" fmla="*/ 2679096 w 3316112"/>
                  <a:gd name="connsiteY56" fmla="*/ 2497684 h 2565684"/>
                  <a:gd name="connsiteX57" fmla="*/ 2408162 w 3316112"/>
                  <a:gd name="connsiteY57" fmla="*/ 2565417 h 2565684"/>
                  <a:gd name="connsiteX58" fmla="*/ 2306562 w 3316112"/>
                  <a:gd name="connsiteY58" fmla="*/ 2520262 h 2565684"/>
                  <a:gd name="connsiteX59" fmla="*/ 2204962 w 3316112"/>
                  <a:gd name="connsiteY59" fmla="*/ 2452528 h 2565684"/>
                  <a:gd name="connsiteX60" fmla="*/ 2148518 w 3316112"/>
                  <a:gd name="connsiteY60" fmla="*/ 2418662 h 2565684"/>
                  <a:gd name="connsiteX61" fmla="*/ 1945318 w 3316112"/>
                  <a:gd name="connsiteY61" fmla="*/ 2396084 h 2565684"/>
                  <a:gd name="connsiteX62" fmla="*/ 1855007 w 3316112"/>
                  <a:gd name="connsiteY62" fmla="*/ 2373506 h 2565684"/>
                  <a:gd name="connsiteX63" fmla="*/ 1764696 w 3316112"/>
                  <a:gd name="connsiteY63" fmla="*/ 2339639 h 2565684"/>
                  <a:gd name="connsiteX64" fmla="*/ 1719540 w 3316112"/>
                  <a:gd name="connsiteY64" fmla="*/ 2328350 h 2565684"/>
                  <a:gd name="connsiteX65" fmla="*/ 1685674 w 3316112"/>
                  <a:gd name="connsiteY65" fmla="*/ 2305773 h 2565684"/>
                  <a:gd name="connsiteX66" fmla="*/ 1617940 w 3316112"/>
                  <a:gd name="connsiteY66" fmla="*/ 2204173 h 2565684"/>
                  <a:gd name="connsiteX67" fmla="*/ 1561495 w 3316112"/>
                  <a:gd name="connsiteY67" fmla="*/ 2091284 h 2565684"/>
                  <a:gd name="connsiteX68" fmla="*/ 1199195 w 3316112"/>
                  <a:gd name="connsiteY68" fmla="*/ 2362841 h 2565684"/>
                  <a:gd name="connsiteX69" fmla="*/ 819593 w 3316112"/>
                  <a:gd name="connsiteY69" fmla="*/ 2208045 h 2565684"/>
                  <a:gd name="connsiteX70" fmla="*/ 680309 w 3316112"/>
                  <a:gd name="connsiteY70" fmla="*/ 2161588 h 2565684"/>
                  <a:gd name="connsiteX71" fmla="*/ 431541 w 3316112"/>
                  <a:gd name="connsiteY71" fmla="*/ 2070197 h 2565684"/>
                  <a:gd name="connsiteX72" fmla="*/ 40477 w 3316112"/>
                  <a:gd name="connsiteY72" fmla="*/ 1944316 h 2565684"/>
                  <a:gd name="connsiteX73" fmla="*/ 0 w 3316112"/>
                  <a:gd name="connsiteY73" fmla="*/ 1525227 h 2565684"/>
                  <a:gd name="connsiteX0" fmla="*/ 71362 w 3316112"/>
                  <a:gd name="connsiteY0" fmla="*/ 1154306 h 2571555"/>
                  <a:gd name="connsiteX1" fmla="*/ 127807 w 3316112"/>
                  <a:gd name="connsiteY1" fmla="*/ 1131728 h 2571555"/>
                  <a:gd name="connsiteX2" fmla="*/ 383822 w 3316112"/>
                  <a:gd name="connsiteY2" fmla="*/ 1148259 h 2571555"/>
                  <a:gd name="connsiteX3" fmla="*/ 560413 w 3316112"/>
                  <a:gd name="connsiteY3" fmla="*/ 1182125 h 2571555"/>
                  <a:gd name="connsiteX4" fmla="*/ 822880 w 3316112"/>
                  <a:gd name="connsiteY4" fmla="*/ 1220023 h 2571555"/>
                  <a:gd name="connsiteX5" fmla="*/ 549345 w 3316112"/>
                  <a:gd name="connsiteY5" fmla="*/ 1698682 h 2571555"/>
                  <a:gd name="connsiteX6" fmla="*/ 877103 w 3316112"/>
                  <a:gd name="connsiteY6" fmla="*/ 1707713 h 2571555"/>
                  <a:gd name="connsiteX7" fmla="*/ 1258171 w 3316112"/>
                  <a:gd name="connsiteY7" fmla="*/ 1881206 h 2571555"/>
                  <a:gd name="connsiteX8" fmla="*/ 1724371 w 3316112"/>
                  <a:gd name="connsiteY8" fmla="*/ 1956797 h 2571555"/>
                  <a:gd name="connsiteX9" fmla="*/ 1572785 w 3316112"/>
                  <a:gd name="connsiteY9" fmla="*/ 1233328 h 2571555"/>
                  <a:gd name="connsiteX10" fmla="*/ 1505051 w 3316112"/>
                  <a:gd name="connsiteY10" fmla="*/ 1086573 h 2571555"/>
                  <a:gd name="connsiteX11" fmla="*/ 1426029 w 3316112"/>
                  <a:gd name="connsiteY11" fmla="*/ 973684 h 2571555"/>
                  <a:gd name="connsiteX12" fmla="*/ 1347007 w 3316112"/>
                  <a:gd name="connsiteY12" fmla="*/ 894662 h 2571555"/>
                  <a:gd name="connsiteX13" fmla="*/ 1290562 w 3316112"/>
                  <a:gd name="connsiteY13" fmla="*/ 826928 h 2571555"/>
                  <a:gd name="connsiteX14" fmla="*/ 1222829 w 3316112"/>
                  <a:gd name="connsiteY14" fmla="*/ 725328 h 2571555"/>
                  <a:gd name="connsiteX15" fmla="*/ 1132518 w 3316112"/>
                  <a:gd name="connsiteY15" fmla="*/ 646306 h 2571555"/>
                  <a:gd name="connsiteX16" fmla="*/ 1008340 w 3316112"/>
                  <a:gd name="connsiteY16" fmla="*/ 578573 h 2571555"/>
                  <a:gd name="connsiteX17" fmla="*/ 964394 w 3316112"/>
                  <a:gd name="connsiteY17" fmla="*/ 547528 h 2571555"/>
                  <a:gd name="connsiteX18" fmla="*/ 803528 w 3316112"/>
                  <a:gd name="connsiteY18" fmla="*/ 392306 h 2571555"/>
                  <a:gd name="connsiteX19" fmla="*/ 669674 w 3316112"/>
                  <a:gd name="connsiteY19" fmla="*/ 307639 h 2571555"/>
                  <a:gd name="connsiteX20" fmla="*/ 635807 w 3316112"/>
                  <a:gd name="connsiteY20" fmla="*/ 273773 h 2571555"/>
                  <a:gd name="connsiteX21" fmla="*/ 613229 w 3316112"/>
                  <a:gd name="connsiteY21" fmla="*/ 228617 h 2571555"/>
                  <a:gd name="connsiteX22" fmla="*/ 538239 w 3316112"/>
                  <a:gd name="connsiteY22" fmla="*/ 192331 h 2571555"/>
                  <a:gd name="connsiteX23" fmla="*/ 461232 w 3316112"/>
                  <a:gd name="connsiteY23" fmla="*/ 129839 h 2571555"/>
                  <a:gd name="connsiteX24" fmla="*/ 319718 w 3316112"/>
                  <a:gd name="connsiteY24" fmla="*/ 81862 h 2571555"/>
                  <a:gd name="connsiteX25" fmla="*/ 251985 w 3316112"/>
                  <a:gd name="connsiteY25" fmla="*/ 47995 h 2571555"/>
                  <a:gd name="connsiteX26" fmla="*/ 218118 w 3316112"/>
                  <a:gd name="connsiteY26" fmla="*/ 25417 h 2571555"/>
                  <a:gd name="connsiteX27" fmla="*/ 323347 w 3316112"/>
                  <a:gd name="connsiteY27" fmla="*/ 4855 h 2571555"/>
                  <a:gd name="connsiteX28" fmla="*/ 685397 w 3316112"/>
                  <a:gd name="connsiteY28" fmla="*/ 16145 h 2571555"/>
                  <a:gd name="connsiteX29" fmla="*/ 883357 w 3316112"/>
                  <a:gd name="connsiteY29" fmla="*/ 22998 h 2571555"/>
                  <a:gd name="connsiteX30" fmla="*/ 1603425 w 3316112"/>
                  <a:gd name="connsiteY30" fmla="*/ 27433 h 2571555"/>
                  <a:gd name="connsiteX31" fmla="*/ 1684464 w 3316112"/>
                  <a:gd name="connsiteY31" fmla="*/ 53235 h 2571555"/>
                  <a:gd name="connsiteX32" fmla="*/ 1887261 w 3316112"/>
                  <a:gd name="connsiteY32" fmla="*/ 4049 h 2571555"/>
                  <a:gd name="connsiteX33" fmla="*/ 2287614 w 3316112"/>
                  <a:gd name="connsiteY33" fmla="*/ 22191 h 2571555"/>
                  <a:gd name="connsiteX34" fmla="*/ 2758118 w 3316112"/>
                  <a:gd name="connsiteY34" fmla="*/ 18966 h 2571555"/>
                  <a:gd name="connsiteX35" fmla="*/ 2898019 w 3316112"/>
                  <a:gd name="connsiteY35" fmla="*/ 30659 h 2571555"/>
                  <a:gd name="connsiteX36" fmla="*/ 3284665 w 3316112"/>
                  <a:gd name="connsiteY36" fmla="*/ 62912 h 2571555"/>
                  <a:gd name="connsiteX37" fmla="*/ 3316112 w 3316112"/>
                  <a:gd name="connsiteY37" fmla="*/ 183058 h 2571555"/>
                  <a:gd name="connsiteX38" fmla="*/ 3285470 w 3316112"/>
                  <a:gd name="connsiteY38" fmla="*/ 368116 h 2571555"/>
                  <a:gd name="connsiteX39" fmla="*/ 3230639 w 3316112"/>
                  <a:gd name="connsiteY39" fmla="*/ 595910 h 2571555"/>
                  <a:gd name="connsiteX40" fmla="*/ 3216528 w 3316112"/>
                  <a:gd name="connsiteY40" fmla="*/ 789434 h 2571555"/>
                  <a:gd name="connsiteX41" fmla="*/ 3185080 w 3316112"/>
                  <a:gd name="connsiteY41" fmla="*/ 928528 h 2571555"/>
                  <a:gd name="connsiteX42" fmla="*/ 3134683 w 3316112"/>
                  <a:gd name="connsiteY42" fmla="*/ 1024080 h 2571555"/>
                  <a:gd name="connsiteX43" fmla="*/ 3096785 w 3316112"/>
                  <a:gd name="connsiteY43" fmla="*/ 1097862 h 2571555"/>
                  <a:gd name="connsiteX44" fmla="*/ 3062918 w 3316112"/>
                  <a:gd name="connsiteY44" fmla="*/ 1165595 h 2571555"/>
                  <a:gd name="connsiteX45" fmla="*/ 3006474 w 3316112"/>
                  <a:gd name="connsiteY45" fmla="*/ 1244617 h 2571555"/>
                  <a:gd name="connsiteX46" fmla="*/ 2961318 w 3316112"/>
                  <a:gd name="connsiteY46" fmla="*/ 1346217 h 2571555"/>
                  <a:gd name="connsiteX47" fmla="*/ 2938740 w 3316112"/>
                  <a:gd name="connsiteY47" fmla="*/ 1391373 h 2571555"/>
                  <a:gd name="connsiteX48" fmla="*/ 2927451 w 3316112"/>
                  <a:gd name="connsiteY48" fmla="*/ 1620779 h 2571555"/>
                  <a:gd name="connsiteX49" fmla="*/ 2871007 w 3316112"/>
                  <a:gd name="connsiteY49" fmla="*/ 1786484 h 2571555"/>
                  <a:gd name="connsiteX50" fmla="*/ 2859718 w 3316112"/>
                  <a:gd name="connsiteY50" fmla="*/ 1842928 h 2571555"/>
                  <a:gd name="connsiteX51" fmla="*/ 2837140 w 3316112"/>
                  <a:gd name="connsiteY51" fmla="*/ 1876795 h 2571555"/>
                  <a:gd name="connsiteX52" fmla="*/ 2791985 w 3316112"/>
                  <a:gd name="connsiteY52" fmla="*/ 2034839 h 2571555"/>
                  <a:gd name="connsiteX53" fmla="*/ 2769407 w 3316112"/>
                  <a:gd name="connsiteY53" fmla="*/ 2113862 h 2571555"/>
                  <a:gd name="connsiteX54" fmla="*/ 2780696 w 3316112"/>
                  <a:gd name="connsiteY54" fmla="*/ 2147728 h 2571555"/>
                  <a:gd name="connsiteX55" fmla="*/ 2758118 w 3316112"/>
                  <a:gd name="connsiteY55" fmla="*/ 2249328 h 2571555"/>
                  <a:gd name="connsiteX56" fmla="*/ 2679096 w 3316112"/>
                  <a:gd name="connsiteY56" fmla="*/ 2497684 h 2571555"/>
                  <a:gd name="connsiteX57" fmla="*/ 2408162 w 3316112"/>
                  <a:gd name="connsiteY57" fmla="*/ 2565417 h 2571555"/>
                  <a:gd name="connsiteX58" fmla="*/ 2392826 w 3316112"/>
                  <a:gd name="connsiteY58" fmla="*/ 2370737 h 2571555"/>
                  <a:gd name="connsiteX59" fmla="*/ 2204962 w 3316112"/>
                  <a:gd name="connsiteY59" fmla="*/ 2452528 h 2571555"/>
                  <a:gd name="connsiteX60" fmla="*/ 2148518 w 3316112"/>
                  <a:gd name="connsiteY60" fmla="*/ 2418662 h 2571555"/>
                  <a:gd name="connsiteX61" fmla="*/ 1945318 w 3316112"/>
                  <a:gd name="connsiteY61" fmla="*/ 2396084 h 2571555"/>
                  <a:gd name="connsiteX62" fmla="*/ 1855007 w 3316112"/>
                  <a:gd name="connsiteY62" fmla="*/ 2373506 h 2571555"/>
                  <a:gd name="connsiteX63" fmla="*/ 1764696 w 3316112"/>
                  <a:gd name="connsiteY63" fmla="*/ 2339639 h 2571555"/>
                  <a:gd name="connsiteX64" fmla="*/ 1719540 w 3316112"/>
                  <a:gd name="connsiteY64" fmla="*/ 2328350 h 2571555"/>
                  <a:gd name="connsiteX65" fmla="*/ 1685674 w 3316112"/>
                  <a:gd name="connsiteY65" fmla="*/ 2305773 h 2571555"/>
                  <a:gd name="connsiteX66" fmla="*/ 1617940 w 3316112"/>
                  <a:gd name="connsiteY66" fmla="*/ 2204173 h 2571555"/>
                  <a:gd name="connsiteX67" fmla="*/ 1561495 w 3316112"/>
                  <a:gd name="connsiteY67" fmla="*/ 2091284 h 2571555"/>
                  <a:gd name="connsiteX68" fmla="*/ 1199195 w 3316112"/>
                  <a:gd name="connsiteY68" fmla="*/ 2362841 h 2571555"/>
                  <a:gd name="connsiteX69" fmla="*/ 819593 w 3316112"/>
                  <a:gd name="connsiteY69" fmla="*/ 2208045 h 2571555"/>
                  <a:gd name="connsiteX70" fmla="*/ 680309 w 3316112"/>
                  <a:gd name="connsiteY70" fmla="*/ 2161588 h 2571555"/>
                  <a:gd name="connsiteX71" fmla="*/ 431541 w 3316112"/>
                  <a:gd name="connsiteY71" fmla="*/ 2070197 h 2571555"/>
                  <a:gd name="connsiteX72" fmla="*/ 40477 w 3316112"/>
                  <a:gd name="connsiteY72" fmla="*/ 1944316 h 2571555"/>
                  <a:gd name="connsiteX73" fmla="*/ 0 w 3316112"/>
                  <a:gd name="connsiteY73" fmla="*/ 1525227 h 2571555"/>
                  <a:gd name="connsiteX0" fmla="*/ 71362 w 3316112"/>
                  <a:gd name="connsiteY0" fmla="*/ 1154306 h 2565446"/>
                  <a:gd name="connsiteX1" fmla="*/ 127807 w 3316112"/>
                  <a:gd name="connsiteY1" fmla="*/ 1131728 h 2565446"/>
                  <a:gd name="connsiteX2" fmla="*/ 383822 w 3316112"/>
                  <a:gd name="connsiteY2" fmla="*/ 1148259 h 2565446"/>
                  <a:gd name="connsiteX3" fmla="*/ 560413 w 3316112"/>
                  <a:gd name="connsiteY3" fmla="*/ 1182125 h 2565446"/>
                  <a:gd name="connsiteX4" fmla="*/ 822880 w 3316112"/>
                  <a:gd name="connsiteY4" fmla="*/ 1220023 h 2565446"/>
                  <a:gd name="connsiteX5" fmla="*/ 549345 w 3316112"/>
                  <a:gd name="connsiteY5" fmla="*/ 1698682 h 2565446"/>
                  <a:gd name="connsiteX6" fmla="*/ 877103 w 3316112"/>
                  <a:gd name="connsiteY6" fmla="*/ 1707713 h 2565446"/>
                  <a:gd name="connsiteX7" fmla="*/ 1258171 w 3316112"/>
                  <a:gd name="connsiteY7" fmla="*/ 1881206 h 2565446"/>
                  <a:gd name="connsiteX8" fmla="*/ 1724371 w 3316112"/>
                  <a:gd name="connsiteY8" fmla="*/ 1956797 h 2565446"/>
                  <a:gd name="connsiteX9" fmla="*/ 1572785 w 3316112"/>
                  <a:gd name="connsiteY9" fmla="*/ 1233328 h 2565446"/>
                  <a:gd name="connsiteX10" fmla="*/ 1505051 w 3316112"/>
                  <a:gd name="connsiteY10" fmla="*/ 1086573 h 2565446"/>
                  <a:gd name="connsiteX11" fmla="*/ 1426029 w 3316112"/>
                  <a:gd name="connsiteY11" fmla="*/ 973684 h 2565446"/>
                  <a:gd name="connsiteX12" fmla="*/ 1347007 w 3316112"/>
                  <a:gd name="connsiteY12" fmla="*/ 894662 h 2565446"/>
                  <a:gd name="connsiteX13" fmla="*/ 1290562 w 3316112"/>
                  <a:gd name="connsiteY13" fmla="*/ 826928 h 2565446"/>
                  <a:gd name="connsiteX14" fmla="*/ 1222829 w 3316112"/>
                  <a:gd name="connsiteY14" fmla="*/ 725328 h 2565446"/>
                  <a:gd name="connsiteX15" fmla="*/ 1132518 w 3316112"/>
                  <a:gd name="connsiteY15" fmla="*/ 646306 h 2565446"/>
                  <a:gd name="connsiteX16" fmla="*/ 1008340 w 3316112"/>
                  <a:gd name="connsiteY16" fmla="*/ 578573 h 2565446"/>
                  <a:gd name="connsiteX17" fmla="*/ 964394 w 3316112"/>
                  <a:gd name="connsiteY17" fmla="*/ 547528 h 2565446"/>
                  <a:gd name="connsiteX18" fmla="*/ 803528 w 3316112"/>
                  <a:gd name="connsiteY18" fmla="*/ 392306 h 2565446"/>
                  <a:gd name="connsiteX19" fmla="*/ 669674 w 3316112"/>
                  <a:gd name="connsiteY19" fmla="*/ 307639 h 2565446"/>
                  <a:gd name="connsiteX20" fmla="*/ 635807 w 3316112"/>
                  <a:gd name="connsiteY20" fmla="*/ 273773 h 2565446"/>
                  <a:gd name="connsiteX21" fmla="*/ 613229 w 3316112"/>
                  <a:gd name="connsiteY21" fmla="*/ 228617 h 2565446"/>
                  <a:gd name="connsiteX22" fmla="*/ 538239 w 3316112"/>
                  <a:gd name="connsiteY22" fmla="*/ 192331 h 2565446"/>
                  <a:gd name="connsiteX23" fmla="*/ 461232 w 3316112"/>
                  <a:gd name="connsiteY23" fmla="*/ 129839 h 2565446"/>
                  <a:gd name="connsiteX24" fmla="*/ 319718 w 3316112"/>
                  <a:gd name="connsiteY24" fmla="*/ 81862 h 2565446"/>
                  <a:gd name="connsiteX25" fmla="*/ 251985 w 3316112"/>
                  <a:gd name="connsiteY25" fmla="*/ 47995 h 2565446"/>
                  <a:gd name="connsiteX26" fmla="*/ 218118 w 3316112"/>
                  <a:gd name="connsiteY26" fmla="*/ 25417 h 2565446"/>
                  <a:gd name="connsiteX27" fmla="*/ 323347 w 3316112"/>
                  <a:gd name="connsiteY27" fmla="*/ 4855 h 2565446"/>
                  <a:gd name="connsiteX28" fmla="*/ 685397 w 3316112"/>
                  <a:gd name="connsiteY28" fmla="*/ 16145 h 2565446"/>
                  <a:gd name="connsiteX29" fmla="*/ 883357 w 3316112"/>
                  <a:gd name="connsiteY29" fmla="*/ 22998 h 2565446"/>
                  <a:gd name="connsiteX30" fmla="*/ 1603425 w 3316112"/>
                  <a:gd name="connsiteY30" fmla="*/ 27433 h 2565446"/>
                  <a:gd name="connsiteX31" fmla="*/ 1684464 w 3316112"/>
                  <a:gd name="connsiteY31" fmla="*/ 53235 h 2565446"/>
                  <a:gd name="connsiteX32" fmla="*/ 1887261 w 3316112"/>
                  <a:gd name="connsiteY32" fmla="*/ 4049 h 2565446"/>
                  <a:gd name="connsiteX33" fmla="*/ 2287614 w 3316112"/>
                  <a:gd name="connsiteY33" fmla="*/ 22191 h 2565446"/>
                  <a:gd name="connsiteX34" fmla="*/ 2758118 w 3316112"/>
                  <a:gd name="connsiteY34" fmla="*/ 18966 h 2565446"/>
                  <a:gd name="connsiteX35" fmla="*/ 2898019 w 3316112"/>
                  <a:gd name="connsiteY35" fmla="*/ 30659 h 2565446"/>
                  <a:gd name="connsiteX36" fmla="*/ 3284665 w 3316112"/>
                  <a:gd name="connsiteY36" fmla="*/ 62912 h 2565446"/>
                  <a:gd name="connsiteX37" fmla="*/ 3316112 w 3316112"/>
                  <a:gd name="connsiteY37" fmla="*/ 183058 h 2565446"/>
                  <a:gd name="connsiteX38" fmla="*/ 3285470 w 3316112"/>
                  <a:gd name="connsiteY38" fmla="*/ 368116 h 2565446"/>
                  <a:gd name="connsiteX39" fmla="*/ 3230639 w 3316112"/>
                  <a:gd name="connsiteY39" fmla="*/ 595910 h 2565446"/>
                  <a:gd name="connsiteX40" fmla="*/ 3216528 w 3316112"/>
                  <a:gd name="connsiteY40" fmla="*/ 789434 h 2565446"/>
                  <a:gd name="connsiteX41" fmla="*/ 3185080 w 3316112"/>
                  <a:gd name="connsiteY41" fmla="*/ 928528 h 2565446"/>
                  <a:gd name="connsiteX42" fmla="*/ 3134683 w 3316112"/>
                  <a:gd name="connsiteY42" fmla="*/ 1024080 h 2565446"/>
                  <a:gd name="connsiteX43" fmla="*/ 3096785 w 3316112"/>
                  <a:gd name="connsiteY43" fmla="*/ 1097862 h 2565446"/>
                  <a:gd name="connsiteX44" fmla="*/ 3062918 w 3316112"/>
                  <a:gd name="connsiteY44" fmla="*/ 1165595 h 2565446"/>
                  <a:gd name="connsiteX45" fmla="*/ 3006474 w 3316112"/>
                  <a:gd name="connsiteY45" fmla="*/ 1244617 h 2565446"/>
                  <a:gd name="connsiteX46" fmla="*/ 2961318 w 3316112"/>
                  <a:gd name="connsiteY46" fmla="*/ 1346217 h 2565446"/>
                  <a:gd name="connsiteX47" fmla="*/ 2938740 w 3316112"/>
                  <a:gd name="connsiteY47" fmla="*/ 1391373 h 2565446"/>
                  <a:gd name="connsiteX48" fmla="*/ 2927451 w 3316112"/>
                  <a:gd name="connsiteY48" fmla="*/ 1620779 h 2565446"/>
                  <a:gd name="connsiteX49" fmla="*/ 2871007 w 3316112"/>
                  <a:gd name="connsiteY49" fmla="*/ 1786484 h 2565446"/>
                  <a:gd name="connsiteX50" fmla="*/ 2859718 w 3316112"/>
                  <a:gd name="connsiteY50" fmla="*/ 1842928 h 2565446"/>
                  <a:gd name="connsiteX51" fmla="*/ 2837140 w 3316112"/>
                  <a:gd name="connsiteY51" fmla="*/ 1876795 h 2565446"/>
                  <a:gd name="connsiteX52" fmla="*/ 2791985 w 3316112"/>
                  <a:gd name="connsiteY52" fmla="*/ 2034839 h 2565446"/>
                  <a:gd name="connsiteX53" fmla="*/ 2769407 w 3316112"/>
                  <a:gd name="connsiteY53" fmla="*/ 2113862 h 2565446"/>
                  <a:gd name="connsiteX54" fmla="*/ 2780696 w 3316112"/>
                  <a:gd name="connsiteY54" fmla="*/ 2147728 h 2565446"/>
                  <a:gd name="connsiteX55" fmla="*/ 2758118 w 3316112"/>
                  <a:gd name="connsiteY55" fmla="*/ 2249328 h 2565446"/>
                  <a:gd name="connsiteX56" fmla="*/ 2679096 w 3316112"/>
                  <a:gd name="connsiteY56" fmla="*/ 2497684 h 2565446"/>
                  <a:gd name="connsiteX57" fmla="*/ 2579382 w 3316112"/>
                  <a:gd name="connsiteY57" fmla="*/ 2386325 h 2565446"/>
                  <a:gd name="connsiteX58" fmla="*/ 2408162 w 3316112"/>
                  <a:gd name="connsiteY58" fmla="*/ 2565417 h 2565446"/>
                  <a:gd name="connsiteX59" fmla="*/ 2392826 w 3316112"/>
                  <a:gd name="connsiteY59" fmla="*/ 2370737 h 2565446"/>
                  <a:gd name="connsiteX60" fmla="*/ 2204962 w 3316112"/>
                  <a:gd name="connsiteY60" fmla="*/ 2452528 h 2565446"/>
                  <a:gd name="connsiteX61" fmla="*/ 2148518 w 3316112"/>
                  <a:gd name="connsiteY61" fmla="*/ 2418662 h 2565446"/>
                  <a:gd name="connsiteX62" fmla="*/ 1945318 w 3316112"/>
                  <a:gd name="connsiteY62" fmla="*/ 2396084 h 2565446"/>
                  <a:gd name="connsiteX63" fmla="*/ 1855007 w 3316112"/>
                  <a:gd name="connsiteY63" fmla="*/ 2373506 h 2565446"/>
                  <a:gd name="connsiteX64" fmla="*/ 1764696 w 3316112"/>
                  <a:gd name="connsiteY64" fmla="*/ 2339639 h 2565446"/>
                  <a:gd name="connsiteX65" fmla="*/ 1719540 w 3316112"/>
                  <a:gd name="connsiteY65" fmla="*/ 2328350 h 2565446"/>
                  <a:gd name="connsiteX66" fmla="*/ 1685674 w 3316112"/>
                  <a:gd name="connsiteY66" fmla="*/ 2305773 h 2565446"/>
                  <a:gd name="connsiteX67" fmla="*/ 1617940 w 3316112"/>
                  <a:gd name="connsiteY67" fmla="*/ 2204173 h 2565446"/>
                  <a:gd name="connsiteX68" fmla="*/ 1561495 w 3316112"/>
                  <a:gd name="connsiteY68" fmla="*/ 2091284 h 2565446"/>
                  <a:gd name="connsiteX69" fmla="*/ 1199195 w 3316112"/>
                  <a:gd name="connsiteY69" fmla="*/ 2362841 h 2565446"/>
                  <a:gd name="connsiteX70" fmla="*/ 819593 w 3316112"/>
                  <a:gd name="connsiteY70" fmla="*/ 2208045 h 2565446"/>
                  <a:gd name="connsiteX71" fmla="*/ 680309 w 3316112"/>
                  <a:gd name="connsiteY71" fmla="*/ 2161588 h 2565446"/>
                  <a:gd name="connsiteX72" fmla="*/ 431541 w 3316112"/>
                  <a:gd name="connsiteY72" fmla="*/ 2070197 h 2565446"/>
                  <a:gd name="connsiteX73" fmla="*/ 40477 w 3316112"/>
                  <a:gd name="connsiteY73" fmla="*/ 1944316 h 2565446"/>
                  <a:gd name="connsiteX74" fmla="*/ 0 w 3316112"/>
                  <a:gd name="connsiteY74" fmla="*/ 1525227 h 2565446"/>
                  <a:gd name="connsiteX0" fmla="*/ 71362 w 3316112"/>
                  <a:gd name="connsiteY0" fmla="*/ 1154306 h 2500713"/>
                  <a:gd name="connsiteX1" fmla="*/ 127807 w 3316112"/>
                  <a:gd name="connsiteY1" fmla="*/ 1131728 h 2500713"/>
                  <a:gd name="connsiteX2" fmla="*/ 383822 w 3316112"/>
                  <a:gd name="connsiteY2" fmla="*/ 1148259 h 2500713"/>
                  <a:gd name="connsiteX3" fmla="*/ 560413 w 3316112"/>
                  <a:gd name="connsiteY3" fmla="*/ 1182125 h 2500713"/>
                  <a:gd name="connsiteX4" fmla="*/ 822880 w 3316112"/>
                  <a:gd name="connsiteY4" fmla="*/ 1220023 h 2500713"/>
                  <a:gd name="connsiteX5" fmla="*/ 549345 w 3316112"/>
                  <a:gd name="connsiteY5" fmla="*/ 1698682 h 2500713"/>
                  <a:gd name="connsiteX6" fmla="*/ 877103 w 3316112"/>
                  <a:gd name="connsiteY6" fmla="*/ 1707713 h 2500713"/>
                  <a:gd name="connsiteX7" fmla="*/ 1258171 w 3316112"/>
                  <a:gd name="connsiteY7" fmla="*/ 1881206 h 2500713"/>
                  <a:gd name="connsiteX8" fmla="*/ 1724371 w 3316112"/>
                  <a:gd name="connsiteY8" fmla="*/ 1956797 h 2500713"/>
                  <a:gd name="connsiteX9" fmla="*/ 1572785 w 3316112"/>
                  <a:gd name="connsiteY9" fmla="*/ 1233328 h 2500713"/>
                  <a:gd name="connsiteX10" fmla="*/ 1505051 w 3316112"/>
                  <a:gd name="connsiteY10" fmla="*/ 1086573 h 2500713"/>
                  <a:gd name="connsiteX11" fmla="*/ 1426029 w 3316112"/>
                  <a:gd name="connsiteY11" fmla="*/ 973684 h 2500713"/>
                  <a:gd name="connsiteX12" fmla="*/ 1347007 w 3316112"/>
                  <a:gd name="connsiteY12" fmla="*/ 894662 h 2500713"/>
                  <a:gd name="connsiteX13" fmla="*/ 1290562 w 3316112"/>
                  <a:gd name="connsiteY13" fmla="*/ 826928 h 2500713"/>
                  <a:gd name="connsiteX14" fmla="*/ 1222829 w 3316112"/>
                  <a:gd name="connsiteY14" fmla="*/ 725328 h 2500713"/>
                  <a:gd name="connsiteX15" fmla="*/ 1132518 w 3316112"/>
                  <a:gd name="connsiteY15" fmla="*/ 646306 h 2500713"/>
                  <a:gd name="connsiteX16" fmla="*/ 1008340 w 3316112"/>
                  <a:gd name="connsiteY16" fmla="*/ 578573 h 2500713"/>
                  <a:gd name="connsiteX17" fmla="*/ 964394 w 3316112"/>
                  <a:gd name="connsiteY17" fmla="*/ 547528 h 2500713"/>
                  <a:gd name="connsiteX18" fmla="*/ 803528 w 3316112"/>
                  <a:gd name="connsiteY18" fmla="*/ 392306 h 2500713"/>
                  <a:gd name="connsiteX19" fmla="*/ 669674 w 3316112"/>
                  <a:gd name="connsiteY19" fmla="*/ 307639 h 2500713"/>
                  <a:gd name="connsiteX20" fmla="*/ 635807 w 3316112"/>
                  <a:gd name="connsiteY20" fmla="*/ 273773 h 2500713"/>
                  <a:gd name="connsiteX21" fmla="*/ 613229 w 3316112"/>
                  <a:gd name="connsiteY21" fmla="*/ 228617 h 2500713"/>
                  <a:gd name="connsiteX22" fmla="*/ 538239 w 3316112"/>
                  <a:gd name="connsiteY22" fmla="*/ 192331 h 2500713"/>
                  <a:gd name="connsiteX23" fmla="*/ 461232 w 3316112"/>
                  <a:gd name="connsiteY23" fmla="*/ 129839 h 2500713"/>
                  <a:gd name="connsiteX24" fmla="*/ 319718 w 3316112"/>
                  <a:gd name="connsiteY24" fmla="*/ 81862 h 2500713"/>
                  <a:gd name="connsiteX25" fmla="*/ 251985 w 3316112"/>
                  <a:gd name="connsiteY25" fmla="*/ 47995 h 2500713"/>
                  <a:gd name="connsiteX26" fmla="*/ 218118 w 3316112"/>
                  <a:gd name="connsiteY26" fmla="*/ 25417 h 2500713"/>
                  <a:gd name="connsiteX27" fmla="*/ 323347 w 3316112"/>
                  <a:gd name="connsiteY27" fmla="*/ 4855 h 2500713"/>
                  <a:gd name="connsiteX28" fmla="*/ 685397 w 3316112"/>
                  <a:gd name="connsiteY28" fmla="*/ 16145 h 2500713"/>
                  <a:gd name="connsiteX29" fmla="*/ 883357 w 3316112"/>
                  <a:gd name="connsiteY29" fmla="*/ 22998 h 2500713"/>
                  <a:gd name="connsiteX30" fmla="*/ 1603425 w 3316112"/>
                  <a:gd name="connsiteY30" fmla="*/ 27433 h 2500713"/>
                  <a:gd name="connsiteX31" fmla="*/ 1684464 w 3316112"/>
                  <a:gd name="connsiteY31" fmla="*/ 53235 h 2500713"/>
                  <a:gd name="connsiteX32" fmla="*/ 1887261 w 3316112"/>
                  <a:gd name="connsiteY32" fmla="*/ 4049 h 2500713"/>
                  <a:gd name="connsiteX33" fmla="*/ 2287614 w 3316112"/>
                  <a:gd name="connsiteY33" fmla="*/ 22191 h 2500713"/>
                  <a:gd name="connsiteX34" fmla="*/ 2758118 w 3316112"/>
                  <a:gd name="connsiteY34" fmla="*/ 18966 h 2500713"/>
                  <a:gd name="connsiteX35" fmla="*/ 2898019 w 3316112"/>
                  <a:gd name="connsiteY35" fmla="*/ 30659 h 2500713"/>
                  <a:gd name="connsiteX36" fmla="*/ 3284665 w 3316112"/>
                  <a:gd name="connsiteY36" fmla="*/ 62912 h 2500713"/>
                  <a:gd name="connsiteX37" fmla="*/ 3316112 w 3316112"/>
                  <a:gd name="connsiteY37" fmla="*/ 183058 h 2500713"/>
                  <a:gd name="connsiteX38" fmla="*/ 3285470 w 3316112"/>
                  <a:gd name="connsiteY38" fmla="*/ 368116 h 2500713"/>
                  <a:gd name="connsiteX39" fmla="*/ 3230639 w 3316112"/>
                  <a:gd name="connsiteY39" fmla="*/ 595910 h 2500713"/>
                  <a:gd name="connsiteX40" fmla="*/ 3216528 w 3316112"/>
                  <a:gd name="connsiteY40" fmla="*/ 789434 h 2500713"/>
                  <a:gd name="connsiteX41" fmla="*/ 3185080 w 3316112"/>
                  <a:gd name="connsiteY41" fmla="*/ 928528 h 2500713"/>
                  <a:gd name="connsiteX42" fmla="*/ 3134683 w 3316112"/>
                  <a:gd name="connsiteY42" fmla="*/ 1024080 h 2500713"/>
                  <a:gd name="connsiteX43" fmla="*/ 3096785 w 3316112"/>
                  <a:gd name="connsiteY43" fmla="*/ 1097862 h 2500713"/>
                  <a:gd name="connsiteX44" fmla="*/ 3062918 w 3316112"/>
                  <a:gd name="connsiteY44" fmla="*/ 1165595 h 2500713"/>
                  <a:gd name="connsiteX45" fmla="*/ 3006474 w 3316112"/>
                  <a:gd name="connsiteY45" fmla="*/ 1244617 h 2500713"/>
                  <a:gd name="connsiteX46" fmla="*/ 2961318 w 3316112"/>
                  <a:gd name="connsiteY46" fmla="*/ 1346217 h 2500713"/>
                  <a:gd name="connsiteX47" fmla="*/ 2938740 w 3316112"/>
                  <a:gd name="connsiteY47" fmla="*/ 1391373 h 2500713"/>
                  <a:gd name="connsiteX48" fmla="*/ 2927451 w 3316112"/>
                  <a:gd name="connsiteY48" fmla="*/ 1620779 h 2500713"/>
                  <a:gd name="connsiteX49" fmla="*/ 2871007 w 3316112"/>
                  <a:gd name="connsiteY49" fmla="*/ 1786484 h 2500713"/>
                  <a:gd name="connsiteX50" fmla="*/ 2859718 w 3316112"/>
                  <a:gd name="connsiteY50" fmla="*/ 1842928 h 2500713"/>
                  <a:gd name="connsiteX51" fmla="*/ 2837140 w 3316112"/>
                  <a:gd name="connsiteY51" fmla="*/ 1876795 h 2500713"/>
                  <a:gd name="connsiteX52" fmla="*/ 2791985 w 3316112"/>
                  <a:gd name="connsiteY52" fmla="*/ 2034839 h 2500713"/>
                  <a:gd name="connsiteX53" fmla="*/ 2769407 w 3316112"/>
                  <a:gd name="connsiteY53" fmla="*/ 2113862 h 2500713"/>
                  <a:gd name="connsiteX54" fmla="*/ 2780696 w 3316112"/>
                  <a:gd name="connsiteY54" fmla="*/ 2147728 h 2500713"/>
                  <a:gd name="connsiteX55" fmla="*/ 2758118 w 3316112"/>
                  <a:gd name="connsiteY55" fmla="*/ 2249328 h 2500713"/>
                  <a:gd name="connsiteX56" fmla="*/ 2679096 w 3316112"/>
                  <a:gd name="connsiteY56" fmla="*/ 2497684 h 2500713"/>
                  <a:gd name="connsiteX57" fmla="*/ 2579382 w 3316112"/>
                  <a:gd name="connsiteY57" fmla="*/ 2386325 h 2500713"/>
                  <a:gd name="connsiteX58" fmla="*/ 2392826 w 3316112"/>
                  <a:gd name="connsiteY58" fmla="*/ 2370737 h 2500713"/>
                  <a:gd name="connsiteX59" fmla="*/ 2204962 w 3316112"/>
                  <a:gd name="connsiteY59" fmla="*/ 2452528 h 2500713"/>
                  <a:gd name="connsiteX60" fmla="*/ 2148518 w 3316112"/>
                  <a:gd name="connsiteY60" fmla="*/ 2418662 h 2500713"/>
                  <a:gd name="connsiteX61" fmla="*/ 1945318 w 3316112"/>
                  <a:gd name="connsiteY61" fmla="*/ 2396084 h 2500713"/>
                  <a:gd name="connsiteX62" fmla="*/ 1855007 w 3316112"/>
                  <a:gd name="connsiteY62" fmla="*/ 2373506 h 2500713"/>
                  <a:gd name="connsiteX63" fmla="*/ 1764696 w 3316112"/>
                  <a:gd name="connsiteY63" fmla="*/ 2339639 h 2500713"/>
                  <a:gd name="connsiteX64" fmla="*/ 1719540 w 3316112"/>
                  <a:gd name="connsiteY64" fmla="*/ 2328350 h 2500713"/>
                  <a:gd name="connsiteX65" fmla="*/ 1685674 w 3316112"/>
                  <a:gd name="connsiteY65" fmla="*/ 2305773 h 2500713"/>
                  <a:gd name="connsiteX66" fmla="*/ 1617940 w 3316112"/>
                  <a:gd name="connsiteY66" fmla="*/ 2204173 h 2500713"/>
                  <a:gd name="connsiteX67" fmla="*/ 1561495 w 3316112"/>
                  <a:gd name="connsiteY67" fmla="*/ 2091284 h 2500713"/>
                  <a:gd name="connsiteX68" fmla="*/ 1199195 w 3316112"/>
                  <a:gd name="connsiteY68" fmla="*/ 2362841 h 2500713"/>
                  <a:gd name="connsiteX69" fmla="*/ 819593 w 3316112"/>
                  <a:gd name="connsiteY69" fmla="*/ 2208045 h 2500713"/>
                  <a:gd name="connsiteX70" fmla="*/ 680309 w 3316112"/>
                  <a:gd name="connsiteY70" fmla="*/ 2161588 h 2500713"/>
                  <a:gd name="connsiteX71" fmla="*/ 431541 w 3316112"/>
                  <a:gd name="connsiteY71" fmla="*/ 2070197 h 2500713"/>
                  <a:gd name="connsiteX72" fmla="*/ 40477 w 3316112"/>
                  <a:gd name="connsiteY72" fmla="*/ 1944316 h 2500713"/>
                  <a:gd name="connsiteX73" fmla="*/ 0 w 3316112"/>
                  <a:gd name="connsiteY73" fmla="*/ 1525227 h 2500713"/>
                  <a:gd name="connsiteX0" fmla="*/ 71362 w 3316112"/>
                  <a:gd name="connsiteY0" fmla="*/ 1154306 h 2453695"/>
                  <a:gd name="connsiteX1" fmla="*/ 127807 w 3316112"/>
                  <a:gd name="connsiteY1" fmla="*/ 1131728 h 2453695"/>
                  <a:gd name="connsiteX2" fmla="*/ 383822 w 3316112"/>
                  <a:gd name="connsiteY2" fmla="*/ 1148259 h 2453695"/>
                  <a:gd name="connsiteX3" fmla="*/ 560413 w 3316112"/>
                  <a:gd name="connsiteY3" fmla="*/ 1182125 h 2453695"/>
                  <a:gd name="connsiteX4" fmla="*/ 822880 w 3316112"/>
                  <a:gd name="connsiteY4" fmla="*/ 1220023 h 2453695"/>
                  <a:gd name="connsiteX5" fmla="*/ 549345 w 3316112"/>
                  <a:gd name="connsiteY5" fmla="*/ 1698682 h 2453695"/>
                  <a:gd name="connsiteX6" fmla="*/ 877103 w 3316112"/>
                  <a:gd name="connsiteY6" fmla="*/ 1707713 h 2453695"/>
                  <a:gd name="connsiteX7" fmla="*/ 1258171 w 3316112"/>
                  <a:gd name="connsiteY7" fmla="*/ 1881206 h 2453695"/>
                  <a:gd name="connsiteX8" fmla="*/ 1724371 w 3316112"/>
                  <a:gd name="connsiteY8" fmla="*/ 1956797 h 2453695"/>
                  <a:gd name="connsiteX9" fmla="*/ 1572785 w 3316112"/>
                  <a:gd name="connsiteY9" fmla="*/ 1233328 h 2453695"/>
                  <a:gd name="connsiteX10" fmla="*/ 1505051 w 3316112"/>
                  <a:gd name="connsiteY10" fmla="*/ 1086573 h 2453695"/>
                  <a:gd name="connsiteX11" fmla="*/ 1426029 w 3316112"/>
                  <a:gd name="connsiteY11" fmla="*/ 973684 h 2453695"/>
                  <a:gd name="connsiteX12" fmla="*/ 1347007 w 3316112"/>
                  <a:gd name="connsiteY12" fmla="*/ 894662 h 2453695"/>
                  <a:gd name="connsiteX13" fmla="*/ 1290562 w 3316112"/>
                  <a:gd name="connsiteY13" fmla="*/ 826928 h 2453695"/>
                  <a:gd name="connsiteX14" fmla="*/ 1222829 w 3316112"/>
                  <a:gd name="connsiteY14" fmla="*/ 725328 h 2453695"/>
                  <a:gd name="connsiteX15" fmla="*/ 1132518 w 3316112"/>
                  <a:gd name="connsiteY15" fmla="*/ 646306 h 2453695"/>
                  <a:gd name="connsiteX16" fmla="*/ 1008340 w 3316112"/>
                  <a:gd name="connsiteY16" fmla="*/ 578573 h 2453695"/>
                  <a:gd name="connsiteX17" fmla="*/ 964394 w 3316112"/>
                  <a:gd name="connsiteY17" fmla="*/ 547528 h 2453695"/>
                  <a:gd name="connsiteX18" fmla="*/ 803528 w 3316112"/>
                  <a:gd name="connsiteY18" fmla="*/ 392306 h 2453695"/>
                  <a:gd name="connsiteX19" fmla="*/ 669674 w 3316112"/>
                  <a:gd name="connsiteY19" fmla="*/ 307639 h 2453695"/>
                  <a:gd name="connsiteX20" fmla="*/ 635807 w 3316112"/>
                  <a:gd name="connsiteY20" fmla="*/ 273773 h 2453695"/>
                  <a:gd name="connsiteX21" fmla="*/ 613229 w 3316112"/>
                  <a:gd name="connsiteY21" fmla="*/ 228617 h 2453695"/>
                  <a:gd name="connsiteX22" fmla="*/ 538239 w 3316112"/>
                  <a:gd name="connsiteY22" fmla="*/ 192331 h 2453695"/>
                  <a:gd name="connsiteX23" fmla="*/ 461232 w 3316112"/>
                  <a:gd name="connsiteY23" fmla="*/ 129839 h 2453695"/>
                  <a:gd name="connsiteX24" fmla="*/ 319718 w 3316112"/>
                  <a:gd name="connsiteY24" fmla="*/ 81862 h 2453695"/>
                  <a:gd name="connsiteX25" fmla="*/ 251985 w 3316112"/>
                  <a:gd name="connsiteY25" fmla="*/ 47995 h 2453695"/>
                  <a:gd name="connsiteX26" fmla="*/ 218118 w 3316112"/>
                  <a:gd name="connsiteY26" fmla="*/ 25417 h 2453695"/>
                  <a:gd name="connsiteX27" fmla="*/ 323347 w 3316112"/>
                  <a:gd name="connsiteY27" fmla="*/ 4855 h 2453695"/>
                  <a:gd name="connsiteX28" fmla="*/ 685397 w 3316112"/>
                  <a:gd name="connsiteY28" fmla="*/ 16145 h 2453695"/>
                  <a:gd name="connsiteX29" fmla="*/ 883357 w 3316112"/>
                  <a:gd name="connsiteY29" fmla="*/ 22998 h 2453695"/>
                  <a:gd name="connsiteX30" fmla="*/ 1603425 w 3316112"/>
                  <a:gd name="connsiteY30" fmla="*/ 27433 h 2453695"/>
                  <a:gd name="connsiteX31" fmla="*/ 1684464 w 3316112"/>
                  <a:gd name="connsiteY31" fmla="*/ 53235 h 2453695"/>
                  <a:gd name="connsiteX32" fmla="*/ 1887261 w 3316112"/>
                  <a:gd name="connsiteY32" fmla="*/ 4049 h 2453695"/>
                  <a:gd name="connsiteX33" fmla="*/ 2287614 w 3316112"/>
                  <a:gd name="connsiteY33" fmla="*/ 22191 h 2453695"/>
                  <a:gd name="connsiteX34" fmla="*/ 2758118 w 3316112"/>
                  <a:gd name="connsiteY34" fmla="*/ 18966 h 2453695"/>
                  <a:gd name="connsiteX35" fmla="*/ 2898019 w 3316112"/>
                  <a:gd name="connsiteY35" fmla="*/ 30659 h 2453695"/>
                  <a:gd name="connsiteX36" fmla="*/ 3284665 w 3316112"/>
                  <a:gd name="connsiteY36" fmla="*/ 62912 h 2453695"/>
                  <a:gd name="connsiteX37" fmla="*/ 3316112 w 3316112"/>
                  <a:gd name="connsiteY37" fmla="*/ 183058 h 2453695"/>
                  <a:gd name="connsiteX38" fmla="*/ 3285470 w 3316112"/>
                  <a:gd name="connsiteY38" fmla="*/ 368116 h 2453695"/>
                  <a:gd name="connsiteX39" fmla="*/ 3230639 w 3316112"/>
                  <a:gd name="connsiteY39" fmla="*/ 595910 h 2453695"/>
                  <a:gd name="connsiteX40" fmla="*/ 3216528 w 3316112"/>
                  <a:gd name="connsiteY40" fmla="*/ 789434 h 2453695"/>
                  <a:gd name="connsiteX41" fmla="*/ 3185080 w 3316112"/>
                  <a:gd name="connsiteY41" fmla="*/ 928528 h 2453695"/>
                  <a:gd name="connsiteX42" fmla="*/ 3134683 w 3316112"/>
                  <a:gd name="connsiteY42" fmla="*/ 1024080 h 2453695"/>
                  <a:gd name="connsiteX43" fmla="*/ 3096785 w 3316112"/>
                  <a:gd name="connsiteY43" fmla="*/ 1097862 h 2453695"/>
                  <a:gd name="connsiteX44" fmla="*/ 3062918 w 3316112"/>
                  <a:gd name="connsiteY44" fmla="*/ 1165595 h 2453695"/>
                  <a:gd name="connsiteX45" fmla="*/ 3006474 w 3316112"/>
                  <a:gd name="connsiteY45" fmla="*/ 1244617 h 2453695"/>
                  <a:gd name="connsiteX46" fmla="*/ 2961318 w 3316112"/>
                  <a:gd name="connsiteY46" fmla="*/ 1346217 h 2453695"/>
                  <a:gd name="connsiteX47" fmla="*/ 2938740 w 3316112"/>
                  <a:gd name="connsiteY47" fmla="*/ 1391373 h 2453695"/>
                  <a:gd name="connsiteX48" fmla="*/ 2927451 w 3316112"/>
                  <a:gd name="connsiteY48" fmla="*/ 1620779 h 2453695"/>
                  <a:gd name="connsiteX49" fmla="*/ 2871007 w 3316112"/>
                  <a:gd name="connsiteY49" fmla="*/ 1786484 h 2453695"/>
                  <a:gd name="connsiteX50" fmla="*/ 2859718 w 3316112"/>
                  <a:gd name="connsiteY50" fmla="*/ 1842928 h 2453695"/>
                  <a:gd name="connsiteX51" fmla="*/ 2837140 w 3316112"/>
                  <a:gd name="connsiteY51" fmla="*/ 1876795 h 2453695"/>
                  <a:gd name="connsiteX52" fmla="*/ 2791985 w 3316112"/>
                  <a:gd name="connsiteY52" fmla="*/ 2034839 h 2453695"/>
                  <a:gd name="connsiteX53" fmla="*/ 2769407 w 3316112"/>
                  <a:gd name="connsiteY53" fmla="*/ 2113862 h 2453695"/>
                  <a:gd name="connsiteX54" fmla="*/ 2780696 w 3316112"/>
                  <a:gd name="connsiteY54" fmla="*/ 2147728 h 2453695"/>
                  <a:gd name="connsiteX55" fmla="*/ 2758118 w 3316112"/>
                  <a:gd name="connsiteY55" fmla="*/ 2249328 h 2453695"/>
                  <a:gd name="connsiteX56" fmla="*/ 2579382 w 3316112"/>
                  <a:gd name="connsiteY56" fmla="*/ 2386325 h 2453695"/>
                  <a:gd name="connsiteX57" fmla="*/ 2392826 w 3316112"/>
                  <a:gd name="connsiteY57" fmla="*/ 2370737 h 2453695"/>
                  <a:gd name="connsiteX58" fmla="*/ 2204962 w 3316112"/>
                  <a:gd name="connsiteY58" fmla="*/ 2452528 h 2453695"/>
                  <a:gd name="connsiteX59" fmla="*/ 2148518 w 3316112"/>
                  <a:gd name="connsiteY59" fmla="*/ 2418662 h 2453695"/>
                  <a:gd name="connsiteX60" fmla="*/ 1945318 w 3316112"/>
                  <a:gd name="connsiteY60" fmla="*/ 2396084 h 2453695"/>
                  <a:gd name="connsiteX61" fmla="*/ 1855007 w 3316112"/>
                  <a:gd name="connsiteY61" fmla="*/ 2373506 h 2453695"/>
                  <a:gd name="connsiteX62" fmla="*/ 1764696 w 3316112"/>
                  <a:gd name="connsiteY62" fmla="*/ 2339639 h 2453695"/>
                  <a:gd name="connsiteX63" fmla="*/ 1719540 w 3316112"/>
                  <a:gd name="connsiteY63" fmla="*/ 2328350 h 2453695"/>
                  <a:gd name="connsiteX64" fmla="*/ 1685674 w 3316112"/>
                  <a:gd name="connsiteY64" fmla="*/ 2305773 h 2453695"/>
                  <a:gd name="connsiteX65" fmla="*/ 1617940 w 3316112"/>
                  <a:gd name="connsiteY65" fmla="*/ 2204173 h 2453695"/>
                  <a:gd name="connsiteX66" fmla="*/ 1561495 w 3316112"/>
                  <a:gd name="connsiteY66" fmla="*/ 2091284 h 2453695"/>
                  <a:gd name="connsiteX67" fmla="*/ 1199195 w 3316112"/>
                  <a:gd name="connsiteY67" fmla="*/ 2362841 h 2453695"/>
                  <a:gd name="connsiteX68" fmla="*/ 819593 w 3316112"/>
                  <a:gd name="connsiteY68" fmla="*/ 2208045 h 2453695"/>
                  <a:gd name="connsiteX69" fmla="*/ 680309 w 3316112"/>
                  <a:gd name="connsiteY69" fmla="*/ 2161588 h 2453695"/>
                  <a:gd name="connsiteX70" fmla="*/ 431541 w 3316112"/>
                  <a:gd name="connsiteY70" fmla="*/ 2070197 h 2453695"/>
                  <a:gd name="connsiteX71" fmla="*/ 40477 w 3316112"/>
                  <a:gd name="connsiteY71" fmla="*/ 1944316 h 2453695"/>
                  <a:gd name="connsiteX72" fmla="*/ 0 w 3316112"/>
                  <a:gd name="connsiteY72" fmla="*/ 1525227 h 2453695"/>
                  <a:gd name="connsiteX0" fmla="*/ 71362 w 3316112"/>
                  <a:gd name="connsiteY0" fmla="*/ 1154306 h 2419117"/>
                  <a:gd name="connsiteX1" fmla="*/ 127807 w 3316112"/>
                  <a:gd name="connsiteY1" fmla="*/ 1131728 h 2419117"/>
                  <a:gd name="connsiteX2" fmla="*/ 383822 w 3316112"/>
                  <a:gd name="connsiteY2" fmla="*/ 1148259 h 2419117"/>
                  <a:gd name="connsiteX3" fmla="*/ 560413 w 3316112"/>
                  <a:gd name="connsiteY3" fmla="*/ 1182125 h 2419117"/>
                  <a:gd name="connsiteX4" fmla="*/ 822880 w 3316112"/>
                  <a:gd name="connsiteY4" fmla="*/ 1220023 h 2419117"/>
                  <a:gd name="connsiteX5" fmla="*/ 549345 w 3316112"/>
                  <a:gd name="connsiteY5" fmla="*/ 1698682 h 2419117"/>
                  <a:gd name="connsiteX6" fmla="*/ 877103 w 3316112"/>
                  <a:gd name="connsiteY6" fmla="*/ 1707713 h 2419117"/>
                  <a:gd name="connsiteX7" fmla="*/ 1258171 w 3316112"/>
                  <a:gd name="connsiteY7" fmla="*/ 1881206 h 2419117"/>
                  <a:gd name="connsiteX8" fmla="*/ 1724371 w 3316112"/>
                  <a:gd name="connsiteY8" fmla="*/ 1956797 h 2419117"/>
                  <a:gd name="connsiteX9" fmla="*/ 1572785 w 3316112"/>
                  <a:gd name="connsiteY9" fmla="*/ 1233328 h 2419117"/>
                  <a:gd name="connsiteX10" fmla="*/ 1505051 w 3316112"/>
                  <a:gd name="connsiteY10" fmla="*/ 1086573 h 2419117"/>
                  <a:gd name="connsiteX11" fmla="*/ 1426029 w 3316112"/>
                  <a:gd name="connsiteY11" fmla="*/ 973684 h 2419117"/>
                  <a:gd name="connsiteX12" fmla="*/ 1347007 w 3316112"/>
                  <a:gd name="connsiteY12" fmla="*/ 894662 h 2419117"/>
                  <a:gd name="connsiteX13" fmla="*/ 1290562 w 3316112"/>
                  <a:gd name="connsiteY13" fmla="*/ 826928 h 2419117"/>
                  <a:gd name="connsiteX14" fmla="*/ 1222829 w 3316112"/>
                  <a:gd name="connsiteY14" fmla="*/ 725328 h 2419117"/>
                  <a:gd name="connsiteX15" fmla="*/ 1132518 w 3316112"/>
                  <a:gd name="connsiteY15" fmla="*/ 646306 h 2419117"/>
                  <a:gd name="connsiteX16" fmla="*/ 1008340 w 3316112"/>
                  <a:gd name="connsiteY16" fmla="*/ 578573 h 2419117"/>
                  <a:gd name="connsiteX17" fmla="*/ 964394 w 3316112"/>
                  <a:gd name="connsiteY17" fmla="*/ 547528 h 2419117"/>
                  <a:gd name="connsiteX18" fmla="*/ 803528 w 3316112"/>
                  <a:gd name="connsiteY18" fmla="*/ 392306 h 2419117"/>
                  <a:gd name="connsiteX19" fmla="*/ 669674 w 3316112"/>
                  <a:gd name="connsiteY19" fmla="*/ 307639 h 2419117"/>
                  <a:gd name="connsiteX20" fmla="*/ 635807 w 3316112"/>
                  <a:gd name="connsiteY20" fmla="*/ 273773 h 2419117"/>
                  <a:gd name="connsiteX21" fmla="*/ 613229 w 3316112"/>
                  <a:gd name="connsiteY21" fmla="*/ 228617 h 2419117"/>
                  <a:gd name="connsiteX22" fmla="*/ 538239 w 3316112"/>
                  <a:gd name="connsiteY22" fmla="*/ 192331 h 2419117"/>
                  <a:gd name="connsiteX23" fmla="*/ 461232 w 3316112"/>
                  <a:gd name="connsiteY23" fmla="*/ 129839 h 2419117"/>
                  <a:gd name="connsiteX24" fmla="*/ 319718 w 3316112"/>
                  <a:gd name="connsiteY24" fmla="*/ 81862 h 2419117"/>
                  <a:gd name="connsiteX25" fmla="*/ 251985 w 3316112"/>
                  <a:gd name="connsiteY25" fmla="*/ 47995 h 2419117"/>
                  <a:gd name="connsiteX26" fmla="*/ 218118 w 3316112"/>
                  <a:gd name="connsiteY26" fmla="*/ 25417 h 2419117"/>
                  <a:gd name="connsiteX27" fmla="*/ 323347 w 3316112"/>
                  <a:gd name="connsiteY27" fmla="*/ 4855 h 2419117"/>
                  <a:gd name="connsiteX28" fmla="*/ 685397 w 3316112"/>
                  <a:gd name="connsiteY28" fmla="*/ 16145 h 2419117"/>
                  <a:gd name="connsiteX29" fmla="*/ 883357 w 3316112"/>
                  <a:gd name="connsiteY29" fmla="*/ 22998 h 2419117"/>
                  <a:gd name="connsiteX30" fmla="*/ 1603425 w 3316112"/>
                  <a:gd name="connsiteY30" fmla="*/ 27433 h 2419117"/>
                  <a:gd name="connsiteX31" fmla="*/ 1684464 w 3316112"/>
                  <a:gd name="connsiteY31" fmla="*/ 53235 h 2419117"/>
                  <a:gd name="connsiteX32" fmla="*/ 1887261 w 3316112"/>
                  <a:gd name="connsiteY32" fmla="*/ 4049 h 2419117"/>
                  <a:gd name="connsiteX33" fmla="*/ 2287614 w 3316112"/>
                  <a:gd name="connsiteY33" fmla="*/ 22191 h 2419117"/>
                  <a:gd name="connsiteX34" fmla="*/ 2758118 w 3316112"/>
                  <a:gd name="connsiteY34" fmla="*/ 18966 h 2419117"/>
                  <a:gd name="connsiteX35" fmla="*/ 2898019 w 3316112"/>
                  <a:gd name="connsiteY35" fmla="*/ 30659 h 2419117"/>
                  <a:gd name="connsiteX36" fmla="*/ 3284665 w 3316112"/>
                  <a:gd name="connsiteY36" fmla="*/ 62912 h 2419117"/>
                  <a:gd name="connsiteX37" fmla="*/ 3316112 w 3316112"/>
                  <a:gd name="connsiteY37" fmla="*/ 183058 h 2419117"/>
                  <a:gd name="connsiteX38" fmla="*/ 3285470 w 3316112"/>
                  <a:gd name="connsiteY38" fmla="*/ 368116 h 2419117"/>
                  <a:gd name="connsiteX39" fmla="*/ 3230639 w 3316112"/>
                  <a:gd name="connsiteY39" fmla="*/ 595910 h 2419117"/>
                  <a:gd name="connsiteX40" fmla="*/ 3216528 w 3316112"/>
                  <a:gd name="connsiteY40" fmla="*/ 789434 h 2419117"/>
                  <a:gd name="connsiteX41" fmla="*/ 3185080 w 3316112"/>
                  <a:gd name="connsiteY41" fmla="*/ 928528 h 2419117"/>
                  <a:gd name="connsiteX42" fmla="*/ 3134683 w 3316112"/>
                  <a:gd name="connsiteY42" fmla="*/ 1024080 h 2419117"/>
                  <a:gd name="connsiteX43" fmla="*/ 3096785 w 3316112"/>
                  <a:gd name="connsiteY43" fmla="*/ 1097862 h 2419117"/>
                  <a:gd name="connsiteX44" fmla="*/ 3062918 w 3316112"/>
                  <a:gd name="connsiteY44" fmla="*/ 1165595 h 2419117"/>
                  <a:gd name="connsiteX45" fmla="*/ 3006474 w 3316112"/>
                  <a:gd name="connsiteY45" fmla="*/ 1244617 h 2419117"/>
                  <a:gd name="connsiteX46" fmla="*/ 2961318 w 3316112"/>
                  <a:gd name="connsiteY46" fmla="*/ 1346217 h 2419117"/>
                  <a:gd name="connsiteX47" fmla="*/ 2938740 w 3316112"/>
                  <a:gd name="connsiteY47" fmla="*/ 1391373 h 2419117"/>
                  <a:gd name="connsiteX48" fmla="*/ 2927451 w 3316112"/>
                  <a:gd name="connsiteY48" fmla="*/ 1620779 h 2419117"/>
                  <a:gd name="connsiteX49" fmla="*/ 2871007 w 3316112"/>
                  <a:gd name="connsiteY49" fmla="*/ 1786484 h 2419117"/>
                  <a:gd name="connsiteX50" fmla="*/ 2859718 w 3316112"/>
                  <a:gd name="connsiteY50" fmla="*/ 1842928 h 2419117"/>
                  <a:gd name="connsiteX51" fmla="*/ 2837140 w 3316112"/>
                  <a:gd name="connsiteY51" fmla="*/ 1876795 h 2419117"/>
                  <a:gd name="connsiteX52" fmla="*/ 2791985 w 3316112"/>
                  <a:gd name="connsiteY52" fmla="*/ 2034839 h 2419117"/>
                  <a:gd name="connsiteX53" fmla="*/ 2769407 w 3316112"/>
                  <a:gd name="connsiteY53" fmla="*/ 2113862 h 2419117"/>
                  <a:gd name="connsiteX54" fmla="*/ 2780696 w 3316112"/>
                  <a:gd name="connsiteY54" fmla="*/ 2147728 h 2419117"/>
                  <a:gd name="connsiteX55" fmla="*/ 2758118 w 3316112"/>
                  <a:gd name="connsiteY55" fmla="*/ 2249328 h 2419117"/>
                  <a:gd name="connsiteX56" fmla="*/ 2579382 w 3316112"/>
                  <a:gd name="connsiteY56" fmla="*/ 2386325 h 2419117"/>
                  <a:gd name="connsiteX57" fmla="*/ 2392826 w 3316112"/>
                  <a:gd name="connsiteY57" fmla="*/ 2370737 h 2419117"/>
                  <a:gd name="connsiteX58" fmla="*/ 2148518 w 3316112"/>
                  <a:gd name="connsiteY58" fmla="*/ 2418662 h 2419117"/>
                  <a:gd name="connsiteX59" fmla="*/ 1945318 w 3316112"/>
                  <a:gd name="connsiteY59" fmla="*/ 2396084 h 2419117"/>
                  <a:gd name="connsiteX60" fmla="*/ 1855007 w 3316112"/>
                  <a:gd name="connsiteY60" fmla="*/ 2373506 h 2419117"/>
                  <a:gd name="connsiteX61" fmla="*/ 1764696 w 3316112"/>
                  <a:gd name="connsiteY61" fmla="*/ 2339639 h 2419117"/>
                  <a:gd name="connsiteX62" fmla="*/ 1719540 w 3316112"/>
                  <a:gd name="connsiteY62" fmla="*/ 2328350 h 2419117"/>
                  <a:gd name="connsiteX63" fmla="*/ 1685674 w 3316112"/>
                  <a:gd name="connsiteY63" fmla="*/ 2305773 h 2419117"/>
                  <a:gd name="connsiteX64" fmla="*/ 1617940 w 3316112"/>
                  <a:gd name="connsiteY64" fmla="*/ 2204173 h 2419117"/>
                  <a:gd name="connsiteX65" fmla="*/ 1561495 w 3316112"/>
                  <a:gd name="connsiteY65" fmla="*/ 2091284 h 2419117"/>
                  <a:gd name="connsiteX66" fmla="*/ 1199195 w 3316112"/>
                  <a:gd name="connsiteY66" fmla="*/ 2362841 h 2419117"/>
                  <a:gd name="connsiteX67" fmla="*/ 819593 w 3316112"/>
                  <a:gd name="connsiteY67" fmla="*/ 2208045 h 2419117"/>
                  <a:gd name="connsiteX68" fmla="*/ 680309 w 3316112"/>
                  <a:gd name="connsiteY68" fmla="*/ 2161588 h 2419117"/>
                  <a:gd name="connsiteX69" fmla="*/ 431541 w 3316112"/>
                  <a:gd name="connsiteY69" fmla="*/ 2070197 h 2419117"/>
                  <a:gd name="connsiteX70" fmla="*/ 40477 w 3316112"/>
                  <a:gd name="connsiteY70" fmla="*/ 1944316 h 2419117"/>
                  <a:gd name="connsiteX71" fmla="*/ 0 w 3316112"/>
                  <a:gd name="connsiteY71" fmla="*/ 1525227 h 2419117"/>
                  <a:gd name="connsiteX0" fmla="*/ 71362 w 3316112"/>
                  <a:gd name="connsiteY0" fmla="*/ 1154306 h 2396084"/>
                  <a:gd name="connsiteX1" fmla="*/ 127807 w 3316112"/>
                  <a:gd name="connsiteY1" fmla="*/ 1131728 h 2396084"/>
                  <a:gd name="connsiteX2" fmla="*/ 383822 w 3316112"/>
                  <a:gd name="connsiteY2" fmla="*/ 1148259 h 2396084"/>
                  <a:gd name="connsiteX3" fmla="*/ 560413 w 3316112"/>
                  <a:gd name="connsiteY3" fmla="*/ 1182125 h 2396084"/>
                  <a:gd name="connsiteX4" fmla="*/ 822880 w 3316112"/>
                  <a:gd name="connsiteY4" fmla="*/ 1220023 h 2396084"/>
                  <a:gd name="connsiteX5" fmla="*/ 549345 w 3316112"/>
                  <a:gd name="connsiteY5" fmla="*/ 1698682 h 2396084"/>
                  <a:gd name="connsiteX6" fmla="*/ 877103 w 3316112"/>
                  <a:gd name="connsiteY6" fmla="*/ 1707713 h 2396084"/>
                  <a:gd name="connsiteX7" fmla="*/ 1258171 w 3316112"/>
                  <a:gd name="connsiteY7" fmla="*/ 1881206 h 2396084"/>
                  <a:gd name="connsiteX8" fmla="*/ 1724371 w 3316112"/>
                  <a:gd name="connsiteY8" fmla="*/ 1956797 h 2396084"/>
                  <a:gd name="connsiteX9" fmla="*/ 1572785 w 3316112"/>
                  <a:gd name="connsiteY9" fmla="*/ 1233328 h 2396084"/>
                  <a:gd name="connsiteX10" fmla="*/ 1505051 w 3316112"/>
                  <a:gd name="connsiteY10" fmla="*/ 1086573 h 2396084"/>
                  <a:gd name="connsiteX11" fmla="*/ 1426029 w 3316112"/>
                  <a:gd name="connsiteY11" fmla="*/ 973684 h 2396084"/>
                  <a:gd name="connsiteX12" fmla="*/ 1347007 w 3316112"/>
                  <a:gd name="connsiteY12" fmla="*/ 894662 h 2396084"/>
                  <a:gd name="connsiteX13" fmla="*/ 1290562 w 3316112"/>
                  <a:gd name="connsiteY13" fmla="*/ 826928 h 2396084"/>
                  <a:gd name="connsiteX14" fmla="*/ 1222829 w 3316112"/>
                  <a:gd name="connsiteY14" fmla="*/ 725328 h 2396084"/>
                  <a:gd name="connsiteX15" fmla="*/ 1132518 w 3316112"/>
                  <a:gd name="connsiteY15" fmla="*/ 646306 h 2396084"/>
                  <a:gd name="connsiteX16" fmla="*/ 1008340 w 3316112"/>
                  <a:gd name="connsiteY16" fmla="*/ 578573 h 2396084"/>
                  <a:gd name="connsiteX17" fmla="*/ 964394 w 3316112"/>
                  <a:gd name="connsiteY17" fmla="*/ 547528 h 2396084"/>
                  <a:gd name="connsiteX18" fmla="*/ 803528 w 3316112"/>
                  <a:gd name="connsiteY18" fmla="*/ 392306 h 2396084"/>
                  <a:gd name="connsiteX19" fmla="*/ 669674 w 3316112"/>
                  <a:gd name="connsiteY19" fmla="*/ 307639 h 2396084"/>
                  <a:gd name="connsiteX20" fmla="*/ 635807 w 3316112"/>
                  <a:gd name="connsiteY20" fmla="*/ 273773 h 2396084"/>
                  <a:gd name="connsiteX21" fmla="*/ 613229 w 3316112"/>
                  <a:gd name="connsiteY21" fmla="*/ 228617 h 2396084"/>
                  <a:gd name="connsiteX22" fmla="*/ 538239 w 3316112"/>
                  <a:gd name="connsiteY22" fmla="*/ 192331 h 2396084"/>
                  <a:gd name="connsiteX23" fmla="*/ 461232 w 3316112"/>
                  <a:gd name="connsiteY23" fmla="*/ 129839 h 2396084"/>
                  <a:gd name="connsiteX24" fmla="*/ 319718 w 3316112"/>
                  <a:gd name="connsiteY24" fmla="*/ 81862 h 2396084"/>
                  <a:gd name="connsiteX25" fmla="*/ 251985 w 3316112"/>
                  <a:gd name="connsiteY25" fmla="*/ 47995 h 2396084"/>
                  <a:gd name="connsiteX26" fmla="*/ 218118 w 3316112"/>
                  <a:gd name="connsiteY26" fmla="*/ 25417 h 2396084"/>
                  <a:gd name="connsiteX27" fmla="*/ 323347 w 3316112"/>
                  <a:gd name="connsiteY27" fmla="*/ 4855 h 2396084"/>
                  <a:gd name="connsiteX28" fmla="*/ 685397 w 3316112"/>
                  <a:gd name="connsiteY28" fmla="*/ 16145 h 2396084"/>
                  <a:gd name="connsiteX29" fmla="*/ 883357 w 3316112"/>
                  <a:gd name="connsiteY29" fmla="*/ 22998 h 2396084"/>
                  <a:gd name="connsiteX30" fmla="*/ 1603425 w 3316112"/>
                  <a:gd name="connsiteY30" fmla="*/ 27433 h 2396084"/>
                  <a:gd name="connsiteX31" fmla="*/ 1684464 w 3316112"/>
                  <a:gd name="connsiteY31" fmla="*/ 53235 h 2396084"/>
                  <a:gd name="connsiteX32" fmla="*/ 1887261 w 3316112"/>
                  <a:gd name="connsiteY32" fmla="*/ 4049 h 2396084"/>
                  <a:gd name="connsiteX33" fmla="*/ 2287614 w 3316112"/>
                  <a:gd name="connsiteY33" fmla="*/ 22191 h 2396084"/>
                  <a:gd name="connsiteX34" fmla="*/ 2758118 w 3316112"/>
                  <a:gd name="connsiteY34" fmla="*/ 18966 h 2396084"/>
                  <a:gd name="connsiteX35" fmla="*/ 2898019 w 3316112"/>
                  <a:gd name="connsiteY35" fmla="*/ 30659 h 2396084"/>
                  <a:gd name="connsiteX36" fmla="*/ 3284665 w 3316112"/>
                  <a:gd name="connsiteY36" fmla="*/ 62912 h 2396084"/>
                  <a:gd name="connsiteX37" fmla="*/ 3316112 w 3316112"/>
                  <a:gd name="connsiteY37" fmla="*/ 183058 h 2396084"/>
                  <a:gd name="connsiteX38" fmla="*/ 3285470 w 3316112"/>
                  <a:gd name="connsiteY38" fmla="*/ 368116 h 2396084"/>
                  <a:gd name="connsiteX39" fmla="*/ 3230639 w 3316112"/>
                  <a:gd name="connsiteY39" fmla="*/ 595910 h 2396084"/>
                  <a:gd name="connsiteX40" fmla="*/ 3216528 w 3316112"/>
                  <a:gd name="connsiteY40" fmla="*/ 789434 h 2396084"/>
                  <a:gd name="connsiteX41" fmla="*/ 3185080 w 3316112"/>
                  <a:gd name="connsiteY41" fmla="*/ 928528 h 2396084"/>
                  <a:gd name="connsiteX42" fmla="*/ 3134683 w 3316112"/>
                  <a:gd name="connsiteY42" fmla="*/ 1024080 h 2396084"/>
                  <a:gd name="connsiteX43" fmla="*/ 3096785 w 3316112"/>
                  <a:gd name="connsiteY43" fmla="*/ 1097862 h 2396084"/>
                  <a:gd name="connsiteX44" fmla="*/ 3062918 w 3316112"/>
                  <a:gd name="connsiteY44" fmla="*/ 1165595 h 2396084"/>
                  <a:gd name="connsiteX45" fmla="*/ 3006474 w 3316112"/>
                  <a:gd name="connsiteY45" fmla="*/ 1244617 h 2396084"/>
                  <a:gd name="connsiteX46" fmla="*/ 2961318 w 3316112"/>
                  <a:gd name="connsiteY46" fmla="*/ 1346217 h 2396084"/>
                  <a:gd name="connsiteX47" fmla="*/ 2938740 w 3316112"/>
                  <a:gd name="connsiteY47" fmla="*/ 1391373 h 2396084"/>
                  <a:gd name="connsiteX48" fmla="*/ 2927451 w 3316112"/>
                  <a:gd name="connsiteY48" fmla="*/ 1620779 h 2396084"/>
                  <a:gd name="connsiteX49" fmla="*/ 2871007 w 3316112"/>
                  <a:gd name="connsiteY49" fmla="*/ 1786484 h 2396084"/>
                  <a:gd name="connsiteX50" fmla="*/ 2859718 w 3316112"/>
                  <a:gd name="connsiteY50" fmla="*/ 1842928 h 2396084"/>
                  <a:gd name="connsiteX51" fmla="*/ 2837140 w 3316112"/>
                  <a:gd name="connsiteY51" fmla="*/ 1876795 h 2396084"/>
                  <a:gd name="connsiteX52" fmla="*/ 2791985 w 3316112"/>
                  <a:gd name="connsiteY52" fmla="*/ 2034839 h 2396084"/>
                  <a:gd name="connsiteX53" fmla="*/ 2769407 w 3316112"/>
                  <a:gd name="connsiteY53" fmla="*/ 2113862 h 2396084"/>
                  <a:gd name="connsiteX54" fmla="*/ 2780696 w 3316112"/>
                  <a:gd name="connsiteY54" fmla="*/ 2147728 h 2396084"/>
                  <a:gd name="connsiteX55" fmla="*/ 2758118 w 3316112"/>
                  <a:gd name="connsiteY55" fmla="*/ 2249328 h 2396084"/>
                  <a:gd name="connsiteX56" fmla="*/ 2579382 w 3316112"/>
                  <a:gd name="connsiteY56" fmla="*/ 2386325 h 2396084"/>
                  <a:gd name="connsiteX57" fmla="*/ 2392826 w 3316112"/>
                  <a:gd name="connsiteY57" fmla="*/ 2370737 h 2396084"/>
                  <a:gd name="connsiteX58" fmla="*/ 1945318 w 3316112"/>
                  <a:gd name="connsiteY58" fmla="*/ 2396084 h 2396084"/>
                  <a:gd name="connsiteX59" fmla="*/ 1855007 w 3316112"/>
                  <a:gd name="connsiteY59" fmla="*/ 2373506 h 2396084"/>
                  <a:gd name="connsiteX60" fmla="*/ 1764696 w 3316112"/>
                  <a:gd name="connsiteY60" fmla="*/ 2339639 h 2396084"/>
                  <a:gd name="connsiteX61" fmla="*/ 1719540 w 3316112"/>
                  <a:gd name="connsiteY61" fmla="*/ 2328350 h 2396084"/>
                  <a:gd name="connsiteX62" fmla="*/ 1685674 w 3316112"/>
                  <a:gd name="connsiteY62" fmla="*/ 2305773 h 2396084"/>
                  <a:gd name="connsiteX63" fmla="*/ 1617940 w 3316112"/>
                  <a:gd name="connsiteY63" fmla="*/ 2204173 h 2396084"/>
                  <a:gd name="connsiteX64" fmla="*/ 1561495 w 3316112"/>
                  <a:gd name="connsiteY64" fmla="*/ 2091284 h 2396084"/>
                  <a:gd name="connsiteX65" fmla="*/ 1199195 w 3316112"/>
                  <a:gd name="connsiteY65" fmla="*/ 2362841 h 2396084"/>
                  <a:gd name="connsiteX66" fmla="*/ 819593 w 3316112"/>
                  <a:gd name="connsiteY66" fmla="*/ 2208045 h 2396084"/>
                  <a:gd name="connsiteX67" fmla="*/ 680309 w 3316112"/>
                  <a:gd name="connsiteY67" fmla="*/ 2161588 h 2396084"/>
                  <a:gd name="connsiteX68" fmla="*/ 431541 w 3316112"/>
                  <a:gd name="connsiteY68" fmla="*/ 2070197 h 2396084"/>
                  <a:gd name="connsiteX69" fmla="*/ 40477 w 3316112"/>
                  <a:gd name="connsiteY69" fmla="*/ 1944316 h 2396084"/>
                  <a:gd name="connsiteX70" fmla="*/ 0 w 3316112"/>
                  <a:gd name="connsiteY70" fmla="*/ 1525227 h 2396084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77103 w 3316112"/>
                  <a:gd name="connsiteY6" fmla="*/ 1707713 h 2392339"/>
                  <a:gd name="connsiteX7" fmla="*/ 1258171 w 3316112"/>
                  <a:gd name="connsiteY7" fmla="*/ 1881206 h 2392339"/>
                  <a:gd name="connsiteX8" fmla="*/ 1724371 w 3316112"/>
                  <a:gd name="connsiteY8" fmla="*/ 1956797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724371 w 3316112"/>
                  <a:gd name="connsiteY8" fmla="*/ 1956797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661111 w 3316112"/>
                  <a:gd name="connsiteY8" fmla="*/ 1928043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661111 w 3316112"/>
                  <a:gd name="connsiteY8" fmla="*/ 1928043 h 2392339"/>
                  <a:gd name="connsiteX9" fmla="*/ 1641796 w 3316112"/>
                  <a:gd name="connsiteY9" fmla="*/ 1520876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911220 w 3666919"/>
                  <a:gd name="connsiteY3" fmla="*/ 1182125 h 2392339"/>
                  <a:gd name="connsiteX4" fmla="*/ 1173687 w 3666919"/>
                  <a:gd name="connsiteY4" fmla="*/ 1220023 h 2392339"/>
                  <a:gd name="connsiteX5" fmla="*/ 900152 w 3666919"/>
                  <a:gd name="connsiteY5" fmla="*/ 1698682 h 2392339"/>
                  <a:gd name="connsiteX6" fmla="*/ 1204906 w 3666919"/>
                  <a:gd name="connsiteY6" fmla="*/ 1776724 h 2392339"/>
                  <a:gd name="connsiteX7" fmla="*/ 1608978 w 3666919"/>
                  <a:gd name="connsiteY7" fmla="*/ 1881206 h 2392339"/>
                  <a:gd name="connsiteX8" fmla="*/ 2011918 w 3666919"/>
                  <a:gd name="connsiteY8" fmla="*/ 1928043 h 2392339"/>
                  <a:gd name="connsiteX9" fmla="*/ 1992603 w 3666919"/>
                  <a:gd name="connsiteY9" fmla="*/ 1520876 h 2392339"/>
                  <a:gd name="connsiteX10" fmla="*/ 1855858 w 3666919"/>
                  <a:gd name="connsiteY10" fmla="*/ 1086573 h 2392339"/>
                  <a:gd name="connsiteX11" fmla="*/ 1776836 w 3666919"/>
                  <a:gd name="connsiteY11" fmla="*/ 973684 h 2392339"/>
                  <a:gd name="connsiteX12" fmla="*/ 1697814 w 3666919"/>
                  <a:gd name="connsiteY12" fmla="*/ 894662 h 2392339"/>
                  <a:gd name="connsiteX13" fmla="*/ 1641369 w 3666919"/>
                  <a:gd name="connsiteY13" fmla="*/ 826928 h 2392339"/>
                  <a:gd name="connsiteX14" fmla="*/ 1573636 w 3666919"/>
                  <a:gd name="connsiteY14" fmla="*/ 725328 h 2392339"/>
                  <a:gd name="connsiteX15" fmla="*/ 1483325 w 3666919"/>
                  <a:gd name="connsiteY15" fmla="*/ 646306 h 2392339"/>
                  <a:gd name="connsiteX16" fmla="*/ 1359147 w 3666919"/>
                  <a:gd name="connsiteY16" fmla="*/ 578573 h 2392339"/>
                  <a:gd name="connsiteX17" fmla="*/ 1315201 w 3666919"/>
                  <a:gd name="connsiteY17" fmla="*/ 547528 h 2392339"/>
                  <a:gd name="connsiteX18" fmla="*/ 1154335 w 3666919"/>
                  <a:gd name="connsiteY18" fmla="*/ 392306 h 2392339"/>
                  <a:gd name="connsiteX19" fmla="*/ 1020481 w 3666919"/>
                  <a:gd name="connsiteY19" fmla="*/ 307639 h 2392339"/>
                  <a:gd name="connsiteX20" fmla="*/ 986614 w 3666919"/>
                  <a:gd name="connsiteY20" fmla="*/ 273773 h 2392339"/>
                  <a:gd name="connsiteX21" fmla="*/ 964036 w 3666919"/>
                  <a:gd name="connsiteY21" fmla="*/ 228617 h 2392339"/>
                  <a:gd name="connsiteX22" fmla="*/ 889046 w 3666919"/>
                  <a:gd name="connsiteY22" fmla="*/ 192331 h 2392339"/>
                  <a:gd name="connsiteX23" fmla="*/ 812039 w 3666919"/>
                  <a:gd name="connsiteY23" fmla="*/ 129839 h 2392339"/>
                  <a:gd name="connsiteX24" fmla="*/ 670525 w 3666919"/>
                  <a:gd name="connsiteY24" fmla="*/ 81862 h 2392339"/>
                  <a:gd name="connsiteX25" fmla="*/ 602792 w 3666919"/>
                  <a:gd name="connsiteY25" fmla="*/ 47995 h 2392339"/>
                  <a:gd name="connsiteX26" fmla="*/ 568925 w 3666919"/>
                  <a:gd name="connsiteY26" fmla="*/ 25417 h 2392339"/>
                  <a:gd name="connsiteX27" fmla="*/ 674154 w 3666919"/>
                  <a:gd name="connsiteY27" fmla="*/ 4855 h 2392339"/>
                  <a:gd name="connsiteX28" fmla="*/ 1036204 w 3666919"/>
                  <a:gd name="connsiteY28" fmla="*/ 16145 h 2392339"/>
                  <a:gd name="connsiteX29" fmla="*/ 1234164 w 3666919"/>
                  <a:gd name="connsiteY29" fmla="*/ 22998 h 2392339"/>
                  <a:gd name="connsiteX30" fmla="*/ 1954232 w 3666919"/>
                  <a:gd name="connsiteY30" fmla="*/ 27433 h 2392339"/>
                  <a:gd name="connsiteX31" fmla="*/ 2035271 w 3666919"/>
                  <a:gd name="connsiteY31" fmla="*/ 53235 h 2392339"/>
                  <a:gd name="connsiteX32" fmla="*/ 2238068 w 3666919"/>
                  <a:gd name="connsiteY32" fmla="*/ 4049 h 2392339"/>
                  <a:gd name="connsiteX33" fmla="*/ 2638421 w 3666919"/>
                  <a:gd name="connsiteY33" fmla="*/ 22191 h 2392339"/>
                  <a:gd name="connsiteX34" fmla="*/ 3108925 w 3666919"/>
                  <a:gd name="connsiteY34" fmla="*/ 18966 h 2392339"/>
                  <a:gd name="connsiteX35" fmla="*/ 3248826 w 3666919"/>
                  <a:gd name="connsiteY35" fmla="*/ 30659 h 2392339"/>
                  <a:gd name="connsiteX36" fmla="*/ 3635472 w 3666919"/>
                  <a:gd name="connsiteY36" fmla="*/ 62912 h 2392339"/>
                  <a:gd name="connsiteX37" fmla="*/ 3666919 w 3666919"/>
                  <a:gd name="connsiteY37" fmla="*/ 183058 h 2392339"/>
                  <a:gd name="connsiteX38" fmla="*/ 3636277 w 3666919"/>
                  <a:gd name="connsiteY38" fmla="*/ 368116 h 2392339"/>
                  <a:gd name="connsiteX39" fmla="*/ 3581446 w 3666919"/>
                  <a:gd name="connsiteY39" fmla="*/ 595910 h 2392339"/>
                  <a:gd name="connsiteX40" fmla="*/ 3567335 w 3666919"/>
                  <a:gd name="connsiteY40" fmla="*/ 789434 h 2392339"/>
                  <a:gd name="connsiteX41" fmla="*/ 3535887 w 3666919"/>
                  <a:gd name="connsiteY41" fmla="*/ 928528 h 2392339"/>
                  <a:gd name="connsiteX42" fmla="*/ 3485490 w 3666919"/>
                  <a:gd name="connsiteY42" fmla="*/ 1024080 h 2392339"/>
                  <a:gd name="connsiteX43" fmla="*/ 3447592 w 3666919"/>
                  <a:gd name="connsiteY43" fmla="*/ 1097862 h 2392339"/>
                  <a:gd name="connsiteX44" fmla="*/ 3413725 w 3666919"/>
                  <a:gd name="connsiteY44" fmla="*/ 1165595 h 2392339"/>
                  <a:gd name="connsiteX45" fmla="*/ 3357281 w 3666919"/>
                  <a:gd name="connsiteY45" fmla="*/ 1244617 h 2392339"/>
                  <a:gd name="connsiteX46" fmla="*/ 3312125 w 3666919"/>
                  <a:gd name="connsiteY46" fmla="*/ 1346217 h 2392339"/>
                  <a:gd name="connsiteX47" fmla="*/ 3289547 w 3666919"/>
                  <a:gd name="connsiteY47" fmla="*/ 1391373 h 2392339"/>
                  <a:gd name="connsiteX48" fmla="*/ 3278258 w 3666919"/>
                  <a:gd name="connsiteY48" fmla="*/ 1620779 h 2392339"/>
                  <a:gd name="connsiteX49" fmla="*/ 3221814 w 3666919"/>
                  <a:gd name="connsiteY49" fmla="*/ 1786484 h 2392339"/>
                  <a:gd name="connsiteX50" fmla="*/ 3210525 w 3666919"/>
                  <a:gd name="connsiteY50" fmla="*/ 1842928 h 2392339"/>
                  <a:gd name="connsiteX51" fmla="*/ 3187947 w 3666919"/>
                  <a:gd name="connsiteY51" fmla="*/ 1876795 h 2392339"/>
                  <a:gd name="connsiteX52" fmla="*/ 3142792 w 3666919"/>
                  <a:gd name="connsiteY52" fmla="*/ 2034839 h 2392339"/>
                  <a:gd name="connsiteX53" fmla="*/ 3120214 w 3666919"/>
                  <a:gd name="connsiteY53" fmla="*/ 2113862 h 2392339"/>
                  <a:gd name="connsiteX54" fmla="*/ 3131503 w 3666919"/>
                  <a:gd name="connsiteY54" fmla="*/ 2147728 h 2392339"/>
                  <a:gd name="connsiteX55" fmla="*/ 3108925 w 3666919"/>
                  <a:gd name="connsiteY55" fmla="*/ 2249328 h 2392339"/>
                  <a:gd name="connsiteX56" fmla="*/ 2930189 w 3666919"/>
                  <a:gd name="connsiteY56" fmla="*/ 2386325 h 2392339"/>
                  <a:gd name="connsiteX57" fmla="*/ 2743633 w 3666919"/>
                  <a:gd name="connsiteY57" fmla="*/ 2370737 h 2392339"/>
                  <a:gd name="connsiteX58" fmla="*/ 2572171 w 3666919"/>
                  <a:gd name="connsiteY58" fmla="*/ 2390333 h 2392339"/>
                  <a:gd name="connsiteX59" fmla="*/ 2205814 w 3666919"/>
                  <a:gd name="connsiteY59" fmla="*/ 2373506 h 2392339"/>
                  <a:gd name="connsiteX60" fmla="*/ 2115503 w 3666919"/>
                  <a:gd name="connsiteY60" fmla="*/ 2339639 h 2392339"/>
                  <a:gd name="connsiteX61" fmla="*/ 2070347 w 3666919"/>
                  <a:gd name="connsiteY61" fmla="*/ 2328350 h 2392339"/>
                  <a:gd name="connsiteX62" fmla="*/ 2036481 w 3666919"/>
                  <a:gd name="connsiteY62" fmla="*/ 2305773 h 2392339"/>
                  <a:gd name="connsiteX63" fmla="*/ 1968747 w 3666919"/>
                  <a:gd name="connsiteY63" fmla="*/ 2204173 h 2392339"/>
                  <a:gd name="connsiteX64" fmla="*/ 1912302 w 3666919"/>
                  <a:gd name="connsiteY64" fmla="*/ 2091284 h 2392339"/>
                  <a:gd name="connsiteX65" fmla="*/ 1550002 w 3666919"/>
                  <a:gd name="connsiteY65" fmla="*/ 2362841 h 2392339"/>
                  <a:gd name="connsiteX66" fmla="*/ 1170400 w 3666919"/>
                  <a:gd name="connsiteY66" fmla="*/ 2208045 h 2392339"/>
                  <a:gd name="connsiteX67" fmla="*/ 1031116 w 3666919"/>
                  <a:gd name="connsiteY67" fmla="*/ 2161588 h 2392339"/>
                  <a:gd name="connsiteX68" fmla="*/ 782348 w 3666919"/>
                  <a:gd name="connsiteY68" fmla="*/ 2070197 h 2392339"/>
                  <a:gd name="connsiteX69" fmla="*/ 391284 w 3666919"/>
                  <a:gd name="connsiteY69" fmla="*/ 1944316 h 2392339"/>
                  <a:gd name="connsiteX70" fmla="*/ 0 w 3666919"/>
                  <a:gd name="connsiteY70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911220 w 3666919"/>
                  <a:gd name="connsiteY3" fmla="*/ 1182125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20213 w 3666919"/>
                  <a:gd name="connsiteY1" fmla="*/ 1529436 h 2392339"/>
                  <a:gd name="connsiteX2" fmla="*/ 478614 w 3666919"/>
                  <a:gd name="connsiteY2" fmla="*/ 1131728 h 2392339"/>
                  <a:gd name="connsiteX3" fmla="*/ 303308 w 3666919"/>
                  <a:gd name="connsiteY3" fmla="*/ 1527821 h 2392339"/>
                  <a:gd name="connsiteX4" fmla="*/ 566163 w 3666919"/>
                  <a:gd name="connsiteY4" fmla="*/ 1716963 h 2392339"/>
                  <a:gd name="connsiteX5" fmla="*/ 900152 w 3666919"/>
                  <a:gd name="connsiteY5" fmla="*/ 1698682 h 2392339"/>
                  <a:gd name="connsiteX6" fmla="*/ 1204906 w 3666919"/>
                  <a:gd name="connsiteY6" fmla="*/ 1776724 h 2392339"/>
                  <a:gd name="connsiteX7" fmla="*/ 1608978 w 3666919"/>
                  <a:gd name="connsiteY7" fmla="*/ 1881206 h 2392339"/>
                  <a:gd name="connsiteX8" fmla="*/ 2011918 w 3666919"/>
                  <a:gd name="connsiteY8" fmla="*/ 1928043 h 2392339"/>
                  <a:gd name="connsiteX9" fmla="*/ 1992603 w 3666919"/>
                  <a:gd name="connsiteY9" fmla="*/ 1520876 h 2392339"/>
                  <a:gd name="connsiteX10" fmla="*/ 1855858 w 3666919"/>
                  <a:gd name="connsiteY10" fmla="*/ 1086573 h 2392339"/>
                  <a:gd name="connsiteX11" fmla="*/ 1776836 w 3666919"/>
                  <a:gd name="connsiteY11" fmla="*/ 973684 h 2392339"/>
                  <a:gd name="connsiteX12" fmla="*/ 1697814 w 3666919"/>
                  <a:gd name="connsiteY12" fmla="*/ 894662 h 2392339"/>
                  <a:gd name="connsiteX13" fmla="*/ 1641369 w 3666919"/>
                  <a:gd name="connsiteY13" fmla="*/ 826928 h 2392339"/>
                  <a:gd name="connsiteX14" fmla="*/ 1573636 w 3666919"/>
                  <a:gd name="connsiteY14" fmla="*/ 725328 h 2392339"/>
                  <a:gd name="connsiteX15" fmla="*/ 1483325 w 3666919"/>
                  <a:gd name="connsiteY15" fmla="*/ 646306 h 2392339"/>
                  <a:gd name="connsiteX16" fmla="*/ 1359147 w 3666919"/>
                  <a:gd name="connsiteY16" fmla="*/ 578573 h 2392339"/>
                  <a:gd name="connsiteX17" fmla="*/ 1315201 w 3666919"/>
                  <a:gd name="connsiteY17" fmla="*/ 547528 h 2392339"/>
                  <a:gd name="connsiteX18" fmla="*/ 1154335 w 3666919"/>
                  <a:gd name="connsiteY18" fmla="*/ 392306 h 2392339"/>
                  <a:gd name="connsiteX19" fmla="*/ 1020481 w 3666919"/>
                  <a:gd name="connsiteY19" fmla="*/ 307639 h 2392339"/>
                  <a:gd name="connsiteX20" fmla="*/ 986614 w 3666919"/>
                  <a:gd name="connsiteY20" fmla="*/ 273773 h 2392339"/>
                  <a:gd name="connsiteX21" fmla="*/ 964036 w 3666919"/>
                  <a:gd name="connsiteY21" fmla="*/ 228617 h 2392339"/>
                  <a:gd name="connsiteX22" fmla="*/ 889046 w 3666919"/>
                  <a:gd name="connsiteY22" fmla="*/ 192331 h 2392339"/>
                  <a:gd name="connsiteX23" fmla="*/ 812039 w 3666919"/>
                  <a:gd name="connsiteY23" fmla="*/ 129839 h 2392339"/>
                  <a:gd name="connsiteX24" fmla="*/ 670525 w 3666919"/>
                  <a:gd name="connsiteY24" fmla="*/ 81862 h 2392339"/>
                  <a:gd name="connsiteX25" fmla="*/ 602792 w 3666919"/>
                  <a:gd name="connsiteY25" fmla="*/ 47995 h 2392339"/>
                  <a:gd name="connsiteX26" fmla="*/ 568925 w 3666919"/>
                  <a:gd name="connsiteY26" fmla="*/ 25417 h 2392339"/>
                  <a:gd name="connsiteX27" fmla="*/ 674154 w 3666919"/>
                  <a:gd name="connsiteY27" fmla="*/ 4855 h 2392339"/>
                  <a:gd name="connsiteX28" fmla="*/ 1036204 w 3666919"/>
                  <a:gd name="connsiteY28" fmla="*/ 16145 h 2392339"/>
                  <a:gd name="connsiteX29" fmla="*/ 1234164 w 3666919"/>
                  <a:gd name="connsiteY29" fmla="*/ 22998 h 2392339"/>
                  <a:gd name="connsiteX30" fmla="*/ 1954232 w 3666919"/>
                  <a:gd name="connsiteY30" fmla="*/ 27433 h 2392339"/>
                  <a:gd name="connsiteX31" fmla="*/ 2035271 w 3666919"/>
                  <a:gd name="connsiteY31" fmla="*/ 53235 h 2392339"/>
                  <a:gd name="connsiteX32" fmla="*/ 2238068 w 3666919"/>
                  <a:gd name="connsiteY32" fmla="*/ 4049 h 2392339"/>
                  <a:gd name="connsiteX33" fmla="*/ 2638421 w 3666919"/>
                  <a:gd name="connsiteY33" fmla="*/ 22191 h 2392339"/>
                  <a:gd name="connsiteX34" fmla="*/ 3108925 w 3666919"/>
                  <a:gd name="connsiteY34" fmla="*/ 18966 h 2392339"/>
                  <a:gd name="connsiteX35" fmla="*/ 3248826 w 3666919"/>
                  <a:gd name="connsiteY35" fmla="*/ 30659 h 2392339"/>
                  <a:gd name="connsiteX36" fmla="*/ 3635472 w 3666919"/>
                  <a:gd name="connsiteY36" fmla="*/ 62912 h 2392339"/>
                  <a:gd name="connsiteX37" fmla="*/ 3666919 w 3666919"/>
                  <a:gd name="connsiteY37" fmla="*/ 183058 h 2392339"/>
                  <a:gd name="connsiteX38" fmla="*/ 3636277 w 3666919"/>
                  <a:gd name="connsiteY38" fmla="*/ 368116 h 2392339"/>
                  <a:gd name="connsiteX39" fmla="*/ 3581446 w 3666919"/>
                  <a:gd name="connsiteY39" fmla="*/ 595910 h 2392339"/>
                  <a:gd name="connsiteX40" fmla="*/ 3567335 w 3666919"/>
                  <a:gd name="connsiteY40" fmla="*/ 789434 h 2392339"/>
                  <a:gd name="connsiteX41" fmla="*/ 3535887 w 3666919"/>
                  <a:gd name="connsiteY41" fmla="*/ 928528 h 2392339"/>
                  <a:gd name="connsiteX42" fmla="*/ 3485490 w 3666919"/>
                  <a:gd name="connsiteY42" fmla="*/ 1024080 h 2392339"/>
                  <a:gd name="connsiteX43" fmla="*/ 3447592 w 3666919"/>
                  <a:gd name="connsiteY43" fmla="*/ 1097862 h 2392339"/>
                  <a:gd name="connsiteX44" fmla="*/ 3413725 w 3666919"/>
                  <a:gd name="connsiteY44" fmla="*/ 1165595 h 2392339"/>
                  <a:gd name="connsiteX45" fmla="*/ 3357281 w 3666919"/>
                  <a:gd name="connsiteY45" fmla="*/ 1244617 h 2392339"/>
                  <a:gd name="connsiteX46" fmla="*/ 3312125 w 3666919"/>
                  <a:gd name="connsiteY46" fmla="*/ 1346217 h 2392339"/>
                  <a:gd name="connsiteX47" fmla="*/ 3289547 w 3666919"/>
                  <a:gd name="connsiteY47" fmla="*/ 1391373 h 2392339"/>
                  <a:gd name="connsiteX48" fmla="*/ 3278258 w 3666919"/>
                  <a:gd name="connsiteY48" fmla="*/ 1620779 h 2392339"/>
                  <a:gd name="connsiteX49" fmla="*/ 3221814 w 3666919"/>
                  <a:gd name="connsiteY49" fmla="*/ 1786484 h 2392339"/>
                  <a:gd name="connsiteX50" fmla="*/ 3210525 w 3666919"/>
                  <a:gd name="connsiteY50" fmla="*/ 1842928 h 2392339"/>
                  <a:gd name="connsiteX51" fmla="*/ 3187947 w 3666919"/>
                  <a:gd name="connsiteY51" fmla="*/ 1876795 h 2392339"/>
                  <a:gd name="connsiteX52" fmla="*/ 3142792 w 3666919"/>
                  <a:gd name="connsiteY52" fmla="*/ 2034839 h 2392339"/>
                  <a:gd name="connsiteX53" fmla="*/ 3120214 w 3666919"/>
                  <a:gd name="connsiteY53" fmla="*/ 2113862 h 2392339"/>
                  <a:gd name="connsiteX54" fmla="*/ 3131503 w 3666919"/>
                  <a:gd name="connsiteY54" fmla="*/ 2147728 h 2392339"/>
                  <a:gd name="connsiteX55" fmla="*/ 3108925 w 3666919"/>
                  <a:gd name="connsiteY55" fmla="*/ 2249328 h 2392339"/>
                  <a:gd name="connsiteX56" fmla="*/ 2930189 w 3666919"/>
                  <a:gd name="connsiteY56" fmla="*/ 2386325 h 2392339"/>
                  <a:gd name="connsiteX57" fmla="*/ 2743633 w 3666919"/>
                  <a:gd name="connsiteY57" fmla="*/ 2370737 h 2392339"/>
                  <a:gd name="connsiteX58" fmla="*/ 2572171 w 3666919"/>
                  <a:gd name="connsiteY58" fmla="*/ 2390333 h 2392339"/>
                  <a:gd name="connsiteX59" fmla="*/ 2205814 w 3666919"/>
                  <a:gd name="connsiteY59" fmla="*/ 2373506 h 2392339"/>
                  <a:gd name="connsiteX60" fmla="*/ 2115503 w 3666919"/>
                  <a:gd name="connsiteY60" fmla="*/ 2339639 h 2392339"/>
                  <a:gd name="connsiteX61" fmla="*/ 2070347 w 3666919"/>
                  <a:gd name="connsiteY61" fmla="*/ 2328350 h 2392339"/>
                  <a:gd name="connsiteX62" fmla="*/ 2036481 w 3666919"/>
                  <a:gd name="connsiteY62" fmla="*/ 2305773 h 2392339"/>
                  <a:gd name="connsiteX63" fmla="*/ 1968747 w 3666919"/>
                  <a:gd name="connsiteY63" fmla="*/ 2204173 h 2392339"/>
                  <a:gd name="connsiteX64" fmla="*/ 1912302 w 3666919"/>
                  <a:gd name="connsiteY64" fmla="*/ 2091284 h 2392339"/>
                  <a:gd name="connsiteX65" fmla="*/ 1550002 w 3666919"/>
                  <a:gd name="connsiteY65" fmla="*/ 2362841 h 2392339"/>
                  <a:gd name="connsiteX66" fmla="*/ 1170400 w 3666919"/>
                  <a:gd name="connsiteY66" fmla="*/ 2208045 h 2392339"/>
                  <a:gd name="connsiteX67" fmla="*/ 1031116 w 3666919"/>
                  <a:gd name="connsiteY67" fmla="*/ 2161588 h 2392339"/>
                  <a:gd name="connsiteX68" fmla="*/ 782348 w 3666919"/>
                  <a:gd name="connsiteY68" fmla="*/ 2070197 h 2392339"/>
                  <a:gd name="connsiteX69" fmla="*/ 391284 w 3666919"/>
                  <a:gd name="connsiteY69" fmla="*/ 1944316 h 2392339"/>
                  <a:gd name="connsiteX70" fmla="*/ 0 w 3666919"/>
                  <a:gd name="connsiteY70" fmla="*/ 1904789 h 2392339"/>
                  <a:gd name="connsiteX0" fmla="*/ 422169 w 3666919"/>
                  <a:gd name="connsiteY0" fmla="*/ 1154306 h 2392339"/>
                  <a:gd name="connsiteX1" fmla="*/ 20213 w 3666919"/>
                  <a:gd name="connsiteY1" fmla="*/ 1529436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111618 w 3666919"/>
                  <a:gd name="connsiteY0" fmla="*/ 1085295 h 2392339"/>
                  <a:gd name="connsiteX1" fmla="*/ 20213 w 3666919"/>
                  <a:gd name="connsiteY1" fmla="*/ 1529436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20213 w 3666919"/>
                  <a:gd name="connsiteY0" fmla="*/ 1529436 h 2392339"/>
                  <a:gd name="connsiteX1" fmla="*/ 303308 w 3666919"/>
                  <a:gd name="connsiteY1" fmla="*/ 1527821 h 2392339"/>
                  <a:gd name="connsiteX2" fmla="*/ 566163 w 3666919"/>
                  <a:gd name="connsiteY2" fmla="*/ 1716963 h 2392339"/>
                  <a:gd name="connsiteX3" fmla="*/ 900152 w 3666919"/>
                  <a:gd name="connsiteY3" fmla="*/ 1698682 h 2392339"/>
                  <a:gd name="connsiteX4" fmla="*/ 1204906 w 3666919"/>
                  <a:gd name="connsiteY4" fmla="*/ 1776724 h 2392339"/>
                  <a:gd name="connsiteX5" fmla="*/ 1608978 w 3666919"/>
                  <a:gd name="connsiteY5" fmla="*/ 1881206 h 2392339"/>
                  <a:gd name="connsiteX6" fmla="*/ 2011918 w 3666919"/>
                  <a:gd name="connsiteY6" fmla="*/ 1928043 h 2392339"/>
                  <a:gd name="connsiteX7" fmla="*/ 1992603 w 3666919"/>
                  <a:gd name="connsiteY7" fmla="*/ 1520876 h 2392339"/>
                  <a:gd name="connsiteX8" fmla="*/ 1855858 w 3666919"/>
                  <a:gd name="connsiteY8" fmla="*/ 1086573 h 2392339"/>
                  <a:gd name="connsiteX9" fmla="*/ 1776836 w 3666919"/>
                  <a:gd name="connsiteY9" fmla="*/ 973684 h 2392339"/>
                  <a:gd name="connsiteX10" fmla="*/ 1697814 w 3666919"/>
                  <a:gd name="connsiteY10" fmla="*/ 894662 h 2392339"/>
                  <a:gd name="connsiteX11" fmla="*/ 1641369 w 3666919"/>
                  <a:gd name="connsiteY11" fmla="*/ 826928 h 2392339"/>
                  <a:gd name="connsiteX12" fmla="*/ 1573636 w 3666919"/>
                  <a:gd name="connsiteY12" fmla="*/ 725328 h 2392339"/>
                  <a:gd name="connsiteX13" fmla="*/ 1483325 w 3666919"/>
                  <a:gd name="connsiteY13" fmla="*/ 646306 h 2392339"/>
                  <a:gd name="connsiteX14" fmla="*/ 1359147 w 3666919"/>
                  <a:gd name="connsiteY14" fmla="*/ 578573 h 2392339"/>
                  <a:gd name="connsiteX15" fmla="*/ 1315201 w 3666919"/>
                  <a:gd name="connsiteY15" fmla="*/ 547528 h 2392339"/>
                  <a:gd name="connsiteX16" fmla="*/ 1154335 w 3666919"/>
                  <a:gd name="connsiteY16" fmla="*/ 392306 h 2392339"/>
                  <a:gd name="connsiteX17" fmla="*/ 1020481 w 3666919"/>
                  <a:gd name="connsiteY17" fmla="*/ 307639 h 2392339"/>
                  <a:gd name="connsiteX18" fmla="*/ 986614 w 3666919"/>
                  <a:gd name="connsiteY18" fmla="*/ 273773 h 2392339"/>
                  <a:gd name="connsiteX19" fmla="*/ 964036 w 3666919"/>
                  <a:gd name="connsiteY19" fmla="*/ 228617 h 2392339"/>
                  <a:gd name="connsiteX20" fmla="*/ 889046 w 3666919"/>
                  <a:gd name="connsiteY20" fmla="*/ 192331 h 2392339"/>
                  <a:gd name="connsiteX21" fmla="*/ 812039 w 3666919"/>
                  <a:gd name="connsiteY21" fmla="*/ 129839 h 2392339"/>
                  <a:gd name="connsiteX22" fmla="*/ 670525 w 3666919"/>
                  <a:gd name="connsiteY22" fmla="*/ 81862 h 2392339"/>
                  <a:gd name="connsiteX23" fmla="*/ 602792 w 3666919"/>
                  <a:gd name="connsiteY23" fmla="*/ 47995 h 2392339"/>
                  <a:gd name="connsiteX24" fmla="*/ 568925 w 3666919"/>
                  <a:gd name="connsiteY24" fmla="*/ 25417 h 2392339"/>
                  <a:gd name="connsiteX25" fmla="*/ 674154 w 3666919"/>
                  <a:gd name="connsiteY25" fmla="*/ 4855 h 2392339"/>
                  <a:gd name="connsiteX26" fmla="*/ 1036204 w 3666919"/>
                  <a:gd name="connsiteY26" fmla="*/ 16145 h 2392339"/>
                  <a:gd name="connsiteX27" fmla="*/ 1234164 w 3666919"/>
                  <a:gd name="connsiteY27" fmla="*/ 22998 h 2392339"/>
                  <a:gd name="connsiteX28" fmla="*/ 1954232 w 3666919"/>
                  <a:gd name="connsiteY28" fmla="*/ 27433 h 2392339"/>
                  <a:gd name="connsiteX29" fmla="*/ 2035271 w 3666919"/>
                  <a:gd name="connsiteY29" fmla="*/ 53235 h 2392339"/>
                  <a:gd name="connsiteX30" fmla="*/ 2238068 w 3666919"/>
                  <a:gd name="connsiteY30" fmla="*/ 4049 h 2392339"/>
                  <a:gd name="connsiteX31" fmla="*/ 2638421 w 3666919"/>
                  <a:gd name="connsiteY31" fmla="*/ 22191 h 2392339"/>
                  <a:gd name="connsiteX32" fmla="*/ 3108925 w 3666919"/>
                  <a:gd name="connsiteY32" fmla="*/ 18966 h 2392339"/>
                  <a:gd name="connsiteX33" fmla="*/ 3248826 w 3666919"/>
                  <a:gd name="connsiteY33" fmla="*/ 30659 h 2392339"/>
                  <a:gd name="connsiteX34" fmla="*/ 3635472 w 3666919"/>
                  <a:gd name="connsiteY34" fmla="*/ 62912 h 2392339"/>
                  <a:gd name="connsiteX35" fmla="*/ 3666919 w 3666919"/>
                  <a:gd name="connsiteY35" fmla="*/ 183058 h 2392339"/>
                  <a:gd name="connsiteX36" fmla="*/ 3636277 w 3666919"/>
                  <a:gd name="connsiteY36" fmla="*/ 368116 h 2392339"/>
                  <a:gd name="connsiteX37" fmla="*/ 3581446 w 3666919"/>
                  <a:gd name="connsiteY37" fmla="*/ 595910 h 2392339"/>
                  <a:gd name="connsiteX38" fmla="*/ 3567335 w 3666919"/>
                  <a:gd name="connsiteY38" fmla="*/ 789434 h 2392339"/>
                  <a:gd name="connsiteX39" fmla="*/ 3535887 w 3666919"/>
                  <a:gd name="connsiteY39" fmla="*/ 928528 h 2392339"/>
                  <a:gd name="connsiteX40" fmla="*/ 3485490 w 3666919"/>
                  <a:gd name="connsiteY40" fmla="*/ 1024080 h 2392339"/>
                  <a:gd name="connsiteX41" fmla="*/ 3447592 w 3666919"/>
                  <a:gd name="connsiteY41" fmla="*/ 1097862 h 2392339"/>
                  <a:gd name="connsiteX42" fmla="*/ 3413725 w 3666919"/>
                  <a:gd name="connsiteY42" fmla="*/ 1165595 h 2392339"/>
                  <a:gd name="connsiteX43" fmla="*/ 3357281 w 3666919"/>
                  <a:gd name="connsiteY43" fmla="*/ 1244617 h 2392339"/>
                  <a:gd name="connsiteX44" fmla="*/ 3312125 w 3666919"/>
                  <a:gd name="connsiteY44" fmla="*/ 1346217 h 2392339"/>
                  <a:gd name="connsiteX45" fmla="*/ 3289547 w 3666919"/>
                  <a:gd name="connsiteY45" fmla="*/ 1391373 h 2392339"/>
                  <a:gd name="connsiteX46" fmla="*/ 3278258 w 3666919"/>
                  <a:gd name="connsiteY46" fmla="*/ 1620779 h 2392339"/>
                  <a:gd name="connsiteX47" fmla="*/ 3221814 w 3666919"/>
                  <a:gd name="connsiteY47" fmla="*/ 1786484 h 2392339"/>
                  <a:gd name="connsiteX48" fmla="*/ 3210525 w 3666919"/>
                  <a:gd name="connsiteY48" fmla="*/ 1842928 h 2392339"/>
                  <a:gd name="connsiteX49" fmla="*/ 3187947 w 3666919"/>
                  <a:gd name="connsiteY49" fmla="*/ 1876795 h 2392339"/>
                  <a:gd name="connsiteX50" fmla="*/ 3142792 w 3666919"/>
                  <a:gd name="connsiteY50" fmla="*/ 2034839 h 2392339"/>
                  <a:gd name="connsiteX51" fmla="*/ 3120214 w 3666919"/>
                  <a:gd name="connsiteY51" fmla="*/ 2113862 h 2392339"/>
                  <a:gd name="connsiteX52" fmla="*/ 3131503 w 3666919"/>
                  <a:gd name="connsiteY52" fmla="*/ 2147728 h 2392339"/>
                  <a:gd name="connsiteX53" fmla="*/ 3108925 w 3666919"/>
                  <a:gd name="connsiteY53" fmla="*/ 2249328 h 2392339"/>
                  <a:gd name="connsiteX54" fmla="*/ 2930189 w 3666919"/>
                  <a:gd name="connsiteY54" fmla="*/ 2386325 h 2392339"/>
                  <a:gd name="connsiteX55" fmla="*/ 2743633 w 3666919"/>
                  <a:gd name="connsiteY55" fmla="*/ 2370737 h 2392339"/>
                  <a:gd name="connsiteX56" fmla="*/ 2572171 w 3666919"/>
                  <a:gd name="connsiteY56" fmla="*/ 2390333 h 2392339"/>
                  <a:gd name="connsiteX57" fmla="*/ 2205814 w 3666919"/>
                  <a:gd name="connsiteY57" fmla="*/ 2373506 h 2392339"/>
                  <a:gd name="connsiteX58" fmla="*/ 2115503 w 3666919"/>
                  <a:gd name="connsiteY58" fmla="*/ 2339639 h 2392339"/>
                  <a:gd name="connsiteX59" fmla="*/ 2070347 w 3666919"/>
                  <a:gd name="connsiteY59" fmla="*/ 2328350 h 2392339"/>
                  <a:gd name="connsiteX60" fmla="*/ 2036481 w 3666919"/>
                  <a:gd name="connsiteY60" fmla="*/ 2305773 h 2392339"/>
                  <a:gd name="connsiteX61" fmla="*/ 1968747 w 3666919"/>
                  <a:gd name="connsiteY61" fmla="*/ 2204173 h 2392339"/>
                  <a:gd name="connsiteX62" fmla="*/ 1912302 w 3666919"/>
                  <a:gd name="connsiteY62" fmla="*/ 2091284 h 2392339"/>
                  <a:gd name="connsiteX63" fmla="*/ 1550002 w 3666919"/>
                  <a:gd name="connsiteY63" fmla="*/ 2362841 h 2392339"/>
                  <a:gd name="connsiteX64" fmla="*/ 1170400 w 3666919"/>
                  <a:gd name="connsiteY64" fmla="*/ 2208045 h 2392339"/>
                  <a:gd name="connsiteX65" fmla="*/ 1031116 w 3666919"/>
                  <a:gd name="connsiteY65" fmla="*/ 2161588 h 2392339"/>
                  <a:gd name="connsiteX66" fmla="*/ 782348 w 3666919"/>
                  <a:gd name="connsiteY66" fmla="*/ 2070197 h 2392339"/>
                  <a:gd name="connsiteX67" fmla="*/ 391284 w 3666919"/>
                  <a:gd name="connsiteY67" fmla="*/ 1944316 h 2392339"/>
                  <a:gd name="connsiteX68" fmla="*/ 0 w 3666919"/>
                  <a:gd name="connsiteY68" fmla="*/ 1904789 h 2392339"/>
                  <a:gd name="connsiteX0" fmla="*/ 20213 w 3674269"/>
                  <a:gd name="connsiteY0" fmla="*/ 1529436 h 2392339"/>
                  <a:gd name="connsiteX1" fmla="*/ 303308 w 3674269"/>
                  <a:gd name="connsiteY1" fmla="*/ 1527821 h 2392339"/>
                  <a:gd name="connsiteX2" fmla="*/ 566163 w 3674269"/>
                  <a:gd name="connsiteY2" fmla="*/ 1716963 h 2392339"/>
                  <a:gd name="connsiteX3" fmla="*/ 900152 w 3674269"/>
                  <a:gd name="connsiteY3" fmla="*/ 1698682 h 2392339"/>
                  <a:gd name="connsiteX4" fmla="*/ 1204906 w 3674269"/>
                  <a:gd name="connsiteY4" fmla="*/ 1776724 h 2392339"/>
                  <a:gd name="connsiteX5" fmla="*/ 1608978 w 3674269"/>
                  <a:gd name="connsiteY5" fmla="*/ 1881206 h 2392339"/>
                  <a:gd name="connsiteX6" fmla="*/ 2011918 w 3674269"/>
                  <a:gd name="connsiteY6" fmla="*/ 1928043 h 2392339"/>
                  <a:gd name="connsiteX7" fmla="*/ 1992603 w 3674269"/>
                  <a:gd name="connsiteY7" fmla="*/ 1520876 h 2392339"/>
                  <a:gd name="connsiteX8" fmla="*/ 1855858 w 3674269"/>
                  <a:gd name="connsiteY8" fmla="*/ 1086573 h 2392339"/>
                  <a:gd name="connsiteX9" fmla="*/ 1776836 w 3674269"/>
                  <a:gd name="connsiteY9" fmla="*/ 973684 h 2392339"/>
                  <a:gd name="connsiteX10" fmla="*/ 1697814 w 3674269"/>
                  <a:gd name="connsiteY10" fmla="*/ 894662 h 2392339"/>
                  <a:gd name="connsiteX11" fmla="*/ 1641369 w 3674269"/>
                  <a:gd name="connsiteY11" fmla="*/ 826928 h 2392339"/>
                  <a:gd name="connsiteX12" fmla="*/ 1573636 w 3674269"/>
                  <a:gd name="connsiteY12" fmla="*/ 725328 h 2392339"/>
                  <a:gd name="connsiteX13" fmla="*/ 1483325 w 3674269"/>
                  <a:gd name="connsiteY13" fmla="*/ 646306 h 2392339"/>
                  <a:gd name="connsiteX14" fmla="*/ 1359147 w 3674269"/>
                  <a:gd name="connsiteY14" fmla="*/ 578573 h 2392339"/>
                  <a:gd name="connsiteX15" fmla="*/ 1315201 w 3674269"/>
                  <a:gd name="connsiteY15" fmla="*/ 547528 h 2392339"/>
                  <a:gd name="connsiteX16" fmla="*/ 1154335 w 3674269"/>
                  <a:gd name="connsiteY16" fmla="*/ 392306 h 2392339"/>
                  <a:gd name="connsiteX17" fmla="*/ 1020481 w 3674269"/>
                  <a:gd name="connsiteY17" fmla="*/ 307639 h 2392339"/>
                  <a:gd name="connsiteX18" fmla="*/ 986614 w 3674269"/>
                  <a:gd name="connsiteY18" fmla="*/ 273773 h 2392339"/>
                  <a:gd name="connsiteX19" fmla="*/ 964036 w 3674269"/>
                  <a:gd name="connsiteY19" fmla="*/ 228617 h 2392339"/>
                  <a:gd name="connsiteX20" fmla="*/ 889046 w 3674269"/>
                  <a:gd name="connsiteY20" fmla="*/ 192331 h 2392339"/>
                  <a:gd name="connsiteX21" fmla="*/ 812039 w 3674269"/>
                  <a:gd name="connsiteY21" fmla="*/ 129839 h 2392339"/>
                  <a:gd name="connsiteX22" fmla="*/ 670525 w 3674269"/>
                  <a:gd name="connsiteY22" fmla="*/ 81862 h 2392339"/>
                  <a:gd name="connsiteX23" fmla="*/ 602792 w 3674269"/>
                  <a:gd name="connsiteY23" fmla="*/ 47995 h 2392339"/>
                  <a:gd name="connsiteX24" fmla="*/ 568925 w 3674269"/>
                  <a:gd name="connsiteY24" fmla="*/ 25417 h 2392339"/>
                  <a:gd name="connsiteX25" fmla="*/ 674154 w 3674269"/>
                  <a:gd name="connsiteY25" fmla="*/ 4855 h 2392339"/>
                  <a:gd name="connsiteX26" fmla="*/ 1036204 w 3674269"/>
                  <a:gd name="connsiteY26" fmla="*/ 16145 h 2392339"/>
                  <a:gd name="connsiteX27" fmla="*/ 1234164 w 3674269"/>
                  <a:gd name="connsiteY27" fmla="*/ 22998 h 2392339"/>
                  <a:gd name="connsiteX28" fmla="*/ 1954232 w 3674269"/>
                  <a:gd name="connsiteY28" fmla="*/ 27433 h 2392339"/>
                  <a:gd name="connsiteX29" fmla="*/ 2035271 w 3674269"/>
                  <a:gd name="connsiteY29" fmla="*/ 53235 h 2392339"/>
                  <a:gd name="connsiteX30" fmla="*/ 2238068 w 3674269"/>
                  <a:gd name="connsiteY30" fmla="*/ 4049 h 2392339"/>
                  <a:gd name="connsiteX31" fmla="*/ 2638421 w 3674269"/>
                  <a:gd name="connsiteY31" fmla="*/ 22191 h 2392339"/>
                  <a:gd name="connsiteX32" fmla="*/ 3108925 w 3674269"/>
                  <a:gd name="connsiteY32" fmla="*/ 18966 h 2392339"/>
                  <a:gd name="connsiteX33" fmla="*/ 3248826 w 3674269"/>
                  <a:gd name="connsiteY33" fmla="*/ 30659 h 2392339"/>
                  <a:gd name="connsiteX34" fmla="*/ 3635472 w 3674269"/>
                  <a:gd name="connsiteY34" fmla="*/ 62912 h 2392339"/>
                  <a:gd name="connsiteX35" fmla="*/ 3666919 w 3674269"/>
                  <a:gd name="connsiteY35" fmla="*/ 183058 h 2392339"/>
                  <a:gd name="connsiteX36" fmla="*/ 3636277 w 3674269"/>
                  <a:gd name="connsiteY36" fmla="*/ 368116 h 2392339"/>
                  <a:gd name="connsiteX37" fmla="*/ 3581446 w 3674269"/>
                  <a:gd name="connsiteY37" fmla="*/ 595910 h 2392339"/>
                  <a:gd name="connsiteX38" fmla="*/ 3567335 w 3674269"/>
                  <a:gd name="connsiteY38" fmla="*/ 789434 h 2392339"/>
                  <a:gd name="connsiteX39" fmla="*/ 3535887 w 3674269"/>
                  <a:gd name="connsiteY39" fmla="*/ 928528 h 2392339"/>
                  <a:gd name="connsiteX40" fmla="*/ 3485490 w 3674269"/>
                  <a:gd name="connsiteY40" fmla="*/ 1024080 h 2392339"/>
                  <a:gd name="connsiteX41" fmla="*/ 3447592 w 3674269"/>
                  <a:gd name="connsiteY41" fmla="*/ 1097862 h 2392339"/>
                  <a:gd name="connsiteX42" fmla="*/ 3413725 w 3674269"/>
                  <a:gd name="connsiteY42" fmla="*/ 1165595 h 2392339"/>
                  <a:gd name="connsiteX43" fmla="*/ 3673583 w 3674269"/>
                  <a:gd name="connsiteY43" fmla="*/ 1359636 h 2392339"/>
                  <a:gd name="connsiteX44" fmla="*/ 3312125 w 3674269"/>
                  <a:gd name="connsiteY44" fmla="*/ 1346217 h 2392339"/>
                  <a:gd name="connsiteX45" fmla="*/ 3289547 w 3674269"/>
                  <a:gd name="connsiteY45" fmla="*/ 1391373 h 2392339"/>
                  <a:gd name="connsiteX46" fmla="*/ 3278258 w 3674269"/>
                  <a:gd name="connsiteY46" fmla="*/ 1620779 h 2392339"/>
                  <a:gd name="connsiteX47" fmla="*/ 3221814 w 3674269"/>
                  <a:gd name="connsiteY47" fmla="*/ 1786484 h 2392339"/>
                  <a:gd name="connsiteX48" fmla="*/ 3210525 w 3674269"/>
                  <a:gd name="connsiteY48" fmla="*/ 1842928 h 2392339"/>
                  <a:gd name="connsiteX49" fmla="*/ 3187947 w 3674269"/>
                  <a:gd name="connsiteY49" fmla="*/ 1876795 h 2392339"/>
                  <a:gd name="connsiteX50" fmla="*/ 3142792 w 3674269"/>
                  <a:gd name="connsiteY50" fmla="*/ 2034839 h 2392339"/>
                  <a:gd name="connsiteX51" fmla="*/ 3120214 w 3674269"/>
                  <a:gd name="connsiteY51" fmla="*/ 2113862 h 2392339"/>
                  <a:gd name="connsiteX52" fmla="*/ 3131503 w 3674269"/>
                  <a:gd name="connsiteY52" fmla="*/ 2147728 h 2392339"/>
                  <a:gd name="connsiteX53" fmla="*/ 3108925 w 3674269"/>
                  <a:gd name="connsiteY53" fmla="*/ 2249328 h 2392339"/>
                  <a:gd name="connsiteX54" fmla="*/ 2930189 w 3674269"/>
                  <a:gd name="connsiteY54" fmla="*/ 2386325 h 2392339"/>
                  <a:gd name="connsiteX55" fmla="*/ 2743633 w 3674269"/>
                  <a:gd name="connsiteY55" fmla="*/ 2370737 h 2392339"/>
                  <a:gd name="connsiteX56" fmla="*/ 2572171 w 3674269"/>
                  <a:gd name="connsiteY56" fmla="*/ 2390333 h 2392339"/>
                  <a:gd name="connsiteX57" fmla="*/ 2205814 w 3674269"/>
                  <a:gd name="connsiteY57" fmla="*/ 2373506 h 2392339"/>
                  <a:gd name="connsiteX58" fmla="*/ 2115503 w 3674269"/>
                  <a:gd name="connsiteY58" fmla="*/ 2339639 h 2392339"/>
                  <a:gd name="connsiteX59" fmla="*/ 2070347 w 3674269"/>
                  <a:gd name="connsiteY59" fmla="*/ 2328350 h 2392339"/>
                  <a:gd name="connsiteX60" fmla="*/ 2036481 w 3674269"/>
                  <a:gd name="connsiteY60" fmla="*/ 2305773 h 2392339"/>
                  <a:gd name="connsiteX61" fmla="*/ 1968747 w 3674269"/>
                  <a:gd name="connsiteY61" fmla="*/ 2204173 h 2392339"/>
                  <a:gd name="connsiteX62" fmla="*/ 1912302 w 3674269"/>
                  <a:gd name="connsiteY62" fmla="*/ 2091284 h 2392339"/>
                  <a:gd name="connsiteX63" fmla="*/ 1550002 w 3674269"/>
                  <a:gd name="connsiteY63" fmla="*/ 2362841 h 2392339"/>
                  <a:gd name="connsiteX64" fmla="*/ 1170400 w 3674269"/>
                  <a:gd name="connsiteY64" fmla="*/ 2208045 h 2392339"/>
                  <a:gd name="connsiteX65" fmla="*/ 1031116 w 3674269"/>
                  <a:gd name="connsiteY65" fmla="*/ 2161588 h 2392339"/>
                  <a:gd name="connsiteX66" fmla="*/ 782348 w 3674269"/>
                  <a:gd name="connsiteY66" fmla="*/ 2070197 h 2392339"/>
                  <a:gd name="connsiteX67" fmla="*/ 391284 w 3674269"/>
                  <a:gd name="connsiteY67" fmla="*/ 1944316 h 2392339"/>
                  <a:gd name="connsiteX68" fmla="*/ 0 w 3674269"/>
                  <a:gd name="connsiteY68" fmla="*/ 1904789 h 2392339"/>
                  <a:gd name="connsiteX0" fmla="*/ 20213 w 3781424"/>
                  <a:gd name="connsiteY0" fmla="*/ 1529436 h 2392339"/>
                  <a:gd name="connsiteX1" fmla="*/ 303308 w 3781424"/>
                  <a:gd name="connsiteY1" fmla="*/ 1527821 h 2392339"/>
                  <a:gd name="connsiteX2" fmla="*/ 566163 w 3781424"/>
                  <a:gd name="connsiteY2" fmla="*/ 1716963 h 2392339"/>
                  <a:gd name="connsiteX3" fmla="*/ 900152 w 3781424"/>
                  <a:gd name="connsiteY3" fmla="*/ 1698682 h 2392339"/>
                  <a:gd name="connsiteX4" fmla="*/ 1204906 w 3781424"/>
                  <a:gd name="connsiteY4" fmla="*/ 1776724 h 2392339"/>
                  <a:gd name="connsiteX5" fmla="*/ 1608978 w 3781424"/>
                  <a:gd name="connsiteY5" fmla="*/ 1881206 h 2392339"/>
                  <a:gd name="connsiteX6" fmla="*/ 2011918 w 3781424"/>
                  <a:gd name="connsiteY6" fmla="*/ 1928043 h 2392339"/>
                  <a:gd name="connsiteX7" fmla="*/ 1992603 w 3781424"/>
                  <a:gd name="connsiteY7" fmla="*/ 1520876 h 2392339"/>
                  <a:gd name="connsiteX8" fmla="*/ 1855858 w 3781424"/>
                  <a:gd name="connsiteY8" fmla="*/ 1086573 h 2392339"/>
                  <a:gd name="connsiteX9" fmla="*/ 1776836 w 3781424"/>
                  <a:gd name="connsiteY9" fmla="*/ 973684 h 2392339"/>
                  <a:gd name="connsiteX10" fmla="*/ 1697814 w 3781424"/>
                  <a:gd name="connsiteY10" fmla="*/ 894662 h 2392339"/>
                  <a:gd name="connsiteX11" fmla="*/ 1641369 w 3781424"/>
                  <a:gd name="connsiteY11" fmla="*/ 826928 h 2392339"/>
                  <a:gd name="connsiteX12" fmla="*/ 1573636 w 3781424"/>
                  <a:gd name="connsiteY12" fmla="*/ 725328 h 2392339"/>
                  <a:gd name="connsiteX13" fmla="*/ 1483325 w 3781424"/>
                  <a:gd name="connsiteY13" fmla="*/ 646306 h 2392339"/>
                  <a:gd name="connsiteX14" fmla="*/ 1359147 w 3781424"/>
                  <a:gd name="connsiteY14" fmla="*/ 578573 h 2392339"/>
                  <a:gd name="connsiteX15" fmla="*/ 1315201 w 3781424"/>
                  <a:gd name="connsiteY15" fmla="*/ 547528 h 2392339"/>
                  <a:gd name="connsiteX16" fmla="*/ 1154335 w 3781424"/>
                  <a:gd name="connsiteY16" fmla="*/ 392306 h 2392339"/>
                  <a:gd name="connsiteX17" fmla="*/ 1020481 w 3781424"/>
                  <a:gd name="connsiteY17" fmla="*/ 307639 h 2392339"/>
                  <a:gd name="connsiteX18" fmla="*/ 986614 w 3781424"/>
                  <a:gd name="connsiteY18" fmla="*/ 273773 h 2392339"/>
                  <a:gd name="connsiteX19" fmla="*/ 964036 w 3781424"/>
                  <a:gd name="connsiteY19" fmla="*/ 228617 h 2392339"/>
                  <a:gd name="connsiteX20" fmla="*/ 889046 w 3781424"/>
                  <a:gd name="connsiteY20" fmla="*/ 192331 h 2392339"/>
                  <a:gd name="connsiteX21" fmla="*/ 812039 w 3781424"/>
                  <a:gd name="connsiteY21" fmla="*/ 129839 h 2392339"/>
                  <a:gd name="connsiteX22" fmla="*/ 670525 w 3781424"/>
                  <a:gd name="connsiteY22" fmla="*/ 81862 h 2392339"/>
                  <a:gd name="connsiteX23" fmla="*/ 602792 w 3781424"/>
                  <a:gd name="connsiteY23" fmla="*/ 47995 h 2392339"/>
                  <a:gd name="connsiteX24" fmla="*/ 568925 w 3781424"/>
                  <a:gd name="connsiteY24" fmla="*/ 25417 h 2392339"/>
                  <a:gd name="connsiteX25" fmla="*/ 674154 w 3781424"/>
                  <a:gd name="connsiteY25" fmla="*/ 4855 h 2392339"/>
                  <a:gd name="connsiteX26" fmla="*/ 1036204 w 3781424"/>
                  <a:gd name="connsiteY26" fmla="*/ 16145 h 2392339"/>
                  <a:gd name="connsiteX27" fmla="*/ 1234164 w 3781424"/>
                  <a:gd name="connsiteY27" fmla="*/ 22998 h 2392339"/>
                  <a:gd name="connsiteX28" fmla="*/ 1954232 w 3781424"/>
                  <a:gd name="connsiteY28" fmla="*/ 27433 h 2392339"/>
                  <a:gd name="connsiteX29" fmla="*/ 2035271 w 3781424"/>
                  <a:gd name="connsiteY29" fmla="*/ 53235 h 2392339"/>
                  <a:gd name="connsiteX30" fmla="*/ 2238068 w 3781424"/>
                  <a:gd name="connsiteY30" fmla="*/ 4049 h 2392339"/>
                  <a:gd name="connsiteX31" fmla="*/ 2638421 w 3781424"/>
                  <a:gd name="connsiteY31" fmla="*/ 22191 h 2392339"/>
                  <a:gd name="connsiteX32" fmla="*/ 3108925 w 3781424"/>
                  <a:gd name="connsiteY32" fmla="*/ 18966 h 2392339"/>
                  <a:gd name="connsiteX33" fmla="*/ 3248826 w 3781424"/>
                  <a:gd name="connsiteY33" fmla="*/ 30659 h 2392339"/>
                  <a:gd name="connsiteX34" fmla="*/ 3635472 w 3781424"/>
                  <a:gd name="connsiteY34" fmla="*/ 62912 h 2392339"/>
                  <a:gd name="connsiteX35" fmla="*/ 3666919 w 3781424"/>
                  <a:gd name="connsiteY35" fmla="*/ 183058 h 2392339"/>
                  <a:gd name="connsiteX36" fmla="*/ 3636277 w 3781424"/>
                  <a:gd name="connsiteY36" fmla="*/ 368116 h 2392339"/>
                  <a:gd name="connsiteX37" fmla="*/ 3581446 w 3781424"/>
                  <a:gd name="connsiteY37" fmla="*/ 595910 h 2392339"/>
                  <a:gd name="connsiteX38" fmla="*/ 3567335 w 3781424"/>
                  <a:gd name="connsiteY38" fmla="*/ 789434 h 2392339"/>
                  <a:gd name="connsiteX39" fmla="*/ 3535887 w 3781424"/>
                  <a:gd name="connsiteY39" fmla="*/ 928528 h 2392339"/>
                  <a:gd name="connsiteX40" fmla="*/ 3485490 w 3781424"/>
                  <a:gd name="connsiteY40" fmla="*/ 1024080 h 2392339"/>
                  <a:gd name="connsiteX41" fmla="*/ 3781330 w 3781424"/>
                  <a:gd name="connsiteY41" fmla="*/ 1040606 h 2392339"/>
                  <a:gd name="connsiteX42" fmla="*/ 3447592 w 3781424"/>
                  <a:gd name="connsiteY42" fmla="*/ 1097862 h 2392339"/>
                  <a:gd name="connsiteX43" fmla="*/ 3413725 w 3781424"/>
                  <a:gd name="connsiteY43" fmla="*/ 1165595 h 2392339"/>
                  <a:gd name="connsiteX44" fmla="*/ 3673583 w 3781424"/>
                  <a:gd name="connsiteY44" fmla="*/ 1359636 h 2392339"/>
                  <a:gd name="connsiteX45" fmla="*/ 3312125 w 3781424"/>
                  <a:gd name="connsiteY45" fmla="*/ 1346217 h 2392339"/>
                  <a:gd name="connsiteX46" fmla="*/ 3289547 w 3781424"/>
                  <a:gd name="connsiteY46" fmla="*/ 1391373 h 2392339"/>
                  <a:gd name="connsiteX47" fmla="*/ 3278258 w 3781424"/>
                  <a:gd name="connsiteY47" fmla="*/ 1620779 h 2392339"/>
                  <a:gd name="connsiteX48" fmla="*/ 3221814 w 3781424"/>
                  <a:gd name="connsiteY48" fmla="*/ 1786484 h 2392339"/>
                  <a:gd name="connsiteX49" fmla="*/ 3210525 w 3781424"/>
                  <a:gd name="connsiteY49" fmla="*/ 1842928 h 2392339"/>
                  <a:gd name="connsiteX50" fmla="*/ 3187947 w 3781424"/>
                  <a:gd name="connsiteY50" fmla="*/ 1876795 h 2392339"/>
                  <a:gd name="connsiteX51" fmla="*/ 3142792 w 3781424"/>
                  <a:gd name="connsiteY51" fmla="*/ 2034839 h 2392339"/>
                  <a:gd name="connsiteX52" fmla="*/ 3120214 w 3781424"/>
                  <a:gd name="connsiteY52" fmla="*/ 2113862 h 2392339"/>
                  <a:gd name="connsiteX53" fmla="*/ 3131503 w 3781424"/>
                  <a:gd name="connsiteY53" fmla="*/ 2147728 h 2392339"/>
                  <a:gd name="connsiteX54" fmla="*/ 3108925 w 3781424"/>
                  <a:gd name="connsiteY54" fmla="*/ 2249328 h 2392339"/>
                  <a:gd name="connsiteX55" fmla="*/ 2930189 w 3781424"/>
                  <a:gd name="connsiteY55" fmla="*/ 2386325 h 2392339"/>
                  <a:gd name="connsiteX56" fmla="*/ 2743633 w 3781424"/>
                  <a:gd name="connsiteY56" fmla="*/ 2370737 h 2392339"/>
                  <a:gd name="connsiteX57" fmla="*/ 2572171 w 3781424"/>
                  <a:gd name="connsiteY57" fmla="*/ 2390333 h 2392339"/>
                  <a:gd name="connsiteX58" fmla="*/ 2205814 w 3781424"/>
                  <a:gd name="connsiteY58" fmla="*/ 2373506 h 2392339"/>
                  <a:gd name="connsiteX59" fmla="*/ 2115503 w 3781424"/>
                  <a:gd name="connsiteY59" fmla="*/ 2339639 h 2392339"/>
                  <a:gd name="connsiteX60" fmla="*/ 2070347 w 3781424"/>
                  <a:gd name="connsiteY60" fmla="*/ 2328350 h 2392339"/>
                  <a:gd name="connsiteX61" fmla="*/ 2036481 w 3781424"/>
                  <a:gd name="connsiteY61" fmla="*/ 2305773 h 2392339"/>
                  <a:gd name="connsiteX62" fmla="*/ 1968747 w 3781424"/>
                  <a:gd name="connsiteY62" fmla="*/ 2204173 h 2392339"/>
                  <a:gd name="connsiteX63" fmla="*/ 1912302 w 3781424"/>
                  <a:gd name="connsiteY63" fmla="*/ 2091284 h 2392339"/>
                  <a:gd name="connsiteX64" fmla="*/ 1550002 w 3781424"/>
                  <a:gd name="connsiteY64" fmla="*/ 2362841 h 2392339"/>
                  <a:gd name="connsiteX65" fmla="*/ 1170400 w 3781424"/>
                  <a:gd name="connsiteY65" fmla="*/ 2208045 h 2392339"/>
                  <a:gd name="connsiteX66" fmla="*/ 1031116 w 3781424"/>
                  <a:gd name="connsiteY66" fmla="*/ 2161588 h 2392339"/>
                  <a:gd name="connsiteX67" fmla="*/ 782348 w 3781424"/>
                  <a:gd name="connsiteY67" fmla="*/ 2070197 h 2392339"/>
                  <a:gd name="connsiteX68" fmla="*/ 391284 w 3781424"/>
                  <a:gd name="connsiteY68" fmla="*/ 1944316 h 2392339"/>
                  <a:gd name="connsiteX69" fmla="*/ 0 w 3781424"/>
                  <a:gd name="connsiteY69" fmla="*/ 1904789 h 2392339"/>
                  <a:gd name="connsiteX0" fmla="*/ 20213 w 3887083"/>
                  <a:gd name="connsiteY0" fmla="*/ 1529436 h 2392339"/>
                  <a:gd name="connsiteX1" fmla="*/ 303308 w 3887083"/>
                  <a:gd name="connsiteY1" fmla="*/ 1527821 h 2392339"/>
                  <a:gd name="connsiteX2" fmla="*/ 566163 w 3887083"/>
                  <a:gd name="connsiteY2" fmla="*/ 1716963 h 2392339"/>
                  <a:gd name="connsiteX3" fmla="*/ 900152 w 3887083"/>
                  <a:gd name="connsiteY3" fmla="*/ 1698682 h 2392339"/>
                  <a:gd name="connsiteX4" fmla="*/ 1204906 w 3887083"/>
                  <a:gd name="connsiteY4" fmla="*/ 1776724 h 2392339"/>
                  <a:gd name="connsiteX5" fmla="*/ 1608978 w 3887083"/>
                  <a:gd name="connsiteY5" fmla="*/ 1881206 h 2392339"/>
                  <a:gd name="connsiteX6" fmla="*/ 2011918 w 3887083"/>
                  <a:gd name="connsiteY6" fmla="*/ 1928043 h 2392339"/>
                  <a:gd name="connsiteX7" fmla="*/ 1992603 w 3887083"/>
                  <a:gd name="connsiteY7" fmla="*/ 1520876 h 2392339"/>
                  <a:gd name="connsiteX8" fmla="*/ 1855858 w 3887083"/>
                  <a:gd name="connsiteY8" fmla="*/ 1086573 h 2392339"/>
                  <a:gd name="connsiteX9" fmla="*/ 1776836 w 3887083"/>
                  <a:gd name="connsiteY9" fmla="*/ 973684 h 2392339"/>
                  <a:gd name="connsiteX10" fmla="*/ 1697814 w 3887083"/>
                  <a:gd name="connsiteY10" fmla="*/ 894662 h 2392339"/>
                  <a:gd name="connsiteX11" fmla="*/ 1641369 w 3887083"/>
                  <a:gd name="connsiteY11" fmla="*/ 826928 h 2392339"/>
                  <a:gd name="connsiteX12" fmla="*/ 1573636 w 3887083"/>
                  <a:gd name="connsiteY12" fmla="*/ 725328 h 2392339"/>
                  <a:gd name="connsiteX13" fmla="*/ 1483325 w 3887083"/>
                  <a:gd name="connsiteY13" fmla="*/ 646306 h 2392339"/>
                  <a:gd name="connsiteX14" fmla="*/ 1359147 w 3887083"/>
                  <a:gd name="connsiteY14" fmla="*/ 578573 h 2392339"/>
                  <a:gd name="connsiteX15" fmla="*/ 1315201 w 3887083"/>
                  <a:gd name="connsiteY15" fmla="*/ 547528 h 2392339"/>
                  <a:gd name="connsiteX16" fmla="*/ 1154335 w 3887083"/>
                  <a:gd name="connsiteY16" fmla="*/ 392306 h 2392339"/>
                  <a:gd name="connsiteX17" fmla="*/ 1020481 w 3887083"/>
                  <a:gd name="connsiteY17" fmla="*/ 307639 h 2392339"/>
                  <a:gd name="connsiteX18" fmla="*/ 986614 w 3887083"/>
                  <a:gd name="connsiteY18" fmla="*/ 273773 h 2392339"/>
                  <a:gd name="connsiteX19" fmla="*/ 964036 w 3887083"/>
                  <a:gd name="connsiteY19" fmla="*/ 228617 h 2392339"/>
                  <a:gd name="connsiteX20" fmla="*/ 889046 w 3887083"/>
                  <a:gd name="connsiteY20" fmla="*/ 192331 h 2392339"/>
                  <a:gd name="connsiteX21" fmla="*/ 812039 w 3887083"/>
                  <a:gd name="connsiteY21" fmla="*/ 129839 h 2392339"/>
                  <a:gd name="connsiteX22" fmla="*/ 670525 w 3887083"/>
                  <a:gd name="connsiteY22" fmla="*/ 81862 h 2392339"/>
                  <a:gd name="connsiteX23" fmla="*/ 602792 w 3887083"/>
                  <a:gd name="connsiteY23" fmla="*/ 47995 h 2392339"/>
                  <a:gd name="connsiteX24" fmla="*/ 568925 w 3887083"/>
                  <a:gd name="connsiteY24" fmla="*/ 25417 h 2392339"/>
                  <a:gd name="connsiteX25" fmla="*/ 674154 w 3887083"/>
                  <a:gd name="connsiteY25" fmla="*/ 4855 h 2392339"/>
                  <a:gd name="connsiteX26" fmla="*/ 1036204 w 3887083"/>
                  <a:gd name="connsiteY26" fmla="*/ 16145 h 2392339"/>
                  <a:gd name="connsiteX27" fmla="*/ 1234164 w 3887083"/>
                  <a:gd name="connsiteY27" fmla="*/ 22998 h 2392339"/>
                  <a:gd name="connsiteX28" fmla="*/ 1954232 w 3887083"/>
                  <a:gd name="connsiteY28" fmla="*/ 27433 h 2392339"/>
                  <a:gd name="connsiteX29" fmla="*/ 2035271 w 3887083"/>
                  <a:gd name="connsiteY29" fmla="*/ 53235 h 2392339"/>
                  <a:gd name="connsiteX30" fmla="*/ 2238068 w 3887083"/>
                  <a:gd name="connsiteY30" fmla="*/ 4049 h 2392339"/>
                  <a:gd name="connsiteX31" fmla="*/ 2638421 w 3887083"/>
                  <a:gd name="connsiteY31" fmla="*/ 22191 h 2392339"/>
                  <a:gd name="connsiteX32" fmla="*/ 3108925 w 3887083"/>
                  <a:gd name="connsiteY32" fmla="*/ 18966 h 2392339"/>
                  <a:gd name="connsiteX33" fmla="*/ 3248826 w 3887083"/>
                  <a:gd name="connsiteY33" fmla="*/ 30659 h 2392339"/>
                  <a:gd name="connsiteX34" fmla="*/ 3635472 w 3887083"/>
                  <a:gd name="connsiteY34" fmla="*/ 62912 h 2392339"/>
                  <a:gd name="connsiteX35" fmla="*/ 3666919 w 3887083"/>
                  <a:gd name="connsiteY35" fmla="*/ 183058 h 2392339"/>
                  <a:gd name="connsiteX36" fmla="*/ 3636277 w 3887083"/>
                  <a:gd name="connsiteY36" fmla="*/ 368116 h 2392339"/>
                  <a:gd name="connsiteX37" fmla="*/ 3581446 w 3887083"/>
                  <a:gd name="connsiteY37" fmla="*/ 595910 h 2392339"/>
                  <a:gd name="connsiteX38" fmla="*/ 3567335 w 3887083"/>
                  <a:gd name="connsiteY38" fmla="*/ 789434 h 2392339"/>
                  <a:gd name="connsiteX39" fmla="*/ 3886694 w 3887083"/>
                  <a:gd name="connsiteY39" fmla="*/ 865268 h 2392339"/>
                  <a:gd name="connsiteX40" fmla="*/ 3485490 w 3887083"/>
                  <a:gd name="connsiteY40" fmla="*/ 1024080 h 2392339"/>
                  <a:gd name="connsiteX41" fmla="*/ 3781330 w 3887083"/>
                  <a:gd name="connsiteY41" fmla="*/ 1040606 h 2392339"/>
                  <a:gd name="connsiteX42" fmla="*/ 3447592 w 3887083"/>
                  <a:gd name="connsiteY42" fmla="*/ 1097862 h 2392339"/>
                  <a:gd name="connsiteX43" fmla="*/ 3413725 w 3887083"/>
                  <a:gd name="connsiteY43" fmla="*/ 1165595 h 2392339"/>
                  <a:gd name="connsiteX44" fmla="*/ 3673583 w 3887083"/>
                  <a:gd name="connsiteY44" fmla="*/ 1359636 h 2392339"/>
                  <a:gd name="connsiteX45" fmla="*/ 3312125 w 3887083"/>
                  <a:gd name="connsiteY45" fmla="*/ 1346217 h 2392339"/>
                  <a:gd name="connsiteX46" fmla="*/ 3289547 w 3887083"/>
                  <a:gd name="connsiteY46" fmla="*/ 1391373 h 2392339"/>
                  <a:gd name="connsiteX47" fmla="*/ 3278258 w 3887083"/>
                  <a:gd name="connsiteY47" fmla="*/ 1620779 h 2392339"/>
                  <a:gd name="connsiteX48" fmla="*/ 3221814 w 3887083"/>
                  <a:gd name="connsiteY48" fmla="*/ 1786484 h 2392339"/>
                  <a:gd name="connsiteX49" fmla="*/ 3210525 w 3887083"/>
                  <a:gd name="connsiteY49" fmla="*/ 1842928 h 2392339"/>
                  <a:gd name="connsiteX50" fmla="*/ 3187947 w 3887083"/>
                  <a:gd name="connsiteY50" fmla="*/ 1876795 h 2392339"/>
                  <a:gd name="connsiteX51" fmla="*/ 3142792 w 3887083"/>
                  <a:gd name="connsiteY51" fmla="*/ 2034839 h 2392339"/>
                  <a:gd name="connsiteX52" fmla="*/ 3120214 w 3887083"/>
                  <a:gd name="connsiteY52" fmla="*/ 2113862 h 2392339"/>
                  <a:gd name="connsiteX53" fmla="*/ 3131503 w 3887083"/>
                  <a:gd name="connsiteY53" fmla="*/ 2147728 h 2392339"/>
                  <a:gd name="connsiteX54" fmla="*/ 3108925 w 3887083"/>
                  <a:gd name="connsiteY54" fmla="*/ 2249328 h 2392339"/>
                  <a:gd name="connsiteX55" fmla="*/ 2930189 w 3887083"/>
                  <a:gd name="connsiteY55" fmla="*/ 2386325 h 2392339"/>
                  <a:gd name="connsiteX56" fmla="*/ 2743633 w 3887083"/>
                  <a:gd name="connsiteY56" fmla="*/ 2370737 h 2392339"/>
                  <a:gd name="connsiteX57" fmla="*/ 2572171 w 3887083"/>
                  <a:gd name="connsiteY57" fmla="*/ 2390333 h 2392339"/>
                  <a:gd name="connsiteX58" fmla="*/ 2205814 w 3887083"/>
                  <a:gd name="connsiteY58" fmla="*/ 2373506 h 2392339"/>
                  <a:gd name="connsiteX59" fmla="*/ 2115503 w 3887083"/>
                  <a:gd name="connsiteY59" fmla="*/ 2339639 h 2392339"/>
                  <a:gd name="connsiteX60" fmla="*/ 2070347 w 3887083"/>
                  <a:gd name="connsiteY60" fmla="*/ 2328350 h 2392339"/>
                  <a:gd name="connsiteX61" fmla="*/ 2036481 w 3887083"/>
                  <a:gd name="connsiteY61" fmla="*/ 2305773 h 2392339"/>
                  <a:gd name="connsiteX62" fmla="*/ 1968747 w 3887083"/>
                  <a:gd name="connsiteY62" fmla="*/ 2204173 h 2392339"/>
                  <a:gd name="connsiteX63" fmla="*/ 1912302 w 3887083"/>
                  <a:gd name="connsiteY63" fmla="*/ 2091284 h 2392339"/>
                  <a:gd name="connsiteX64" fmla="*/ 1550002 w 3887083"/>
                  <a:gd name="connsiteY64" fmla="*/ 2362841 h 2392339"/>
                  <a:gd name="connsiteX65" fmla="*/ 1170400 w 3887083"/>
                  <a:gd name="connsiteY65" fmla="*/ 2208045 h 2392339"/>
                  <a:gd name="connsiteX66" fmla="*/ 1031116 w 3887083"/>
                  <a:gd name="connsiteY66" fmla="*/ 2161588 h 2392339"/>
                  <a:gd name="connsiteX67" fmla="*/ 782348 w 3887083"/>
                  <a:gd name="connsiteY67" fmla="*/ 2070197 h 2392339"/>
                  <a:gd name="connsiteX68" fmla="*/ 391284 w 3887083"/>
                  <a:gd name="connsiteY68" fmla="*/ 1944316 h 2392339"/>
                  <a:gd name="connsiteX69" fmla="*/ 0 w 3887083"/>
                  <a:gd name="connsiteY69" fmla="*/ 1904789 h 2392339"/>
                  <a:gd name="connsiteX0" fmla="*/ 20213 w 3898097"/>
                  <a:gd name="connsiteY0" fmla="*/ 1529436 h 2392339"/>
                  <a:gd name="connsiteX1" fmla="*/ 303308 w 3898097"/>
                  <a:gd name="connsiteY1" fmla="*/ 1527821 h 2392339"/>
                  <a:gd name="connsiteX2" fmla="*/ 566163 w 3898097"/>
                  <a:gd name="connsiteY2" fmla="*/ 1716963 h 2392339"/>
                  <a:gd name="connsiteX3" fmla="*/ 900152 w 3898097"/>
                  <a:gd name="connsiteY3" fmla="*/ 1698682 h 2392339"/>
                  <a:gd name="connsiteX4" fmla="*/ 1204906 w 3898097"/>
                  <a:gd name="connsiteY4" fmla="*/ 1776724 h 2392339"/>
                  <a:gd name="connsiteX5" fmla="*/ 1608978 w 3898097"/>
                  <a:gd name="connsiteY5" fmla="*/ 1881206 h 2392339"/>
                  <a:gd name="connsiteX6" fmla="*/ 2011918 w 3898097"/>
                  <a:gd name="connsiteY6" fmla="*/ 1928043 h 2392339"/>
                  <a:gd name="connsiteX7" fmla="*/ 1992603 w 3898097"/>
                  <a:gd name="connsiteY7" fmla="*/ 1520876 h 2392339"/>
                  <a:gd name="connsiteX8" fmla="*/ 1855858 w 3898097"/>
                  <a:gd name="connsiteY8" fmla="*/ 1086573 h 2392339"/>
                  <a:gd name="connsiteX9" fmla="*/ 1776836 w 3898097"/>
                  <a:gd name="connsiteY9" fmla="*/ 973684 h 2392339"/>
                  <a:gd name="connsiteX10" fmla="*/ 1697814 w 3898097"/>
                  <a:gd name="connsiteY10" fmla="*/ 894662 h 2392339"/>
                  <a:gd name="connsiteX11" fmla="*/ 1641369 w 3898097"/>
                  <a:gd name="connsiteY11" fmla="*/ 826928 h 2392339"/>
                  <a:gd name="connsiteX12" fmla="*/ 1573636 w 3898097"/>
                  <a:gd name="connsiteY12" fmla="*/ 725328 h 2392339"/>
                  <a:gd name="connsiteX13" fmla="*/ 1483325 w 3898097"/>
                  <a:gd name="connsiteY13" fmla="*/ 646306 h 2392339"/>
                  <a:gd name="connsiteX14" fmla="*/ 1359147 w 3898097"/>
                  <a:gd name="connsiteY14" fmla="*/ 578573 h 2392339"/>
                  <a:gd name="connsiteX15" fmla="*/ 1315201 w 3898097"/>
                  <a:gd name="connsiteY15" fmla="*/ 547528 h 2392339"/>
                  <a:gd name="connsiteX16" fmla="*/ 1154335 w 3898097"/>
                  <a:gd name="connsiteY16" fmla="*/ 392306 h 2392339"/>
                  <a:gd name="connsiteX17" fmla="*/ 1020481 w 3898097"/>
                  <a:gd name="connsiteY17" fmla="*/ 307639 h 2392339"/>
                  <a:gd name="connsiteX18" fmla="*/ 986614 w 3898097"/>
                  <a:gd name="connsiteY18" fmla="*/ 273773 h 2392339"/>
                  <a:gd name="connsiteX19" fmla="*/ 964036 w 3898097"/>
                  <a:gd name="connsiteY19" fmla="*/ 228617 h 2392339"/>
                  <a:gd name="connsiteX20" fmla="*/ 889046 w 3898097"/>
                  <a:gd name="connsiteY20" fmla="*/ 192331 h 2392339"/>
                  <a:gd name="connsiteX21" fmla="*/ 812039 w 3898097"/>
                  <a:gd name="connsiteY21" fmla="*/ 129839 h 2392339"/>
                  <a:gd name="connsiteX22" fmla="*/ 670525 w 3898097"/>
                  <a:gd name="connsiteY22" fmla="*/ 81862 h 2392339"/>
                  <a:gd name="connsiteX23" fmla="*/ 602792 w 3898097"/>
                  <a:gd name="connsiteY23" fmla="*/ 47995 h 2392339"/>
                  <a:gd name="connsiteX24" fmla="*/ 568925 w 3898097"/>
                  <a:gd name="connsiteY24" fmla="*/ 25417 h 2392339"/>
                  <a:gd name="connsiteX25" fmla="*/ 674154 w 3898097"/>
                  <a:gd name="connsiteY25" fmla="*/ 4855 h 2392339"/>
                  <a:gd name="connsiteX26" fmla="*/ 1036204 w 3898097"/>
                  <a:gd name="connsiteY26" fmla="*/ 16145 h 2392339"/>
                  <a:gd name="connsiteX27" fmla="*/ 1234164 w 3898097"/>
                  <a:gd name="connsiteY27" fmla="*/ 22998 h 2392339"/>
                  <a:gd name="connsiteX28" fmla="*/ 1954232 w 3898097"/>
                  <a:gd name="connsiteY28" fmla="*/ 27433 h 2392339"/>
                  <a:gd name="connsiteX29" fmla="*/ 2035271 w 3898097"/>
                  <a:gd name="connsiteY29" fmla="*/ 53235 h 2392339"/>
                  <a:gd name="connsiteX30" fmla="*/ 2238068 w 3898097"/>
                  <a:gd name="connsiteY30" fmla="*/ 4049 h 2392339"/>
                  <a:gd name="connsiteX31" fmla="*/ 2638421 w 3898097"/>
                  <a:gd name="connsiteY31" fmla="*/ 22191 h 2392339"/>
                  <a:gd name="connsiteX32" fmla="*/ 3108925 w 3898097"/>
                  <a:gd name="connsiteY32" fmla="*/ 18966 h 2392339"/>
                  <a:gd name="connsiteX33" fmla="*/ 3248826 w 3898097"/>
                  <a:gd name="connsiteY33" fmla="*/ 30659 h 2392339"/>
                  <a:gd name="connsiteX34" fmla="*/ 3635472 w 3898097"/>
                  <a:gd name="connsiteY34" fmla="*/ 62912 h 2392339"/>
                  <a:gd name="connsiteX35" fmla="*/ 3666919 w 3898097"/>
                  <a:gd name="connsiteY35" fmla="*/ 183058 h 2392339"/>
                  <a:gd name="connsiteX36" fmla="*/ 3636277 w 3898097"/>
                  <a:gd name="connsiteY36" fmla="*/ 368116 h 2392339"/>
                  <a:gd name="connsiteX37" fmla="*/ 3897747 w 3898097"/>
                  <a:gd name="connsiteY37" fmla="*/ 567155 h 2392339"/>
                  <a:gd name="connsiteX38" fmla="*/ 3567335 w 3898097"/>
                  <a:gd name="connsiteY38" fmla="*/ 789434 h 2392339"/>
                  <a:gd name="connsiteX39" fmla="*/ 3886694 w 3898097"/>
                  <a:gd name="connsiteY39" fmla="*/ 865268 h 2392339"/>
                  <a:gd name="connsiteX40" fmla="*/ 3485490 w 3898097"/>
                  <a:gd name="connsiteY40" fmla="*/ 1024080 h 2392339"/>
                  <a:gd name="connsiteX41" fmla="*/ 3781330 w 3898097"/>
                  <a:gd name="connsiteY41" fmla="*/ 1040606 h 2392339"/>
                  <a:gd name="connsiteX42" fmla="*/ 3447592 w 3898097"/>
                  <a:gd name="connsiteY42" fmla="*/ 1097862 h 2392339"/>
                  <a:gd name="connsiteX43" fmla="*/ 3413725 w 3898097"/>
                  <a:gd name="connsiteY43" fmla="*/ 1165595 h 2392339"/>
                  <a:gd name="connsiteX44" fmla="*/ 3673583 w 3898097"/>
                  <a:gd name="connsiteY44" fmla="*/ 1359636 h 2392339"/>
                  <a:gd name="connsiteX45" fmla="*/ 3312125 w 3898097"/>
                  <a:gd name="connsiteY45" fmla="*/ 1346217 h 2392339"/>
                  <a:gd name="connsiteX46" fmla="*/ 3289547 w 3898097"/>
                  <a:gd name="connsiteY46" fmla="*/ 1391373 h 2392339"/>
                  <a:gd name="connsiteX47" fmla="*/ 3278258 w 3898097"/>
                  <a:gd name="connsiteY47" fmla="*/ 1620779 h 2392339"/>
                  <a:gd name="connsiteX48" fmla="*/ 3221814 w 3898097"/>
                  <a:gd name="connsiteY48" fmla="*/ 1786484 h 2392339"/>
                  <a:gd name="connsiteX49" fmla="*/ 3210525 w 3898097"/>
                  <a:gd name="connsiteY49" fmla="*/ 1842928 h 2392339"/>
                  <a:gd name="connsiteX50" fmla="*/ 3187947 w 3898097"/>
                  <a:gd name="connsiteY50" fmla="*/ 1876795 h 2392339"/>
                  <a:gd name="connsiteX51" fmla="*/ 3142792 w 3898097"/>
                  <a:gd name="connsiteY51" fmla="*/ 2034839 h 2392339"/>
                  <a:gd name="connsiteX52" fmla="*/ 3120214 w 3898097"/>
                  <a:gd name="connsiteY52" fmla="*/ 2113862 h 2392339"/>
                  <a:gd name="connsiteX53" fmla="*/ 3131503 w 3898097"/>
                  <a:gd name="connsiteY53" fmla="*/ 2147728 h 2392339"/>
                  <a:gd name="connsiteX54" fmla="*/ 3108925 w 3898097"/>
                  <a:gd name="connsiteY54" fmla="*/ 2249328 h 2392339"/>
                  <a:gd name="connsiteX55" fmla="*/ 2930189 w 3898097"/>
                  <a:gd name="connsiteY55" fmla="*/ 2386325 h 2392339"/>
                  <a:gd name="connsiteX56" fmla="*/ 2743633 w 3898097"/>
                  <a:gd name="connsiteY56" fmla="*/ 2370737 h 2392339"/>
                  <a:gd name="connsiteX57" fmla="*/ 2572171 w 3898097"/>
                  <a:gd name="connsiteY57" fmla="*/ 2390333 h 2392339"/>
                  <a:gd name="connsiteX58" fmla="*/ 2205814 w 3898097"/>
                  <a:gd name="connsiteY58" fmla="*/ 2373506 h 2392339"/>
                  <a:gd name="connsiteX59" fmla="*/ 2115503 w 3898097"/>
                  <a:gd name="connsiteY59" fmla="*/ 2339639 h 2392339"/>
                  <a:gd name="connsiteX60" fmla="*/ 2070347 w 3898097"/>
                  <a:gd name="connsiteY60" fmla="*/ 2328350 h 2392339"/>
                  <a:gd name="connsiteX61" fmla="*/ 2036481 w 3898097"/>
                  <a:gd name="connsiteY61" fmla="*/ 2305773 h 2392339"/>
                  <a:gd name="connsiteX62" fmla="*/ 1968747 w 3898097"/>
                  <a:gd name="connsiteY62" fmla="*/ 2204173 h 2392339"/>
                  <a:gd name="connsiteX63" fmla="*/ 1912302 w 3898097"/>
                  <a:gd name="connsiteY63" fmla="*/ 2091284 h 2392339"/>
                  <a:gd name="connsiteX64" fmla="*/ 1550002 w 3898097"/>
                  <a:gd name="connsiteY64" fmla="*/ 2362841 h 2392339"/>
                  <a:gd name="connsiteX65" fmla="*/ 1170400 w 3898097"/>
                  <a:gd name="connsiteY65" fmla="*/ 2208045 h 2392339"/>
                  <a:gd name="connsiteX66" fmla="*/ 1031116 w 3898097"/>
                  <a:gd name="connsiteY66" fmla="*/ 2161588 h 2392339"/>
                  <a:gd name="connsiteX67" fmla="*/ 782348 w 3898097"/>
                  <a:gd name="connsiteY67" fmla="*/ 2070197 h 2392339"/>
                  <a:gd name="connsiteX68" fmla="*/ 391284 w 3898097"/>
                  <a:gd name="connsiteY68" fmla="*/ 1944316 h 2392339"/>
                  <a:gd name="connsiteX69" fmla="*/ 0 w 3898097"/>
                  <a:gd name="connsiteY69" fmla="*/ 1904789 h 2392339"/>
                  <a:gd name="connsiteX0" fmla="*/ 20213 w 3912522"/>
                  <a:gd name="connsiteY0" fmla="*/ 1529436 h 2392339"/>
                  <a:gd name="connsiteX1" fmla="*/ 303308 w 3912522"/>
                  <a:gd name="connsiteY1" fmla="*/ 1527821 h 2392339"/>
                  <a:gd name="connsiteX2" fmla="*/ 566163 w 3912522"/>
                  <a:gd name="connsiteY2" fmla="*/ 1716963 h 2392339"/>
                  <a:gd name="connsiteX3" fmla="*/ 900152 w 3912522"/>
                  <a:gd name="connsiteY3" fmla="*/ 1698682 h 2392339"/>
                  <a:gd name="connsiteX4" fmla="*/ 1204906 w 3912522"/>
                  <a:gd name="connsiteY4" fmla="*/ 1776724 h 2392339"/>
                  <a:gd name="connsiteX5" fmla="*/ 1608978 w 3912522"/>
                  <a:gd name="connsiteY5" fmla="*/ 1881206 h 2392339"/>
                  <a:gd name="connsiteX6" fmla="*/ 2011918 w 3912522"/>
                  <a:gd name="connsiteY6" fmla="*/ 1928043 h 2392339"/>
                  <a:gd name="connsiteX7" fmla="*/ 1992603 w 3912522"/>
                  <a:gd name="connsiteY7" fmla="*/ 1520876 h 2392339"/>
                  <a:gd name="connsiteX8" fmla="*/ 1855858 w 3912522"/>
                  <a:gd name="connsiteY8" fmla="*/ 1086573 h 2392339"/>
                  <a:gd name="connsiteX9" fmla="*/ 1776836 w 3912522"/>
                  <a:gd name="connsiteY9" fmla="*/ 973684 h 2392339"/>
                  <a:gd name="connsiteX10" fmla="*/ 1697814 w 3912522"/>
                  <a:gd name="connsiteY10" fmla="*/ 894662 h 2392339"/>
                  <a:gd name="connsiteX11" fmla="*/ 1641369 w 3912522"/>
                  <a:gd name="connsiteY11" fmla="*/ 826928 h 2392339"/>
                  <a:gd name="connsiteX12" fmla="*/ 1573636 w 3912522"/>
                  <a:gd name="connsiteY12" fmla="*/ 725328 h 2392339"/>
                  <a:gd name="connsiteX13" fmla="*/ 1483325 w 3912522"/>
                  <a:gd name="connsiteY13" fmla="*/ 646306 h 2392339"/>
                  <a:gd name="connsiteX14" fmla="*/ 1359147 w 3912522"/>
                  <a:gd name="connsiteY14" fmla="*/ 578573 h 2392339"/>
                  <a:gd name="connsiteX15" fmla="*/ 1315201 w 3912522"/>
                  <a:gd name="connsiteY15" fmla="*/ 547528 h 2392339"/>
                  <a:gd name="connsiteX16" fmla="*/ 1154335 w 3912522"/>
                  <a:gd name="connsiteY16" fmla="*/ 392306 h 2392339"/>
                  <a:gd name="connsiteX17" fmla="*/ 1020481 w 3912522"/>
                  <a:gd name="connsiteY17" fmla="*/ 307639 h 2392339"/>
                  <a:gd name="connsiteX18" fmla="*/ 986614 w 3912522"/>
                  <a:gd name="connsiteY18" fmla="*/ 273773 h 2392339"/>
                  <a:gd name="connsiteX19" fmla="*/ 964036 w 3912522"/>
                  <a:gd name="connsiteY19" fmla="*/ 228617 h 2392339"/>
                  <a:gd name="connsiteX20" fmla="*/ 889046 w 3912522"/>
                  <a:gd name="connsiteY20" fmla="*/ 192331 h 2392339"/>
                  <a:gd name="connsiteX21" fmla="*/ 812039 w 3912522"/>
                  <a:gd name="connsiteY21" fmla="*/ 129839 h 2392339"/>
                  <a:gd name="connsiteX22" fmla="*/ 670525 w 3912522"/>
                  <a:gd name="connsiteY22" fmla="*/ 81862 h 2392339"/>
                  <a:gd name="connsiteX23" fmla="*/ 602792 w 3912522"/>
                  <a:gd name="connsiteY23" fmla="*/ 47995 h 2392339"/>
                  <a:gd name="connsiteX24" fmla="*/ 568925 w 3912522"/>
                  <a:gd name="connsiteY24" fmla="*/ 25417 h 2392339"/>
                  <a:gd name="connsiteX25" fmla="*/ 674154 w 3912522"/>
                  <a:gd name="connsiteY25" fmla="*/ 4855 h 2392339"/>
                  <a:gd name="connsiteX26" fmla="*/ 1036204 w 3912522"/>
                  <a:gd name="connsiteY26" fmla="*/ 16145 h 2392339"/>
                  <a:gd name="connsiteX27" fmla="*/ 1234164 w 3912522"/>
                  <a:gd name="connsiteY27" fmla="*/ 22998 h 2392339"/>
                  <a:gd name="connsiteX28" fmla="*/ 1954232 w 3912522"/>
                  <a:gd name="connsiteY28" fmla="*/ 27433 h 2392339"/>
                  <a:gd name="connsiteX29" fmla="*/ 2035271 w 3912522"/>
                  <a:gd name="connsiteY29" fmla="*/ 53235 h 2392339"/>
                  <a:gd name="connsiteX30" fmla="*/ 2238068 w 3912522"/>
                  <a:gd name="connsiteY30" fmla="*/ 4049 h 2392339"/>
                  <a:gd name="connsiteX31" fmla="*/ 2638421 w 3912522"/>
                  <a:gd name="connsiteY31" fmla="*/ 22191 h 2392339"/>
                  <a:gd name="connsiteX32" fmla="*/ 3108925 w 3912522"/>
                  <a:gd name="connsiteY32" fmla="*/ 18966 h 2392339"/>
                  <a:gd name="connsiteX33" fmla="*/ 3248826 w 3912522"/>
                  <a:gd name="connsiteY33" fmla="*/ 30659 h 2392339"/>
                  <a:gd name="connsiteX34" fmla="*/ 3635472 w 3912522"/>
                  <a:gd name="connsiteY34" fmla="*/ 62912 h 2392339"/>
                  <a:gd name="connsiteX35" fmla="*/ 3666919 w 3912522"/>
                  <a:gd name="connsiteY35" fmla="*/ 183058 h 2392339"/>
                  <a:gd name="connsiteX36" fmla="*/ 3860564 w 3912522"/>
                  <a:gd name="connsiteY36" fmla="*/ 270350 h 2392339"/>
                  <a:gd name="connsiteX37" fmla="*/ 3897747 w 3912522"/>
                  <a:gd name="connsiteY37" fmla="*/ 567155 h 2392339"/>
                  <a:gd name="connsiteX38" fmla="*/ 3567335 w 3912522"/>
                  <a:gd name="connsiteY38" fmla="*/ 789434 h 2392339"/>
                  <a:gd name="connsiteX39" fmla="*/ 3886694 w 3912522"/>
                  <a:gd name="connsiteY39" fmla="*/ 865268 h 2392339"/>
                  <a:gd name="connsiteX40" fmla="*/ 3485490 w 3912522"/>
                  <a:gd name="connsiteY40" fmla="*/ 1024080 h 2392339"/>
                  <a:gd name="connsiteX41" fmla="*/ 3781330 w 3912522"/>
                  <a:gd name="connsiteY41" fmla="*/ 1040606 h 2392339"/>
                  <a:gd name="connsiteX42" fmla="*/ 3447592 w 3912522"/>
                  <a:gd name="connsiteY42" fmla="*/ 1097862 h 2392339"/>
                  <a:gd name="connsiteX43" fmla="*/ 3413725 w 3912522"/>
                  <a:gd name="connsiteY43" fmla="*/ 1165595 h 2392339"/>
                  <a:gd name="connsiteX44" fmla="*/ 3673583 w 3912522"/>
                  <a:gd name="connsiteY44" fmla="*/ 1359636 h 2392339"/>
                  <a:gd name="connsiteX45" fmla="*/ 3312125 w 3912522"/>
                  <a:gd name="connsiteY45" fmla="*/ 1346217 h 2392339"/>
                  <a:gd name="connsiteX46" fmla="*/ 3289547 w 3912522"/>
                  <a:gd name="connsiteY46" fmla="*/ 1391373 h 2392339"/>
                  <a:gd name="connsiteX47" fmla="*/ 3278258 w 3912522"/>
                  <a:gd name="connsiteY47" fmla="*/ 1620779 h 2392339"/>
                  <a:gd name="connsiteX48" fmla="*/ 3221814 w 3912522"/>
                  <a:gd name="connsiteY48" fmla="*/ 1786484 h 2392339"/>
                  <a:gd name="connsiteX49" fmla="*/ 3210525 w 3912522"/>
                  <a:gd name="connsiteY49" fmla="*/ 1842928 h 2392339"/>
                  <a:gd name="connsiteX50" fmla="*/ 3187947 w 3912522"/>
                  <a:gd name="connsiteY50" fmla="*/ 1876795 h 2392339"/>
                  <a:gd name="connsiteX51" fmla="*/ 3142792 w 3912522"/>
                  <a:gd name="connsiteY51" fmla="*/ 2034839 h 2392339"/>
                  <a:gd name="connsiteX52" fmla="*/ 3120214 w 3912522"/>
                  <a:gd name="connsiteY52" fmla="*/ 2113862 h 2392339"/>
                  <a:gd name="connsiteX53" fmla="*/ 3131503 w 3912522"/>
                  <a:gd name="connsiteY53" fmla="*/ 2147728 h 2392339"/>
                  <a:gd name="connsiteX54" fmla="*/ 3108925 w 3912522"/>
                  <a:gd name="connsiteY54" fmla="*/ 2249328 h 2392339"/>
                  <a:gd name="connsiteX55" fmla="*/ 2930189 w 3912522"/>
                  <a:gd name="connsiteY55" fmla="*/ 2386325 h 2392339"/>
                  <a:gd name="connsiteX56" fmla="*/ 2743633 w 3912522"/>
                  <a:gd name="connsiteY56" fmla="*/ 2370737 h 2392339"/>
                  <a:gd name="connsiteX57" fmla="*/ 2572171 w 3912522"/>
                  <a:gd name="connsiteY57" fmla="*/ 2390333 h 2392339"/>
                  <a:gd name="connsiteX58" fmla="*/ 2205814 w 3912522"/>
                  <a:gd name="connsiteY58" fmla="*/ 2373506 h 2392339"/>
                  <a:gd name="connsiteX59" fmla="*/ 2115503 w 3912522"/>
                  <a:gd name="connsiteY59" fmla="*/ 2339639 h 2392339"/>
                  <a:gd name="connsiteX60" fmla="*/ 2070347 w 3912522"/>
                  <a:gd name="connsiteY60" fmla="*/ 2328350 h 2392339"/>
                  <a:gd name="connsiteX61" fmla="*/ 2036481 w 3912522"/>
                  <a:gd name="connsiteY61" fmla="*/ 2305773 h 2392339"/>
                  <a:gd name="connsiteX62" fmla="*/ 1968747 w 3912522"/>
                  <a:gd name="connsiteY62" fmla="*/ 2204173 h 2392339"/>
                  <a:gd name="connsiteX63" fmla="*/ 1912302 w 3912522"/>
                  <a:gd name="connsiteY63" fmla="*/ 2091284 h 2392339"/>
                  <a:gd name="connsiteX64" fmla="*/ 1550002 w 3912522"/>
                  <a:gd name="connsiteY64" fmla="*/ 2362841 h 2392339"/>
                  <a:gd name="connsiteX65" fmla="*/ 1170400 w 3912522"/>
                  <a:gd name="connsiteY65" fmla="*/ 2208045 h 2392339"/>
                  <a:gd name="connsiteX66" fmla="*/ 1031116 w 3912522"/>
                  <a:gd name="connsiteY66" fmla="*/ 2161588 h 2392339"/>
                  <a:gd name="connsiteX67" fmla="*/ 782348 w 3912522"/>
                  <a:gd name="connsiteY67" fmla="*/ 2070197 h 2392339"/>
                  <a:gd name="connsiteX68" fmla="*/ 391284 w 3912522"/>
                  <a:gd name="connsiteY68" fmla="*/ 1944316 h 2392339"/>
                  <a:gd name="connsiteX69" fmla="*/ 0 w 3912522"/>
                  <a:gd name="connsiteY69" fmla="*/ 1904789 h 2392339"/>
                  <a:gd name="connsiteX0" fmla="*/ 20213 w 3912522"/>
                  <a:gd name="connsiteY0" fmla="*/ 1529436 h 2392339"/>
                  <a:gd name="connsiteX1" fmla="*/ 303308 w 3912522"/>
                  <a:gd name="connsiteY1" fmla="*/ 1527821 h 2392339"/>
                  <a:gd name="connsiteX2" fmla="*/ 566163 w 3912522"/>
                  <a:gd name="connsiteY2" fmla="*/ 1716963 h 2392339"/>
                  <a:gd name="connsiteX3" fmla="*/ 900152 w 3912522"/>
                  <a:gd name="connsiteY3" fmla="*/ 1698682 h 2392339"/>
                  <a:gd name="connsiteX4" fmla="*/ 1204906 w 3912522"/>
                  <a:gd name="connsiteY4" fmla="*/ 1776724 h 2392339"/>
                  <a:gd name="connsiteX5" fmla="*/ 1608978 w 3912522"/>
                  <a:gd name="connsiteY5" fmla="*/ 1881206 h 2392339"/>
                  <a:gd name="connsiteX6" fmla="*/ 2011918 w 3912522"/>
                  <a:gd name="connsiteY6" fmla="*/ 1928043 h 2392339"/>
                  <a:gd name="connsiteX7" fmla="*/ 1992603 w 3912522"/>
                  <a:gd name="connsiteY7" fmla="*/ 1520876 h 2392339"/>
                  <a:gd name="connsiteX8" fmla="*/ 1855858 w 3912522"/>
                  <a:gd name="connsiteY8" fmla="*/ 1086573 h 2392339"/>
                  <a:gd name="connsiteX9" fmla="*/ 1776836 w 3912522"/>
                  <a:gd name="connsiteY9" fmla="*/ 973684 h 2392339"/>
                  <a:gd name="connsiteX10" fmla="*/ 1697814 w 3912522"/>
                  <a:gd name="connsiteY10" fmla="*/ 894662 h 2392339"/>
                  <a:gd name="connsiteX11" fmla="*/ 1641369 w 3912522"/>
                  <a:gd name="connsiteY11" fmla="*/ 826928 h 2392339"/>
                  <a:gd name="connsiteX12" fmla="*/ 1573636 w 3912522"/>
                  <a:gd name="connsiteY12" fmla="*/ 725328 h 2392339"/>
                  <a:gd name="connsiteX13" fmla="*/ 1483325 w 3912522"/>
                  <a:gd name="connsiteY13" fmla="*/ 646306 h 2392339"/>
                  <a:gd name="connsiteX14" fmla="*/ 1359147 w 3912522"/>
                  <a:gd name="connsiteY14" fmla="*/ 578573 h 2392339"/>
                  <a:gd name="connsiteX15" fmla="*/ 1315201 w 3912522"/>
                  <a:gd name="connsiteY15" fmla="*/ 547528 h 2392339"/>
                  <a:gd name="connsiteX16" fmla="*/ 1154335 w 3912522"/>
                  <a:gd name="connsiteY16" fmla="*/ 392306 h 2392339"/>
                  <a:gd name="connsiteX17" fmla="*/ 1020481 w 3912522"/>
                  <a:gd name="connsiteY17" fmla="*/ 307639 h 2392339"/>
                  <a:gd name="connsiteX18" fmla="*/ 986614 w 3912522"/>
                  <a:gd name="connsiteY18" fmla="*/ 273773 h 2392339"/>
                  <a:gd name="connsiteX19" fmla="*/ 964036 w 3912522"/>
                  <a:gd name="connsiteY19" fmla="*/ 228617 h 2392339"/>
                  <a:gd name="connsiteX20" fmla="*/ 889046 w 3912522"/>
                  <a:gd name="connsiteY20" fmla="*/ 192331 h 2392339"/>
                  <a:gd name="connsiteX21" fmla="*/ 812039 w 3912522"/>
                  <a:gd name="connsiteY21" fmla="*/ 129839 h 2392339"/>
                  <a:gd name="connsiteX22" fmla="*/ 670525 w 3912522"/>
                  <a:gd name="connsiteY22" fmla="*/ 81862 h 2392339"/>
                  <a:gd name="connsiteX23" fmla="*/ 602792 w 3912522"/>
                  <a:gd name="connsiteY23" fmla="*/ 47995 h 2392339"/>
                  <a:gd name="connsiteX24" fmla="*/ 568925 w 3912522"/>
                  <a:gd name="connsiteY24" fmla="*/ 25417 h 2392339"/>
                  <a:gd name="connsiteX25" fmla="*/ 674154 w 3912522"/>
                  <a:gd name="connsiteY25" fmla="*/ 4855 h 2392339"/>
                  <a:gd name="connsiteX26" fmla="*/ 1036204 w 3912522"/>
                  <a:gd name="connsiteY26" fmla="*/ 16145 h 2392339"/>
                  <a:gd name="connsiteX27" fmla="*/ 1234164 w 3912522"/>
                  <a:gd name="connsiteY27" fmla="*/ 22998 h 2392339"/>
                  <a:gd name="connsiteX28" fmla="*/ 1954232 w 3912522"/>
                  <a:gd name="connsiteY28" fmla="*/ 27433 h 2392339"/>
                  <a:gd name="connsiteX29" fmla="*/ 2035271 w 3912522"/>
                  <a:gd name="connsiteY29" fmla="*/ 53235 h 2392339"/>
                  <a:gd name="connsiteX30" fmla="*/ 2238068 w 3912522"/>
                  <a:gd name="connsiteY30" fmla="*/ 4049 h 2392339"/>
                  <a:gd name="connsiteX31" fmla="*/ 2638421 w 3912522"/>
                  <a:gd name="connsiteY31" fmla="*/ 22191 h 2392339"/>
                  <a:gd name="connsiteX32" fmla="*/ 3108925 w 3912522"/>
                  <a:gd name="connsiteY32" fmla="*/ 18966 h 2392339"/>
                  <a:gd name="connsiteX33" fmla="*/ 3248826 w 3912522"/>
                  <a:gd name="connsiteY33" fmla="*/ 30659 h 2392339"/>
                  <a:gd name="connsiteX34" fmla="*/ 3635472 w 3912522"/>
                  <a:gd name="connsiteY34" fmla="*/ 62912 h 2392339"/>
                  <a:gd name="connsiteX35" fmla="*/ 3764075 w 3912522"/>
                  <a:gd name="connsiteY35" fmla="*/ 103202 h 2392339"/>
                  <a:gd name="connsiteX36" fmla="*/ 3666919 w 3912522"/>
                  <a:gd name="connsiteY36" fmla="*/ 183058 h 2392339"/>
                  <a:gd name="connsiteX37" fmla="*/ 3860564 w 3912522"/>
                  <a:gd name="connsiteY37" fmla="*/ 270350 h 2392339"/>
                  <a:gd name="connsiteX38" fmla="*/ 3897747 w 3912522"/>
                  <a:gd name="connsiteY38" fmla="*/ 567155 h 2392339"/>
                  <a:gd name="connsiteX39" fmla="*/ 3567335 w 3912522"/>
                  <a:gd name="connsiteY39" fmla="*/ 789434 h 2392339"/>
                  <a:gd name="connsiteX40" fmla="*/ 3886694 w 3912522"/>
                  <a:gd name="connsiteY40" fmla="*/ 865268 h 2392339"/>
                  <a:gd name="connsiteX41" fmla="*/ 3485490 w 3912522"/>
                  <a:gd name="connsiteY41" fmla="*/ 1024080 h 2392339"/>
                  <a:gd name="connsiteX42" fmla="*/ 3781330 w 3912522"/>
                  <a:gd name="connsiteY42" fmla="*/ 1040606 h 2392339"/>
                  <a:gd name="connsiteX43" fmla="*/ 3447592 w 3912522"/>
                  <a:gd name="connsiteY43" fmla="*/ 1097862 h 2392339"/>
                  <a:gd name="connsiteX44" fmla="*/ 3413725 w 3912522"/>
                  <a:gd name="connsiteY44" fmla="*/ 1165595 h 2392339"/>
                  <a:gd name="connsiteX45" fmla="*/ 3673583 w 3912522"/>
                  <a:gd name="connsiteY45" fmla="*/ 1359636 h 2392339"/>
                  <a:gd name="connsiteX46" fmla="*/ 3312125 w 3912522"/>
                  <a:gd name="connsiteY46" fmla="*/ 1346217 h 2392339"/>
                  <a:gd name="connsiteX47" fmla="*/ 3289547 w 3912522"/>
                  <a:gd name="connsiteY47" fmla="*/ 1391373 h 2392339"/>
                  <a:gd name="connsiteX48" fmla="*/ 3278258 w 3912522"/>
                  <a:gd name="connsiteY48" fmla="*/ 1620779 h 2392339"/>
                  <a:gd name="connsiteX49" fmla="*/ 3221814 w 3912522"/>
                  <a:gd name="connsiteY49" fmla="*/ 1786484 h 2392339"/>
                  <a:gd name="connsiteX50" fmla="*/ 3210525 w 3912522"/>
                  <a:gd name="connsiteY50" fmla="*/ 1842928 h 2392339"/>
                  <a:gd name="connsiteX51" fmla="*/ 3187947 w 3912522"/>
                  <a:gd name="connsiteY51" fmla="*/ 1876795 h 2392339"/>
                  <a:gd name="connsiteX52" fmla="*/ 3142792 w 3912522"/>
                  <a:gd name="connsiteY52" fmla="*/ 2034839 h 2392339"/>
                  <a:gd name="connsiteX53" fmla="*/ 3120214 w 3912522"/>
                  <a:gd name="connsiteY53" fmla="*/ 2113862 h 2392339"/>
                  <a:gd name="connsiteX54" fmla="*/ 3131503 w 3912522"/>
                  <a:gd name="connsiteY54" fmla="*/ 2147728 h 2392339"/>
                  <a:gd name="connsiteX55" fmla="*/ 3108925 w 3912522"/>
                  <a:gd name="connsiteY55" fmla="*/ 2249328 h 2392339"/>
                  <a:gd name="connsiteX56" fmla="*/ 2930189 w 3912522"/>
                  <a:gd name="connsiteY56" fmla="*/ 2386325 h 2392339"/>
                  <a:gd name="connsiteX57" fmla="*/ 2743633 w 3912522"/>
                  <a:gd name="connsiteY57" fmla="*/ 2370737 h 2392339"/>
                  <a:gd name="connsiteX58" fmla="*/ 2572171 w 3912522"/>
                  <a:gd name="connsiteY58" fmla="*/ 2390333 h 2392339"/>
                  <a:gd name="connsiteX59" fmla="*/ 2205814 w 3912522"/>
                  <a:gd name="connsiteY59" fmla="*/ 2373506 h 2392339"/>
                  <a:gd name="connsiteX60" fmla="*/ 2115503 w 3912522"/>
                  <a:gd name="connsiteY60" fmla="*/ 2339639 h 2392339"/>
                  <a:gd name="connsiteX61" fmla="*/ 2070347 w 3912522"/>
                  <a:gd name="connsiteY61" fmla="*/ 2328350 h 2392339"/>
                  <a:gd name="connsiteX62" fmla="*/ 2036481 w 3912522"/>
                  <a:gd name="connsiteY62" fmla="*/ 2305773 h 2392339"/>
                  <a:gd name="connsiteX63" fmla="*/ 1968747 w 3912522"/>
                  <a:gd name="connsiteY63" fmla="*/ 2204173 h 2392339"/>
                  <a:gd name="connsiteX64" fmla="*/ 1912302 w 3912522"/>
                  <a:gd name="connsiteY64" fmla="*/ 2091284 h 2392339"/>
                  <a:gd name="connsiteX65" fmla="*/ 1550002 w 3912522"/>
                  <a:gd name="connsiteY65" fmla="*/ 2362841 h 2392339"/>
                  <a:gd name="connsiteX66" fmla="*/ 1170400 w 3912522"/>
                  <a:gd name="connsiteY66" fmla="*/ 2208045 h 2392339"/>
                  <a:gd name="connsiteX67" fmla="*/ 1031116 w 3912522"/>
                  <a:gd name="connsiteY67" fmla="*/ 2161588 h 2392339"/>
                  <a:gd name="connsiteX68" fmla="*/ 782348 w 3912522"/>
                  <a:gd name="connsiteY68" fmla="*/ 2070197 h 2392339"/>
                  <a:gd name="connsiteX69" fmla="*/ 391284 w 3912522"/>
                  <a:gd name="connsiteY69" fmla="*/ 1944316 h 2392339"/>
                  <a:gd name="connsiteX70" fmla="*/ 0 w 3912522"/>
                  <a:gd name="connsiteY70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447592 w 3921554"/>
                  <a:gd name="connsiteY42" fmla="*/ 1097862 h 2392339"/>
                  <a:gd name="connsiteX43" fmla="*/ 3413725 w 3921554"/>
                  <a:gd name="connsiteY43" fmla="*/ 1165595 h 2392339"/>
                  <a:gd name="connsiteX44" fmla="*/ 3673583 w 3921554"/>
                  <a:gd name="connsiteY44" fmla="*/ 1359636 h 2392339"/>
                  <a:gd name="connsiteX45" fmla="*/ 3312125 w 3921554"/>
                  <a:gd name="connsiteY45" fmla="*/ 1346217 h 2392339"/>
                  <a:gd name="connsiteX46" fmla="*/ 3289547 w 3921554"/>
                  <a:gd name="connsiteY46" fmla="*/ 1391373 h 2392339"/>
                  <a:gd name="connsiteX47" fmla="*/ 3278258 w 3921554"/>
                  <a:gd name="connsiteY47" fmla="*/ 1620779 h 2392339"/>
                  <a:gd name="connsiteX48" fmla="*/ 3221814 w 3921554"/>
                  <a:gd name="connsiteY48" fmla="*/ 1786484 h 2392339"/>
                  <a:gd name="connsiteX49" fmla="*/ 3210525 w 3921554"/>
                  <a:gd name="connsiteY49" fmla="*/ 1842928 h 2392339"/>
                  <a:gd name="connsiteX50" fmla="*/ 3187947 w 3921554"/>
                  <a:gd name="connsiteY50" fmla="*/ 1876795 h 2392339"/>
                  <a:gd name="connsiteX51" fmla="*/ 3142792 w 3921554"/>
                  <a:gd name="connsiteY51" fmla="*/ 2034839 h 2392339"/>
                  <a:gd name="connsiteX52" fmla="*/ 3120214 w 3921554"/>
                  <a:gd name="connsiteY52" fmla="*/ 2113862 h 2392339"/>
                  <a:gd name="connsiteX53" fmla="*/ 3131503 w 3921554"/>
                  <a:gd name="connsiteY53" fmla="*/ 2147728 h 2392339"/>
                  <a:gd name="connsiteX54" fmla="*/ 3108925 w 3921554"/>
                  <a:gd name="connsiteY54" fmla="*/ 2249328 h 2392339"/>
                  <a:gd name="connsiteX55" fmla="*/ 2930189 w 3921554"/>
                  <a:gd name="connsiteY55" fmla="*/ 2386325 h 2392339"/>
                  <a:gd name="connsiteX56" fmla="*/ 2743633 w 3921554"/>
                  <a:gd name="connsiteY56" fmla="*/ 2370737 h 2392339"/>
                  <a:gd name="connsiteX57" fmla="*/ 2572171 w 3921554"/>
                  <a:gd name="connsiteY57" fmla="*/ 2390333 h 2392339"/>
                  <a:gd name="connsiteX58" fmla="*/ 2205814 w 3921554"/>
                  <a:gd name="connsiteY58" fmla="*/ 2373506 h 2392339"/>
                  <a:gd name="connsiteX59" fmla="*/ 2115503 w 3921554"/>
                  <a:gd name="connsiteY59" fmla="*/ 2339639 h 2392339"/>
                  <a:gd name="connsiteX60" fmla="*/ 2070347 w 3921554"/>
                  <a:gd name="connsiteY60" fmla="*/ 2328350 h 2392339"/>
                  <a:gd name="connsiteX61" fmla="*/ 2036481 w 3921554"/>
                  <a:gd name="connsiteY61" fmla="*/ 2305773 h 2392339"/>
                  <a:gd name="connsiteX62" fmla="*/ 1968747 w 3921554"/>
                  <a:gd name="connsiteY62" fmla="*/ 2204173 h 2392339"/>
                  <a:gd name="connsiteX63" fmla="*/ 1912302 w 3921554"/>
                  <a:gd name="connsiteY63" fmla="*/ 2091284 h 2392339"/>
                  <a:gd name="connsiteX64" fmla="*/ 1550002 w 3921554"/>
                  <a:gd name="connsiteY64" fmla="*/ 2362841 h 2392339"/>
                  <a:gd name="connsiteX65" fmla="*/ 1170400 w 3921554"/>
                  <a:gd name="connsiteY65" fmla="*/ 2208045 h 2392339"/>
                  <a:gd name="connsiteX66" fmla="*/ 1031116 w 3921554"/>
                  <a:gd name="connsiteY66" fmla="*/ 2161588 h 2392339"/>
                  <a:gd name="connsiteX67" fmla="*/ 782348 w 3921554"/>
                  <a:gd name="connsiteY67" fmla="*/ 2070197 h 2392339"/>
                  <a:gd name="connsiteX68" fmla="*/ 391284 w 3921554"/>
                  <a:gd name="connsiteY68" fmla="*/ 1944316 h 2392339"/>
                  <a:gd name="connsiteX69" fmla="*/ 0 w 3921554"/>
                  <a:gd name="connsiteY69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413725 w 3921554"/>
                  <a:gd name="connsiteY42" fmla="*/ 1165595 h 2392339"/>
                  <a:gd name="connsiteX43" fmla="*/ 3673583 w 3921554"/>
                  <a:gd name="connsiteY43" fmla="*/ 1359636 h 2392339"/>
                  <a:gd name="connsiteX44" fmla="*/ 3312125 w 3921554"/>
                  <a:gd name="connsiteY44" fmla="*/ 1346217 h 2392339"/>
                  <a:gd name="connsiteX45" fmla="*/ 3289547 w 3921554"/>
                  <a:gd name="connsiteY45" fmla="*/ 1391373 h 2392339"/>
                  <a:gd name="connsiteX46" fmla="*/ 3278258 w 3921554"/>
                  <a:gd name="connsiteY46" fmla="*/ 1620779 h 2392339"/>
                  <a:gd name="connsiteX47" fmla="*/ 3221814 w 3921554"/>
                  <a:gd name="connsiteY47" fmla="*/ 1786484 h 2392339"/>
                  <a:gd name="connsiteX48" fmla="*/ 3210525 w 3921554"/>
                  <a:gd name="connsiteY48" fmla="*/ 1842928 h 2392339"/>
                  <a:gd name="connsiteX49" fmla="*/ 3187947 w 3921554"/>
                  <a:gd name="connsiteY49" fmla="*/ 1876795 h 2392339"/>
                  <a:gd name="connsiteX50" fmla="*/ 3142792 w 3921554"/>
                  <a:gd name="connsiteY50" fmla="*/ 2034839 h 2392339"/>
                  <a:gd name="connsiteX51" fmla="*/ 3120214 w 3921554"/>
                  <a:gd name="connsiteY51" fmla="*/ 2113862 h 2392339"/>
                  <a:gd name="connsiteX52" fmla="*/ 3131503 w 3921554"/>
                  <a:gd name="connsiteY52" fmla="*/ 2147728 h 2392339"/>
                  <a:gd name="connsiteX53" fmla="*/ 3108925 w 3921554"/>
                  <a:gd name="connsiteY53" fmla="*/ 2249328 h 2392339"/>
                  <a:gd name="connsiteX54" fmla="*/ 2930189 w 3921554"/>
                  <a:gd name="connsiteY54" fmla="*/ 2386325 h 2392339"/>
                  <a:gd name="connsiteX55" fmla="*/ 2743633 w 3921554"/>
                  <a:gd name="connsiteY55" fmla="*/ 2370737 h 2392339"/>
                  <a:gd name="connsiteX56" fmla="*/ 2572171 w 3921554"/>
                  <a:gd name="connsiteY56" fmla="*/ 2390333 h 2392339"/>
                  <a:gd name="connsiteX57" fmla="*/ 2205814 w 3921554"/>
                  <a:gd name="connsiteY57" fmla="*/ 2373506 h 2392339"/>
                  <a:gd name="connsiteX58" fmla="*/ 2115503 w 3921554"/>
                  <a:gd name="connsiteY58" fmla="*/ 2339639 h 2392339"/>
                  <a:gd name="connsiteX59" fmla="*/ 2070347 w 3921554"/>
                  <a:gd name="connsiteY59" fmla="*/ 2328350 h 2392339"/>
                  <a:gd name="connsiteX60" fmla="*/ 2036481 w 3921554"/>
                  <a:gd name="connsiteY60" fmla="*/ 2305773 h 2392339"/>
                  <a:gd name="connsiteX61" fmla="*/ 1968747 w 3921554"/>
                  <a:gd name="connsiteY61" fmla="*/ 2204173 h 2392339"/>
                  <a:gd name="connsiteX62" fmla="*/ 1912302 w 3921554"/>
                  <a:gd name="connsiteY62" fmla="*/ 2091284 h 2392339"/>
                  <a:gd name="connsiteX63" fmla="*/ 1550002 w 3921554"/>
                  <a:gd name="connsiteY63" fmla="*/ 2362841 h 2392339"/>
                  <a:gd name="connsiteX64" fmla="*/ 1170400 w 3921554"/>
                  <a:gd name="connsiteY64" fmla="*/ 2208045 h 2392339"/>
                  <a:gd name="connsiteX65" fmla="*/ 1031116 w 3921554"/>
                  <a:gd name="connsiteY65" fmla="*/ 2161588 h 2392339"/>
                  <a:gd name="connsiteX66" fmla="*/ 782348 w 3921554"/>
                  <a:gd name="connsiteY66" fmla="*/ 2070197 h 2392339"/>
                  <a:gd name="connsiteX67" fmla="*/ 391284 w 3921554"/>
                  <a:gd name="connsiteY67" fmla="*/ 1944316 h 2392339"/>
                  <a:gd name="connsiteX68" fmla="*/ 0 w 3921554"/>
                  <a:gd name="connsiteY68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673583 w 3921554"/>
                  <a:gd name="connsiteY42" fmla="*/ 1359636 h 2392339"/>
                  <a:gd name="connsiteX43" fmla="*/ 3312125 w 3921554"/>
                  <a:gd name="connsiteY43" fmla="*/ 1346217 h 2392339"/>
                  <a:gd name="connsiteX44" fmla="*/ 3289547 w 3921554"/>
                  <a:gd name="connsiteY44" fmla="*/ 1391373 h 2392339"/>
                  <a:gd name="connsiteX45" fmla="*/ 3278258 w 3921554"/>
                  <a:gd name="connsiteY45" fmla="*/ 1620779 h 2392339"/>
                  <a:gd name="connsiteX46" fmla="*/ 3221814 w 3921554"/>
                  <a:gd name="connsiteY46" fmla="*/ 1786484 h 2392339"/>
                  <a:gd name="connsiteX47" fmla="*/ 3210525 w 3921554"/>
                  <a:gd name="connsiteY47" fmla="*/ 1842928 h 2392339"/>
                  <a:gd name="connsiteX48" fmla="*/ 3187947 w 3921554"/>
                  <a:gd name="connsiteY48" fmla="*/ 1876795 h 2392339"/>
                  <a:gd name="connsiteX49" fmla="*/ 3142792 w 3921554"/>
                  <a:gd name="connsiteY49" fmla="*/ 2034839 h 2392339"/>
                  <a:gd name="connsiteX50" fmla="*/ 3120214 w 3921554"/>
                  <a:gd name="connsiteY50" fmla="*/ 2113862 h 2392339"/>
                  <a:gd name="connsiteX51" fmla="*/ 3131503 w 3921554"/>
                  <a:gd name="connsiteY51" fmla="*/ 2147728 h 2392339"/>
                  <a:gd name="connsiteX52" fmla="*/ 3108925 w 3921554"/>
                  <a:gd name="connsiteY52" fmla="*/ 2249328 h 2392339"/>
                  <a:gd name="connsiteX53" fmla="*/ 2930189 w 3921554"/>
                  <a:gd name="connsiteY53" fmla="*/ 2386325 h 2392339"/>
                  <a:gd name="connsiteX54" fmla="*/ 2743633 w 3921554"/>
                  <a:gd name="connsiteY54" fmla="*/ 2370737 h 2392339"/>
                  <a:gd name="connsiteX55" fmla="*/ 2572171 w 3921554"/>
                  <a:gd name="connsiteY55" fmla="*/ 2390333 h 2392339"/>
                  <a:gd name="connsiteX56" fmla="*/ 2205814 w 3921554"/>
                  <a:gd name="connsiteY56" fmla="*/ 2373506 h 2392339"/>
                  <a:gd name="connsiteX57" fmla="*/ 2115503 w 3921554"/>
                  <a:gd name="connsiteY57" fmla="*/ 2339639 h 2392339"/>
                  <a:gd name="connsiteX58" fmla="*/ 2070347 w 3921554"/>
                  <a:gd name="connsiteY58" fmla="*/ 2328350 h 2392339"/>
                  <a:gd name="connsiteX59" fmla="*/ 2036481 w 3921554"/>
                  <a:gd name="connsiteY59" fmla="*/ 2305773 h 2392339"/>
                  <a:gd name="connsiteX60" fmla="*/ 1968747 w 3921554"/>
                  <a:gd name="connsiteY60" fmla="*/ 2204173 h 2392339"/>
                  <a:gd name="connsiteX61" fmla="*/ 1912302 w 3921554"/>
                  <a:gd name="connsiteY61" fmla="*/ 2091284 h 2392339"/>
                  <a:gd name="connsiteX62" fmla="*/ 1550002 w 3921554"/>
                  <a:gd name="connsiteY62" fmla="*/ 2362841 h 2392339"/>
                  <a:gd name="connsiteX63" fmla="*/ 1170400 w 3921554"/>
                  <a:gd name="connsiteY63" fmla="*/ 2208045 h 2392339"/>
                  <a:gd name="connsiteX64" fmla="*/ 1031116 w 3921554"/>
                  <a:gd name="connsiteY64" fmla="*/ 2161588 h 2392339"/>
                  <a:gd name="connsiteX65" fmla="*/ 782348 w 3921554"/>
                  <a:gd name="connsiteY65" fmla="*/ 2070197 h 2392339"/>
                  <a:gd name="connsiteX66" fmla="*/ 391284 w 3921554"/>
                  <a:gd name="connsiteY66" fmla="*/ 1944316 h 2392339"/>
                  <a:gd name="connsiteX67" fmla="*/ 0 w 3921554"/>
                  <a:gd name="connsiteY67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312125 w 3901336"/>
                  <a:gd name="connsiteY42" fmla="*/ 1346217 h 2392339"/>
                  <a:gd name="connsiteX43" fmla="*/ 3289547 w 3901336"/>
                  <a:gd name="connsiteY43" fmla="*/ 1391373 h 2392339"/>
                  <a:gd name="connsiteX44" fmla="*/ 3278258 w 3901336"/>
                  <a:gd name="connsiteY44" fmla="*/ 1620779 h 2392339"/>
                  <a:gd name="connsiteX45" fmla="*/ 3221814 w 3901336"/>
                  <a:gd name="connsiteY45" fmla="*/ 1786484 h 2392339"/>
                  <a:gd name="connsiteX46" fmla="*/ 3210525 w 3901336"/>
                  <a:gd name="connsiteY46" fmla="*/ 1842928 h 2392339"/>
                  <a:gd name="connsiteX47" fmla="*/ 3187947 w 3901336"/>
                  <a:gd name="connsiteY47" fmla="*/ 1876795 h 2392339"/>
                  <a:gd name="connsiteX48" fmla="*/ 3142792 w 3901336"/>
                  <a:gd name="connsiteY48" fmla="*/ 2034839 h 2392339"/>
                  <a:gd name="connsiteX49" fmla="*/ 3120214 w 3901336"/>
                  <a:gd name="connsiteY49" fmla="*/ 2113862 h 2392339"/>
                  <a:gd name="connsiteX50" fmla="*/ 3131503 w 3901336"/>
                  <a:gd name="connsiteY50" fmla="*/ 2147728 h 2392339"/>
                  <a:gd name="connsiteX51" fmla="*/ 3108925 w 3901336"/>
                  <a:gd name="connsiteY51" fmla="*/ 2249328 h 2392339"/>
                  <a:gd name="connsiteX52" fmla="*/ 2930189 w 3901336"/>
                  <a:gd name="connsiteY52" fmla="*/ 2386325 h 2392339"/>
                  <a:gd name="connsiteX53" fmla="*/ 2743633 w 3901336"/>
                  <a:gd name="connsiteY53" fmla="*/ 2370737 h 2392339"/>
                  <a:gd name="connsiteX54" fmla="*/ 2572171 w 3901336"/>
                  <a:gd name="connsiteY54" fmla="*/ 2390333 h 2392339"/>
                  <a:gd name="connsiteX55" fmla="*/ 2205814 w 3901336"/>
                  <a:gd name="connsiteY55" fmla="*/ 2373506 h 2392339"/>
                  <a:gd name="connsiteX56" fmla="*/ 2115503 w 3901336"/>
                  <a:gd name="connsiteY56" fmla="*/ 2339639 h 2392339"/>
                  <a:gd name="connsiteX57" fmla="*/ 2070347 w 3901336"/>
                  <a:gd name="connsiteY57" fmla="*/ 2328350 h 2392339"/>
                  <a:gd name="connsiteX58" fmla="*/ 2036481 w 3901336"/>
                  <a:gd name="connsiteY58" fmla="*/ 2305773 h 2392339"/>
                  <a:gd name="connsiteX59" fmla="*/ 1968747 w 3901336"/>
                  <a:gd name="connsiteY59" fmla="*/ 2204173 h 2392339"/>
                  <a:gd name="connsiteX60" fmla="*/ 1912302 w 3901336"/>
                  <a:gd name="connsiteY60" fmla="*/ 2091284 h 2392339"/>
                  <a:gd name="connsiteX61" fmla="*/ 1550002 w 3901336"/>
                  <a:gd name="connsiteY61" fmla="*/ 2362841 h 2392339"/>
                  <a:gd name="connsiteX62" fmla="*/ 1170400 w 3901336"/>
                  <a:gd name="connsiteY62" fmla="*/ 2208045 h 2392339"/>
                  <a:gd name="connsiteX63" fmla="*/ 1031116 w 3901336"/>
                  <a:gd name="connsiteY63" fmla="*/ 2161588 h 2392339"/>
                  <a:gd name="connsiteX64" fmla="*/ 782348 w 3901336"/>
                  <a:gd name="connsiteY64" fmla="*/ 2070197 h 2392339"/>
                  <a:gd name="connsiteX65" fmla="*/ 391284 w 3901336"/>
                  <a:gd name="connsiteY65" fmla="*/ 1944316 h 2392339"/>
                  <a:gd name="connsiteX66" fmla="*/ 0 w 3901336"/>
                  <a:gd name="connsiteY66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289547 w 3901336"/>
                  <a:gd name="connsiteY42" fmla="*/ 1391373 h 2392339"/>
                  <a:gd name="connsiteX43" fmla="*/ 3278258 w 3901336"/>
                  <a:gd name="connsiteY43" fmla="*/ 1620779 h 2392339"/>
                  <a:gd name="connsiteX44" fmla="*/ 3221814 w 3901336"/>
                  <a:gd name="connsiteY44" fmla="*/ 1786484 h 2392339"/>
                  <a:gd name="connsiteX45" fmla="*/ 3210525 w 3901336"/>
                  <a:gd name="connsiteY45" fmla="*/ 1842928 h 2392339"/>
                  <a:gd name="connsiteX46" fmla="*/ 3187947 w 3901336"/>
                  <a:gd name="connsiteY46" fmla="*/ 1876795 h 2392339"/>
                  <a:gd name="connsiteX47" fmla="*/ 3142792 w 3901336"/>
                  <a:gd name="connsiteY47" fmla="*/ 2034839 h 2392339"/>
                  <a:gd name="connsiteX48" fmla="*/ 3120214 w 3901336"/>
                  <a:gd name="connsiteY48" fmla="*/ 2113862 h 2392339"/>
                  <a:gd name="connsiteX49" fmla="*/ 3131503 w 3901336"/>
                  <a:gd name="connsiteY49" fmla="*/ 2147728 h 2392339"/>
                  <a:gd name="connsiteX50" fmla="*/ 3108925 w 3901336"/>
                  <a:gd name="connsiteY50" fmla="*/ 2249328 h 2392339"/>
                  <a:gd name="connsiteX51" fmla="*/ 2930189 w 3901336"/>
                  <a:gd name="connsiteY51" fmla="*/ 2386325 h 2392339"/>
                  <a:gd name="connsiteX52" fmla="*/ 2743633 w 3901336"/>
                  <a:gd name="connsiteY52" fmla="*/ 2370737 h 2392339"/>
                  <a:gd name="connsiteX53" fmla="*/ 2572171 w 3901336"/>
                  <a:gd name="connsiteY53" fmla="*/ 2390333 h 2392339"/>
                  <a:gd name="connsiteX54" fmla="*/ 2205814 w 3901336"/>
                  <a:gd name="connsiteY54" fmla="*/ 2373506 h 2392339"/>
                  <a:gd name="connsiteX55" fmla="*/ 2115503 w 3901336"/>
                  <a:gd name="connsiteY55" fmla="*/ 2339639 h 2392339"/>
                  <a:gd name="connsiteX56" fmla="*/ 2070347 w 3901336"/>
                  <a:gd name="connsiteY56" fmla="*/ 2328350 h 2392339"/>
                  <a:gd name="connsiteX57" fmla="*/ 2036481 w 3901336"/>
                  <a:gd name="connsiteY57" fmla="*/ 2305773 h 2392339"/>
                  <a:gd name="connsiteX58" fmla="*/ 1968747 w 3901336"/>
                  <a:gd name="connsiteY58" fmla="*/ 2204173 h 2392339"/>
                  <a:gd name="connsiteX59" fmla="*/ 1912302 w 3901336"/>
                  <a:gd name="connsiteY59" fmla="*/ 2091284 h 2392339"/>
                  <a:gd name="connsiteX60" fmla="*/ 1550002 w 3901336"/>
                  <a:gd name="connsiteY60" fmla="*/ 2362841 h 2392339"/>
                  <a:gd name="connsiteX61" fmla="*/ 1170400 w 3901336"/>
                  <a:gd name="connsiteY61" fmla="*/ 2208045 h 2392339"/>
                  <a:gd name="connsiteX62" fmla="*/ 1031116 w 3901336"/>
                  <a:gd name="connsiteY62" fmla="*/ 2161588 h 2392339"/>
                  <a:gd name="connsiteX63" fmla="*/ 782348 w 3901336"/>
                  <a:gd name="connsiteY63" fmla="*/ 2070197 h 2392339"/>
                  <a:gd name="connsiteX64" fmla="*/ 391284 w 3901336"/>
                  <a:gd name="connsiteY64" fmla="*/ 1944316 h 2392339"/>
                  <a:gd name="connsiteX65" fmla="*/ 0 w 3901336"/>
                  <a:gd name="connsiteY65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278258 w 3901336"/>
                  <a:gd name="connsiteY42" fmla="*/ 1620779 h 2392339"/>
                  <a:gd name="connsiteX43" fmla="*/ 3221814 w 3901336"/>
                  <a:gd name="connsiteY43" fmla="*/ 1786484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221814 w 3901336"/>
                  <a:gd name="connsiteY43" fmla="*/ 1786484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187947 w 3901336"/>
                  <a:gd name="connsiteY44" fmla="*/ 1876795 h 2392339"/>
                  <a:gd name="connsiteX45" fmla="*/ 3142792 w 3901336"/>
                  <a:gd name="connsiteY45" fmla="*/ 2034839 h 2392339"/>
                  <a:gd name="connsiteX46" fmla="*/ 3120214 w 3901336"/>
                  <a:gd name="connsiteY46" fmla="*/ 2113862 h 2392339"/>
                  <a:gd name="connsiteX47" fmla="*/ 3131503 w 3901336"/>
                  <a:gd name="connsiteY47" fmla="*/ 2147728 h 2392339"/>
                  <a:gd name="connsiteX48" fmla="*/ 3108925 w 3901336"/>
                  <a:gd name="connsiteY48" fmla="*/ 2249328 h 2392339"/>
                  <a:gd name="connsiteX49" fmla="*/ 2930189 w 3901336"/>
                  <a:gd name="connsiteY49" fmla="*/ 2386325 h 2392339"/>
                  <a:gd name="connsiteX50" fmla="*/ 2743633 w 3901336"/>
                  <a:gd name="connsiteY50" fmla="*/ 2370737 h 2392339"/>
                  <a:gd name="connsiteX51" fmla="*/ 2572171 w 3901336"/>
                  <a:gd name="connsiteY51" fmla="*/ 2390333 h 2392339"/>
                  <a:gd name="connsiteX52" fmla="*/ 2205814 w 3901336"/>
                  <a:gd name="connsiteY52" fmla="*/ 2373506 h 2392339"/>
                  <a:gd name="connsiteX53" fmla="*/ 2115503 w 3901336"/>
                  <a:gd name="connsiteY53" fmla="*/ 2339639 h 2392339"/>
                  <a:gd name="connsiteX54" fmla="*/ 2070347 w 3901336"/>
                  <a:gd name="connsiteY54" fmla="*/ 2328350 h 2392339"/>
                  <a:gd name="connsiteX55" fmla="*/ 2036481 w 3901336"/>
                  <a:gd name="connsiteY55" fmla="*/ 2305773 h 2392339"/>
                  <a:gd name="connsiteX56" fmla="*/ 1968747 w 3901336"/>
                  <a:gd name="connsiteY56" fmla="*/ 2204173 h 2392339"/>
                  <a:gd name="connsiteX57" fmla="*/ 1912302 w 3901336"/>
                  <a:gd name="connsiteY57" fmla="*/ 2091284 h 2392339"/>
                  <a:gd name="connsiteX58" fmla="*/ 1550002 w 3901336"/>
                  <a:gd name="connsiteY58" fmla="*/ 2362841 h 2392339"/>
                  <a:gd name="connsiteX59" fmla="*/ 1170400 w 3901336"/>
                  <a:gd name="connsiteY59" fmla="*/ 2208045 h 2392339"/>
                  <a:gd name="connsiteX60" fmla="*/ 1031116 w 3901336"/>
                  <a:gd name="connsiteY60" fmla="*/ 2161588 h 2392339"/>
                  <a:gd name="connsiteX61" fmla="*/ 782348 w 3901336"/>
                  <a:gd name="connsiteY61" fmla="*/ 2070197 h 2392339"/>
                  <a:gd name="connsiteX62" fmla="*/ 391284 w 3901336"/>
                  <a:gd name="connsiteY62" fmla="*/ 1944316 h 2392339"/>
                  <a:gd name="connsiteX63" fmla="*/ 0 w 3901336"/>
                  <a:gd name="connsiteY63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42792 w 3901336"/>
                  <a:gd name="connsiteY45" fmla="*/ 2034839 h 2392339"/>
                  <a:gd name="connsiteX46" fmla="*/ 3120214 w 3901336"/>
                  <a:gd name="connsiteY46" fmla="*/ 2113862 h 2392339"/>
                  <a:gd name="connsiteX47" fmla="*/ 3131503 w 3901336"/>
                  <a:gd name="connsiteY47" fmla="*/ 2147728 h 2392339"/>
                  <a:gd name="connsiteX48" fmla="*/ 3108925 w 3901336"/>
                  <a:gd name="connsiteY48" fmla="*/ 2249328 h 2392339"/>
                  <a:gd name="connsiteX49" fmla="*/ 2930189 w 3901336"/>
                  <a:gd name="connsiteY49" fmla="*/ 2386325 h 2392339"/>
                  <a:gd name="connsiteX50" fmla="*/ 2743633 w 3901336"/>
                  <a:gd name="connsiteY50" fmla="*/ 2370737 h 2392339"/>
                  <a:gd name="connsiteX51" fmla="*/ 2572171 w 3901336"/>
                  <a:gd name="connsiteY51" fmla="*/ 2390333 h 2392339"/>
                  <a:gd name="connsiteX52" fmla="*/ 2205814 w 3901336"/>
                  <a:gd name="connsiteY52" fmla="*/ 2373506 h 2392339"/>
                  <a:gd name="connsiteX53" fmla="*/ 2115503 w 3901336"/>
                  <a:gd name="connsiteY53" fmla="*/ 2339639 h 2392339"/>
                  <a:gd name="connsiteX54" fmla="*/ 2070347 w 3901336"/>
                  <a:gd name="connsiteY54" fmla="*/ 2328350 h 2392339"/>
                  <a:gd name="connsiteX55" fmla="*/ 2036481 w 3901336"/>
                  <a:gd name="connsiteY55" fmla="*/ 2305773 h 2392339"/>
                  <a:gd name="connsiteX56" fmla="*/ 1968747 w 3901336"/>
                  <a:gd name="connsiteY56" fmla="*/ 2204173 h 2392339"/>
                  <a:gd name="connsiteX57" fmla="*/ 1912302 w 3901336"/>
                  <a:gd name="connsiteY57" fmla="*/ 2091284 h 2392339"/>
                  <a:gd name="connsiteX58" fmla="*/ 1550002 w 3901336"/>
                  <a:gd name="connsiteY58" fmla="*/ 2362841 h 2392339"/>
                  <a:gd name="connsiteX59" fmla="*/ 1170400 w 3901336"/>
                  <a:gd name="connsiteY59" fmla="*/ 2208045 h 2392339"/>
                  <a:gd name="connsiteX60" fmla="*/ 1031116 w 3901336"/>
                  <a:gd name="connsiteY60" fmla="*/ 2161588 h 2392339"/>
                  <a:gd name="connsiteX61" fmla="*/ 782348 w 3901336"/>
                  <a:gd name="connsiteY61" fmla="*/ 2070197 h 2392339"/>
                  <a:gd name="connsiteX62" fmla="*/ 391284 w 3901336"/>
                  <a:gd name="connsiteY62" fmla="*/ 1944316 h 2392339"/>
                  <a:gd name="connsiteX63" fmla="*/ 0 w 3901336"/>
                  <a:gd name="connsiteY63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20214 w 3901336"/>
                  <a:gd name="connsiteY45" fmla="*/ 2113862 h 2392339"/>
                  <a:gd name="connsiteX46" fmla="*/ 3131503 w 3901336"/>
                  <a:gd name="connsiteY46" fmla="*/ 2147728 h 2392339"/>
                  <a:gd name="connsiteX47" fmla="*/ 3108925 w 3901336"/>
                  <a:gd name="connsiteY47" fmla="*/ 2249328 h 2392339"/>
                  <a:gd name="connsiteX48" fmla="*/ 2930189 w 3901336"/>
                  <a:gd name="connsiteY48" fmla="*/ 2386325 h 2392339"/>
                  <a:gd name="connsiteX49" fmla="*/ 2743633 w 3901336"/>
                  <a:gd name="connsiteY49" fmla="*/ 2370737 h 2392339"/>
                  <a:gd name="connsiteX50" fmla="*/ 2572171 w 3901336"/>
                  <a:gd name="connsiteY50" fmla="*/ 2390333 h 2392339"/>
                  <a:gd name="connsiteX51" fmla="*/ 2205814 w 3901336"/>
                  <a:gd name="connsiteY51" fmla="*/ 2373506 h 2392339"/>
                  <a:gd name="connsiteX52" fmla="*/ 2115503 w 3901336"/>
                  <a:gd name="connsiteY52" fmla="*/ 2339639 h 2392339"/>
                  <a:gd name="connsiteX53" fmla="*/ 2070347 w 3901336"/>
                  <a:gd name="connsiteY53" fmla="*/ 2328350 h 2392339"/>
                  <a:gd name="connsiteX54" fmla="*/ 2036481 w 3901336"/>
                  <a:gd name="connsiteY54" fmla="*/ 2305773 h 2392339"/>
                  <a:gd name="connsiteX55" fmla="*/ 1968747 w 3901336"/>
                  <a:gd name="connsiteY55" fmla="*/ 2204173 h 2392339"/>
                  <a:gd name="connsiteX56" fmla="*/ 1912302 w 3901336"/>
                  <a:gd name="connsiteY56" fmla="*/ 2091284 h 2392339"/>
                  <a:gd name="connsiteX57" fmla="*/ 1550002 w 3901336"/>
                  <a:gd name="connsiteY57" fmla="*/ 2362841 h 2392339"/>
                  <a:gd name="connsiteX58" fmla="*/ 1170400 w 3901336"/>
                  <a:gd name="connsiteY58" fmla="*/ 2208045 h 2392339"/>
                  <a:gd name="connsiteX59" fmla="*/ 1031116 w 3901336"/>
                  <a:gd name="connsiteY59" fmla="*/ 2161588 h 2392339"/>
                  <a:gd name="connsiteX60" fmla="*/ 782348 w 3901336"/>
                  <a:gd name="connsiteY60" fmla="*/ 2070197 h 2392339"/>
                  <a:gd name="connsiteX61" fmla="*/ 391284 w 3901336"/>
                  <a:gd name="connsiteY61" fmla="*/ 1944316 h 2392339"/>
                  <a:gd name="connsiteX62" fmla="*/ 0 w 3901336"/>
                  <a:gd name="connsiteY62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31503 w 3901336"/>
                  <a:gd name="connsiteY45" fmla="*/ 2147728 h 2392339"/>
                  <a:gd name="connsiteX46" fmla="*/ 3108925 w 3901336"/>
                  <a:gd name="connsiteY46" fmla="*/ 2249328 h 2392339"/>
                  <a:gd name="connsiteX47" fmla="*/ 2930189 w 3901336"/>
                  <a:gd name="connsiteY47" fmla="*/ 2386325 h 2392339"/>
                  <a:gd name="connsiteX48" fmla="*/ 2743633 w 3901336"/>
                  <a:gd name="connsiteY48" fmla="*/ 2370737 h 2392339"/>
                  <a:gd name="connsiteX49" fmla="*/ 2572171 w 3901336"/>
                  <a:gd name="connsiteY49" fmla="*/ 2390333 h 2392339"/>
                  <a:gd name="connsiteX50" fmla="*/ 2205814 w 3901336"/>
                  <a:gd name="connsiteY50" fmla="*/ 2373506 h 2392339"/>
                  <a:gd name="connsiteX51" fmla="*/ 2115503 w 3901336"/>
                  <a:gd name="connsiteY51" fmla="*/ 2339639 h 2392339"/>
                  <a:gd name="connsiteX52" fmla="*/ 2070347 w 3901336"/>
                  <a:gd name="connsiteY52" fmla="*/ 2328350 h 2392339"/>
                  <a:gd name="connsiteX53" fmla="*/ 2036481 w 3901336"/>
                  <a:gd name="connsiteY53" fmla="*/ 2305773 h 2392339"/>
                  <a:gd name="connsiteX54" fmla="*/ 1968747 w 3901336"/>
                  <a:gd name="connsiteY54" fmla="*/ 2204173 h 2392339"/>
                  <a:gd name="connsiteX55" fmla="*/ 1912302 w 3901336"/>
                  <a:gd name="connsiteY55" fmla="*/ 2091284 h 2392339"/>
                  <a:gd name="connsiteX56" fmla="*/ 1550002 w 3901336"/>
                  <a:gd name="connsiteY56" fmla="*/ 2362841 h 2392339"/>
                  <a:gd name="connsiteX57" fmla="*/ 1170400 w 3901336"/>
                  <a:gd name="connsiteY57" fmla="*/ 2208045 h 2392339"/>
                  <a:gd name="connsiteX58" fmla="*/ 1031116 w 3901336"/>
                  <a:gd name="connsiteY58" fmla="*/ 2161588 h 2392339"/>
                  <a:gd name="connsiteX59" fmla="*/ 782348 w 3901336"/>
                  <a:gd name="connsiteY59" fmla="*/ 2070197 h 2392339"/>
                  <a:gd name="connsiteX60" fmla="*/ 391284 w 3901336"/>
                  <a:gd name="connsiteY60" fmla="*/ 1944316 h 2392339"/>
                  <a:gd name="connsiteX61" fmla="*/ 0 w 3901336"/>
                  <a:gd name="connsiteY61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08925 w 3901336"/>
                  <a:gd name="connsiteY45" fmla="*/ 2249328 h 2392339"/>
                  <a:gd name="connsiteX46" fmla="*/ 2930189 w 3901336"/>
                  <a:gd name="connsiteY46" fmla="*/ 2386325 h 2392339"/>
                  <a:gd name="connsiteX47" fmla="*/ 2743633 w 3901336"/>
                  <a:gd name="connsiteY47" fmla="*/ 2370737 h 2392339"/>
                  <a:gd name="connsiteX48" fmla="*/ 2572171 w 3901336"/>
                  <a:gd name="connsiteY48" fmla="*/ 2390333 h 2392339"/>
                  <a:gd name="connsiteX49" fmla="*/ 2205814 w 3901336"/>
                  <a:gd name="connsiteY49" fmla="*/ 2373506 h 2392339"/>
                  <a:gd name="connsiteX50" fmla="*/ 2115503 w 3901336"/>
                  <a:gd name="connsiteY50" fmla="*/ 2339639 h 2392339"/>
                  <a:gd name="connsiteX51" fmla="*/ 2070347 w 3901336"/>
                  <a:gd name="connsiteY51" fmla="*/ 2328350 h 2392339"/>
                  <a:gd name="connsiteX52" fmla="*/ 2036481 w 3901336"/>
                  <a:gd name="connsiteY52" fmla="*/ 2305773 h 2392339"/>
                  <a:gd name="connsiteX53" fmla="*/ 1968747 w 3901336"/>
                  <a:gd name="connsiteY53" fmla="*/ 2204173 h 2392339"/>
                  <a:gd name="connsiteX54" fmla="*/ 1912302 w 3901336"/>
                  <a:gd name="connsiteY54" fmla="*/ 2091284 h 2392339"/>
                  <a:gd name="connsiteX55" fmla="*/ 1550002 w 3901336"/>
                  <a:gd name="connsiteY55" fmla="*/ 2362841 h 2392339"/>
                  <a:gd name="connsiteX56" fmla="*/ 1170400 w 3901336"/>
                  <a:gd name="connsiteY56" fmla="*/ 2208045 h 2392339"/>
                  <a:gd name="connsiteX57" fmla="*/ 1031116 w 3901336"/>
                  <a:gd name="connsiteY57" fmla="*/ 2161588 h 2392339"/>
                  <a:gd name="connsiteX58" fmla="*/ 782348 w 3901336"/>
                  <a:gd name="connsiteY58" fmla="*/ 2070197 h 2392339"/>
                  <a:gd name="connsiteX59" fmla="*/ 391284 w 3901336"/>
                  <a:gd name="connsiteY59" fmla="*/ 1944316 h 2392339"/>
                  <a:gd name="connsiteX60" fmla="*/ 0 w 3901336"/>
                  <a:gd name="connsiteY60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792025 w 3901336"/>
                  <a:gd name="connsiteY16" fmla="*/ 628094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792025 w 3901336"/>
                  <a:gd name="connsiteY16" fmla="*/ 628094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792025 w 3901336"/>
                  <a:gd name="connsiteY15" fmla="*/ 628094 h 2392339"/>
                  <a:gd name="connsiteX16" fmla="*/ 1020481 w 3901336"/>
                  <a:gd name="connsiteY16" fmla="*/ 307639 h 2392339"/>
                  <a:gd name="connsiteX17" fmla="*/ 986614 w 3901336"/>
                  <a:gd name="connsiteY17" fmla="*/ 273773 h 2392339"/>
                  <a:gd name="connsiteX18" fmla="*/ 964036 w 3901336"/>
                  <a:gd name="connsiteY18" fmla="*/ 228617 h 2392339"/>
                  <a:gd name="connsiteX19" fmla="*/ 889046 w 3901336"/>
                  <a:gd name="connsiteY19" fmla="*/ 192331 h 2392339"/>
                  <a:gd name="connsiteX20" fmla="*/ 616507 w 3901336"/>
                  <a:gd name="connsiteY20" fmla="*/ 371379 h 2392339"/>
                  <a:gd name="connsiteX21" fmla="*/ 670525 w 3901336"/>
                  <a:gd name="connsiteY21" fmla="*/ 81862 h 2392339"/>
                  <a:gd name="connsiteX22" fmla="*/ 602792 w 3901336"/>
                  <a:gd name="connsiteY22" fmla="*/ 47995 h 2392339"/>
                  <a:gd name="connsiteX23" fmla="*/ 674154 w 3901336"/>
                  <a:gd name="connsiteY23" fmla="*/ 4855 h 2392339"/>
                  <a:gd name="connsiteX24" fmla="*/ 1036204 w 3901336"/>
                  <a:gd name="connsiteY24" fmla="*/ 16145 h 2392339"/>
                  <a:gd name="connsiteX25" fmla="*/ 1234164 w 3901336"/>
                  <a:gd name="connsiteY25" fmla="*/ 22998 h 2392339"/>
                  <a:gd name="connsiteX26" fmla="*/ 1954232 w 3901336"/>
                  <a:gd name="connsiteY26" fmla="*/ 27433 h 2392339"/>
                  <a:gd name="connsiteX27" fmla="*/ 2035271 w 3901336"/>
                  <a:gd name="connsiteY27" fmla="*/ 53235 h 2392339"/>
                  <a:gd name="connsiteX28" fmla="*/ 2238068 w 3901336"/>
                  <a:gd name="connsiteY28" fmla="*/ 4049 h 2392339"/>
                  <a:gd name="connsiteX29" fmla="*/ 2638421 w 3901336"/>
                  <a:gd name="connsiteY29" fmla="*/ 22191 h 2392339"/>
                  <a:gd name="connsiteX30" fmla="*/ 3108925 w 3901336"/>
                  <a:gd name="connsiteY30" fmla="*/ 18966 h 2392339"/>
                  <a:gd name="connsiteX31" fmla="*/ 3248826 w 3901336"/>
                  <a:gd name="connsiteY31" fmla="*/ 30659 h 2392339"/>
                  <a:gd name="connsiteX32" fmla="*/ 3635472 w 3901336"/>
                  <a:gd name="connsiteY32" fmla="*/ 62912 h 2392339"/>
                  <a:gd name="connsiteX33" fmla="*/ 3764075 w 3901336"/>
                  <a:gd name="connsiteY33" fmla="*/ 103202 h 2392339"/>
                  <a:gd name="connsiteX34" fmla="*/ 3666919 w 3901336"/>
                  <a:gd name="connsiteY34" fmla="*/ 183058 h 2392339"/>
                  <a:gd name="connsiteX35" fmla="*/ 3860564 w 3901336"/>
                  <a:gd name="connsiteY35" fmla="*/ 270350 h 2392339"/>
                  <a:gd name="connsiteX36" fmla="*/ 3897747 w 3901336"/>
                  <a:gd name="connsiteY36" fmla="*/ 567155 h 2392339"/>
                  <a:gd name="connsiteX37" fmla="*/ 3886694 w 3901336"/>
                  <a:gd name="connsiteY37" fmla="*/ 865268 h 2392339"/>
                  <a:gd name="connsiteX38" fmla="*/ 3781330 w 3901336"/>
                  <a:gd name="connsiteY38" fmla="*/ 1040606 h 2392339"/>
                  <a:gd name="connsiteX39" fmla="*/ 3673583 w 3901336"/>
                  <a:gd name="connsiteY39" fmla="*/ 1359636 h 2392339"/>
                  <a:gd name="connsiteX40" fmla="*/ 3519797 w 3901336"/>
                  <a:gd name="connsiteY40" fmla="*/ 1724296 h 2392339"/>
                  <a:gd name="connsiteX41" fmla="*/ 3365588 w 3901336"/>
                  <a:gd name="connsiteY41" fmla="*/ 1924507 h 2392339"/>
                  <a:gd name="connsiteX42" fmla="*/ 3262710 w 3901336"/>
                  <a:gd name="connsiteY42" fmla="*/ 2037821 h 2392339"/>
                  <a:gd name="connsiteX43" fmla="*/ 3108925 w 3901336"/>
                  <a:gd name="connsiteY43" fmla="*/ 2249328 h 2392339"/>
                  <a:gd name="connsiteX44" fmla="*/ 2930189 w 3901336"/>
                  <a:gd name="connsiteY44" fmla="*/ 2386325 h 2392339"/>
                  <a:gd name="connsiteX45" fmla="*/ 2743633 w 3901336"/>
                  <a:gd name="connsiteY45" fmla="*/ 2370737 h 2392339"/>
                  <a:gd name="connsiteX46" fmla="*/ 2572171 w 3901336"/>
                  <a:gd name="connsiteY46" fmla="*/ 2390333 h 2392339"/>
                  <a:gd name="connsiteX47" fmla="*/ 2205814 w 3901336"/>
                  <a:gd name="connsiteY47" fmla="*/ 2373506 h 2392339"/>
                  <a:gd name="connsiteX48" fmla="*/ 2115503 w 3901336"/>
                  <a:gd name="connsiteY48" fmla="*/ 2339639 h 2392339"/>
                  <a:gd name="connsiteX49" fmla="*/ 2070347 w 3901336"/>
                  <a:gd name="connsiteY49" fmla="*/ 2328350 h 2392339"/>
                  <a:gd name="connsiteX50" fmla="*/ 2036481 w 3901336"/>
                  <a:gd name="connsiteY50" fmla="*/ 2305773 h 2392339"/>
                  <a:gd name="connsiteX51" fmla="*/ 1968747 w 3901336"/>
                  <a:gd name="connsiteY51" fmla="*/ 2204173 h 2392339"/>
                  <a:gd name="connsiteX52" fmla="*/ 1912302 w 3901336"/>
                  <a:gd name="connsiteY52" fmla="*/ 2091284 h 2392339"/>
                  <a:gd name="connsiteX53" fmla="*/ 1550002 w 3901336"/>
                  <a:gd name="connsiteY53" fmla="*/ 2362841 h 2392339"/>
                  <a:gd name="connsiteX54" fmla="*/ 1170400 w 3901336"/>
                  <a:gd name="connsiteY54" fmla="*/ 2208045 h 2392339"/>
                  <a:gd name="connsiteX55" fmla="*/ 1031116 w 3901336"/>
                  <a:gd name="connsiteY55" fmla="*/ 2161588 h 2392339"/>
                  <a:gd name="connsiteX56" fmla="*/ 782348 w 3901336"/>
                  <a:gd name="connsiteY56" fmla="*/ 2070197 h 2392339"/>
                  <a:gd name="connsiteX57" fmla="*/ 391284 w 3901336"/>
                  <a:gd name="connsiteY57" fmla="*/ 1944316 h 2392339"/>
                  <a:gd name="connsiteX58" fmla="*/ 0 w 3901336"/>
                  <a:gd name="connsiteY58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792025 w 3901336"/>
                  <a:gd name="connsiteY14" fmla="*/ 628094 h 2392339"/>
                  <a:gd name="connsiteX15" fmla="*/ 1020481 w 3901336"/>
                  <a:gd name="connsiteY15" fmla="*/ 307639 h 2392339"/>
                  <a:gd name="connsiteX16" fmla="*/ 986614 w 3901336"/>
                  <a:gd name="connsiteY16" fmla="*/ 273773 h 2392339"/>
                  <a:gd name="connsiteX17" fmla="*/ 964036 w 3901336"/>
                  <a:gd name="connsiteY17" fmla="*/ 228617 h 2392339"/>
                  <a:gd name="connsiteX18" fmla="*/ 889046 w 3901336"/>
                  <a:gd name="connsiteY18" fmla="*/ 192331 h 2392339"/>
                  <a:gd name="connsiteX19" fmla="*/ 616507 w 3901336"/>
                  <a:gd name="connsiteY19" fmla="*/ 371379 h 2392339"/>
                  <a:gd name="connsiteX20" fmla="*/ 670525 w 3901336"/>
                  <a:gd name="connsiteY20" fmla="*/ 81862 h 2392339"/>
                  <a:gd name="connsiteX21" fmla="*/ 602792 w 3901336"/>
                  <a:gd name="connsiteY21" fmla="*/ 47995 h 2392339"/>
                  <a:gd name="connsiteX22" fmla="*/ 674154 w 3901336"/>
                  <a:gd name="connsiteY22" fmla="*/ 4855 h 2392339"/>
                  <a:gd name="connsiteX23" fmla="*/ 1036204 w 3901336"/>
                  <a:gd name="connsiteY23" fmla="*/ 16145 h 2392339"/>
                  <a:gd name="connsiteX24" fmla="*/ 1234164 w 3901336"/>
                  <a:gd name="connsiteY24" fmla="*/ 22998 h 2392339"/>
                  <a:gd name="connsiteX25" fmla="*/ 1954232 w 3901336"/>
                  <a:gd name="connsiteY25" fmla="*/ 27433 h 2392339"/>
                  <a:gd name="connsiteX26" fmla="*/ 2035271 w 3901336"/>
                  <a:gd name="connsiteY26" fmla="*/ 53235 h 2392339"/>
                  <a:gd name="connsiteX27" fmla="*/ 2238068 w 3901336"/>
                  <a:gd name="connsiteY27" fmla="*/ 4049 h 2392339"/>
                  <a:gd name="connsiteX28" fmla="*/ 2638421 w 3901336"/>
                  <a:gd name="connsiteY28" fmla="*/ 22191 h 2392339"/>
                  <a:gd name="connsiteX29" fmla="*/ 3108925 w 3901336"/>
                  <a:gd name="connsiteY29" fmla="*/ 18966 h 2392339"/>
                  <a:gd name="connsiteX30" fmla="*/ 3248826 w 3901336"/>
                  <a:gd name="connsiteY30" fmla="*/ 30659 h 2392339"/>
                  <a:gd name="connsiteX31" fmla="*/ 3635472 w 3901336"/>
                  <a:gd name="connsiteY31" fmla="*/ 62912 h 2392339"/>
                  <a:gd name="connsiteX32" fmla="*/ 3764075 w 3901336"/>
                  <a:gd name="connsiteY32" fmla="*/ 103202 h 2392339"/>
                  <a:gd name="connsiteX33" fmla="*/ 3666919 w 3901336"/>
                  <a:gd name="connsiteY33" fmla="*/ 183058 h 2392339"/>
                  <a:gd name="connsiteX34" fmla="*/ 3860564 w 3901336"/>
                  <a:gd name="connsiteY34" fmla="*/ 270350 h 2392339"/>
                  <a:gd name="connsiteX35" fmla="*/ 3897747 w 3901336"/>
                  <a:gd name="connsiteY35" fmla="*/ 567155 h 2392339"/>
                  <a:gd name="connsiteX36" fmla="*/ 3886694 w 3901336"/>
                  <a:gd name="connsiteY36" fmla="*/ 865268 h 2392339"/>
                  <a:gd name="connsiteX37" fmla="*/ 3781330 w 3901336"/>
                  <a:gd name="connsiteY37" fmla="*/ 1040606 h 2392339"/>
                  <a:gd name="connsiteX38" fmla="*/ 3673583 w 3901336"/>
                  <a:gd name="connsiteY38" fmla="*/ 1359636 h 2392339"/>
                  <a:gd name="connsiteX39" fmla="*/ 3519797 w 3901336"/>
                  <a:gd name="connsiteY39" fmla="*/ 1724296 h 2392339"/>
                  <a:gd name="connsiteX40" fmla="*/ 3365588 w 3901336"/>
                  <a:gd name="connsiteY40" fmla="*/ 1924507 h 2392339"/>
                  <a:gd name="connsiteX41" fmla="*/ 3262710 w 3901336"/>
                  <a:gd name="connsiteY41" fmla="*/ 2037821 h 2392339"/>
                  <a:gd name="connsiteX42" fmla="*/ 3108925 w 3901336"/>
                  <a:gd name="connsiteY42" fmla="*/ 2249328 h 2392339"/>
                  <a:gd name="connsiteX43" fmla="*/ 2930189 w 3901336"/>
                  <a:gd name="connsiteY43" fmla="*/ 2386325 h 2392339"/>
                  <a:gd name="connsiteX44" fmla="*/ 2743633 w 3901336"/>
                  <a:gd name="connsiteY44" fmla="*/ 2370737 h 2392339"/>
                  <a:gd name="connsiteX45" fmla="*/ 2572171 w 3901336"/>
                  <a:gd name="connsiteY45" fmla="*/ 2390333 h 2392339"/>
                  <a:gd name="connsiteX46" fmla="*/ 2205814 w 3901336"/>
                  <a:gd name="connsiteY46" fmla="*/ 2373506 h 2392339"/>
                  <a:gd name="connsiteX47" fmla="*/ 2115503 w 3901336"/>
                  <a:gd name="connsiteY47" fmla="*/ 2339639 h 2392339"/>
                  <a:gd name="connsiteX48" fmla="*/ 2070347 w 3901336"/>
                  <a:gd name="connsiteY48" fmla="*/ 2328350 h 2392339"/>
                  <a:gd name="connsiteX49" fmla="*/ 2036481 w 3901336"/>
                  <a:gd name="connsiteY49" fmla="*/ 2305773 h 2392339"/>
                  <a:gd name="connsiteX50" fmla="*/ 1968747 w 3901336"/>
                  <a:gd name="connsiteY50" fmla="*/ 2204173 h 2392339"/>
                  <a:gd name="connsiteX51" fmla="*/ 1912302 w 3901336"/>
                  <a:gd name="connsiteY51" fmla="*/ 2091284 h 2392339"/>
                  <a:gd name="connsiteX52" fmla="*/ 1550002 w 3901336"/>
                  <a:gd name="connsiteY52" fmla="*/ 2362841 h 2392339"/>
                  <a:gd name="connsiteX53" fmla="*/ 1170400 w 3901336"/>
                  <a:gd name="connsiteY53" fmla="*/ 2208045 h 2392339"/>
                  <a:gd name="connsiteX54" fmla="*/ 1031116 w 3901336"/>
                  <a:gd name="connsiteY54" fmla="*/ 2161588 h 2392339"/>
                  <a:gd name="connsiteX55" fmla="*/ 782348 w 3901336"/>
                  <a:gd name="connsiteY55" fmla="*/ 2070197 h 2392339"/>
                  <a:gd name="connsiteX56" fmla="*/ 391284 w 3901336"/>
                  <a:gd name="connsiteY56" fmla="*/ 1944316 h 2392339"/>
                  <a:gd name="connsiteX57" fmla="*/ 0 w 3901336"/>
                  <a:gd name="connsiteY57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092261 w 3901336"/>
                  <a:gd name="connsiteY12" fmla="*/ 813083 h 2392339"/>
                  <a:gd name="connsiteX13" fmla="*/ 792025 w 3901336"/>
                  <a:gd name="connsiteY13" fmla="*/ 628094 h 2392339"/>
                  <a:gd name="connsiteX14" fmla="*/ 1020481 w 3901336"/>
                  <a:gd name="connsiteY14" fmla="*/ 307639 h 2392339"/>
                  <a:gd name="connsiteX15" fmla="*/ 986614 w 3901336"/>
                  <a:gd name="connsiteY15" fmla="*/ 273773 h 2392339"/>
                  <a:gd name="connsiteX16" fmla="*/ 964036 w 3901336"/>
                  <a:gd name="connsiteY16" fmla="*/ 228617 h 2392339"/>
                  <a:gd name="connsiteX17" fmla="*/ 889046 w 3901336"/>
                  <a:gd name="connsiteY17" fmla="*/ 192331 h 2392339"/>
                  <a:gd name="connsiteX18" fmla="*/ 616507 w 3901336"/>
                  <a:gd name="connsiteY18" fmla="*/ 371379 h 2392339"/>
                  <a:gd name="connsiteX19" fmla="*/ 670525 w 3901336"/>
                  <a:gd name="connsiteY19" fmla="*/ 81862 h 2392339"/>
                  <a:gd name="connsiteX20" fmla="*/ 602792 w 3901336"/>
                  <a:gd name="connsiteY20" fmla="*/ 47995 h 2392339"/>
                  <a:gd name="connsiteX21" fmla="*/ 674154 w 3901336"/>
                  <a:gd name="connsiteY21" fmla="*/ 4855 h 2392339"/>
                  <a:gd name="connsiteX22" fmla="*/ 1036204 w 3901336"/>
                  <a:gd name="connsiteY22" fmla="*/ 16145 h 2392339"/>
                  <a:gd name="connsiteX23" fmla="*/ 1234164 w 3901336"/>
                  <a:gd name="connsiteY23" fmla="*/ 22998 h 2392339"/>
                  <a:gd name="connsiteX24" fmla="*/ 1954232 w 3901336"/>
                  <a:gd name="connsiteY24" fmla="*/ 27433 h 2392339"/>
                  <a:gd name="connsiteX25" fmla="*/ 2035271 w 3901336"/>
                  <a:gd name="connsiteY25" fmla="*/ 53235 h 2392339"/>
                  <a:gd name="connsiteX26" fmla="*/ 2238068 w 3901336"/>
                  <a:gd name="connsiteY26" fmla="*/ 4049 h 2392339"/>
                  <a:gd name="connsiteX27" fmla="*/ 2638421 w 3901336"/>
                  <a:gd name="connsiteY27" fmla="*/ 22191 h 2392339"/>
                  <a:gd name="connsiteX28" fmla="*/ 3108925 w 3901336"/>
                  <a:gd name="connsiteY28" fmla="*/ 18966 h 2392339"/>
                  <a:gd name="connsiteX29" fmla="*/ 3248826 w 3901336"/>
                  <a:gd name="connsiteY29" fmla="*/ 30659 h 2392339"/>
                  <a:gd name="connsiteX30" fmla="*/ 3635472 w 3901336"/>
                  <a:gd name="connsiteY30" fmla="*/ 62912 h 2392339"/>
                  <a:gd name="connsiteX31" fmla="*/ 3764075 w 3901336"/>
                  <a:gd name="connsiteY31" fmla="*/ 103202 h 2392339"/>
                  <a:gd name="connsiteX32" fmla="*/ 3666919 w 3901336"/>
                  <a:gd name="connsiteY32" fmla="*/ 183058 h 2392339"/>
                  <a:gd name="connsiteX33" fmla="*/ 3860564 w 3901336"/>
                  <a:gd name="connsiteY33" fmla="*/ 270350 h 2392339"/>
                  <a:gd name="connsiteX34" fmla="*/ 3897747 w 3901336"/>
                  <a:gd name="connsiteY34" fmla="*/ 567155 h 2392339"/>
                  <a:gd name="connsiteX35" fmla="*/ 3886694 w 3901336"/>
                  <a:gd name="connsiteY35" fmla="*/ 865268 h 2392339"/>
                  <a:gd name="connsiteX36" fmla="*/ 3781330 w 3901336"/>
                  <a:gd name="connsiteY36" fmla="*/ 1040606 h 2392339"/>
                  <a:gd name="connsiteX37" fmla="*/ 3673583 w 3901336"/>
                  <a:gd name="connsiteY37" fmla="*/ 1359636 h 2392339"/>
                  <a:gd name="connsiteX38" fmla="*/ 3519797 w 3901336"/>
                  <a:gd name="connsiteY38" fmla="*/ 1724296 h 2392339"/>
                  <a:gd name="connsiteX39" fmla="*/ 3365588 w 3901336"/>
                  <a:gd name="connsiteY39" fmla="*/ 1924507 h 2392339"/>
                  <a:gd name="connsiteX40" fmla="*/ 3262710 w 3901336"/>
                  <a:gd name="connsiteY40" fmla="*/ 2037821 h 2392339"/>
                  <a:gd name="connsiteX41" fmla="*/ 3108925 w 3901336"/>
                  <a:gd name="connsiteY41" fmla="*/ 2249328 h 2392339"/>
                  <a:gd name="connsiteX42" fmla="*/ 2930189 w 3901336"/>
                  <a:gd name="connsiteY42" fmla="*/ 2386325 h 2392339"/>
                  <a:gd name="connsiteX43" fmla="*/ 2743633 w 3901336"/>
                  <a:gd name="connsiteY43" fmla="*/ 2370737 h 2392339"/>
                  <a:gd name="connsiteX44" fmla="*/ 2572171 w 3901336"/>
                  <a:gd name="connsiteY44" fmla="*/ 2390333 h 2392339"/>
                  <a:gd name="connsiteX45" fmla="*/ 2205814 w 3901336"/>
                  <a:gd name="connsiteY45" fmla="*/ 2373506 h 2392339"/>
                  <a:gd name="connsiteX46" fmla="*/ 2115503 w 3901336"/>
                  <a:gd name="connsiteY46" fmla="*/ 2339639 h 2392339"/>
                  <a:gd name="connsiteX47" fmla="*/ 2070347 w 3901336"/>
                  <a:gd name="connsiteY47" fmla="*/ 2328350 h 2392339"/>
                  <a:gd name="connsiteX48" fmla="*/ 2036481 w 3901336"/>
                  <a:gd name="connsiteY48" fmla="*/ 2305773 h 2392339"/>
                  <a:gd name="connsiteX49" fmla="*/ 1968747 w 3901336"/>
                  <a:gd name="connsiteY49" fmla="*/ 2204173 h 2392339"/>
                  <a:gd name="connsiteX50" fmla="*/ 1912302 w 3901336"/>
                  <a:gd name="connsiteY50" fmla="*/ 2091284 h 2392339"/>
                  <a:gd name="connsiteX51" fmla="*/ 1550002 w 3901336"/>
                  <a:gd name="connsiteY51" fmla="*/ 2362841 h 2392339"/>
                  <a:gd name="connsiteX52" fmla="*/ 1170400 w 3901336"/>
                  <a:gd name="connsiteY52" fmla="*/ 2208045 h 2392339"/>
                  <a:gd name="connsiteX53" fmla="*/ 1031116 w 3901336"/>
                  <a:gd name="connsiteY53" fmla="*/ 2161588 h 2392339"/>
                  <a:gd name="connsiteX54" fmla="*/ 782348 w 3901336"/>
                  <a:gd name="connsiteY54" fmla="*/ 2070197 h 2392339"/>
                  <a:gd name="connsiteX55" fmla="*/ 391284 w 3901336"/>
                  <a:gd name="connsiteY55" fmla="*/ 1944316 h 2392339"/>
                  <a:gd name="connsiteX56" fmla="*/ 0 w 3901336"/>
                  <a:gd name="connsiteY56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092261 w 3901336"/>
                  <a:gd name="connsiteY11" fmla="*/ 813083 h 2392339"/>
                  <a:gd name="connsiteX12" fmla="*/ 792025 w 3901336"/>
                  <a:gd name="connsiteY12" fmla="*/ 628094 h 2392339"/>
                  <a:gd name="connsiteX13" fmla="*/ 1020481 w 3901336"/>
                  <a:gd name="connsiteY13" fmla="*/ 307639 h 2392339"/>
                  <a:gd name="connsiteX14" fmla="*/ 986614 w 3901336"/>
                  <a:gd name="connsiteY14" fmla="*/ 273773 h 2392339"/>
                  <a:gd name="connsiteX15" fmla="*/ 964036 w 3901336"/>
                  <a:gd name="connsiteY15" fmla="*/ 228617 h 2392339"/>
                  <a:gd name="connsiteX16" fmla="*/ 889046 w 3901336"/>
                  <a:gd name="connsiteY16" fmla="*/ 192331 h 2392339"/>
                  <a:gd name="connsiteX17" fmla="*/ 616507 w 3901336"/>
                  <a:gd name="connsiteY17" fmla="*/ 371379 h 2392339"/>
                  <a:gd name="connsiteX18" fmla="*/ 670525 w 3901336"/>
                  <a:gd name="connsiteY18" fmla="*/ 81862 h 2392339"/>
                  <a:gd name="connsiteX19" fmla="*/ 602792 w 3901336"/>
                  <a:gd name="connsiteY19" fmla="*/ 47995 h 2392339"/>
                  <a:gd name="connsiteX20" fmla="*/ 674154 w 3901336"/>
                  <a:gd name="connsiteY20" fmla="*/ 4855 h 2392339"/>
                  <a:gd name="connsiteX21" fmla="*/ 1036204 w 3901336"/>
                  <a:gd name="connsiteY21" fmla="*/ 16145 h 2392339"/>
                  <a:gd name="connsiteX22" fmla="*/ 1234164 w 3901336"/>
                  <a:gd name="connsiteY22" fmla="*/ 22998 h 2392339"/>
                  <a:gd name="connsiteX23" fmla="*/ 1954232 w 3901336"/>
                  <a:gd name="connsiteY23" fmla="*/ 27433 h 2392339"/>
                  <a:gd name="connsiteX24" fmla="*/ 2035271 w 3901336"/>
                  <a:gd name="connsiteY24" fmla="*/ 53235 h 2392339"/>
                  <a:gd name="connsiteX25" fmla="*/ 2238068 w 3901336"/>
                  <a:gd name="connsiteY25" fmla="*/ 4049 h 2392339"/>
                  <a:gd name="connsiteX26" fmla="*/ 2638421 w 3901336"/>
                  <a:gd name="connsiteY26" fmla="*/ 22191 h 2392339"/>
                  <a:gd name="connsiteX27" fmla="*/ 3108925 w 3901336"/>
                  <a:gd name="connsiteY27" fmla="*/ 18966 h 2392339"/>
                  <a:gd name="connsiteX28" fmla="*/ 3248826 w 3901336"/>
                  <a:gd name="connsiteY28" fmla="*/ 30659 h 2392339"/>
                  <a:gd name="connsiteX29" fmla="*/ 3635472 w 3901336"/>
                  <a:gd name="connsiteY29" fmla="*/ 62912 h 2392339"/>
                  <a:gd name="connsiteX30" fmla="*/ 3764075 w 3901336"/>
                  <a:gd name="connsiteY30" fmla="*/ 103202 h 2392339"/>
                  <a:gd name="connsiteX31" fmla="*/ 3666919 w 3901336"/>
                  <a:gd name="connsiteY31" fmla="*/ 183058 h 2392339"/>
                  <a:gd name="connsiteX32" fmla="*/ 3860564 w 3901336"/>
                  <a:gd name="connsiteY32" fmla="*/ 270350 h 2392339"/>
                  <a:gd name="connsiteX33" fmla="*/ 3897747 w 3901336"/>
                  <a:gd name="connsiteY33" fmla="*/ 567155 h 2392339"/>
                  <a:gd name="connsiteX34" fmla="*/ 3886694 w 3901336"/>
                  <a:gd name="connsiteY34" fmla="*/ 865268 h 2392339"/>
                  <a:gd name="connsiteX35" fmla="*/ 3781330 w 3901336"/>
                  <a:gd name="connsiteY35" fmla="*/ 1040606 h 2392339"/>
                  <a:gd name="connsiteX36" fmla="*/ 3673583 w 3901336"/>
                  <a:gd name="connsiteY36" fmla="*/ 1359636 h 2392339"/>
                  <a:gd name="connsiteX37" fmla="*/ 3519797 w 3901336"/>
                  <a:gd name="connsiteY37" fmla="*/ 1724296 h 2392339"/>
                  <a:gd name="connsiteX38" fmla="*/ 3365588 w 3901336"/>
                  <a:gd name="connsiteY38" fmla="*/ 1924507 h 2392339"/>
                  <a:gd name="connsiteX39" fmla="*/ 3262710 w 3901336"/>
                  <a:gd name="connsiteY39" fmla="*/ 2037821 h 2392339"/>
                  <a:gd name="connsiteX40" fmla="*/ 3108925 w 3901336"/>
                  <a:gd name="connsiteY40" fmla="*/ 2249328 h 2392339"/>
                  <a:gd name="connsiteX41" fmla="*/ 2930189 w 3901336"/>
                  <a:gd name="connsiteY41" fmla="*/ 2386325 h 2392339"/>
                  <a:gd name="connsiteX42" fmla="*/ 2743633 w 3901336"/>
                  <a:gd name="connsiteY42" fmla="*/ 2370737 h 2392339"/>
                  <a:gd name="connsiteX43" fmla="*/ 2572171 w 3901336"/>
                  <a:gd name="connsiteY43" fmla="*/ 2390333 h 2392339"/>
                  <a:gd name="connsiteX44" fmla="*/ 2205814 w 3901336"/>
                  <a:gd name="connsiteY44" fmla="*/ 2373506 h 2392339"/>
                  <a:gd name="connsiteX45" fmla="*/ 2115503 w 3901336"/>
                  <a:gd name="connsiteY45" fmla="*/ 2339639 h 2392339"/>
                  <a:gd name="connsiteX46" fmla="*/ 2070347 w 3901336"/>
                  <a:gd name="connsiteY46" fmla="*/ 2328350 h 2392339"/>
                  <a:gd name="connsiteX47" fmla="*/ 2036481 w 3901336"/>
                  <a:gd name="connsiteY47" fmla="*/ 2305773 h 2392339"/>
                  <a:gd name="connsiteX48" fmla="*/ 1968747 w 3901336"/>
                  <a:gd name="connsiteY48" fmla="*/ 2204173 h 2392339"/>
                  <a:gd name="connsiteX49" fmla="*/ 1912302 w 3901336"/>
                  <a:gd name="connsiteY49" fmla="*/ 2091284 h 2392339"/>
                  <a:gd name="connsiteX50" fmla="*/ 1550002 w 3901336"/>
                  <a:gd name="connsiteY50" fmla="*/ 2362841 h 2392339"/>
                  <a:gd name="connsiteX51" fmla="*/ 1170400 w 3901336"/>
                  <a:gd name="connsiteY51" fmla="*/ 2208045 h 2392339"/>
                  <a:gd name="connsiteX52" fmla="*/ 1031116 w 3901336"/>
                  <a:gd name="connsiteY52" fmla="*/ 2161588 h 2392339"/>
                  <a:gd name="connsiteX53" fmla="*/ 782348 w 3901336"/>
                  <a:gd name="connsiteY53" fmla="*/ 2070197 h 2392339"/>
                  <a:gd name="connsiteX54" fmla="*/ 391284 w 3901336"/>
                  <a:gd name="connsiteY54" fmla="*/ 1944316 h 2392339"/>
                  <a:gd name="connsiteX55" fmla="*/ 0 w 3901336"/>
                  <a:gd name="connsiteY55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912302 w 3901336"/>
                  <a:gd name="connsiteY48" fmla="*/ 2091284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912302 w 3901336"/>
                  <a:gd name="connsiteY48" fmla="*/ 2091284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849042 w 3901336"/>
                  <a:gd name="connsiteY48" fmla="*/ 229256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2996 w 3901336"/>
                  <a:gd name="connsiteY47" fmla="*/ 2330693 h 2392339"/>
                  <a:gd name="connsiteX48" fmla="*/ 1849042 w 3901336"/>
                  <a:gd name="connsiteY48" fmla="*/ 229256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2996 w 3901336"/>
                  <a:gd name="connsiteY47" fmla="*/ 2330693 h 2392339"/>
                  <a:gd name="connsiteX48" fmla="*/ 1826038 w 3901336"/>
                  <a:gd name="connsiteY48" fmla="*/ 235582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1962996 w 3901336"/>
                  <a:gd name="connsiteY46" fmla="*/ 2330693 h 2392339"/>
                  <a:gd name="connsiteX47" fmla="*/ 1826038 w 3901336"/>
                  <a:gd name="connsiteY47" fmla="*/ 2355827 h 2392339"/>
                  <a:gd name="connsiteX48" fmla="*/ 1550002 w 3901336"/>
                  <a:gd name="connsiteY48" fmla="*/ 2362841 h 2392339"/>
                  <a:gd name="connsiteX49" fmla="*/ 1170400 w 3901336"/>
                  <a:gd name="connsiteY49" fmla="*/ 2208045 h 2392339"/>
                  <a:gd name="connsiteX50" fmla="*/ 1031116 w 3901336"/>
                  <a:gd name="connsiteY50" fmla="*/ 2161588 h 2392339"/>
                  <a:gd name="connsiteX51" fmla="*/ 782348 w 3901336"/>
                  <a:gd name="connsiteY51" fmla="*/ 2070197 h 2392339"/>
                  <a:gd name="connsiteX52" fmla="*/ 391284 w 3901336"/>
                  <a:gd name="connsiteY52" fmla="*/ 1944316 h 2392339"/>
                  <a:gd name="connsiteX53" fmla="*/ 0 w 3901336"/>
                  <a:gd name="connsiteY53" fmla="*/ 1904789 h 2392339"/>
                  <a:gd name="connsiteX0" fmla="*/ 20213 w 3901336"/>
                  <a:gd name="connsiteY0" fmla="*/ 1529436 h 2392339"/>
                  <a:gd name="connsiteX1" fmla="*/ 211293 w 3901336"/>
                  <a:gd name="connsiteY1" fmla="*/ 1775112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1962996 w 3901336"/>
                  <a:gd name="connsiteY46" fmla="*/ 2330693 h 2392339"/>
                  <a:gd name="connsiteX47" fmla="*/ 1826038 w 3901336"/>
                  <a:gd name="connsiteY47" fmla="*/ 2355827 h 2392339"/>
                  <a:gd name="connsiteX48" fmla="*/ 1550002 w 3901336"/>
                  <a:gd name="connsiteY48" fmla="*/ 2362841 h 2392339"/>
                  <a:gd name="connsiteX49" fmla="*/ 1170400 w 3901336"/>
                  <a:gd name="connsiteY49" fmla="*/ 2208045 h 2392339"/>
                  <a:gd name="connsiteX50" fmla="*/ 1031116 w 3901336"/>
                  <a:gd name="connsiteY50" fmla="*/ 2161588 h 2392339"/>
                  <a:gd name="connsiteX51" fmla="*/ 782348 w 3901336"/>
                  <a:gd name="connsiteY51" fmla="*/ 2070197 h 2392339"/>
                  <a:gd name="connsiteX52" fmla="*/ 391284 w 3901336"/>
                  <a:gd name="connsiteY52" fmla="*/ 1944316 h 2392339"/>
                  <a:gd name="connsiteX53" fmla="*/ 0 w 3901336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81546 w 3991598"/>
                  <a:gd name="connsiteY52" fmla="*/ 1944316 h 2392339"/>
                  <a:gd name="connsiteX53" fmla="*/ 90262 w 3991598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47040 w 3991598"/>
                  <a:gd name="connsiteY52" fmla="*/ 2001826 h 2392339"/>
                  <a:gd name="connsiteX53" fmla="*/ 90262 w 3991598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47040 w 3991598"/>
                  <a:gd name="connsiteY52" fmla="*/ 2001826 h 2392339"/>
                  <a:gd name="connsiteX53" fmla="*/ 107515 w 3991598"/>
                  <a:gd name="connsiteY53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979308 w 3991598"/>
                  <a:gd name="connsiteY14" fmla="*/ 192331 h 2392339"/>
                  <a:gd name="connsiteX15" fmla="*/ 706769 w 3991598"/>
                  <a:gd name="connsiteY15" fmla="*/ 371379 h 2392339"/>
                  <a:gd name="connsiteX16" fmla="*/ 760787 w 3991598"/>
                  <a:gd name="connsiteY16" fmla="*/ 81862 h 2392339"/>
                  <a:gd name="connsiteX17" fmla="*/ 693054 w 3991598"/>
                  <a:gd name="connsiteY17" fmla="*/ 47995 h 2392339"/>
                  <a:gd name="connsiteX18" fmla="*/ 764416 w 3991598"/>
                  <a:gd name="connsiteY18" fmla="*/ 4855 h 2392339"/>
                  <a:gd name="connsiteX19" fmla="*/ 1126466 w 3991598"/>
                  <a:gd name="connsiteY19" fmla="*/ 16145 h 2392339"/>
                  <a:gd name="connsiteX20" fmla="*/ 1324426 w 3991598"/>
                  <a:gd name="connsiteY20" fmla="*/ 22998 h 2392339"/>
                  <a:gd name="connsiteX21" fmla="*/ 2044494 w 3991598"/>
                  <a:gd name="connsiteY21" fmla="*/ 27433 h 2392339"/>
                  <a:gd name="connsiteX22" fmla="*/ 2125533 w 3991598"/>
                  <a:gd name="connsiteY22" fmla="*/ 53235 h 2392339"/>
                  <a:gd name="connsiteX23" fmla="*/ 2328330 w 3991598"/>
                  <a:gd name="connsiteY23" fmla="*/ 4049 h 2392339"/>
                  <a:gd name="connsiteX24" fmla="*/ 2728683 w 3991598"/>
                  <a:gd name="connsiteY24" fmla="*/ 22191 h 2392339"/>
                  <a:gd name="connsiteX25" fmla="*/ 3199187 w 3991598"/>
                  <a:gd name="connsiteY25" fmla="*/ 18966 h 2392339"/>
                  <a:gd name="connsiteX26" fmla="*/ 3339088 w 3991598"/>
                  <a:gd name="connsiteY26" fmla="*/ 30659 h 2392339"/>
                  <a:gd name="connsiteX27" fmla="*/ 3725734 w 3991598"/>
                  <a:gd name="connsiteY27" fmla="*/ 62912 h 2392339"/>
                  <a:gd name="connsiteX28" fmla="*/ 3854337 w 3991598"/>
                  <a:gd name="connsiteY28" fmla="*/ 103202 h 2392339"/>
                  <a:gd name="connsiteX29" fmla="*/ 3757181 w 3991598"/>
                  <a:gd name="connsiteY29" fmla="*/ 183058 h 2392339"/>
                  <a:gd name="connsiteX30" fmla="*/ 3950826 w 3991598"/>
                  <a:gd name="connsiteY30" fmla="*/ 270350 h 2392339"/>
                  <a:gd name="connsiteX31" fmla="*/ 3988009 w 3991598"/>
                  <a:gd name="connsiteY31" fmla="*/ 567155 h 2392339"/>
                  <a:gd name="connsiteX32" fmla="*/ 3976956 w 3991598"/>
                  <a:gd name="connsiteY32" fmla="*/ 865268 h 2392339"/>
                  <a:gd name="connsiteX33" fmla="*/ 3871592 w 3991598"/>
                  <a:gd name="connsiteY33" fmla="*/ 1040606 h 2392339"/>
                  <a:gd name="connsiteX34" fmla="*/ 3763845 w 3991598"/>
                  <a:gd name="connsiteY34" fmla="*/ 1359636 h 2392339"/>
                  <a:gd name="connsiteX35" fmla="*/ 3610059 w 3991598"/>
                  <a:gd name="connsiteY35" fmla="*/ 1724296 h 2392339"/>
                  <a:gd name="connsiteX36" fmla="*/ 3455850 w 3991598"/>
                  <a:gd name="connsiteY36" fmla="*/ 1924507 h 2392339"/>
                  <a:gd name="connsiteX37" fmla="*/ 3352972 w 3991598"/>
                  <a:gd name="connsiteY37" fmla="*/ 2037821 h 2392339"/>
                  <a:gd name="connsiteX38" fmla="*/ 3199187 w 3991598"/>
                  <a:gd name="connsiteY38" fmla="*/ 2249328 h 2392339"/>
                  <a:gd name="connsiteX39" fmla="*/ 3020451 w 3991598"/>
                  <a:gd name="connsiteY39" fmla="*/ 2386325 h 2392339"/>
                  <a:gd name="connsiteX40" fmla="*/ 2833895 w 3991598"/>
                  <a:gd name="connsiteY40" fmla="*/ 2370737 h 2392339"/>
                  <a:gd name="connsiteX41" fmla="*/ 2662433 w 3991598"/>
                  <a:gd name="connsiteY41" fmla="*/ 2390333 h 2392339"/>
                  <a:gd name="connsiteX42" fmla="*/ 2296076 w 3991598"/>
                  <a:gd name="connsiteY42" fmla="*/ 2373506 h 2392339"/>
                  <a:gd name="connsiteX43" fmla="*/ 2205765 w 3991598"/>
                  <a:gd name="connsiteY43" fmla="*/ 2339639 h 2392339"/>
                  <a:gd name="connsiteX44" fmla="*/ 2160609 w 3991598"/>
                  <a:gd name="connsiteY44" fmla="*/ 2328350 h 2392339"/>
                  <a:gd name="connsiteX45" fmla="*/ 2053258 w 3991598"/>
                  <a:gd name="connsiteY45" fmla="*/ 2330693 h 2392339"/>
                  <a:gd name="connsiteX46" fmla="*/ 1916300 w 3991598"/>
                  <a:gd name="connsiteY46" fmla="*/ 2355827 h 2392339"/>
                  <a:gd name="connsiteX47" fmla="*/ 1640264 w 3991598"/>
                  <a:gd name="connsiteY47" fmla="*/ 2362841 h 2392339"/>
                  <a:gd name="connsiteX48" fmla="*/ 1260662 w 3991598"/>
                  <a:gd name="connsiteY48" fmla="*/ 2208045 h 2392339"/>
                  <a:gd name="connsiteX49" fmla="*/ 1121378 w 3991598"/>
                  <a:gd name="connsiteY49" fmla="*/ 2161588 h 2392339"/>
                  <a:gd name="connsiteX50" fmla="*/ 872610 w 3991598"/>
                  <a:gd name="connsiteY50" fmla="*/ 2070197 h 2392339"/>
                  <a:gd name="connsiteX51" fmla="*/ 447040 w 3991598"/>
                  <a:gd name="connsiteY51" fmla="*/ 2001826 h 2392339"/>
                  <a:gd name="connsiteX52" fmla="*/ 107515 w 3991598"/>
                  <a:gd name="connsiteY52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076876 w 3991598"/>
                  <a:gd name="connsiteY12" fmla="*/ 273773 h 2392339"/>
                  <a:gd name="connsiteX13" fmla="*/ 979308 w 3991598"/>
                  <a:gd name="connsiteY13" fmla="*/ 192331 h 2392339"/>
                  <a:gd name="connsiteX14" fmla="*/ 706769 w 3991598"/>
                  <a:gd name="connsiteY14" fmla="*/ 371379 h 2392339"/>
                  <a:gd name="connsiteX15" fmla="*/ 760787 w 3991598"/>
                  <a:gd name="connsiteY15" fmla="*/ 81862 h 2392339"/>
                  <a:gd name="connsiteX16" fmla="*/ 693054 w 3991598"/>
                  <a:gd name="connsiteY16" fmla="*/ 47995 h 2392339"/>
                  <a:gd name="connsiteX17" fmla="*/ 764416 w 3991598"/>
                  <a:gd name="connsiteY17" fmla="*/ 4855 h 2392339"/>
                  <a:gd name="connsiteX18" fmla="*/ 1126466 w 3991598"/>
                  <a:gd name="connsiteY18" fmla="*/ 16145 h 2392339"/>
                  <a:gd name="connsiteX19" fmla="*/ 1324426 w 3991598"/>
                  <a:gd name="connsiteY19" fmla="*/ 22998 h 2392339"/>
                  <a:gd name="connsiteX20" fmla="*/ 2044494 w 3991598"/>
                  <a:gd name="connsiteY20" fmla="*/ 27433 h 2392339"/>
                  <a:gd name="connsiteX21" fmla="*/ 2125533 w 3991598"/>
                  <a:gd name="connsiteY21" fmla="*/ 53235 h 2392339"/>
                  <a:gd name="connsiteX22" fmla="*/ 2328330 w 3991598"/>
                  <a:gd name="connsiteY22" fmla="*/ 4049 h 2392339"/>
                  <a:gd name="connsiteX23" fmla="*/ 2728683 w 3991598"/>
                  <a:gd name="connsiteY23" fmla="*/ 22191 h 2392339"/>
                  <a:gd name="connsiteX24" fmla="*/ 3199187 w 3991598"/>
                  <a:gd name="connsiteY24" fmla="*/ 18966 h 2392339"/>
                  <a:gd name="connsiteX25" fmla="*/ 3339088 w 3991598"/>
                  <a:gd name="connsiteY25" fmla="*/ 30659 h 2392339"/>
                  <a:gd name="connsiteX26" fmla="*/ 3725734 w 3991598"/>
                  <a:gd name="connsiteY26" fmla="*/ 62912 h 2392339"/>
                  <a:gd name="connsiteX27" fmla="*/ 3854337 w 3991598"/>
                  <a:gd name="connsiteY27" fmla="*/ 103202 h 2392339"/>
                  <a:gd name="connsiteX28" fmla="*/ 3757181 w 3991598"/>
                  <a:gd name="connsiteY28" fmla="*/ 183058 h 2392339"/>
                  <a:gd name="connsiteX29" fmla="*/ 3950826 w 3991598"/>
                  <a:gd name="connsiteY29" fmla="*/ 270350 h 2392339"/>
                  <a:gd name="connsiteX30" fmla="*/ 3988009 w 3991598"/>
                  <a:gd name="connsiteY30" fmla="*/ 567155 h 2392339"/>
                  <a:gd name="connsiteX31" fmla="*/ 3976956 w 3991598"/>
                  <a:gd name="connsiteY31" fmla="*/ 865268 h 2392339"/>
                  <a:gd name="connsiteX32" fmla="*/ 3871592 w 3991598"/>
                  <a:gd name="connsiteY32" fmla="*/ 1040606 h 2392339"/>
                  <a:gd name="connsiteX33" fmla="*/ 3763845 w 3991598"/>
                  <a:gd name="connsiteY33" fmla="*/ 1359636 h 2392339"/>
                  <a:gd name="connsiteX34" fmla="*/ 3610059 w 3991598"/>
                  <a:gd name="connsiteY34" fmla="*/ 1724296 h 2392339"/>
                  <a:gd name="connsiteX35" fmla="*/ 3455850 w 3991598"/>
                  <a:gd name="connsiteY35" fmla="*/ 1924507 h 2392339"/>
                  <a:gd name="connsiteX36" fmla="*/ 3352972 w 3991598"/>
                  <a:gd name="connsiteY36" fmla="*/ 2037821 h 2392339"/>
                  <a:gd name="connsiteX37" fmla="*/ 3199187 w 3991598"/>
                  <a:gd name="connsiteY37" fmla="*/ 2249328 h 2392339"/>
                  <a:gd name="connsiteX38" fmla="*/ 3020451 w 3991598"/>
                  <a:gd name="connsiteY38" fmla="*/ 2386325 h 2392339"/>
                  <a:gd name="connsiteX39" fmla="*/ 2833895 w 3991598"/>
                  <a:gd name="connsiteY39" fmla="*/ 2370737 h 2392339"/>
                  <a:gd name="connsiteX40" fmla="*/ 2662433 w 3991598"/>
                  <a:gd name="connsiteY40" fmla="*/ 2390333 h 2392339"/>
                  <a:gd name="connsiteX41" fmla="*/ 2296076 w 3991598"/>
                  <a:gd name="connsiteY41" fmla="*/ 2373506 h 2392339"/>
                  <a:gd name="connsiteX42" fmla="*/ 2205765 w 3991598"/>
                  <a:gd name="connsiteY42" fmla="*/ 2339639 h 2392339"/>
                  <a:gd name="connsiteX43" fmla="*/ 2160609 w 3991598"/>
                  <a:gd name="connsiteY43" fmla="*/ 2328350 h 2392339"/>
                  <a:gd name="connsiteX44" fmla="*/ 2053258 w 3991598"/>
                  <a:gd name="connsiteY44" fmla="*/ 2330693 h 2392339"/>
                  <a:gd name="connsiteX45" fmla="*/ 1916300 w 3991598"/>
                  <a:gd name="connsiteY45" fmla="*/ 2355827 h 2392339"/>
                  <a:gd name="connsiteX46" fmla="*/ 1640264 w 3991598"/>
                  <a:gd name="connsiteY46" fmla="*/ 2362841 h 2392339"/>
                  <a:gd name="connsiteX47" fmla="*/ 1260662 w 3991598"/>
                  <a:gd name="connsiteY47" fmla="*/ 2208045 h 2392339"/>
                  <a:gd name="connsiteX48" fmla="*/ 1121378 w 3991598"/>
                  <a:gd name="connsiteY48" fmla="*/ 2161588 h 2392339"/>
                  <a:gd name="connsiteX49" fmla="*/ 872610 w 3991598"/>
                  <a:gd name="connsiteY49" fmla="*/ 2070197 h 2392339"/>
                  <a:gd name="connsiteX50" fmla="*/ 447040 w 3991598"/>
                  <a:gd name="connsiteY50" fmla="*/ 2001826 h 2392339"/>
                  <a:gd name="connsiteX51" fmla="*/ 107515 w 3991598"/>
                  <a:gd name="connsiteY51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979308 w 3991598"/>
                  <a:gd name="connsiteY12" fmla="*/ 192331 h 2392339"/>
                  <a:gd name="connsiteX13" fmla="*/ 706769 w 3991598"/>
                  <a:gd name="connsiteY13" fmla="*/ 371379 h 2392339"/>
                  <a:gd name="connsiteX14" fmla="*/ 760787 w 3991598"/>
                  <a:gd name="connsiteY14" fmla="*/ 81862 h 2392339"/>
                  <a:gd name="connsiteX15" fmla="*/ 693054 w 3991598"/>
                  <a:gd name="connsiteY15" fmla="*/ 47995 h 2392339"/>
                  <a:gd name="connsiteX16" fmla="*/ 764416 w 3991598"/>
                  <a:gd name="connsiteY16" fmla="*/ 4855 h 2392339"/>
                  <a:gd name="connsiteX17" fmla="*/ 1126466 w 3991598"/>
                  <a:gd name="connsiteY17" fmla="*/ 16145 h 2392339"/>
                  <a:gd name="connsiteX18" fmla="*/ 1324426 w 3991598"/>
                  <a:gd name="connsiteY18" fmla="*/ 22998 h 2392339"/>
                  <a:gd name="connsiteX19" fmla="*/ 2044494 w 3991598"/>
                  <a:gd name="connsiteY19" fmla="*/ 27433 h 2392339"/>
                  <a:gd name="connsiteX20" fmla="*/ 2125533 w 3991598"/>
                  <a:gd name="connsiteY20" fmla="*/ 53235 h 2392339"/>
                  <a:gd name="connsiteX21" fmla="*/ 2328330 w 3991598"/>
                  <a:gd name="connsiteY21" fmla="*/ 4049 h 2392339"/>
                  <a:gd name="connsiteX22" fmla="*/ 2728683 w 3991598"/>
                  <a:gd name="connsiteY22" fmla="*/ 22191 h 2392339"/>
                  <a:gd name="connsiteX23" fmla="*/ 3199187 w 3991598"/>
                  <a:gd name="connsiteY23" fmla="*/ 18966 h 2392339"/>
                  <a:gd name="connsiteX24" fmla="*/ 3339088 w 3991598"/>
                  <a:gd name="connsiteY24" fmla="*/ 30659 h 2392339"/>
                  <a:gd name="connsiteX25" fmla="*/ 3725734 w 3991598"/>
                  <a:gd name="connsiteY25" fmla="*/ 62912 h 2392339"/>
                  <a:gd name="connsiteX26" fmla="*/ 3854337 w 3991598"/>
                  <a:gd name="connsiteY26" fmla="*/ 103202 h 2392339"/>
                  <a:gd name="connsiteX27" fmla="*/ 3757181 w 3991598"/>
                  <a:gd name="connsiteY27" fmla="*/ 183058 h 2392339"/>
                  <a:gd name="connsiteX28" fmla="*/ 3950826 w 3991598"/>
                  <a:gd name="connsiteY28" fmla="*/ 270350 h 2392339"/>
                  <a:gd name="connsiteX29" fmla="*/ 3988009 w 3991598"/>
                  <a:gd name="connsiteY29" fmla="*/ 567155 h 2392339"/>
                  <a:gd name="connsiteX30" fmla="*/ 3976956 w 3991598"/>
                  <a:gd name="connsiteY30" fmla="*/ 865268 h 2392339"/>
                  <a:gd name="connsiteX31" fmla="*/ 3871592 w 3991598"/>
                  <a:gd name="connsiteY31" fmla="*/ 1040606 h 2392339"/>
                  <a:gd name="connsiteX32" fmla="*/ 3763845 w 3991598"/>
                  <a:gd name="connsiteY32" fmla="*/ 1359636 h 2392339"/>
                  <a:gd name="connsiteX33" fmla="*/ 3610059 w 3991598"/>
                  <a:gd name="connsiteY33" fmla="*/ 1724296 h 2392339"/>
                  <a:gd name="connsiteX34" fmla="*/ 3455850 w 3991598"/>
                  <a:gd name="connsiteY34" fmla="*/ 1924507 h 2392339"/>
                  <a:gd name="connsiteX35" fmla="*/ 3352972 w 3991598"/>
                  <a:gd name="connsiteY35" fmla="*/ 2037821 h 2392339"/>
                  <a:gd name="connsiteX36" fmla="*/ 3199187 w 3991598"/>
                  <a:gd name="connsiteY36" fmla="*/ 2249328 h 2392339"/>
                  <a:gd name="connsiteX37" fmla="*/ 3020451 w 3991598"/>
                  <a:gd name="connsiteY37" fmla="*/ 2386325 h 2392339"/>
                  <a:gd name="connsiteX38" fmla="*/ 2833895 w 3991598"/>
                  <a:gd name="connsiteY38" fmla="*/ 2370737 h 2392339"/>
                  <a:gd name="connsiteX39" fmla="*/ 2662433 w 3991598"/>
                  <a:gd name="connsiteY39" fmla="*/ 2390333 h 2392339"/>
                  <a:gd name="connsiteX40" fmla="*/ 2296076 w 3991598"/>
                  <a:gd name="connsiteY40" fmla="*/ 2373506 h 2392339"/>
                  <a:gd name="connsiteX41" fmla="*/ 2205765 w 3991598"/>
                  <a:gd name="connsiteY41" fmla="*/ 2339639 h 2392339"/>
                  <a:gd name="connsiteX42" fmla="*/ 2160609 w 3991598"/>
                  <a:gd name="connsiteY42" fmla="*/ 2328350 h 2392339"/>
                  <a:gd name="connsiteX43" fmla="*/ 2053258 w 3991598"/>
                  <a:gd name="connsiteY43" fmla="*/ 2330693 h 2392339"/>
                  <a:gd name="connsiteX44" fmla="*/ 1916300 w 3991598"/>
                  <a:gd name="connsiteY44" fmla="*/ 2355827 h 2392339"/>
                  <a:gd name="connsiteX45" fmla="*/ 1640264 w 3991598"/>
                  <a:gd name="connsiteY45" fmla="*/ 2362841 h 2392339"/>
                  <a:gd name="connsiteX46" fmla="*/ 1260662 w 3991598"/>
                  <a:gd name="connsiteY46" fmla="*/ 2208045 h 2392339"/>
                  <a:gd name="connsiteX47" fmla="*/ 1121378 w 3991598"/>
                  <a:gd name="connsiteY47" fmla="*/ 2161588 h 2392339"/>
                  <a:gd name="connsiteX48" fmla="*/ 872610 w 3991598"/>
                  <a:gd name="connsiteY48" fmla="*/ 2070197 h 2392339"/>
                  <a:gd name="connsiteX49" fmla="*/ 447040 w 3991598"/>
                  <a:gd name="connsiteY49" fmla="*/ 2001826 h 2392339"/>
                  <a:gd name="connsiteX50" fmla="*/ 107515 w 3991598"/>
                  <a:gd name="connsiteY50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60609 w 3991598"/>
                  <a:gd name="connsiteY41" fmla="*/ 2328350 h 2392339"/>
                  <a:gd name="connsiteX42" fmla="*/ 2053258 w 3991598"/>
                  <a:gd name="connsiteY42" fmla="*/ 2330693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37605 w 3991598"/>
                  <a:gd name="connsiteY41" fmla="*/ 2362855 h 2392339"/>
                  <a:gd name="connsiteX42" fmla="*/ 2053258 w 3991598"/>
                  <a:gd name="connsiteY42" fmla="*/ 2330693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37605 w 3991598"/>
                  <a:gd name="connsiteY41" fmla="*/ 2362855 h 2392339"/>
                  <a:gd name="connsiteX42" fmla="*/ 2064759 w 3991598"/>
                  <a:gd name="connsiteY42" fmla="*/ 2376700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137605 w 3991598"/>
                  <a:gd name="connsiteY40" fmla="*/ 2362855 h 2392339"/>
                  <a:gd name="connsiteX41" fmla="*/ 2064759 w 3991598"/>
                  <a:gd name="connsiteY41" fmla="*/ 2376700 h 2392339"/>
                  <a:gd name="connsiteX42" fmla="*/ 1916300 w 3991598"/>
                  <a:gd name="connsiteY42" fmla="*/ 2355827 h 2392339"/>
                  <a:gd name="connsiteX43" fmla="*/ 1640264 w 3991598"/>
                  <a:gd name="connsiteY43" fmla="*/ 2362841 h 2392339"/>
                  <a:gd name="connsiteX44" fmla="*/ 1260662 w 3991598"/>
                  <a:gd name="connsiteY44" fmla="*/ 2208045 h 2392339"/>
                  <a:gd name="connsiteX45" fmla="*/ 1121378 w 3991598"/>
                  <a:gd name="connsiteY45" fmla="*/ 2161588 h 2392339"/>
                  <a:gd name="connsiteX46" fmla="*/ 872610 w 3991598"/>
                  <a:gd name="connsiteY46" fmla="*/ 2070197 h 2392339"/>
                  <a:gd name="connsiteX47" fmla="*/ 447040 w 3991598"/>
                  <a:gd name="connsiteY47" fmla="*/ 2001826 h 2392339"/>
                  <a:gd name="connsiteX48" fmla="*/ 107515 w 3991598"/>
                  <a:gd name="connsiteY48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137605 w 3991598"/>
                  <a:gd name="connsiteY40" fmla="*/ 2362855 h 2392339"/>
                  <a:gd name="connsiteX41" fmla="*/ 1916300 w 3991598"/>
                  <a:gd name="connsiteY41" fmla="*/ 2355827 h 2392339"/>
                  <a:gd name="connsiteX42" fmla="*/ 1640264 w 3991598"/>
                  <a:gd name="connsiteY42" fmla="*/ 2362841 h 2392339"/>
                  <a:gd name="connsiteX43" fmla="*/ 1260662 w 3991598"/>
                  <a:gd name="connsiteY43" fmla="*/ 2208045 h 2392339"/>
                  <a:gd name="connsiteX44" fmla="*/ 1121378 w 3991598"/>
                  <a:gd name="connsiteY44" fmla="*/ 2161588 h 2392339"/>
                  <a:gd name="connsiteX45" fmla="*/ 872610 w 3991598"/>
                  <a:gd name="connsiteY45" fmla="*/ 2070197 h 2392339"/>
                  <a:gd name="connsiteX46" fmla="*/ 447040 w 3991598"/>
                  <a:gd name="connsiteY46" fmla="*/ 2001826 h 2392339"/>
                  <a:gd name="connsiteX47" fmla="*/ 107515 w 3991598"/>
                  <a:gd name="connsiteY47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950826 w 3991598"/>
                  <a:gd name="connsiteY26" fmla="*/ 270350 h 2392339"/>
                  <a:gd name="connsiteX27" fmla="*/ 3988009 w 3991598"/>
                  <a:gd name="connsiteY27" fmla="*/ 567155 h 2392339"/>
                  <a:gd name="connsiteX28" fmla="*/ 3976956 w 3991598"/>
                  <a:gd name="connsiteY28" fmla="*/ 865268 h 2392339"/>
                  <a:gd name="connsiteX29" fmla="*/ 3871592 w 3991598"/>
                  <a:gd name="connsiteY29" fmla="*/ 1040606 h 2392339"/>
                  <a:gd name="connsiteX30" fmla="*/ 3763845 w 3991598"/>
                  <a:gd name="connsiteY30" fmla="*/ 1359636 h 2392339"/>
                  <a:gd name="connsiteX31" fmla="*/ 3610059 w 3991598"/>
                  <a:gd name="connsiteY31" fmla="*/ 1724296 h 2392339"/>
                  <a:gd name="connsiteX32" fmla="*/ 3455850 w 3991598"/>
                  <a:gd name="connsiteY32" fmla="*/ 1924507 h 2392339"/>
                  <a:gd name="connsiteX33" fmla="*/ 3352972 w 3991598"/>
                  <a:gd name="connsiteY33" fmla="*/ 2037821 h 2392339"/>
                  <a:gd name="connsiteX34" fmla="*/ 3199187 w 3991598"/>
                  <a:gd name="connsiteY34" fmla="*/ 2249328 h 2392339"/>
                  <a:gd name="connsiteX35" fmla="*/ 3020451 w 3991598"/>
                  <a:gd name="connsiteY35" fmla="*/ 2386325 h 2392339"/>
                  <a:gd name="connsiteX36" fmla="*/ 2833895 w 3991598"/>
                  <a:gd name="connsiteY36" fmla="*/ 2370737 h 2392339"/>
                  <a:gd name="connsiteX37" fmla="*/ 2662433 w 3991598"/>
                  <a:gd name="connsiteY37" fmla="*/ 2390333 h 2392339"/>
                  <a:gd name="connsiteX38" fmla="*/ 2296076 w 3991598"/>
                  <a:gd name="connsiteY38" fmla="*/ 2373506 h 2392339"/>
                  <a:gd name="connsiteX39" fmla="*/ 2137605 w 3991598"/>
                  <a:gd name="connsiteY39" fmla="*/ 2362855 h 2392339"/>
                  <a:gd name="connsiteX40" fmla="*/ 1916300 w 3991598"/>
                  <a:gd name="connsiteY40" fmla="*/ 2355827 h 2392339"/>
                  <a:gd name="connsiteX41" fmla="*/ 1640264 w 3991598"/>
                  <a:gd name="connsiteY41" fmla="*/ 2362841 h 2392339"/>
                  <a:gd name="connsiteX42" fmla="*/ 1260662 w 3991598"/>
                  <a:gd name="connsiteY42" fmla="*/ 2208045 h 2392339"/>
                  <a:gd name="connsiteX43" fmla="*/ 1121378 w 3991598"/>
                  <a:gd name="connsiteY43" fmla="*/ 2161588 h 2392339"/>
                  <a:gd name="connsiteX44" fmla="*/ 872610 w 3991598"/>
                  <a:gd name="connsiteY44" fmla="*/ 2070197 h 2392339"/>
                  <a:gd name="connsiteX45" fmla="*/ 447040 w 3991598"/>
                  <a:gd name="connsiteY45" fmla="*/ 2001826 h 2392339"/>
                  <a:gd name="connsiteX46" fmla="*/ 107515 w 3991598"/>
                  <a:gd name="connsiteY46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693054 w 3991598"/>
                  <a:gd name="connsiteY13" fmla="*/ 47995 h 2392339"/>
                  <a:gd name="connsiteX14" fmla="*/ 764416 w 3991598"/>
                  <a:gd name="connsiteY14" fmla="*/ 4855 h 2392339"/>
                  <a:gd name="connsiteX15" fmla="*/ 1126466 w 3991598"/>
                  <a:gd name="connsiteY15" fmla="*/ 16145 h 2392339"/>
                  <a:gd name="connsiteX16" fmla="*/ 1324426 w 3991598"/>
                  <a:gd name="connsiteY16" fmla="*/ 22998 h 2392339"/>
                  <a:gd name="connsiteX17" fmla="*/ 2044494 w 3991598"/>
                  <a:gd name="connsiteY17" fmla="*/ 27433 h 2392339"/>
                  <a:gd name="connsiteX18" fmla="*/ 2125533 w 3991598"/>
                  <a:gd name="connsiteY18" fmla="*/ 53235 h 2392339"/>
                  <a:gd name="connsiteX19" fmla="*/ 2328330 w 3991598"/>
                  <a:gd name="connsiteY19" fmla="*/ 4049 h 2392339"/>
                  <a:gd name="connsiteX20" fmla="*/ 2728683 w 3991598"/>
                  <a:gd name="connsiteY20" fmla="*/ 22191 h 2392339"/>
                  <a:gd name="connsiteX21" fmla="*/ 3199187 w 3991598"/>
                  <a:gd name="connsiteY21" fmla="*/ 18966 h 2392339"/>
                  <a:gd name="connsiteX22" fmla="*/ 3339088 w 3991598"/>
                  <a:gd name="connsiteY22" fmla="*/ 30659 h 2392339"/>
                  <a:gd name="connsiteX23" fmla="*/ 3725734 w 3991598"/>
                  <a:gd name="connsiteY23" fmla="*/ 62912 h 2392339"/>
                  <a:gd name="connsiteX24" fmla="*/ 3854337 w 3991598"/>
                  <a:gd name="connsiteY24" fmla="*/ 103202 h 2392339"/>
                  <a:gd name="connsiteX25" fmla="*/ 3950826 w 3991598"/>
                  <a:gd name="connsiteY25" fmla="*/ 270350 h 2392339"/>
                  <a:gd name="connsiteX26" fmla="*/ 3988009 w 3991598"/>
                  <a:gd name="connsiteY26" fmla="*/ 567155 h 2392339"/>
                  <a:gd name="connsiteX27" fmla="*/ 3976956 w 3991598"/>
                  <a:gd name="connsiteY27" fmla="*/ 865268 h 2392339"/>
                  <a:gd name="connsiteX28" fmla="*/ 3871592 w 3991598"/>
                  <a:gd name="connsiteY28" fmla="*/ 1040606 h 2392339"/>
                  <a:gd name="connsiteX29" fmla="*/ 3763845 w 3991598"/>
                  <a:gd name="connsiteY29" fmla="*/ 1359636 h 2392339"/>
                  <a:gd name="connsiteX30" fmla="*/ 3610059 w 3991598"/>
                  <a:gd name="connsiteY30" fmla="*/ 1724296 h 2392339"/>
                  <a:gd name="connsiteX31" fmla="*/ 3455850 w 3991598"/>
                  <a:gd name="connsiteY31" fmla="*/ 1924507 h 2392339"/>
                  <a:gd name="connsiteX32" fmla="*/ 3352972 w 3991598"/>
                  <a:gd name="connsiteY32" fmla="*/ 2037821 h 2392339"/>
                  <a:gd name="connsiteX33" fmla="*/ 3199187 w 3991598"/>
                  <a:gd name="connsiteY33" fmla="*/ 2249328 h 2392339"/>
                  <a:gd name="connsiteX34" fmla="*/ 3020451 w 3991598"/>
                  <a:gd name="connsiteY34" fmla="*/ 2386325 h 2392339"/>
                  <a:gd name="connsiteX35" fmla="*/ 2833895 w 3991598"/>
                  <a:gd name="connsiteY35" fmla="*/ 2370737 h 2392339"/>
                  <a:gd name="connsiteX36" fmla="*/ 2662433 w 3991598"/>
                  <a:gd name="connsiteY36" fmla="*/ 2390333 h 2392339"/>
                  <a:gd name="connsiteX37" fmla="*/ 2296076 w 3991598"/>
                  <a:gd name="connsiteY37" fmla="*/ 2373506 h 2392339"/>
                  <a:gd name="connsiteX38" fmla="*/ 2137605 w 3991598"/>
                  <a:gd name="connsiteY38" fmla="*/ 2362855 h 2392339"/>
                  <a:gd name="connsiteX39" fmla="*/ 1916300 w 3991598"/>
                  <a:gd name="connsiteY39" fmla="*/ 2355827 h 2392339"/>
                  <a:gd name="connsiteX40" fmla="*/ 1640264 w 3991598"/>
                  <a:gd name="connsiteY40" fmla="*/ 2362841 h 2392339"/>
                  <a:gd name="connsiteX41" fmla="*/ 1260662 w 3991598"/>
                  <a:gd name="connsiteY41" fmla="*/ 2208045 h 2392339"/>
                  <a:gd name="connsiteX42" fmla="*/ 1121378 w 3991598"/>
                  <a:gd name="connsiteY42" fmla="*/ 2161588 h 2392339"/>
                  <a:gd name="connsiteX43" fmla="*/ 872610 w 3991598"/>
                  <a:gd name="connsiteY43" fmla="*/ 2070197 h 2392339"/>
                  <a:gd name="connsiteX44" fmla="*/ 447040 w 3991598"/>
                  <a:gd name="connsiteY44" fmla="*/ 2001826 h 2392339"/>
                  <a:gd name="connsiteX45" fmla="*/ 107515 w 3991598"/>
                  <a:gd name="connsiteY45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330625 w 3991598"/>
                  <a:gd name="connsiteY2" fmla="*/ 1711052 h 2392339"/>
                  <a:gd name="connsiteX3" fmla="*/ 656425 w 3991598"/>
                  <a:gd name="connsiteY3" fmla="*/ 1716963 h 2392339"/>
                  <a:gd name="connsiteX4" fmla="*/ 990414 w 3991598"/>
                  <a:gd name="connsiteY4" fmla="*/ 1698682 h 2392339"/>
                  <a:gd name="connsiteX5" fmla="*/ 1295168 w 3991598"/>
                  <a:gd name="connsiteY5" fmla="*/ 1776724 h 2392339"/>
                  <a:gd name="connsiteX6" fmla="*/ 1699240 w 3991598"/>
                  <a:gd name="connsiteY6" fmla="*/ 1881206 h 2392339"/>
                  <a:gd name="connsiteX7" fmla="*/ 2102180 w 3991598"/>
                  <a:gd name="connsiteY7" fmla="*/ 1928043 h 2392339"/>
                  <a:gd name="connsiteX8" fmla="*/ 2082865 w 3991598"/>
                  <a:gd name="connsiteY8" fmla="*/ 1520876 h 2392339"/>
                  <a:gd name="connsiteX9" fmla="*/ 1813848 w 3991598"/>
                  <a:gd name="connsiteY9" fmla="*/ 1190090 h 2392339"/>
                  <a:gd name="connsiteX10" fmla="*/ 1506280 w 3991598"/>
                  <a:gd name="connsiteY10" fmla="*/ 1032684 h 2392339"/>
                  <a:gd name="connsiteX11" fmla="*/ 1182523 w 3991598"/>
                  <a:gd name="connsiteY11" fmla="*/ 813083 h 2392339"/>
                  <a:gd name="connsiteX12" fmla="*/ 882287 w 3991598"/>
                  <a:gd name="connsiteY12" fmla="*/ 628094 h 2392339"/>
                  <a:gd name="connsiteX13" fmla="*/ 706769 w 3991598"/>
                  <a:gd name="connsiteY13" fmla="*/ 371379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950826 w 3991598"/>
                  <a:gd name="connsiteY26" fmla="*/ 270350 h 2392339"/>
                  <a:gd name="connsiteX27" fmla="*/ 3988009 w 3991598"/>
                  <a:gd name="connsiteY27" fmla="*/ 567155 h 2392339"/>
                  <a:gd name="connsiteX28" fmla="*/ 3976956 w 3991598"/>
                  <a:gd name="connsiteY28" fmla="*/ 865268 h 2392339"/>
                  <a:gd name="connsiteX29" fmla="*/ 3871592 w 3991598"/>
                  <a:gd name="connsiteY29" fmla="*/ 1040606 h 2392339"/>
                  <a:gd name="connsiteX30" fmla="*/ 3763845 w 3991598"/>
                  <a:gd name="connsiteY30" fmla="*/ 1359636 h 2392339"/>
                  <a:gd name="connsiteX31" fmla="*/ 3610059 w 3991598"/>
                  <a:gd name="connsiteY31" fmla="*/ 1724296 h 2392339"/>
                  <a:gd name="connsiteX32" fmla="*/ 3455850 w 3991598"/>
                  <a:gd name="connsiteY32" fmla="*/ 1924507 h 2392339"/>
                  <a:gd name="connsiteX33" fmla="*/ 3352972 w 3991598"/>
                  <a:gd name="connsiteY33" fmla="*/ 2037821 h 2392339"/>
                  <a:gd name="connsiteX34" fmla="*/ 3199187 w 3991598"/>
                  <a:gd name="connsiteY34" fmla="*/ 2249328 h 2392339"/>
                  <a:gd name="connsiteX35" fmla="*/ 3020451 w 3991598"/>
                  <a:gd name="connsiteY35" fmla="*/ 2386325 h 2392339"/>
                  <a:gd name="connsiteX36" fmla="*/ 2833895 w 3991598"/>
                  <a:gd name="connsiteY36" fmla="*/ 2370737 h 2392339"/>
                  <a:gd name="connsiteX37" fmla="*/ 2662433 w 3991598"/>
                  <a:gd name="connsiteY37" fmla="*/ 2390333 h 2392339"/>
                  <a:gd name="connsiteX38" fmla="*/ 2296076 w 3991598"/>
                  <a:gd name="connsiteY38" fmla="*/ 2373506 h 2392339"/>
                  <a:gd name="connsiteX39" fmla="*/ 2137605 w 3991598"/>
                  <a:gd name="connsiteY39" fmla="*/ 2362855 h 2392339"/>
                  <a:gd name="connsiteX40" fmla="*/ 1916300 w 3991598"/>
                  <a:gd name="connsiteY40" fmla="*/ 2355827 h 2392339"/>
                  <a:gd name="connsiteX41" fmla="*/ 1640264 w 3991598"/>
                  <a:gd name="connsiteY41" fmla="*/ 2362841 h 2392339"/>
                  <a:gd name="connsiteX42" fmla="*/ 1260662 w 3991598"/>
                  <a:gd name="connsiteY42" fmla="*/ 2208045 h 2392339"/>
                  <a:gd name="connsiteX43" fmla="*/ 1121378 w 3991598"/>
                  <a:gd name="connsiteY43" fmla="*/ 2161588 h 2392339"/>
                  <a:gd name="connsiteX44" fmla="*/ 872610 w 3991598"/>
                  <a:gd name="connsiteY44" fmla="*/ 2070197 h 2392339"/>
                  <a:gd name="connsiteX45" fmla="*/ 447040 w 3991598"/>
                  <a:gd name="connsiteY45" fmla="*/ 2001826 h 2392339"/>
                  <a:gd name="connsiteX46" fmla="*/ 107515 w 3991598"/>
                  <a:gd name="connsiteY46" fmla="*/ 1991053 h 2392339"/>
                  <a:gd name="connsiteX0" fmla="*/ 1082 w 3991473"/>
                  <a:gd name="connsiteY0" fmla="*/ 1782477 h 2392339"/>
                  <a:gd name="connsiteX1" fmla="*/ 330005 w 3991473"/>
                  <a:gd name="connsiteY1" fmla="*/ 1717962 h 2392339"/>
                  <a:gd name="connsiteX2" fmla="*/ 330500 w 3991473"/>
                  <a:gd name="connsiteY2" fmla="*/ 1711052 h 2392339"/>
                  <a:gd name="connsiteX3" fmla="*/ 656300 w 3991473"/>
                  <a:gd name="connsiteY3" fmla="*/ 1716963 h 2392339"/>
                  <a:gd name="connsiteX4" fmla="*/ 990289 w 3991473"/>
                  <a:gd name="connsiteY4" fmla="*/ 1698682 h 2392339"/>
                  <a:gd name="connsiteX5" fmla="*/ 1295043 w 3991473"/>
                  <a:gd name="connsiteY5" fmla="*/ 1776724 h 2392339"/>
                  <a:gd name="connsiteX6" fmla="*/ 1699115 w 3991473"/>
                  <a:gd name="connsiteY6" fmla="*/ 1881206 h 2392339"/>
                  <a:gd name="connsiteX7" fmla="*/ 2102055 w 3991473"/>
                  <a:gd name="connsiteY7" fmla="*/ 1928043 h 2392339"/>
                  <a:gd name="connsiteX8" fmla="*/ 2082740 w 3991473"/>
                  <a:gd name="connsiteY8" fmla="*/ 1520876 h 2392339"/>
                  <a:gd name="connsiteX9" fmla="*/ 1813723 w 3991473"/>
                  <a:gd name="connsiteY9" fmla="*/ 1190090 h 2392339"/>
                  <a:gd name="connsiteX10" fmla="*/ 1506155 w 3991473"/>
                  <a:gd name="connsiteY10" fmla="*/ 1032684 h 2392339"/>
                  <a:gd name="connsiteX11" fmla="*/ 1182398 w 3991473"/>
                  <a:gd name="connsiteY11" fmla="*/ 813083 h 2392339"/>
                  <a:gd name="connsiteX12" fmla="*/ 882162 w 3991473"/>
                  <a:gd name="connsiteY12" fmla="*/ 628094 h 2392339"/>
                  <a:gd name="connsiteX13" fmla="*/ 706644 w 3991473"/>
                  <a:gd name="connsiteY13" fmla="*/ 371379 h 2392339"/>
                  <a:gd name="connsiteX14" fmla="*/ 692929 w 3991473"/>
                  <a:gd name="connsiteY14" fmla="*/ 47995 h 2392339"/>
                  <a:gd name="connsiteX15" fmla="*/ 764291 w 3991473"/>
                  <a:gd name="connsiteY15" fmla="*/ 4855 h 2392339"/>
                  <a:gd name="connsiteX16" fmla="*/ 1126341 w 3991473"/>
                  <a:gd name="connsiteY16" fmla="*/ 16145 h 2392339"/>
                  <a:gd name="connsiteX17" fmla="*/ 1324301 w 3991473"/>
                  <a:gd name="connsiteY17" fmla="*/ 22998 h 2392339"/>
                  <a:gd name="connsiteX18" fmla="*/ 2044369 w 3991473"/>
                  <a:gd name="connsiteY18" fmla="*/ 27433 h 2392339"/>
                  <a:gd name="connsiteX19" fmla="*/ 2125408 w 3991473"/>
                  <a:gd name="connsiteY19" fmla="*/ 53235 h 2392339"/>
                  <a:gd name="connsiteX20" fmla="*/ 2328205 w 3991473"/>
                  <a:gd name="connsiteY20" fmla="*/ 4049 h 2392339"/>
                  <a:gd name="connsiteX21" fmla="*/ 2728558 w 3991473"/>
                  <a:gd name="connsiteY21" fmla="*/ 22191 h 2392339"/>
                  <a:gd name="connsiteX22" fmla="*/ 3199062 w 3991473"/>
                  <a:gd name="connsiteY22" fmla="*/ 18966 h 2392339"/>
                  <a:gd name="connsiteX23" fmla="*/ 3338963 w 3991473"/>
                  <a:gd name="connsiteY23" fmla="*/ 30659 h 2392339"/>
                  <a:gd name="connsiteX24" fmla="*/ 3725609 w 3991473"/>
                  <a:gd name="connsiteY24" fmla="*/ 62912 h 2392339"/>
                  <a:gd name="connsiteX25" fmla="*/ 3854212 w 3991473"/>
                  <a:gd name="connsiteY25" fmla="*/ 103202 h 2392339"/>
                  <a:gd name="connsiteX26" fmla="*/ 3950701 w 3991473"/>
                  <a:gd name="connsiteY26" fmla="*/ 270350 h 2392339"/>
                  <a:gd name="connsiteX27" fmla="*/ 3987884 w 3991473"/>
                  <a:gd name="connsiteY27" fmla="*/ 567155 h 2392339"/>
                  <a:gd name="connsiteX28" fmla="*/ 3976831 w 3991473"/>
                  <a:gd name="connsiteY28" fmla="*/ 865268 h 2392339"/>
                  <a:gd name="connsiteX29" fmla="*/ 3871467 w 3991473"/>
                  <a:gd name="connsiteY29" fmla="*/ 1040606 h 2392339"/>
                  <a:gd name="connsiteX30" fmla="*/ 3763720 w 3991473"/>
                  <a:gd name="connsiteY30" fmla="*/ 1359636 h 2392339"/>
                  <a:gd name="connsiteX31" fmla="*/ 3609934 w 3991473"/>
                  <a:gd name="connsiteY31" fmla="*/ 1724296 h 2392339"/>
                  <a:gd name="connsiteX32" fmla="*/ 3455725 w 3991473"/>
                  <a:gd name="connsiteY32" fmla="*/ 1924507 h 2392339"/>
                  <a:gd name="connsiteX33" fmla="*/ 3352847 w 3991473"/>
                  <a:gd name="connsiteY33" fmla="*/ 2037821 h 2392339"/>
                  <a:gd name="connsiteX34" fmla="*/ 3199062 w 3991473"/>
                  <a:gd name="connsiteY34" fmla="*/ 2249328 h 2392339"/>
                  <a:gd name="connsiteX35" fmla="*/ 3020326 w 3991473"/>
                  <a:gd name="connsiteY35" fmla="*/ 2386325 h 2392339"/>
                  <a:gd name="connsiteX36" fmla="*/ 2833770 w 3991473"/>
                  <a:gd name="connsiteY36" fmla="*/ 2370737 h 2392339"/>
                  <a:gd name="connsiteX37" fmla="*/ 2662308 w 3991473"/>
                  <a:gd name="connsiteY37" fmla="*/ 2390333 h 2392339"/>
                  <a:gd name="connsiteX38" fmla="*/ 2295951 w 3991473"/>
                  <a:gd name="connsiteY38" fmla="*/ 2373506 h 2392339"/>
                  <a:gd name="connsiteX39" fmla="*/ 2137480 w 3991473"/>
                  <a:gd name="connsiteY39" fmla="*/ 2362855 h 2392339"/>
                  <a:gd name="connsiteX40" fmla="*/ 1916175 w 3991473"/>
                  <a:gd name="connsiteY40" fmla="*/ 2355827 h 2392339"/>
                  <a:gd name="connsiteX41" fmla="*/ 1640139 w 3991473"/>
                  <a:gd name="connsiteY41" fmla="*/ 2362841 h 2392339"/>
                  <a:gd name="connsiteX42" fmla="*/ 1260537 w 3991473"/>
                  <a:gd name="connsiteY42" fmla="*/ 2208045 h 2392339"/>
                  <a:gd name="connsiteX43" fmla="*/ 1121253 w 3991473"/>
                  <a:gd name="connsiteY43" fmla="*/ 2161588 h 2392339"/>
                  <a:gd name="connsiteX44" fmla="*/ 872485 w 3991473"/>
                  <a:gd name="connsiteY44" fmla="*/ 2070197 h 2392339"/>
                  <a:gd name="connsiteX45" fmla="*/ 446915 w 3991473"/>
                  <a:gd name="connsiteY45" fmla="*/ 2001826 h 2392339"/>
                  <a:gd name="connsiteX46" fmla="*/ 107390 w 3991473"/>
                  <a:gd name="connsiteY46" fmla="*/ 1991053 h 2392339"/>
                  <a:gd name="connsiteX0" fmla="*/ 1082 w 3991473"/>
                  <a:gd name="connsiteY0" fmla="*/ 1782477 h 2392339"/>
                  <a:gd name="connsiteX1" fmla="*/ 330005 w 3991473"/>
                  <a:gd name="connsiteY1" fmla="*/ 1717962 h 2392339"/>
                  <a:gd name="connsiteX2" fmla="*/ 330500 w 3991473"/>
                  <a:gd name="connsiteY2" fmla="*/ 1711052 h 2392339"/>
                  <a:gd name="connsiteX3" fmla="*/ 656300 w 3991473"/>
                  <a:gd name="connsiteY3" fmla="*/ 1716963 h 2392339"/>
                  <a:gd name="connsiteX4" fmla="*/ 990289 w 3991473"/>
                  <a:gd name="connsiteY4" fmla="*/ 1698682 h 2392339"/>
                  <a:gd name="connsiteX5" fmla="*/ 1295043 w 3991473"/>
                  <a:gd name="connsiteY5" fmla="*/ 1776724 h 2392339"/>
                  <a:gd name="connsiteX6" fmla="*/ 1699115 w 3991473"/>
                  <a:gd name="connsiteY6" fmla="*/ 1881206 h 2392339"/>
                  <a:gd name="connsiteX7" fmla="*/ 2102055 w 3991473"/>
                  <a:gd name="connsiteY7" fmla="*/ 1928043 h 2392339"/>
                  <a:gd name="connsiteX8" fmla="*/ 2082740 w 3991473"/>
                  <a:gd name="connsiteY8" fmla="*/ 1520876 h 2392339"/>
                  <a:gd name="connsiteX9" fmla="*/ 1813723 w 3991473"/>
                  <a:gd name="connsiteY9" fmla="*/ 1190090 h 2392339"/>
                  <a:gd name="connsiteX10" fmla="*/ 1506155 w 3991473"/>
                  <a:gd name="connsiteY10" fmla="*/ 1032684 h 2392339"/>
                  <a:gd name="connsiteX11" fmla="*/ 1182398 w 3991473"/>
                  <a:gd name="connsiteY11" fmla="*/ 813083 h 2392339"/>
                  <a:gd name="connsiteX12" fmla="*/ 882162 w 3991473"/>
                  <a:gd name="connsiteY12" fmla="*/ 628094 h 2392339"/>
                  <a:gd name="connsiteX13" fmla="*/ 77994 w 3991473"/>
                  <a:gd name="connsiteY13" fmla="*/ 438054 h 2392339"/>
                  <a:gd name="connsiteX14" fmla="*/ 692929 w 3991473"/>
                  <a:gd name="connsiteY14" fmla="*/ 47995 h 2392339"/>
                  <a:gd name="connsiteX15" fmla="*/ 764291 w 3991473"/>
                  <a:gd name="connsiteY15" fmla="*/ 4855 h 2392339"/>
                  <a:gd name="connsiteX16" fmla="*/ 1126341 w 3991473"/>
                  <a:gd name="connsiteY16" fmla="*/ 16145 h 2392339"/>
                  <a:gd name="connsiteX17" fmla="*/ 1324301 w 3991473"/>
                  <a:gd name="connsiteY17" fmla="*/ 22998 h 2392339"/>
                  <a:gd name="connsiteX18" fmla="*/ 2044369 w 3991473"/>
                  <a:gd name="connsiteY18" fmla="*/ 27433 h 2392339"/>
                  <a:gd name="connsiteX19" fmla="*/ 2125408 w 3991473"/>
                  <a:gd name="connsiteY19" fmla="*/ 53235 h 2392339"/>
                  <a:gd name="connsiteX20" fmla="*/ 2328205 w 3991473"/>
                  <a:gd name="connsiteY20" fmla="*/ 4049 h 2392339"/>
                  <a:gd name="connsiteX21" fmla="*/ 2728558 w 3991473"/>
                  <a:gd name="connsiteY21" fmla="*/ 22191 h 2392339"/>
                  <a:gd name="connsiteX22" fmla="*/ 3199062 w 3991473"/>
                  <a:gd name="connsiteY22" fmla="*/ 18966 h 2392339"/>
                  <a:gd name="connsiteX23" fmla="*/ 3338963 w 3991473"/>
                  <a:gd name="connsiteY23" fmla="*/ 30659 h 2392339"/>
                  <a:gd name="connsiteX24" fmla="*/ 3725609 w 3991473"/>
                  <a:gd name="connsiteY24" fmla="*/ 62912 h 2392339"/>
                  <a:gd name="connsiteX25" fmla="*/ 3854212 w 3991473"/>
                  <a:gd name="connsiteY25" fmla="*/ 103202 h 2392339"/>
                  <a:gd name="connsiteX26" fmla="*/ 3950701 w 3991473"/>
                  <a:gd name="connsiteY26" fmla="*/ 270350 h 2392339"/>
                  <a:gd name="connsiteX27" fmla="*/ 3987884 w 3991473"/>
                  <a:gd name="connsiteY27" fmla="*/ 567155 h 2392339"/>
                  <a:gd name="connsiteX28" fmla="*/ 3976831 w 3991473"/>
                  <a:gd name="connsiteY28" fmla="*/ 865268 h 2392339"/>
                  <a:gd name="connsiteX29" fmla="*/ 3871467 w 3991473"/>
                  <a:gd name="connsiteY29" fmla="*/ 1040606 h 2392339"/>
                  <a:gd name="connsiteX30" fmla="*/ 3763720 w 3991473"/>
                  <a:gd name="connsiteY30" fmla="*/ 1359636 h 2392339"/>
                  <a:gd name="connsiteX31" fmla="*/ 3609934 w 3991473"/>
                  <a:gd name="connsiteY31" fmla="*/ 1724296 h 2392339"/>
                  <a:gd name="connsiteX32" fmla="*/ 3455725 w 3991473"/>
                  <a:gd name="connsiteY32" fmla="*/ 1924507 h 2392339"/>
                  <a:gd name="connsiteX33" fmla="*/ 3352847 w 3991473"/>
                  <a:gd name="connsiteY33" fmla="*/ 2037821 h 2392339"/>
                  <a:gd name="connsiteX34" fmla="*/ 3199062 w 3991473"/>
                  <a:gd name="connsiteY34" fmla="*/ 2249328 h 2392339"/>
                  <a:gd name="connsiteX35" fmla="*/ 3020326 w 3991473"/>
                  <a:gd name="connsiteY35" fmla="*/ 2386325 h 2392339"/>
                  <a:gd name="connsiteX36" fmla="*/ 2833770 w 3991473"/>
                  <a:gd name="connsiteY36" fmla="*/ 2370737 h 2392339"/>
                  <a:gd name="connsiteX37" fmla="*/ 2662308 w 3991473"/>
                  <a:gd name="connsiteY37" fmla="*/ 2390333 h 2392339"/>
                  <a:gd name="connsiteX38" fmla="*/ 2295951 w 3991473"/>
                  <a:gd name="connsiteY38" fmla="*/ 2373506 h 2392339"/>
                  <a:gd name="connsiteX39" fmla="*/ 2137480 w 3991473"/>
                  <a:gd name="connsiteY39" fmla="*/ 2362855 h 2392339"/>
                  <a:gd name="connsiteX40" fmla="*/ 1916175 w 3991473"/>
                  <a:gd name="connsiteY40" fmla="*/ 2355827 h 2392339"/>
                  <a:gd name="connsiteX41" fmla="*/ 1640139 w 3991473"/>
                  <a:gd name="connsiteY41" fmla="*/ 2362841 h 2392339"/>
                  <a:gd name="connsiteX42" fmla="*/ 1260537 w 3991473"/>
                  <a:gd name="connsiteY42" fmla="*/ 2208045 h 2392339"/>
                  <a:gd name="connsiteX43" fmla="*/ 1121253 w 3991473"/>
                  <a:gd name="connsiteY43" fmla="*/ 2161588 h 2392339"/>
                  <a:gd name="connsiteX44" fmla="*/ 872485 w 3991473"/>
                  <a:gd name="connsiteY44" fmla="*/ 2070197 h 2392339"/>
                  <a:gd name="connsiteX45" fmla="*/ 446915 w 3991473"/>
                  <a:gd name="connsiteY45" fmla="*/ 2001826 h 2392339"/>
                  <a:gd name="connsiteX46" fmla="*/ 107390 w 3991473"/>
                  <a:gd name="connsiteY46" fmla="*/ 1991053 h 2392339"/>
                  <a:gd name="connsiteX0" fmla="*/ 13567 w 4003958"/>
                  <a:gd name="connsiteY0" fmla="*/ 1792659 h 2402521"/>
                  <a:gd name="connsiteX1" fmla="*/ 342490 w 4003958"/>
                  <a:gd name="connsiteY1" fmla="*/ 1728144 h 2402521"/>
                  <a:gd name="connsiteX2" fmla="*/ 342985 w 4003958"/>
                  <a:gd name="connsiteY2" fmla="*/ 1721234 h 2402521"/>
                  <a:gd name="connsiteX3" fmla="*/ 668785 w 4003958"/>
                  <a:gd name="connsiteY3" fmla="*/ 1727145 h 2402521"/>
                  <a:gd name="connsiteX4" fmla="*/ 1002774 w 4003958"/>
                  <a:gd name="connsiteY4" fmla="*/ 1708864 h 2402521"/>
                  <a:gd name="connsiteX5" fmla="*/ 1307528 w 4003958"/>
                  <a:gd name="connsiteY5" fmla="*/ 1786906 h 2402521"/>
                  <a:gd name="connsiteX6" fmla="*/ 1711600 w 4003958"/>
                  <a:gd name="connsiteY6" fmla="*/ 1891388 h 2402521"/>
                  <a:gd name="connsiteX7" fmla="*/ 2114540 w 4003958"/>
                  <a:gd name="connsiteY7" fmla="*/ 1938225 h 2402521"/>
                  <a:gd name="connsiteX8" fmla="*/ 2095225 w 4003958"/>
                  <a:gd name="connsiteY8" fmla="*/ 1531058 h 2402521"/>
                  <a:gd name="connsiteX9" fmla="*/ 1826208 w 4003958"/>
                  <a:gd name="connsiteY9" fmla="*/ 1200272 h 2402521"/>
                  <a:gd name="connsiteX10" fmla="*/ 1518640 w 4003958"/>
                  <a:gd name="connsiteY10" fmla="*/ 1042866 h 2402521"/>
                  <a:gd name="connsiteX11" fmla="*/ 1194883 w 4003958"/>
                  <a:gd name="connsiteY11" fmla="*/ 823265 h 2402521"/>
                  <a:gd name="connsiteX12" fmla="*/ 894647 w 4003958"/>
                  <a:gd name="connsiteY12" fmla="*/ 638276 h 2402521"/>
                  <a:gd name="connsiteX13" fmla="*/ 90479 w 4003958"/>
                  <a:gd name="connsiteY13" fmla="*/ 448236 h 2402521"/>
                  <a:gd name="connsiteX14" fmla="*/ 95814 w 4003958"/>
                  <a:gd name="connsiteY14" fmla="*/ 39127 h 2402521"/>
                  <a:gd name="connsiteX15" fmla="*/ 776776 w 4003958"/>
                  <a:gd name="connsiteY15" fmla="*/ 15037 h 2402521"/>
                  <a:gd name="connsiteX16" fmla="*/ 1138826 w 4003958"/>
                  <a:gd name="connsiteY16" fmla="*/ 26327 h 2402521"/>
                  <a:gd name="connsiteX17" fmla="*/ 1336786 w 4003958"/>
                  <a:gd name="connsiteY17" fmla="*/ 33180 h 2402521"/>
                  <a:gd name="connsiteX18" fmla="*/ 2056854 w 4003958"/>
                  <a:gd name="connsiteY18" fmla="*/ 37615 h 2402521"/>
                  <a:gd name="connsiteX19" fmla="*/ 2137893 w 4003958"/>
                  <a:gd name="connsiteY19" fmla="*/ 63417 h 2402521"/>
                  <a:gd name="connsiteX20" fmla="*/ 2340690 w 4003958"/>
                  <a:gd name="connsiteY20" fmla="*/ 14231 h 2402521"/>
                  <a:gd name="connsiteX21" fmla="*/ 2741043 w 4003958"/>
                  <a:gd name="connsiteY21" fmla="*/ 32373 h 2402521"/>
                  <a:gd name="connsiteX22" fmla="*/ 3211547 w 4003958"/>
                  <a:gd name="connsiteY22" fmla="*/ 29148 h 2402521"/>
                  <a:gd name="connsiteX23" fmla="*/ 3351448 w 4003958"/>
                  <a:gd name="connsiteY23" fmla="*/ 40841 h 2402521"/>
                  <a:gd name="connsiteX24" fmla="*/ 3738094 w 4003958"/>
                  <a:gd name="connsiteY24" fmla="*/ 73094 h 2402521"/>
                  <a:gd name="connsiteX25" fmla="*/ 3866697 w 4003958"/>
                  <a:gd name="connsiteY25" fmla="*/ 113384 h 2402521"/>
                  <a:gd name="connsiteX26" fmla="*/ 3963186 w 4003958"/>
                  <a:gd name="connsiteY26" fmla="*/ 280532 h 2402521"/>
                  <a:gd name="connsiteX27" fmla="*/ 4000369 w 4003958"/>
                  <a:gd name="connsiteY27" fmla="*/ 577337 h 2402521"/>
                  <a:gd name="connsiteX28" fmla="*/ 3989316 w 4003958"/>
                  <a:gd name="connsiteY28" fmla="*/ 875450 h 2402521"/>
                  <a:gd name="connsiteX29" fmla="*/ 3883952 w 4003958"/>
                  <a:gd name="connsiteY29" fmla="*/ 1050788 h 2402521"/>
                  <a:gd name="connsiteX30" fmla="*/ 3776205 w 4003958"/>
                  <a:gd name="connsiteY30" fmla="*/ 1369818 h 2402521"/>
                  <a:gd name="connsiteX31" fmla="*/ 3622419 w 4003958"/>
                  <a:gd name="connsiteY31" fmla="*/ 1734478 h 2402521"/>
                  <a:gd name="connsiteX32" fmla="*/ 3468210 w 4003958"/>
                  <a:gd name="connsiteY32" fmla="*/ 1934689 h 2402521"/>
                  <a:gd name="connsiteX33" fmla="*/ 3365332 w 4003958"/>
                  <a:gd name="connsiteY33" fmla="*/ 2048003 h 2402521"/>
                  <a:gd name="connsiteX34" fmla="*/ 3211547 w 4003958"/>
                  <a:gd name="connsiteY34" fmla="*/ 2259510 h 2402521"/>
                  <a:gd name="connsiteX35" fmla="*/ 3032811 w 4003958"/>
                  <a:gd name="connsiteY35" fmla="*/ 2396507 h 2402521"/>
                  <a:gd name="connsiteX36" fmla="*/ 2846255 w 4003958"/>
                  <a:gd name="connsiteY36" fmla="*/ 2380919 h 2402521"/>
                  <a:gd name="connsiteX37" fmla="*/ 2674793 w 4003958"/>
                  <a:gd name="connsiteY37" fmla="*/ 2400515 h 2402521"/>
                  <a:gd name="connsiteX38" fmla="*/ 2308436 w 4003958"/>
                  <a:gd name="connsiteY38" fmla="*/ 2383688 h 2402521"/>
                  <a:gd name="connsiteX39" fmla="*/ 2149965 w 4003958"/>
                  <a:gd name="connsiteY39" fmla="*/ 2373037 h 2402521"/>
                  <a:gd name="connsiteX40" fmla="*/ 1928660 w 4003958"/>
                  <a:gd name="connsiteY40" fmla="*/ 2366009 h 2402521"/>
                  <a:gd name="connsiteX41" fmla="*/ 1652624 w 4003958"/>
                  <a:gd name="connsiteY41" fmla="*/ 2373023 h 2402521"/>
                  <a:gd name="connsiteX42" fmla="*/ 1273022 w 4003958"/>
                  <a:gd name="connsiteY42" fmla="*/ 2218227 h 2402521"/>
                  <a:gd name="connsiteX43" fmla="*/ 1133738 w 4003958"/>
                  <a:gd name="connsiteY43" fmla="*/ 2171770 h 2402521"/>
                  <a:gd name="connsiteX44" fmla="*/ 884970 w 4003958"/>
                  <a:gd name="connsiteY44" fmla="*/ 2080379 h 2402521"/>
                  <a:gd name="connsiteX45" fmla="*/ 459400 w 4003958"/>
                  <a:gd name="connsiteY45" fmla="*/ 2012008 h 2402521"/>
                  <a:gd name="connsiteX46" fmla="*/ 119875 w 4003958"/>
                  <a:gd name="connsiteY46" fmla="*/ 2001235 h 2402521"/>
                  <a:gd name="connsiteX0" fmla="*/ 25481 w 4015872"/>
                  <a:gd name="connsiteY0" fmla="*/ 1796037 h 2405899"/>
                  <a:gd name="connsiteX1" fmla="*/ 354404 w 4015872"/>
                  <a:gd name="connsiteY1" fmla="*/ 1731522 h 2405899"/>
                  <a:gd name="connsiteX2" fmla="*/ 354899 w 4015872"/>
                  <a:gd name="connsiteY2" fmla="*/ 1724612 h 2405899"/>
                  <a:gd name="connsiteX3" fmla="*/ 680699 w 4015872"/>
                  <a:gd name="connsiteY3" fmla="*/ 1730523 h 2405899"/>
                  <a:gd name="connsiteX4" fmla="*/ 1014688 w 4015872"/>
                  <a:gd name="connsiteY4" fmla="*/ 1712242 h 2405899"/>
                  <a:gd name="connsiteX5" fmla="*/ 1319442 w 4015872"/>
                  <a:gd name="connsiteY5" fmla="*/ 1790284 h 2405899"/>
                  <a:gd name="connsiteX6" fmla="*/ 1723514 w 4015872"/>
                  <a:gd name="connsiteY6" fmla="*/ 1894766 h 2405899"/>
                  <a:gd name="connsiteX7" fmla="*/ 2126454 w 4015872"/>
                  <a:gd name="connsiteY7" fmla="*/ 1941603 h 2405899"/>
                  <a:gd name="connsiteX8" fmla="*/ 2107139 w 4015872"/>
                  <a:gd name="connsiteY8" fmla="*/ 1534436 h 2405899"/>
                  <a:gd name="connsiteX9" fmla="*/ 1838122 w 4015872"/>
                  <a:gd name="connsiteY9" fmla="*/ 1203650 h 2405899"/>
                  <a:gd name="connsiteX10" fmla="*/ 1530554 w 4015872"/>
                  <a:gd name="connsiteY10" fmla="*/ 1046244 h 2405899"/>
                  <a:gd name="connsiteX11" fmla="*/ 1206797 w 4015872"/>
                  <a:gd name="connsiteY11" fmla="*/ 826643 h 2405899"/>
                  <a:gd name="connsiteX12" fmla="*/ 906561 w 4015872"/>
                  <a:gd name="connsiteY12" fmla="*/ 641654 h 2405899"/>
                  <a:gd name="connsiteX13" fmla="*/ 83343 w 4015872"/>
                  <a:gd name="connsiteY13" fmla="*/ 499239 h 2405899"/>
                  <a:gd name="connsiteX14" fmla="*/ 107728 w 4015872"/>
                  <a:gd name="connsiteY14" fmla="*/ 42505 h 2405899"/>
                  <a:gd name="connsiteX15" fmla="*/ 788690 w 4015872"/>
                  <a:gd name="connsiteY15" fmla="*/ 18415 h 2405899"/>
                  <a:gd name="connsiteX16" fmla="*/ 1150740 w 4015872"/>
                  <a:gd name="connsiteY16" fmla="*/ 29705 h 2405899"/>
                  <a:gd name="connsiteX17" fmla="*/ 1348700 w 4015872"/>
                  <a:gd name="connsiteY17" fmla="*/ 36558 h 2405899"/>
                  <a:gd name="connsiteX18" fmla="*/ 2068768 w 4015872"/>
                  <a:gd name="connsiteY18" fmla="*/ 40993 h 2405899"/>
                  <a:gd name="connsiteX19" fmla="*/ 2149807 w 4015872"/>
                  <a:gd name="connsiteY19" fmla="*/ 66795 h 2405899"/>
                  <a:gd name="connsiteX20" fmla="*/ 2352604 w 4015872"/>
                  <a:gd name="connsiteY20" fmla="*/ 17609 h 2405899"/>
                  <a:gd name="connsiteX21" fmla="*/ 2752957 w 4015872"/>
                  <a:gd name="connsiteY21" fmla="*/ 35751 h 2405899"/>
                  <a:gd name="connsiteX22" fmla="*/ 3223461 w 4015872"/>
                  <a:gd name="connsiteY22" fmla="*/ 32526 h 2405899"/>
                  <a:gd name="connsiteX23" fmla="*/ 3363362 w 4015872"/>
                  <a:gd name="connsiteY23" fmla="*/ 44219 h 2405899"/>
                  <a:gd name="connsiteX24" fmla="*/ 3750008 w 4015872"/>
                  <a:gd name="connsiteY24" fmla="*/ 76472 h 2405899"/>
                  <a:gd name="connsiteX25" fmla="*/ 3878611 w 4015872"/>
                  <a:gd name="connsiteY25" fmla="*/ 116762 h 2405899"/>
                  <a:gd name="connsiteX26" fmla="*/ 3975100 w 4015872"/>
                  <a:gd name="connsiteY26" fmla="*/ 283910 h 2405899"/>
                  <a:gd name="connsiteX27" fmla="*/ 4012283 w 4015872"/>
                  <a:gd name="connsiteY27" fmla="*/ 580715 h 2405899"/>
                  <a:gd name="connsiteX28" fmla="*/ 4001230 w 4015872"/>
                  <a:gd name="connsiteY28" fmla="*/ 878828 h 2405899"/>
                  <a:gd name="connsiteX29" fmla="*/ 3895866 w 4015872"/>
                  <a:gd name="connsiteY29" fmla="*/ 1054166 h 2405899"/>
                  <a:gd name="connsiteX30" fmla="*/ 3788119 w 4015872"/>
                  <a:gd name="connsiteY30" fmla="*/ 1373196 h 2405899"/>
                  <a:gd name="connsiteX31" fmla="*/ 3634333 w 4015872"/>
                  <a:gd name="connsiteY31" fmla="*/ 1737856 h 2405899"/>
                  <a:gd name="connsiteX32" fmla="*/ 3480124 w 4015872"/>
                  <a:gd name="connsiteY32" fmla="*/ 1938067 h 2405899"/>
                  <a:gd name="connsiteX33" fmla="*/ 3377246 w 4015872"/>
                  <a:gd name="connsiteY33" fmla="*/ 2051381 h 2405899"/>
                  <a:gd name="connsiteX34" fmla="*/ 3223461 w 4015872"/>
                  <a:gd name="connsiteY34" fmla="*/ 2262888 h 2405899"/>
                  <a:gd name="connsiteX35" fmla="*/ 3044725 w 4015872"/>
                  <a:gd name="connsiteY35" fmla="*/ 2399885 h 2405899"/>
                  <a:gd name="connsiteX36" fmla="*/ 2858169 w 4015872"/>
                  <a:gd name="connsiteY36" fmla="*/ 2384297 h 2405899"/>
                  <a:gd name="connsiteX37" fmla="*/ 2686707 w 4015872"/>
                  <a:gd name="connsiteY37" fmla="*/ 2403893 h 2405899"/>
                  <a:gd name="connsiteX38" fmla="*/ 2320350 w 4015872"/>
                  <a:gd name="connsiteY38" fmla="*/ 2387066 h 2405899"/>
                  <a:gd name="connsiteX39" fmla="*/ 2161879 w 4015872"/>
                  <a:gd name="connsiteY39" fmla="*/ 2376415 h 2405899"/>
                  <a:gd name="connsiteX40" fmla="*/ 1940574 w 4015872"/>
                  <a:gd name="connsiteY40" fmla="*/ 2369387 h 2405899"/>
                  <a:gd name="connsiteX41" fmla="*/ 1664538 w 4015872"/>
                  <a:gd name="connsiteY41" fmla="*/ 2376401 h 2405899"/>
                  <a:gd name="connsiteX42" fmla="*/ 1284936 w 4015872"/>
                  <a:gd name="connsiteY42" fmla="*/ 2221605 h 2405899"/>
                  <a:gd name="connsiteX43" fmla="*/ 1145652 w 4015872"/>
                  <a:gd name="connsiteY43" fmla="*/ 2175148 h 2405899"/>
                  <a:gd name="connsiteX44" fmla="*/ 896884 w 4015872"/>
                  <a:gd name="connsiteY44" fmla="*/ 2083757 h 2405899"/>
                  <a:gd name="connsiteX45" fmla="*/ 471314 w 4015872"/>
                  <a:gd name="connsiteY45" fmla="*/ 2015386 h 2405899"/>
                  <a:gd name="connsiteX46" fmla="*/ 131789 w 4015872"/>
                  <a:gd name="connsiteY46" fmla="*/ 2004613 h 2405899"/>
                  <a:gd name="connsiteX0" fmla="*/ 4927 w 3995318"/>
                  <a:gd name="connsiteY0" fmla="*/ 1797230 h 2407092"/>
                  <a:gd name="connsiteX1" fmla="*/ 333850 w 3995318"/>
                  <a:gd name="connsiteY1" fmla="*/ 1732715 h 2407092"/>
                  <a:gd name="connsiteX2" fmla="*/ 334345 w 3995318"/>
                  <a:gd name="connsiteY2" fmla="*/ 1725805 h 2407092"/>
                  <a:gd name="connsiteX3" fmla="*/ 660145 w 3995318"/>
                  <a:gd name="connsiteY3" fmla="*/ 1731716 h 2407092"/>
                  <a:gd name="connsiteX4" fmla="*/ 994134 w 3995318"/>
                  <a:gd name="connsiteY4" fmla="*/ 1713435 h 2407092"/>
                  <a:gd name="connsiteX5" fmla="*/ 1298888 w 3995318"/>
                  <a:gd name="connsiteY5" fmla="*/ 1791477 h 2407092"/>
                  <a:gd name="connsiteX6" fmla="*/ 1702960 w 3995318"/>
                  <a:gd name="connsiteY6" fmla="*/ 1895959 h 2407092"/>
                  <a:gd name="connsiteX7" fmla="*/ 2105900 w 3995318"/>
                  <a:gd name="connsiteY7" fmla="*/ 1942796 h 2407092"/>
                  <a:gd name="connsiteX8" fmla="*/ 2086585 w 3995318"/>
                  <a:gd name="connsiteY8" fmla="*/ 1535629 h 2407092"/>
                  <a:gd name="connsiteX9" fmla="*/ 1817568 w 3995318"/>
                  <a:gd name="connsiteY9" fmla="*/ 1204843 h 2407092"/>
                  <a:gd name="connsiteX10" fmla="*/ 1510000 w 3995318"/>
                  <a:gd name="connsiteY10" fmla="*/ 1047437 h 2407092"/>
                  <a:gd name="connsiteX11" fmla="*/ 1186243 w 3995318"/>
                  <a:gd name="connsiteY11" fmla="*/ 827836 h 2407092"/>
                  <a:gd name="connsiteX12" fmla="*/ 886007 w 3995318"/>
                  <a:gd name="connsiteY12" fmla="*/ 642847 h 2407092"/>
                  <a:gd name="connsiteX13" fmla="*/ 62789 w 3995318"/>
                  <a:gd name="connsiteY13" fmla="*/ 500432 h 2407092"/>
                  <a:gd name="connsiteX14" fmla="*/ 60176 w 3995318"/>
                  <a:gd name="connsiteY14" fmla="*/ 30355 h 2407092"/>
                  <a:gd name="connsiteX15" fmla="*/ 87174 w 3995318"/>
                  <a:gd name="connsiteY15" fmla="*/ 43698 h 2407092"/>
                  <a:gd name="connsiteX16" fmla="*/ 768136 w 3995318"/>
                  <a:gd name="connsiteY16" fmla="*/ 19608 h 2407092"/>
                  <a:gd name="connsiteX17" fmla="*/ 1130186 w 3995318"/>
                  <a:gd name="connsiteY17" fmla="*/ 30898 h 2407092"/>
                  <a:gd name="connsiteX18" fmla="*/ 1328146 w 3995318"/>
                  <a:gd name="connsiteY18" fmla="*/ 37751 h 2407092"/>
                  <a:gd name="connsiteX19" fmla="*/ 2048214 w 3995318"/>
                  <a:gd name="connsiteY19" fmla="*/ 42186 h 2407092"/>
                  <a:gd name="connsiteX20" fmla="*/ 2129253 w 3995318"/>
                  <a:gd name="connsiteY20" fmla="*/ 67988 h 2407092"/>
                  <a:gd name="connsiteX21" fmla="*/ 2332050 w 3995318"/>
                  <a:gd name="connsiteY21" fmla="*/ 18802 h 2407092"/>
                  <a:gd name="connsiteX22" fmla="*/ 2732403 w 3995318"/>
                  <a:gd name="connsiteY22" fmla="*/ 36944 h 2407092"/>
                  <a:gd name="connsiteX23" fmla="*/ 3202907 w 3995318"/>
                  <a:gd name="connsiteY23" fmla="*/ 33719 h 2407092"/>
                  <a:gd name="connsiteX24" fmla="*/ 3342808 w 3995318"/>
                  <a:gd name="connsiteY24" fmla="*/ 45412 h 2407092"/>
                  <a:gd name="connsiteX25" fmla="*/ 3729454 w 3995318"/>
                  <a:gd name="connsiteY25" fmla="*/ 77665 h 2407092"/>
                  <a:gd name="connsiteX26" fmla="*/ 3858057 w 3995318"/>
                  <a:gd name="connsiteY26" fmla="*/ 117955 h 2407092"/>
                  <a:gd name="connsiteX27" fmla="*/ 3954546 w 3995318"/>
                  <a:gd name="connsiteY27" fmla="*/ 285103 h 2407092"/>
                  <a:gd name="connsiteX28" fmla="*/ 3991729 w 3995318"/>
                  <a:gd name="connsiteY28" fmla="*/ 581908 h 2407092"/>
                  <a:gd name="connsiteX29" fmla="*/ 3980676 w 3995318"/>
                  <a:gd name="connsiteY29" fmla="*/ 880021 h 2407092"/>
                  <a:gd name="connsiteX30" fmla="*/ 3875312 w 3995318"/>
                  <a:gd name="connsiteY30" fmla="*/ 1055359 h 2407092"/>
                  <a:gd name="connsiteX31" fmla="*/ 3767565 w 3995318"/>
                  <a:gd name="connsiteY31" fmla="*/ 1374389 h 2407092"/>
                  <a:gd name="connsiteX32" fmla="*/ 3613779 w 3995318"/>
                  <a:gd name="connsiteY32" fmla="*/ 1739049 h 2407092"/>
                  <a:gd name="connsiteX33" fmla="*/ 3459570 w 3995318"/>
                  <a:gd name="connsiteY33" fmla="*/ 1939260 h 2407092"/>
                  <a:gd name="connsiteX34" fmla="*/ 3356692 w 3995318"/>
                  <a:gd name="connsiteY34" fmla="*/ 2052574 h 2407092"/>
                  <a:gd name="connsiteX35" fmla="*/ 3202907 w 3995318"/>
                  <a:gd name="connsiteY35" fmla="*/ 2264081 h 2407092"/>
                  <a:gd name="connsiteX36" fmla="*/ 3024171 w 3995318"/>
                  <a:gd name="connsiteY36" fmla="*/ 2401078 h 2407092"/>
                  <a:gd name="connsiteX37" fmla="*/ 2837615 w 3995318"/>
                  <a:gd name="connsiteY37" fmla="*/ 2385490 h 2407092"/>
                  <a:gd name="connsiteX38" fmla="*/ 2666153 w 3995318"/>
                  <a:gd name="connsiteY38" fmla="*/ 2405086 h 2407092"/>
                  <a:gd name="connsiteX39" fmla="*/ 2299796 w 3995318"/>
                  <a:gd name="connsiteY39" fmla="*/ 2388259 h 2407092"/>
                  <a:gd name="connsiteX40" fmla="*/ 2141325 w 3995318"/>
                  <a:gd name="connsiteY40" fmla="*/ 2377608 h 2407092"/>
                  <a:gd name="connsiteX41" fmla="*/ 1920020 w 3995318"/>
                  <a:gd name="connsiteY41" fmla="*/ 2370580 h 2407092"/>
                  <a:gd name="connsiteX42" fmla="*/ 1643984 w 3995318"/>
                  <a:gd name="connsiteY42" fmla="*/ 2377594 h 2407092"/>
                  <a:gd name="connsiteX43" fmla="*/ 1264382 w 3995318"/>
                  <a:gd name="connsiteY43" fmla="*/ 2222798 h 2407092"/>
                  <a:gd name="connsiteX44" fmla="*/ 1125098 w 3995318"/>
                  <a:gd name="connsiteY44" fmla="*/ 2176341 h 2407092"/>
                  <a:gd name="connsiteX45" fmla="*/ 876330 w 3995318"/>
                  <a:gd name="connsiteY45" fmla="*/ 2084950 h 2407092"/>
                  <a:gd name="connsiteX46" fmla="*/ 450760 w 3995318"/>
                  <a:gd name="connsiteY46" fmla="*/ 2016579 h 2407092"/>
                  <a:gd name="connsiteX47" fmla="*/ 111235 w 3995318"/>
                  <a:gd name="connsiteY47" fmla="*/ 2005806 h 2407092"/>
                  <a:gd name="connsiteX0" fmla="*/ 4927 w 4002094"/>
                  <a:gd name="connsiteY0" fmla="*/ 1797230 h 2407092"/>
                  <a:gd name="connsiteX1" fmla="*/ 333850 w 4002094"/>
                  <a:gd name="connsiteY1" fmla="*/ 1732715 h 2407092"/>
                  <a:gd name="connsiteX2" fmla="*/ 334345 w 4002094"/>
                  <a:gd name="connsiteY2" fmla="*/ 1725805 h 2407092"/>
                  <a:gd name="connsiteX3" fmla="*/ 660145 w 4002094"/>
                  <a:gd name="connsiteY3" fmla="*/ 1731716 h 2407092"/>
                  <a:gd name="connsiteX4" fmla="*/ 994134 w 4002094"/>
                  <a:gd name="connsiteY4" fmla="*/ 1713435 h 2407092"/>
                  <a:gd name="connsiteX5" fmla="*/ 1298888 w 4002094"/>
                  <a:gd name="connsiteY5" fmla="*/ 1791477 h 2407092"/>
                  <a:gd name="connsiteX6" fmla="*/ 1702960 w 4002094"/>
                  <a:gd name="connsiteY6" fmla="*/ 1895959 h 2407092"/>
                  <a:gd name="connsiteX7" fmla="*/ 2105900 w 4002094"/>
                  <a:gd name="connsiteY7" fmla="*/ 1942796 h 2407092"/>
                  <a:gd name="connsiteX8" fmla="*/ 2086585 w 4002094"/>
                  <a:gd name="connsiteY8" fmla="*/ 1535629 h 2407092"/>
                  <a:gd name="connsiteX9" fmla="*/ 1817568 w 4002094"/>
                  <a:gd name="connsiteY9" fmla="*/ 1204843 h 2407092"/>
                  <a:gd name="connsiteX10" fmla="*/ 1510000 w 4002094"/>
                  <a:gd name="connsiteY10" fmla="*/ 1047437 h 2407092"/>
                  <a:gd name="connsiteX11" fmla="*/ 1186243 w 4002094"/>
                  <a:gd name="connsiteY11" fmla="*/ 827836 h 2407092"/>
                  <a:gd name="connsiteX12" fmla="*/ 886007 w 4002094"/>
                  <a:gd name="connsiteY12" fmla="*/ 642847 h 2407092"/>
                  <a:gd name="connsiteX13" fmla="*/ 62789 w 4002094"/>
                  <a:gd name="connsiteY13" fmla="*/ 500432 h 2407092"/>
                  <a:gd name="connsiteX14" fmla="*/ 60176 w 4002094"/>
                  <a:gd name="connsiteY14" fmla="*/ 30355 h 2407092"/>
                  <a:gd name="connsiteX15" fmla="*/ 87174 w 4002094"/>
                  <a:gd name="connsiteY15" fmla="*/ 43698 h 2407092"/>
                  <a:gd name="connsiteX16" fmla="*/ 768136 w 4002094"/>
                  <a:gd name="connsiteY16" fmla="*/ 19608 h 2407092"/>
                  <a:gd name="connsiteX17" fmla="*/ 1130186 w 4002094"/>
                  <a:gd name="connsiteY17" fmla="*/ 30898 h 2407092"/>
                  <a:gd name="connsiteX18" fmla="*/ 1328146 w 4002094"/>
                  <a:gd name="connsiteY18" fmla="*/ 37751 h 2407092"/>
                  <a:gd name="connsiteX19" fmla="*/ 2048214 w 4002094"/>
                  <a:gd name="connsiteY19" fmla="*/ 42186 h 2407092"/>
                  <a:gd name="connsiteX20" fmla="*/ 2129253 w 4002094"/>
                  <a:gd name="connsiteY20" fmla="*/ 67988 h 2407092"/>
                  <a:gd name="connsiteX21" fmla="*/ 2332050 w 4002094"/>
                  <a:gd name="connsiteY21" fmla="*/ 18802 h 2407092"/>
                  <a:gd name="connsiteX22" fmla="*/ 2732403 w 4002094"/>
                  <a:gd name="connsiteY22" fmla="*/ 36944 h 2407092"/>
                  <a:gd name="connsiteX23" fmla="*/ 3202907 w 4002094"/>
                  <a:gd name="connsiteY23" fmla="*/ 33719 h 2407092"/>
                  <a:gd name="connsiteX24" fmla="*/ 3342808 w 4002094"/>
                  <a:gd name="connsiteY24" fmla="*/ 45412 h 2407092"/>
                  <a:gd name="connsiteX25" fmla="*/ 3729454 w 4002094"/>
                  <a:gd name="connsiteY25" fmla="*/ 77665 h 2407092"/>
                  <a:gd name="connsiteX26" fmla="*/ 3858057 w 4002094"/>
                  <a:gd name="connsiteY26" fmla="*/ 117955 h 2407092"/>
                  <a:gd name="connsiteX27" fmla="*/ 3954546 w 4002094"/>
                  <a:gd name="connsiteY27" fmla="*/ 285103 h 2407092"/>
                  <a:gd name="connsiteX28" fmla="*/ 3991729 w 4002094"/>
                  <a:gd name="connsiteY28" fmla="*/ 581908 h 2407092"/>
                  <a:gd name="connsiteX29" fmla="*/ 3980676 w 4002094"/>
                  <a:gd name="connsiteY29" fmla="*/ 880021 h 2407092"/>
                  <a:gd name="connsiteX30" fmla="*/ 3767565 w 4002094"/>
                  <a:gd name="connsiteY30" fmla="*/ 1374389 h 2407092"/>
                  <a:gd name="connsiteX31" fmla="*/ 3613779 w 4002094"/>
                  <a:gd name="connsiteY31" fmla="*/ 1739049 h 2407092"/>
                  <a:gd name="connsiteX32" fmla="*/ 3459570 w 4002094"/>
                  <a:gd name="connsiteY32" fmla="*/ 1939260 h 2407092"/>
                  <a:gd name="connsiteX33" fmla="*/ 3356692 w 4002094"/>
                  <a:gd name="connsiteY33" fmla="*/ 2052574 h 2407092"/>
                  <a:gd name="connsiteX34" fmla="*/ 3202907 w 4002094"/>
                  <a:gd name="connsiteY34" fmla="*/ 2264081 h 2407092"/>
                  <a:gd name="connsiteX35" fmla="*/ 3024171 w 4002094"/>
                  <a:gd name="connsiteY35" fmla="*/ 2401078 h 2407092"/>
                  <a:gd name="connsiteX36" fmla="*/ 2837615 w 4002094"/>
                  <a:gd name="connsiteY36" fmla="*/ 2385490 h 2407092"/>
                  <a:gd name="connsiteX37" fmla="*/ 2666153 w 4002094"/>
                  <a:gd name="connsiteY37" fmla="*/ 2405086 h 2407092"/>
                  <a:gd name="connsiteX38" fmla="*/ 2299796 w 4002094"/>
                  <a:gd name="connsiteY38" fmla="*/ 2388259 h 2407092"/>
                  <a:gd name="connsiteX39" fmla="*/ 2141325 w 4002094"/>
                  <a:gd name="connsiteY39" fmla="*/ 2377608 h 2407092"/>
                  <a:gd name="connsiteX40" fmla="*/ 1920020 w 4002094"/>
                  <a:gd name="connsiteY40" fmla="*/ 2370580 h 2407092"/>
                  <a:gd name="connsiteX41" fmla="*/ 1643984 w 4002094"/>
                  <a:gd name="connsiteY41" fmla="*/ 2377594 h 2407092"/>
                  <a:gd name="connsiteX42" fmla="*/ 1264382 w 4002094"/>
                  <a:gd name="connsiteY42" fmla="*/ 2222798 h 2407092"/>
                  <a:gd name="connsiteX43" fmla="*/ 1125098 w 4002094"/>
                  <a:gd name="connsiteY43" fmla="*/ 2176341 h 2407092"/>
                  <a:gd name="connsiteX44" fmla="*/ 876330 w 4002094"/>
                  <a:gd name="connsiteY44" fmla="*/ 2084950 h 2407092"/>
                  <a:gd name="connsiteX45" fmla="*/ 450760 w 4002094"/>
                  <a:gd name="connsiteY45" fmla="*/ 2016579 h 2407092"/>
                  <a:gd name="connsiteX46" fmla="*/ 111235 w 4002094"/>
                  <a:gd name="connsiteY46" fmla="*/ 2005806 h 2407092"/>
                  <a:gd name="connsiteX0" fmla="*/ 4927 w 4002217"/>
                  <a:gd name="connsiteY0" fmla="*/ 1797230 h 2407092"/>
                  <a:gd name="connsiteX1" fmla="*/ 333850 w 4002217"/>
                  <a:gd name="connsiteY1" fmla="*/ 1732715 h 2407092"/>
                  <a:gd name="connsiteX2" fmla="*/ 334345 w 4002217"/>
                  <a:gd name="connsiteY2" fmla="*/ 1725805 h 2407092"/>
                  <a:gd name="connsiteX3" fmla="*/ 660145 w 4002217"/>
                  <a:gd name="connsiteY3" fmla="*/ 1731716 h 2407092"/>
                  <a:gd name="connsiteX4" fmla="*/ 994134 w 4002217"/>
                  <a:gd name="connsiteY4" fmla="*/ 1713435 h 2407092"/>
                  <a:gd name="connsiteX5" fmla="*/ 1298888 w 4002217"/>
                  <a:gd name="connsiteY5" fmla="*/ 1791477 h 2407092"/>
                  <a:gd name="connsiteX6" fmla="*/ 1702960 w 4002217"/>
                  <a:gd name="connsiteY6" fmla="*/ 1895959 h 2407092"/>
                  <a:gd name="connsiteX7" fmla="*/ 2105900 w 4002217"/>
                  <a:gd name="connsiteY7" fmla="*/ 1942796 h 2407092"/>
                  <a:gd name="connsiteX8" fmla="*/ 2086585 w 4002217"/>
                  <a:gd name="connsiteY8" fmla="*/ 1535629 h 2407092"/>
                  <a:gd name="connsiteX9" fmla="*/ 1817568 w 4002217"/>
                  <a:gd name="connsiteY9" fmla="*/ 1204843 h 2407092"/>
                  <a:gd name="connsiteX10" fmla="*/ 1510000 w 4002217"/>
                  <a:gd name="connsiteY10" fmla="*/ 1047437 h 2407092"/>
                  <a:gd name="connsiteX11" fmla="*/ 1186243 w 4002217"/>
                  <a:gd name="connsiteY11" fmla="*/ 827836 h 2407092"/>
                  <a:gd name="connsiteX12" fmla="*/ 886007 w 4002217"/>
                  <a:gd name="connsiteY12" fmla="*/ 642847 h 2407092"/>
                  <a:gd name="connsiteX13" fmla="*/ 62789 w 4002217"/>
                  <a:gd name="connsiteY13" fmla="*/ 500432 h 2407092"/>
                  <a:gd name="connsiteX14" fmla="*/ 60176 w 4002217"/>
                  <a:gd name="connsiteY14" fmla="*/ 30355 h 2407092"/>
                  <a:gd name="connsiteX15" fmla="*/ 87174 w 4002217"/>
                  <a:gd name="connsiteY15" fmla="*/ 43698 h 2407092"/>
                  <a:gd name="connsiteX16" fmla="*/ 768136 w 4002217"/>
                  <a:gd name="connsiteY16" fmla="*/ 19608 h 2407092"/>
                  <a:gd name="connsiteX17" fmla="*/ 1130186 w 4002217"/>
                  <a:gd name="connsiteY17" fmla="*/ 30898 h 2407092"/>
                  <a:gd name="connsiteX18" fmla="*/ 1328146 w 4002217"/>
                  <a:gd name="connsiteY18" fmla="*/ 37751 h 2407092"/>
                  <a:gd name="connsiteX19" fmla="*/ 2048214 w 4002217"/>
                  <a:gd name="connsiteY19" fmla="*/ 42186 h 2407092"/>
                  <a:gd name="connsiteX20" fmla="*/ 2129253 w 4002217"/>
                  <a:gd name="connsiteY20" fmla="*/ 67988 h 2407092"/>
                  <a:gd name="connsiteX21" fmla="*/ 2332050 w 4002217"/>
                  <a:gd name="connsiteY21" fmla="*/ 18802 h 2407092"/>
                  <a:gd name="connsiteX22" fmla="*/ 2732403 w 4002217"/>
                  <a:gd name="connsiteY22" fmla="*/ 36944 h 2407092"/>
                  <a:gd name="connsiteX23" fmla="*/ 3202907 w 4002217"/>
                  <a:gd name="connsiteY23" fmla="*/ 33719 h 2407092"/>
                  <a:gd name="connsiteX24" fmla="*/ 3342808 w 4002217"/>
                  <a:gd name="connsiteY24" fmla="*/ 45412 h 2407092"/>
                  <a:gd name="connsiteX25" fmla="*/ 3729454 w 4002217"/>
                  <a:gd name="connsiteY25" fmla="*/ 77665 h 2407092"/>
                  <a:gd name="connsiteX26" fmla="*/ 3858057 w 4002217"/>
                  <a:gd name="connsiteY26" fmla="*/ 117955 h 2407092"/>
                  <a:gd name="connsiteX27" fmla="*/ 3954546 w 4002217"/>
                  <a:gd name="connsiteY27" fmla="*/ 285103 h 2407092"/>
                  <a:gd name="connsiteX28" fmla="*/ 3991729 w 4002217"/>
                  <a:gd name="connsiteY28" fmla="*/ 581908 h 2407092"/>
                  <a:gd name="connsiteX29" fmla="*/ 3767565 w 4002217"/>
                  <a:gd name="connsiteY29" fmla="*/ 1374389 h 2407092"/>
                  <a:gd name="connsiteX30" fmla="*/ 3613779 w 4002217"/>
                  <a:gd name="connsiteY30" fmla="*/ 1739049 h 2407092"/>
                  <a:gd name="connsiteX31" fmla="*/ 3459570 w 4002217"/>
                  <a:gd name="connsiteY31" fmla="*/ 1939260 h 2407092"/>
                  <a:gd name="connsiteX32" fmla="*/ 3356692 w 4002217"/>
                  <a:gd name="connsiteY32" fmla="*/ 2052574 h 2407092"/>
                  <a:gd name="connsiteX33" fmla="*/ 3202907 w 4002217"/>
                  <a:gd name="connsiteY33" fmla="*/ 2264081 h 2407092"/>
                  <a:gd name="connsiteX34" fmla="*/ 3024171 w 4002217"/>
                  <a:gd name="connsiteY34" fmla="*/ 2401078 h 2407092"/>
                  <a:gd name="connsiteX35" fmla="*/ 2837615 w 4002217"/>
                  <a:gd name="connsiteY35" fmla="*/ 2385490 h 2407092"/>
                  <a:gd name="connsiteX36" fmla="*/ 2666153 w 4002217"/>
                  <a:gd name="connsiteY36" fmla="*/ 2405086 h 2407092"/>
                  <a:gd name="connsiteX37" fmla="*/ 2299796 w 4002217"/>
                  <a:gd name="connsiteY37" fmla="*/ 2388259 h 2407092"/>
                  <a:gd name="connsiteX38" fmla="*/ 2141325 w 4002217"/>
                  <a:gd name="connsiteY38" fmla="*/ 2377608 h 2407092"/>
                  <a:gd name="connsiteX39" fmla="*/ 1920020 w 4002217"/>
                  <a:gd name="connsiteY39" fmla="*/ 2370580 h 2407092"/>
                  <a:gd name="connsiteX40" fmla="*/ 1643984 w 4002217"/>
                  <a:gd name="connsiteY40" fmla="*/ 2377594 h 2407092"/>
                  <a:gd name="connsiteX41" fmla="*/ 1264382 w 4002217"/>
                  <a:gd name="connsiteY41" fmla="*/ 2222798 h 2407092"/>
                  <a:gd name="connsiteX42" fmla="*/ 1125098 w 4002217"/>
                  <a:gd name="connsiteY42" fmla="*/ 2176341 h 2407092"/>
                  <a:gd name="connsiteX43" fmla="*/ 876330 w 4002217"/>
                  <a:gd name="connsiteY43" fmla="*/ 2084950 h 2407092"/>
                  <a:gd name="connsiteX44" fmla="*/ 450760 w 4002217"/>
                  <a:gd name="connsiteY44" fmla="*/ 2016579 h 2407092"/>
                  <a:gd name="connsiteX45" fmla="*/ 111235 w 4002217"/>
                  <a:gd name="connsiteY45" fmla="*/ 2005806 h 2407092"/>
                  <a:gd name="connsiteX0" fmla="*/ 4927 w 3956543"/>
                  <a:gd name="connsiteY0" fmla="*/ 1797230 h 2407092"/>
                  <a:gd name="connsiteX1" fmla="*/ 333850 w 3956543"/>
                  <a:gd name="connsiteY1" fmla="*/ 1732715 h 2407092"/>
                  <a:gd name="connsiteX2" fmla="*/ 334345 w 3956543"/>
                  <a:gd name="connsiteY2" fmla="*/ 1725805 h 2407092"/>
                  <a:gd name="connsiteX3" fmla="*/ 660145 w 3956543"/>
                  <a:gd name="connsiteY3" fmla="*/ 1731716 h 2407092"/>
                  <a:gd name="connsiteX4" fmla="*/ 994134 w 3956543"/>
                  <a:gd name="connsiteY4" fmla="*/ 1713435 h 2407092"/>
                  <a:gd name="connsiteX5" fmla="*/ 1298888 w 3956543"/>
                  <a:gd name="connsiteY5" fmla="*/ 1791477 h 2407092"/>
                  <a:gd name="connsiteX6" fmla="*/ 1702960 w 3956543"/>
                  <a:gd name="connsiteY6" fmla="*/ 1895959 h 2407092"/>
                  <a:gd name="connsiteX7" fmla="*/ 2105900 w 3956543"/>
                  <a:gd name="connsiteY7" fmla="*/ 1942796 h 2407092"/>
                  <a:gd name="connsiteX8" fmla="*/ 2086585 w 3956543"/>
                  <a:gd name="connsiteY8" fmla="*/ 1535629 h 2407092"/>
                  <a:gd name="connsiteX9" fmla="*/ 1817568 w 3956543"/>
                  <a:gd name="connsiteY9" fmla="*/ 1204843 h 2407092"/>
                  <a:gd name="connsiteX10" fmla="*/ 1510000 w 3956543"/>
                  <a:gd name="connsiteY10" fmla="*/ 1047437 h 2407092"/>
                  <a:gd name="connsiteX11" fmla="*/ 1186243 w 3956543"/>
                  <a:gd name="connsiteY11" fmla="*/ 827836 h 2407092"/>
                  <a:gd name="connsiteX12" fmla="*/ 886007 w 3956543"/>
                  <a:gd name="connsiteY12" fmla="*/ 642847 h 2407092"/>
                  <a:gd name="connsiteX13" fmla="*/ 62789 w 3956543"/>
                  <a:gd name="connsiteY13" fmla="*/ 500432 h 2407092"/>
                  <a:gd name="connsiteX14" fmla="*/ 60176 w 3956543"/>
                  <a:gd name="connsiteY14" fmla="*/ 30355 h 2407092"/>
                  <a:gd name="connsiteX15" fmla="*/ 87174 w 3956543"/>
                  <a:gd name="connsiteY15" fmla="*/ 43698 h 2407092"/>
                  <a:gd name="connsiteX16" fmla="*/ 768136 w 3956543"/>
                  <a:gd name="connsiteY16" fmla="*/ 19608 h 2407092"/>
                  <a:gd name="connsiteX17" fmla="*/ 1130186 w 3956543"/>
                  <a:gd name="connsiteY17" fmla="*/ 30898 h 2407092"/>
                  <a:gd name="connsiteX18" fmla="*/ 1328146 w 3956543"/>
                  <a:gd name="connsiteY18" fmla="*/ 37751 h 2407092"/>
                  <a:gd name="connsiteX19" fmla="*/ 2048214 w 3956543"/>
                  <a:gd name="connsiteY19" fmla="*/ 42186 h 2407092"/>
                  <a:gd name="connsiteX20" fmla="*/ 2129253 w 3956543"/>
                  <a:gd name="connsiteY20" fmla="*/ 67988 h 2407092"/>
                  <a:gd name="connsiteX21" fmla="*/ 2332050 w 3956543"/>
                  <a:gd name="connsiteY21" fmla="*/ 18802 h 2407092"/>
                  <a:gd name="connsiteX22" fmla="*/ 2732403 w 3956543"/>
                  <a:gd name="connsiteY22" fmla="*/ 36944 h 2407092"/>
                  <a:gd name="connsiteX23" fmla="*/ 3202907 w 3956543"/>
                  <a:gd name="connsiteY23" fmla="*/ 33719 h 2407092"/>
                  <a:gd name="connsiteX24" fmla="*/ 3342808 w 3956543"/>
                  <a:gd name="connsiteY24" fmla="*/ 45412 h 2407092"/>
                  <a:gd name="connsiteX25" fmla="*/ 3729454 w 3956543"/>
                  <a:gd name="connsiteY25" fmla="*/ 77665 h 2407092"/>
                  <a:gd name="connsiteX26" fmla="*/ 3858057 w 3956543"/>
                  <a:gd name="connsiteY26" fmla="*/ 117955 h 2407092"/>
                  <a:gd name="connsiteX27" fmla="*/ 3954546 w 3956543"/>
                  <a:gd name="connsiteY27" fmla="*/ 285103 h 2407092"/>
                  <a:gd name="connsiteX28" fmla="*/ 3767565 w 3956543"/>
                  <a:gd name="connsiteY28" fmla="*/ 1374389 h 2407092"/>
                  <a:gd name="connsiteX29" fmla="*/ 3613779 w 3956543"/>
                  <a:gd name="connsiteY29" fmla="*/ 1739049 h 2407092"/>
                  <a:gd name="connsiteX30" fmla="*/ 3459570 w 3956543"/>
                  <a:gd name="connsiteY30" fmla="*/ 1939260 h 2407092"/>
                  <a:gd name="connsiteX31" fmla="*/ 3356692 w 3956543"/>
                  <a:gd name="connsiteY31" fmla="*/ 2052574 h 2407092"/>
                  <a:gd name="connsiteX32" fmla="*/ 3202907 w 3956543"/>
                  <a:gd name="connsiteY32" fmla="*/ 2264081 h 2407092"/>
                  <a:gd name="connsiteX33" fmla="*/ 3024171 w 3956543"/>
                  <a:gd name="connsiteY33" fmla="*/ 2401078 h 2407092"/>
                  <a:gd name="connsiteX34" fmla="*/ 2837615 w 3956543"/>
                  <a:gd name="connsiteY34" fmla="*/ 2385490 h 2407092"/>
                  <a:gd name="connsiteX35" fmla="*/ 2666153 w 3956543"/>
                  <a:gd name="connsiteY35" fmla="*/ 2405086 h 2407092"/>
                  <a:gd name="connsiteX36" fmla="*/ 2299796 w 3956543"/>
                  <a:gd name="connsiteY36" fmla="*/ 2388259 h 2407092"/>
                  <a:gd name="connsiteX37" fmla="*/ 2141325 w 3956543"/>
                  <a:gd name="connsiteY37" fmla="*/ 2377608 h 2407092"/>
                  <a:gd name="connsiteX38" fmla="*/ 1920020 w 3956543"/>
                  <a:gd name="connsiteY38" fmla="*/ 2370580 h 2407092"/>
                  <a:gd name="connsiteX39" fmla="*/ 1643984 w 3956543"/>
                  <a:gd name="connsiteY39" fmla="*/ 2377594 h 2407092"/>
                  <a:gd name="connsiteX40" fmla="*/ 1264382 w 3956543"/>
                  <a:gd name="connsiteY40" fmla="*/ 2222798 h 2407092"/>
                  <a:gd name="connsiteX41" fmla="*/ 1125098 w 3956543"/>
                  <a:gd name="connsiteY41" fmla="*/ 2176341 h 2407092"/>
                  <a:gd name="connsiteX42" fmla="*/ 876330 w 3956543"/>
                  <a:gd name="connsiteY42" fmla="*/ 2084950 h 2407092"/>
                  <a:gd name="connsiteX43" fmla="*/ 450760 w 3956543"/>
                  <a:gd name="connsiteY43" fmla="*/ 2016579 h 2407092"/>
                  <a:gd name="connsiteX44" fmla="*/ 111235 w 3956543"/>
                  <a:gd name="connsiteY44" fmla="*/ 2005806 h 2407092"/>
                  <a:gd name="connsiteX0" fmla="*/ 4927 w 3858551"/>
                  <a:gd name="connsiteY0" fmla="*/ 1797230 h 2407092"/>
                  <a:gd name="connsiteX1" fmla="*/ 333850 w 3858551"/>
                  <a:gd name="connsiteY1" fmla="*/ 1732715 h 2407092"/>
                  <a:gd name="connsiteX2" fmla="*/ 334345 w 3858551"/>
                  <a:gd name="connsiteY2" fmla="*/ 1725805 h 2407092"/>
                  <a:gd name="connsiteX3" fmla="*/ 660145 w 3858551"/>
                  <a:gd name="connsiteY3" fmla="*/ 1731716 h 2407092"/>
                  <a:gd name="connsiteX4" fmla="*/ 994134 w 3858551"/>
                  <a:gd name="connsiteY4" fmla="*/ 1713435 h 2407092"/>
                  <a:gd name="connsiteX5" fmla="*/ 1298888 w 3858551"/>
                  <a:gd name="connsiteY5" fmla="*/ 1791477 h 2407092"/>
                  <a:gd name="connsiteX6" fmla="*/ 1702960 w 3858551"/>
                  <a:gd name="connsiteY6" fmla="*/ 1895959 h 2407092"/>
                  <a:gd name="connsiteX7" fmla="*/ 2105900 w 3858551"/>
                  <a:gd name="connsiteY7" fmla="*/ 1942796 h 2407092"/>
                  <a:gd name="connsiteX8" fmla="*/ 2086585 w 3858551"/>
                  <a:gd name="connsiteY8" fmla="*/ 1535629 h 2407092"/>
                  <a:gd name="connsiteX9" fmla="*/ 1817568 w 3858551"/>
                  <a:gd name="connsiteY9" fmla="*/ 1204843 h 2407092"/>
                  <a:gd name="connsiteX10" fmla="*/ 1510000 w 3858551"/>
                  <a:gd name="connsiteY10" fmla="*/ 1047437 h 2407092"/>
                  <a:gd name="connsiteX11" fmla="*/ 1186243 w 3858551"/>
                  <a:gd name="connsiteY11" fmla="*/ 827836 h 2407092"/>
                  <a:gd name="connsiteX12" fmla="*/ 886007 w 3858551"/>
                  <a:gd name="connsiteY12" fmla="*/ 642847 h 2407092"/>
                  <a:gd name="connsiteX13" fmla="*/ 62789 w 3858551"/>
                  <a:gd name="connsiteY13" fmla="*/ 500432 h 2407092"/>
                  <a:gd name="connsiteX14" fmla="*/ 60176 w 3858551"/>
                  <a:gd name="connsiteY14" fmla="*/ 30355 h 2407092"/>
                  <a:gd name="connsiteX15" fmla="*/ 87174 w 3858551"/>
                  <a:gd name="connsiteY15" fmla="*/ 43698 h 2407092"/>
                  <a:gd name="connsiteX16" fmla="*/ 768136 w 3858551"/>
                  <a:gd name="connsiteY16" fmla="*/ 19608 h 2407092"/>
                  <a:gd name="connsiteX17" fmla="*/ 1130186 w 3858551"/>
                  <a:gd name="connsiteY17" fmla="*/ 30898 h 2407092"/>
                  <a:gd name="connsiteX18" fmla="*/ 1328146 w 3858551"/>
                  <a:gd name="connsiteY18" fmla="*/ 37751 h 2407092"/>
                  <a:gd name="connsiteX19" fmla="*/ 2048214 w 3858551"/>
                  <a:gd name="connsiteY19" fmla="*/ 42186 h 2407092"/>
                  <a:gd name="connsiteX20" fmla="*/ 2129253 w 3858551"/>
                  <a:gd name="connsiteY20" fmla="*/ 67988 h 2407092"/>
                  <a:gd name="connsiteX21" fmla="*/ 2332050 w 3858551"/>
                  <a:gd name="connsiteY21" fmla="*/ 18802 h 2407092"/>
                  <a:gd name="connsiteX22" fmla="*/ 2732403 w 3858551"/>
                  <a:gd name="connsiteY22" fmla="*/ 36944 h 2407092"/>
                  <a:gd name="connsiteX23" fmla="*/ 3202907 w 3858551"/>
                  <a:gd name="connsiteY23" fmla="*/ 33719 h 2407092"/>
                  <a:gd name="connsiteX24" fmla="*/ 3342808 w 3858551"/>
                  <a:gd name="connsiteY24" fmla="*/ 45412 h 2407092"/>
                  <a:gd name="connsiteX25" fmla="*/ 3729454 w 3858551"/>
                  <a:gd name="connsiteY25" fmla="*/ 77665 h 2407092"/>
                  <a:gd name="connsiteX26" fmla="*/ 3858057 w 3858551"/>
                  <a:gd name="connsiteY26" fmla="*/ 117955 h 2407092"/>
                  <a:gd name="connsiteX27" fmla="*/ 3767565 w 3858551"/>
                  <a:gd name="connsiteY27" fmla="*/ 1374389 h 2407092"/>
                  <a:gd name="connsiteX28" fmla="*/ 3613779 w 3858551"/>
                  <a:gd name="connsiteY28" fmla="*/ 1739049 h 2407092"/>
                  <a:gd name="connsiteX29" fmla="*/ 3459570 w 3858551"/>
                  <a:gd name="connsiteY29" fmla="*/ 1939260 h 2407092"/>
                  <a:gd name="connsiteX30" fmla="*/ 3356692 w 3858551"/>
                  <a:gd name="connsiteY30" fmla="*/ 2052574 h 2407092"/>
                  <a:gd name="connsiteX31" fmla="*/ 3202907 w 3858551"/>
                  <a:gd name="connsiteY31" fmla="*/ 2264081 h 2407092"/>
                  <a:gd name="connsiteX32" fmla="*/ 3024171 w 3858551"/>
                  <a:gd name="connsiteY32" fmla="*/ 2401078 h 2407092"/>
                  <a:gd name="connsiteX33" fmla="*/ 2837615 w 3858551"/>
                  <a:gd name="connsiteY33" fmla="*/ 2385490 h 2407092"/>
                  <a:gd name="connsiteX34" fmla="*/ 2666153 w 3858551"/>
                  <a:gd name="connsiteY34" fmla="*/ 2405086 h 2407092"/>
                  <a:gd name="connsiteX35" fmla="*/ 2299796 w 3858551"/>
                  <a:gd name="connsiteY35" fmla="*/ 2388259 h 2407092"/>
                  <a:gd name="connsiteX36" fmla="*/ 2141325 w 3858551"/>
                  <a:gd name="connsiteY36" fmla="*/ 2377608 h 2407092"/>
                  <a:gd name="connsiteX37" fmla="*/ 1920020 w 3858551"/>
                  <a:gd name="connsiteY37" fmla="*/ 2370580 h 2407092"/>
                  <a:gd name="connsiteX38" fmla="*/ 1643984 w 3858551"/>
                  <a:gd name="connsiteY38" fmla="*/ 2377594 h 2407092"/>
                  <a:gd name="connsiteX39" fmla="*/ 1264382 w 3858551"/>
                  <a:gd name="connsiteY39" fmla="*/ 2222798 h 2407092"/>
                  <a:gd name="connsiteX40" fmla="*/ 1125098 w 3858551"/>
                  <a:gd name="connsiteY40" fmla="*/ 2176341 h 2407092"/>
                  <a:gd name="connsiteX41" fmla="*/ 876330 w 3858551"/>
                  <a:gd name="connsiteY41" fmla="*/ 2084950 h 2407092"/>
                  <a:gd name="connsiteX42" fmla="*/ 450760 w 3858551"/>
                  <a:gd name="connsiteY42" fmla="*/ 2016579 h 2407092"/>
                  <a:gd name="connsiteX43" fmla="*/ 111235 w 3858551"/>
                  <a:gd name="connsiteY43" fmla="*/ 2005806 h 2407092"/>
                  <a:gd name="connsiteX0" fmla="*/ 4927 w 3782949"/>
                  <a:gd name="connsiteY0" fmla="*/ 1825260 h 2435122"/>
                  <a:gd name="connsiteX1" fmla="*/ 333850 w 3782949"/>
                  <a:gd name="connsiteY1" fmla="*/ 1760745 h 2435122"/>
                  <a:gd name="connsiteX2" fmla="*/ 334345 w 3782949"/>
                  <a:gd name="connsiteY2" fmla="*/ 1753835 h 2435122"/>
                  <a:gd name="connsiteX3" fmla="*/ 660145 w 3782949"/>
                  <a:gd name="connsiteY3" fmla="*/ 1759746 h 2435122"/>
                  <a:gd name="connsiteX4" fmla="*/ 994134 w 3782949"/>
                  <a:gd name="connsiteY4" fmla="*/ 1741465 h 2435122"/>
                  <a:gd name="connsiteX5" fmla="*/ 1298888 w 3782949"/>
                  <a:gd name="connsiteY5" fmla="*/ 1819507 h 2435122"/>
                  <a:gd name="connsiteX6" fmla="*/ 1702960 w 3782949"/>
                  <a:gd name="connsiteY6" fmla="*/ 1923989 h 2435122"/>
                  <a:gd name="connsiteX7" fmla="*/ 2105900 w 3782949"/>
                  <a:gd name="connsiteY7" fmla="*/ 1970826 h 2435122"/>
                  <a:gd name="connsiteX8" fmla="*/ 2086585 w 3782949"/>
                  <a:gd name="connsiteY8" fmla="*/ 1563659 h 2435122"/>
                  <a:gd name="connsiteX9" fmla="*/ 1817568 w 3782949"/>
                  <a:gd name="connsiteY9" fmla="*/ 1232873 h 2435122"/>
                  <a:gd name="connsiteX10" fmla="*/ 1510000 w 3782949"/>
                  <a:gd name="connsiteY10" fmla="*/ 1075467 h 2435122"/>
                  <a:gd name="connsiteX11" fmla="*/ 1186243 w 3782949"/>
                  <a:gd name="connsiteY11" fmla="*/ 855866 h 2435122"/>
                  <a:gd name="connsiteX12" fmla="*/ 886007 w 3782949"/>
                  <a:gd name="connsiteY12" fmla="*/ 670877 h 2435122"/>
                  <a:gd name="connsiteX13" fmla="*/ 62789 w 3782949"/>
                  <a:gd name="connsiteY13" fmla="*/ 528462 h 2435122"/>
                  <a:gd name="connsiteX14" fmla="*/ 60176 w 3782949"/>
                  <a:gd name="connsiteY14" fmla="*/ 58385 h 2435122"/>
                  <a:gd name="connsiteX15" fmla="*/ 87174 w 3782949"/>
                  <a:gd name="connsiteY15" fmla="*/ 71728 h 2435122"/>
                  <a:gd name="connsiteX16" fmla="*/ 768136 w 3782949"/>
                  <a:gd name="connsiteY16" fmla="*/ 47638 h 2435122"/>
                  <a:gd name="connsiteX17" fmla="*/ 1130186 w 3782949"/>
                  <a:gd name="connsiteY17" fmla="*/ 58928 h 2435122"/>
                  <a:gd name="connsiteX18" fmla="*/ 1328146 w 3782949"/>
                  <a:gd name="connsiteY18" fmla="*/ 65781 h 2435122"/>
                  <a:gd name="connsiteX19" fmla="*/ 2048214 w 3782949"/>
                  <a:gd name="connsiteY19" fmla="*/ 70216 h 2435122"/>
                  <a:gd name="connsiteX20" fmla="*/ 2129253 w 3782949"/>
                  <a:gd name="connsiteY20" fmla="*/ 96018 h 2435122"/>
                  <a:gd name="connsiteX21" fmla="*/ 2332050 w 3782949"/>
                  <a:gd name="connsiteY21" fmla="*/ 46832 h 2435122"/>
                  <a:gd name="connsiteX22" fmla="*/ 2732403 w 3782949"/>
                  <a:gd name="connsiteY22" fmla="*/ 64974 h 2435122"/>
                  <a:gd name="connsiteX23" fmla="*/ 3202907 w 3782949"/>
                  <a:gd name="connsiteY23" fmla="*/ 61749 h 2435122"/>
                  <a:gd name="connsiteX24" fmla="*/ 3342808 w 3782949"/>
                  <a:gd name="connsiteY24" fmla="*/ 73442 h 2435122"/>
                  <a:gd name="connsiteX25" fmla="*/ 3729454 w 3782949"/>
                  <a:gd name="connsiteY25" fmla="*/ 105695 h 2435122"/>
                  <a:gd name="connsiteX26" fmla="*/ 3767565 w 3782949"/>
                  <a:gd name="connsiteY26" fmla="*/ 1402419 h 2435122"/>
                  <a:gd name="connsiteX27" fmla="*/ 3613779 w 3782949"/>
                  <a:gd name="connsiteY27" fmla="*/ 1767079 h 2435122"/>
                  <a:gd name="connsiteX28" fmla="*/ 3459570 w 3782949"/>
                  <a:gd name="connsiteY28" fmla="*/ 1967290 h 2435122"/>
                  <a:gd name="connsiteX29" fmla="*/ 3356692 w 3782949"/>
                  <a:gd name="connsiteY29" fmla="*/ 2080604 h 2435122"/>
                  <a:gd name="connsiteX30" fmla="*/ 3202907 w 3782949"/>
                  <a:gd name="connsiteY30" fmla="*/ 2292111 h 2435122"/>
                  <a:gd name="connsiteX31" fmla="*/ 3024171 w 3782949"/>
                  <a:gd name="connsiteY31" fmla="*/ 2429108 h 2435122"/>
                  <a:gd name="connsiteX32" fmla="*/ 2837615 w 3782949"/>
                  <a:gd name="connsiteY32" fmla="*/ 2413520 h 2435122"/>
                  <a:gd name="connsiteX33" fmla="*/ 2666153 w 3782949"/>
                  <a:gd name="connsiteY33" fmla="*/ 2433116 h 2435122"/>
                  <a:gd name="connsiteX34" fmla="*/ 2299796 w 3782949"/>
                  <a:gd name="connsiteY34" fmla="*/ 2416289 h 2435122"/>
                  <a:gd name="connsiteX35" fmla="*/ 2141325 w 3782949"/>
                  <a:gd name="connsiteY35" fmla="*/ 2405638 h 2435122"/>
                  <a:gd name="connsiteX36" fmla="*/ 1920020 w 3782949"/>
                  <a:gd name="connsiteY36" fmla="*/ 2398610 h 2435122"/>
                  <a:gd name="connsiteX37" fmla="*/ 1643984 w 3782949"/>
                  <a:gd name="connsiteY37" fmla="*/ 2405624 h 2435122"/>
                  <a:gd name="connsiteX38" fmla="*/ 1264382 w 3782949"/>
                  <a:gd name="connsiteY38" fmla="*/ 2250828 h 2435122"/>
                  <a:gd name="connsiteX39" fmla="*/ 1125098 w 3782949"/>
                  <a:gd name="connsiteY39" fmla="*/ 2204371 h 2435122"/>
                  <a:gd name="connsiteX40" fmla="*/ 876330 w 3782949"/>
                  <a:gd name="connsiteY40" fmla="*/ 2112980 h 2435122"/>
                  <a:gd name="connsiteX41" fmla="*/ 450760 w 3782949"/>
                  <a:gd name="connsiteY41" fmla="*/ 2044609 h 2435122"/>
                  <a:gd name="connsiteX42" fmla="*/ 111235 w 3782949"/>
                  <a:gd name="connsiteY42" fmla="*/ 2033836 h 2435122"/>
                  <a:gd name="connsiteX0" fmla="*/ 4927 w 3776039"/>
                  <a:gd name="connsiteY0" fmla="*/ 1853922 h 2463784"/>
                  <a:gd name="connsiteX1" fmla="*/ 333850 w 3776039"/>
                  <a:gd name="connsiteY1" fmla="*/ 1789407 h 2463784"/>
                  <a:gd name="connsiteX2" fmla="*/ 334345 w 3776039"/>
                  <a:gd name="connsiteY2" fmla="*/ 1782497 h 2463784"/>
                  <a:gd name="connsiteX3" fmla="*/ 660145 w 3776039"/>
                  <a:gd name="connsiteY3" fmla="*/ 1788408 h 2463784"/>
                  <a:gd name="connsiteX4" fmla="*/ 994134 w 3776039"/>
                  <a:gd name="connsiteY4" fmla="*/ 1770127 h 2463784"/>
                  <a:gd name="connsiteX5" fmla="*/ 1298888 w 3776039"/>
                  <a:gd name="connsiteY5" fmla="*/ 1848169 h 2463784"/>
                  <a:gd name="connsiteX6" fmla="*/ 1702960 w 3776039"/>
                  <a:gd name="connsiteY6" fmla="*/ 1952651 h 2463784"/>
                  <a:gd name="connsiteX7" fmla="*/ 2105900 w 3776039"/>
                  <a:gd name="connsiteY7" fmla="*/ 1999488 h 2463784"/>
                  <a:gd name="connsiteX8" fmla="*/ 2086585 w 3776039"/>
                  <a:gd name="connsiteY8" fmla="*/ 1592321 h 2463784"/>
                  <a:gd name="connsiteX9" fmla="*/ 1817568 w 3776039"/>
                  <a:gd name="connsiteY9" fmla="*/ 1261535 h 2463784"/>
                  <a:gd name="connsiteX10" fmla="*/ 1510000 w 3776039"/>
                  <a:gd name="connsiteY10" fmla="*/ 1104129 h 2463784"/>
                  <a:gd name="connsiteX11" fmla="*/ 1186243 w 3776039"/>
                  <a:gd name="connsiteY11" fmla="*/ 884528 h 2463784"/>
                  <a:gd name="connsiteX12" fmla="*/ 886007 w 3776039"/>
                  <a:gd name="connsiteY12" fmla="*/ 699539 h 2463784"/>
                  <a:gd name="connsiteX13" fmla="*/ 62789 w 3776039"/>
                  <a:gd name="connsiteY13" fmla="*/ 557124 h 2463784"/>
                  <a:gd name="connsiteX14" fmla="*/ 60176 w 3776039"/>
                  <a:gd name="connsiteY14" fmla="*/ 87047 h 2463784"/>
                  <a:gd name="connsiteX15" fmla="*/ 87174 w 3776039"/>
                  <a:gd name="connsiteY15" fmla="*/ 100390 h 2463784"/>
                  <a:gd name="connsiteX16" fmla="*/ 768136 w 3776039"/>
                  <a:gd name="connsiteY16" fmla="*/ 76300 h 2463784"/>
                  <a:gd name="connsiteX17" fmla="*/ 1130186 w 3776039"/>
                  <a:gd name="connsiteY17" fmla="*/ 87590 h 2463784"/>
                  <a:gd name="connsiteX18" fmla="*/ 1328146 w 3776039"/>
                  <a:gd name="connsiteY18" fmla="*/ 94443 h 2463784"/>
                  <a:gd name="connsiteX19" fmla="*/ 2048214 w 3776039"/>
                  <a:gd name="connsiteY19" fmla="*/ 98878 h 2463784"/>
                  <a:gd name="connsiteX20" fmla="*/ 2129253 w 3776039"/>
                  <a:gd name="connsiteY20" fmla="*/ 124680 h 2463784"/>
                  <a:gd name="connsiteX21" fmla="*/ 2332050 w 3776039"/>
                  <a:gd name="connsiteY21" fmla="*/ 75494 h 2463784"/>
                  <a:gd name="connsiteX22" fmla="*/ 2732403 w 3776039"/>
                  <a:gd name="connsiteY22" fmla="*/ 93636 h 2463784"/>
                  <a:gd name="connsiteX23" fmla="*/ 3202907 w 3776039"/>
                  <a:gd name="connsiteY23" fmla="*/ 90411 h 2463784"/>
                  <a:gd name="connsiteX24" fmla="*/ 3342808 w 3776039"/>
                  <a:gd name="connsiteY24" fmla="*/ 102104 h 2463784"/>
                  <a:gd name="connsiteX25" fmla="*/ 3767565 w 3776039"/>
                  <a:gd name="connsiteY25" fmla="*/ 1431081 h 2463784"/>
                  <a:gd name="connsiteX26" fmla="*/ 3613779 w 3776039"/>
                  <a:gd name="connsiteY26" fmla="*/ 1795741 h 2463784"/>
                  <a:gd name="connsiteX27" fmla="*/ 3459570 w 3776039"/>
                  <a:gd name="connsiteY27" fmla="*/ 1995952 h 2463784"/>
                  <a:gd name="connsiteX28" fmla="*/ 3356692 w 3776039"/>
                  <a:gd name="connsiteY28" fmla="*/ 2109266 h 2463784"/>
                  <a:gd name="connsiteX29" fmla="*/ 3202907 w 3776039"/>
                  <a:gd name="connsiteY29" fmla="*/ 2320773 h 2463784"/>
                  <a:gd name="connsiteX30" fmla="*/ 3024171 w 3776039"/>
                  <a:gd name="connsiteY30" fmla="*/ 2457770 h 2463784"/>
                  <a:gd name="connsiteX31" fmla="*/ 2837615 w 3776039"/>
                  <a:gd name="connsiteY31" fmla="*/ 2442182 h 2463784"/>
                  <a:gd name="connsiteX32" fmla="*/ 2666153 w 3776039"/>
                  <a:gd name="connsiteY32" fmla="*/ 2461778 h 2463784"/>
                  <a:gd name="connsiteX33" fmla="*/ 2299796 w 3776039"/>
                  <a:gd name="connsiteY33" fmla="*/ 2444951 h 2463784"/>
                  <a:gd name="connsiteX34" fmla="*/ 2141325 w 3776039"/>
                  <a:gd name="connsiteY34" fmla="*/ 2434300 h 2463784"/>
                  <a:gd name="connsiteX35" fmla="*/ 1920020 w 3776039"/>
                  <a:gd name="connsiteY35" fmla="*/ 2427272 h 2463784"/>
                  <a:gd name="connsiteX36" fmla="*/ 1643984 w 3776039"/>
                  <a:gd name="connsiteY36" fmla="*/ 2434286 h 2463784"/>
                  <a:gd name="connsiteX37" fmla="*/ 1264382 w 3776039"/>
                  <a:gd name="connsiteY37" fmla="*/ 2279490 h 2463784"/>
                  <a:gd name="connsiteX38" fmla="*/ 1125098 w 3776039"/>
                  <a:gd name="connsiteY38" fmla="*/ 2233033 h 2463784"/>
                  <a:gd name="connsiteX39" fmla="*/ 876330 w 3776039"/>
                  <a:gd name="connsiteY39" fmla="*/ 2141642 h 2463784"/>
                  <a:gd name="connsiteX40" fmla="*/ 450760 w 3776039"/>
                  <a:gd name="connsiteY40" fmla="*/ 2073271 h 2463784"/>
                  <a:gd name="connsiteX41" fmla="*/ 111235 w 3776039"/>
                  <a:gd name="connsiteY41" fmla="*/ 2062498 h 2463784"/>
                  <a:gd name="connsiteX0" fmla="*/ 4927 w 3633061"/>
                  <a:gd name="connsiteY0" fmla="*/ 1842840 h 2452702"/>
                  <a:gd name="connsiteX1" fmla="*/ 333850 w 3633061"/>
                  <a:gd name="connsiteY1" fmla="*/ 1778325 h 2452702"/>
                  <a:gd name="connsiteX2" fmla="*/ 334345 w 3633061"/>
                  <a:gd name="connsiteY2" fmla="*/ 1771415 h 2452702"/>
                  <a:gd name="connsiteX3" fmla="*/ 660145 w 3633061"/>
                  <a:gd name="connsiteY3" fmla="*/ 1777326 h 2452702"/>
                  <a:gd name="connsiteX4" fmla="*/ 994134 w 3633061"/>
                  <a:gd name="connsiteY4" fmla="*/ 1759045 h 2452702"/>
                  <a:gd name="connsiteX5" fmla="*/ 1298888 w 3633061"/>
                  <a:gd name="connsiteY5" fmla="*/ 1837087 h 2452702"/>
                  <a:gd name="connsiteX6" fmla="*/ 1702960 w 3633061"/>
                  <a:gd name="connsiteY6" fmla="*/ 1941569 h 2452702"/>
                  <a:gd name="connsiteX7" fmla="*/ 2105900 w 3633061"/>
                  <a:gd name="connsiteY7" fmla="*/ 1988406 h 2452702"/>
                  <a:gd name="connsiteX8" fmla="*/ 2086585 w 3633061"/>
                  <a:gd name="connsiteY8" fmla="*/ 1581239 h 2452702"/>
                  <a:gd name="connsiteX9" fmla="*/ 1817568 w 3633061"/>
                  <a:gd name="connsiteY9" fmla="*/ 1250453 h 2452702"/>
                  <a:gd name="connsiteX10" fmla="*/ 1510000 w 3633061"/>
                  <a:gd name="connsiteY10" fmla="*/ 1093047 h 2452702"/>
                  <a:gd name="connsiteX11" fmla="*/ 1186243 w 3633061"/>
                  <a:gd name="connsiteY11" fmla="*/ 873446 h 2452702"/>
                  <a:gd name="connsiteX12" fmla="*/ 886007 w 3633061"/>
                  <a:gd name="connsiteY12" fmla="*/ 688457 h 2452702"/>
                  <a:gd name="connsiteX13" fmla="*/ 62789 w 3633061"/>
                  <a:gd name="connsiteY13" fmla="*/ 546042 h 2452702"/>
                  <a:gd name="connsiteX14" fmla="*/ 60176 w 3633061"/>
                  <a:gd name="connsiteY14" fmla="*/ 75965 h 2452702"/>
                  <a:gd name="connsiteX15" fmla="*/ 87174 w 3633061"/>
                  <a:gd name="connsiteY15" fmla="*/ 89308 h 2452702"/>
                  <a:gd name="connsiteX16" fmla="*/ 768136 w 3633061"/>
                  <a:gd name="connsiteY16" fmla="*/ 65218 h 2452702"/>
                  <a:gd name="connsiteX17" fmla="*/ 1130186 w 3633061"/>
                  <a:gd name="connsiteY17" fmla="*/ 76508 h 2452702"/>
                  <a:gd name="connsiteX18" fmla="*/ 1328146 w 3633061"/>
                  <a:gd name="connsiteY18" fmla="*/ 83361 h 2452702"/>
                  <a:gd name="connsiteX19" fmla="*/ 2048214 w 3633061"/>
                  <a:gd name="connsiteY19" fmla="*/ 87796 h 2452702"/>
                  <a:gd name="connsiteX20" fmla="*/ 2129253 w 3633061"/>
                  <a:gd name="connsiteY20" fmla="*/ 113598 h 2452702"/>
                  <a:gd name="connsiteX21" fmla="*/ 2332050 w 3633061"/>
                  <a:gd name="connsiteY21" fmla="*/ 64412 h 2452702"/>
                  <a:gd name="connsiteX22" fmla="*/ 2732403 w 3633061"/>
                  <a:gd name="connsiteY22" fmla="*/ 82554 h 2452702"/>
                  <a:gd name="connsiteX23" fmla="*/ 3202907 w 3633061"/>
                  <a:gd name="connsiteY23" fmla="*/ 79329 h 2452702"/>
                  <a:gd name="connsiteX24" fmla="*/ 3342808 w 3633061"/>
                  <a:gd name="connsiteY24" fmla="*/ 91022 h 2452702"/>
                  <a:gd name="connsiteX25" fmla="*/ 3600770 w 3633061"/>
                  <a:gd name="connsiteY25" fmla="*/ 1270252 h 2452702"/>
                  <a:gd name="connsiteX26" fmla="*/ 3613779 w 3633061"/>
                  <a:gd name="connsiteY26" fmla="*/ 1784659 h 2452702"/>
                  <a:gd name="connsiteX27" fmla="*/ 3459570 w 3633061"/>
                  <a:gd name="connsiteY27" fmla="*/ 1984870 h 2452702"/>
                  <a:gd name="connsiteX28" fmla="*/ 3356692 w 3633061"/>
                  <a:gd name="connsiteY28" fmla="*/ 2098184 h 2452702"/>
                  <a:gd name="connsiteX29" fmla="*/ 3202907 w 3633061"/>
                  <a:gd name="connsiteY29" fmla="*/ 2309691 h 2452702"/>
                  <a:gd name="connsiteX30" fmla="*/ 3024171 w 3633061"/>
                  <a:gd name="connsiteY30" fmla="*/ 2446688 h 2452702"/>
                  <a:gd name="connsiteX31" fmla="*/ 2837615 w 3633061"/>
                  <a:gd name="connsiteY31" fmla="*/ 2431100 h 2452702"/>
                  <a:gd name="connsiteX32" fmla="*/ 2666153 w 3633061"/>
                  <a:gd name="connsiteY32" fmla="*/ 2450696 h 2452702"/>
                  <a:gd name="connsiteX33" fmla="*/ 2299796 w 3633061"/>
                  <a:gd name="connsiteY33" fmla="*/ 2433869 h 2452702"/>
                  <a:gd name="connsiteX34" fmla="*/ 2141325 w 3633061"/>
                  <a:gd name="connsiteY34" fmla="*/ 2423218 h 2452702"/>
                  <a:gd name="connsiteX35" fmla="*/ 1920020 w 3633061"/>
                  <a:gd name="connsiteY35" fmla="*/ 2416190 h 2452702"/>
                  <a:gd name="connsiteX36" fmla="*/ 1643984 w 3633061"/>
                  <a:gd name="connsiteY36" fmla="*/ 2423204 h 2452702"/>
                  <a:gd name="connsiteX37" fmla="*/ 1264382 w 3633061"/>
                  <a:gd name="connsiteY37" fmla="*/ 2268408 h 2452702"/>
                  <a:gd name="connsiteX38" fmla="*/ 1125098 w 3633061"/>
                  <a:gd name="connsiteY38" fmla="*/ 2221951 h 2452702"/>
                  <a:gd name="connsiteX39" fmla="*/ 876330 w 3633061"/>
                  <a:gd name="connsiteY39" fmla="*/ 2130560 h 2452702"/>
                  <a:gd name="connsiteX40" fmla="*/ 450760 w 3633061"/>
                  <a:gd name="connsiteY40" fmla="*/ 2062189 h 2452702"/>
                  <a:gd name="connsiteX41" fmla="*/ 111235 w 3633061"/>
                  <a:gd name="connsiteY41" fmla="*/ 2051416 h 2452702"/>
                  <a:gd name="connsiteX0" fmla="*/ 4927 w 3633061"/>
                  <a:gd name="connsiteY0" fmla="*/ 1861034 h 2470896"/>
                  <a:gd name="connsiteX1" fmla="*/ 333850 w 3633061"/>
                  <a:gd name="connsiteY1" fmla="*/ 1796519 h 2470896"/>
                  <a:gd name="connsiteX2" fmla="*/ 334345 w 3633061"/>
                  <a:gd name="connsiteY2" fmla="*/ 1789609 h 2470896"/>
                  <a:gd name="connsiteX3" fmla="*/ 660145 w 3633061"/>
                  <a:gd name="connsiteY3" fmla="*/ 1795520 h 2470896"/>
                  <a:gd name="connsiteX4" fmla="*/ 994134 w 3633061"/>
                  <a:gd name="connsiteY4" fmla="*/ 1777239 h 2470896"/>
                  <a:gd name="connsiteX5" fmla="*/ 1298888 w 3633061"/>
                  <a:gd name="connsiteY5" fmla="*/ 1855281 h 2470896"/>
                  <a:gd name="connsiteX6" fmla="*/ 1702960 w 3633061"/>
                  <a:gd name="connsiteY6" fmla="*/ 1959763 h 2470896"/>
                  <a:gd name="connsiteX7" fmla="*/ 2105900 w 3633061"/>
                  <a:gd name="connsiteY7" fmla="*/ 2006600 h 2470896"/>
                  <a:gd name="connsiteX8" fmla="*/ 2086585 w 3633061"/>
                  <a:gd name="connsiteY8" fmla="*/ 1599433 h 2470896"/>
                  <a:gd name="connsiteX9" fmla="*/ 1817568 w 3633061"/>
                  <a:gd name="connsiteY9" fmla="*/ 1268647 h 2470896"/>
                  <a:gd name="connsiteX10" fmla="*/ 1510000 w 3633061"/>
                  <a:gd name="connsiteY10" fmla="*/ 1111241 h 2470896"/>
                  <a:gd name="connsiteX11" fmla="*/ 1186243 w 3633061"/>
                  <a:gd name="connsiteY11" fmla="*/ 891640 h 2470896"/>
                  <a:gd name="connsiteX12" fmla="*/ 886007 w 3633061"/>
                  <a:gd name="connsiteY12" fmla="*/ 706651 h 2470896"/>
                  <a:gd name="connsiteX13" fmla="*/ 62789 w 3633061"/>
                  <a:gd name="connsiteY13" fmla="*/ 564236 h 2470896"/>
                  <a:gd name="connsiteX14" fmla="*/ 60176 w 3633061"/>
                  <a:gd name="connsiteY14" fmla="*/ 94159 h 2470896"/>
                  <a:gd name="connsiteX15" fmla="*/ 87174 w 3633061"/>
                  <a:gd name="connsiteY15" fmla="*/ 107502 h 2470896"/>
                  <a:gd name="connsiteX16" fmla="*/ 768136 w 3633061"/>
                  <a:gd name="connsiteY16" fmla="*/ 83412 h 2470896"/>
                  <a:gd name="connsiteX17" fmla="*/ 1130186 w 3633061"/>
                  <a:gd name="connsiteY17" fmla="*/ 94702 h 2470896"/>
                  <a:gd name="connsiteX18" fmla="*/ 1328146 w 3633061"/>
                  <a:gd name="connsiteY18" fmla="*/ 101555 h 2470896"/>
                  <a:gd name="connsiteX19" fmla="*/ 2048214 w 3633061"/>
                  <a:gd name="connsiteY19" fmla="*/ 105990 h 2470896"/>
                  <a:gd name="connsiteX20" fmla="*/ 2129253 w 3633061"/>
                  <a:gd name="connsiteY20" fmla="*/ 131792 h 2470896"/>
                  <a:gd name="connsiteX21" fmla="*/ 2332050 w 3633061"/>
                  <a:gd name="connsiteY21" fmla="*/ 82606 h 2470896"/>
                  <a:gd name="connsiteX22" fmla="*/ 2732403 w 3633061"/>
                  <a:gd name="connsiteY22" fmla="*/ 100748 h 2470896"/>
                  <a:gd name="connsiteX23" fmla="*/ 3202907 w 3633061"/>
                  <a:gd name="connsiteY23" fmla="*/ 97523 h 2470896"/>
                  <a:gd name="connsiteX24" fmla="*/ 3597559 w 3633061"/>
                  <a:gd name="connsiteY24" fmla="*/ 50641 h 2470896"/>
                  <a:gd name="connsiteX25" fmla="*/ 3342808 w 3633061"/>
                  <a:gd name="connsiteY25" fmla="*/ 109216 h 2470896"/>
                  <a:gd name="connsiteX26" fmla="*/ 3600770 w 3633061"/>
                  <a:gd name="connsiteY26" fmla="*/ 1288446 h 2470896"/>
                  <a:gd name="connsiteX27" fmla="*/ 3613779 w 3633061"/>
                  <a:gd name="connsiteY27" fmla="*/ 1802853 h 2470896"/>
                  <a:gd name="connsiteX28" fmla="*/ 3459570 w 3633061"/>
                  <a:gd name="connsiteY28" fmla="*/ 2003064 h 2470896"/>
                  <a:gd name="connsiteX29" fmla="*/ 3356692 w 3633061"/>
                  <a:gd name="connsiteY29" fmla="*/ 2116378 h 2470896"/>
                  <a:gd name="connsiteX30" fmla="*/ 3202907 w 3633061"/>
                  <a:gd name="connsiteY30" fmla="*/ 2327885 h 2470896"/>
                  <a:gd name="connsiteX31" fmla="*/ 3024171 w 3633061"/>
                  <a:gd name="connsiteY31" fmla="*/ 2464882 h 2470896"/>
                  <a:gd name="connsiteX32" fmla="*/ 2837615 w 3633061"/>
                  <a:gd name="connsiteY32" fmla="*/ 2449294 h 2470896"/>
                  <a:gd name="connsiteX33" fmla="*/ 2666153 w 3633061"/>
                  <a:gd name="connsiteY33" fmla="*/ 2468890 h 2470896"/>
                  <a:gd name="connsiteX34" fmla="*/ 2299796 w 3633061"/>
                  <a:gd name="connsiteY34" fmla="*/ 2452063 h 2470896"/>
                  <a:gd name="connsiteX35" fmla="*/ 2141325 w 3633061"/>
                  <a:gd name="connsiteY35" fmla="*/ 2441412 h 2470896"/>
                  <a:gd name="connsiteX36" fmla="*/ 1920020 w 3633061"/>
                  <a:gd name="connsiteY36" fmla="*/ 2434384 h 2470896"/>
                  <a:gd name="connsiteX37" fmla="*/ 1643984 w 3633061"/>
                  <a:gd name="connsiteY37" fmla="*/ 2441398 h 2470896"/>
                  <a:gd name="connsiteX38" fmla="*/ 1264382 w 3633061"/>
                  <a:gd name="connsiteY38" fmla="*/ 2286602 h 2470896"/>
                  <a:gd name="connsiteX39" fmla="*/ 1125098 w 3633061"/>
                  <a:gd name="connsiteY39" fmla="*/ 2240145 h 2470896"/>
                  <a:gd name="connsiteX40" fmla="*/ 876330 w 3633061"/>
                  <a:gd name="connsiteY40" fmla="*/ 2148754 h 2470896"/>
                  <a:gd name="connsiteX41" fmla="*/ 450760 w 3633061"/>
                  <a:gd name="connsiteY41" fmla="*/ 2080383 h 2470896"/>
                  <a:gd name="connsiteX42" fmla="*/ 111235 w 3633061"/>
                  <a:gd name="connsiteY42" fmla="*/ 2069610 h 2470896"/>
                  <a:gd name="connsiteX0" fmla="*/ 4927 w 3626428"/>
                  <a:gd name="connsiteY0" fmla="*/ 1810462 h 2420324"/>
                  <a:gd name="connsiteX1" fmla="*/ 333850 w 3626428"/>
                  <a:gd name="connsiteY1" fmla="*/ 1745947 h 2420324"/>
                  <a:gd name="connsiteX2" fmla="*/ 334345 w 3626428"/>
                  <a:gd name="connsiteY2" fmla="*/ 1739037 h 2420324"/>
                  <a:gd name="connsiteX3" fmla="*/ 660145 w 3626428"/>
                  <a:gd name="connsiteY3" fmla="*/ 1744948 h 2420324"/>
                  <a:gd name="connsiteX4" fmla="*/ 994134 w 3626428"/>
                  <a:gd name="connsiteY4" fmla="*/ 1726667 h 2420324"/>
                  <a:gd name="connsiteX5" fmla="*/ 1298888 w 3626428"/>
                  <a:gd name="connsiteY5" fmla="*/ 1804709 h 2420324"/>
                  <a:gd name="connsiteX6" fmla="*/ 1702960 w 3626428"/>
                  <a:gd name="connsiteY6" fmla="*/ 1909191 h 2420324"/>
                  <a:gd name="connsiteX7" fmla="*/ 2105900 w 3626428"/>
                  <a:gd name="connsiteY7" fmla="*/ 1956028 h 2420324"/>
                  <a:gd name="connsiteX8" fmla="*/ 2086585 w 3626428"/>
                  <a:gd name="connsiteY8" fmla="*/ 1548861 h 2420324"/>
                  <a:gd name="connsiteX9" fmla="*/ 1817568 w 3626428"/>
                  <a:gd name="connsiteY9" fmla="*/ 1218075 h 2420324"/>
                  <a:gd name="connsiteX10" fmla="*/ 1510000 w 3626428"/>
                  <a:gd name="connsiteY10" fmla="*/ 1060669 h 2420324"/>
                  <a:gd name="connsiteX11" fmla="*/ 1186243 w 3626428"/>
                  <a:gd name="connsiteY11" fmla="*/ 841068 h 2420324"/>
                  <a:gd name="connsiteX12" fmla="*/ 886007 w 3626428"/>
                  <a:gd name="connsiteY12" fmla="*/ 656079 h 2420324"/>
                  <a:gd name="connsiteX13" fmla="*/ 62789 w 3626428"/>
                  <a:gd name="connsiteY13" fmla="*/ 513664 h 2420324"/>
                  <a:gd name="connsiteX14" fmla="*/ 60176 w 3626428"/>
                  <a:gd name="connsiteY14" fmla="*/ 43587 h 2420324"/>
                  <a:gd name="connsiteX15" fmla="*/ 87174 w 3626428"/>
                  <a:gd name="connsiteY15" fmla="*/ 56930 h 2420324"/>
                  <a:gd name="connsiteX16" fmla="*/ 768136 w 3626428"/>
                  <a:gd name="connsiteY16" fmla="*/ 32840 h 2420324"/>
                  <a:gd name="connsiteX17" fmla="*/ 1130186 w 3626428"/>
                  <a:gd name="connsiteY17" fmla="*/ 44130 h 2420324"/>
                  <a:gd name="connsiteX18" fmla="*/ 1328146 w 3626428"/>
                  <a:gd name="connsiteY18" fmla="*/ 50983 h 2420324"/>
                  <a:gd name="connsiteX19" fmla="*/ 2048214 w 3626428"/>
                  <a:gd name="connsiteY19" fmla="*/ 55418 h 2420324"/>
                  <a:gd name="connsiteX20" fmla="*/ 2129253 w 3626428"/>
                  <a:gd name="connsiteY20" fmla="*/ 81220 h 2420324"/>
                  <a:gd name="connsiteX21" fmla="*/ 2332050 w 3626428"/>
                  <a:gd name="connsiteY21" fmla="*/ 32034 h 2420324"/>
                  <a:gd name="connsiteX22" fmla="*/ 2732403 w 3626428"/>
                  <a:gd name="connsiteY22" fmla="*/ 50176 h 2420324"/>
                  <a:gd name="connsiteX23" fmla="*/ 3202907 w 3626428"/>
                  <a:gd name="connsiteY23" fmla="*/ 46951 h 2420324"/>
                  <a:gd name="connsiteX24" fmla="*/ 3597559 w 3626428"/>
                  <a:gd name="connsiteY24" fmla="*/ 69 h 2420324"/>
                  <a:gd name="connsiteX25" fmla="*/ 3342808 w 3626428"/>
                  <a:gd name="connsiteY25" fmla="*/ 58644 h 2420324"/>
                  <a:gd name="connsiteX26" fmla="*/ 3609472 w 3626428"/>
                  <a:gd name="connsiteY26" fmla="*/ 108976 h 2420324"/>
                  <a:gd name="connsiteX27" fmla="*/ 3600770 w 3626428"/>
                  <a:gd name="connsiteY27" fmla="*/ 1237874 h 2420324"/>
                  <a:gd name="connsiteX28" fmla="*/ 3613779 w 3626428"/>
                  <a:gd name="connsiteY28" fmla="*/ 1752281 h 2420324"/>
                  <a:gd name="connsiteX29" fmla="*/ 3459570 w 3626428"/>
                  <a:gd name="connsiteY29" fmla="*/ 1952492 h 2420324"/>
                  <a:gd name="connsiteX30" fmla="*/ 3356692 w 3626428"/>
                  <a:gd name="connsiteY30" fmla="*/ 2065806 h 2420324"/>
                  <a:gd name="connsiteX31" fmla="*/ 3202907 w 3626428"/>
                  <a:gd name="connsiteY31" fmla="*/ 2277313 h 2420324"/>
                  <a:gd name="connsiteX32" fmla="*/ 3024171 w 3626428"/>
                  <a:gd name="connsiteY32" fmla="*/ 2414310 h 2420324"/>
                  <a:gd name="connsiteX33" fmla="*/ 2837615 w 3626428"/>
                  <a:gd name="connsiteY33" fmla="*/ 2398722 h 2420324"/>
                  <a:gd name="connsiteX34" fmla="*/ 2666153 w 3626428"/>
                  <a:gd name="connsiteY34" fmla="*/ 2418318 h 2420324"/>
                  <a:gd name="connsiteX35" fmla="*/ 2299796 w 3626428"/>
                  <a:gd name="connsiteY35" fmla="*/ 2401491 h 2420324"/>
                  <a:gd name="connsiteX36" fmla="*/ 2141325 w 3626428"/>
                  <a:gd name="connsiteY36" fmla="*/ 2390840 h 2420324"/>
                  <a:gd name="connsiteX37" fmla="*/ 1920020 w 3626428"/>
                  <a:gd name="connsiteY37" fmla="*/ 2383812 h 2420324"/>
                  <a:gd name="connsiteX38" fmla="*/ 1643984 w 3626428"/>
                  <a:gd name="connsiteY38" fmla="*/ 2390826 h 2420324"/>
                  <a:gd name="connsiteX39" fmla="*/ 1264382 w 3626428"/>
                  <a:gd name="connsiteY39" fmla="*/ 2236030 h 2420324"/>
                  <a:gd name="connsiteX40" fmla="*/ 1125098 w 3626428"/>
                  <a:gd name="connsiteY40" fmla="*/ 2189573 h 2420324"/>
                  <a:gd name="connsiteX41" fmla="*/ 876330 w 3626428"/>
                  <a:gd name="connsiteY41" fmla="*/ 2098182 h 2420324"/>
                  <a:gd name="connsiteX42" fmla="*/ 450760 w 3626428"/>
                  <a:gd name="connsiteY42" fmla="*/ 2029811 h 2420324"/>
                  <a:gd name="connsiteX43" fmla="*/ 111235 w 3626428"/>
                  <a:gd name="connsiteY43" fmla="*/ 2019038 h 24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626428" h="2420324">
                    <a:moveTo>
                      <a:pt x="4927" y="1810462"/>
                    </a:moveTo>
                    <a:cubicBezTo>
                      <a:pt x="-14883" y="1872715"/>
                      <a:pt x="242858" y="1714693"/>
                      <a:pt x="333850" y="1745947"/>
                    </a:cubicBezTo>
                    <a:cubicBezTo>
                      <a:pt x="388753" y="1745155"/>
                      <a:pt x="275200" y="1748728"/>
                      <a:pt x="334345" y="1739037"/>
                    </a:cubicBezTo>
                    <a:cubicBezTo>
                      <a:pt x="393490" y="1729346"/>
                      <a:pt x="550180" y="1747010"/>
                      <a:pt x="660145" y="1744948"/>
                    </a:cubicBezTo>
                    <a:cubicBezTo>
                      <a:pt x="770110" y="1742886"/>
                      <a:pt x="887677" y="1716707"/>
                      <a:pt x="994134" y="1726667"/>
                    </a:cubicBezTo>
                    <a:cubicBezTo>
                      <a:pt x="1100591" y="1736627"/>
                      <a:pt x="1180750" y="1774288"/>
                      <a:pt x="1298888" y="1804709"/>
                    </a:cubicBezTo>
                    <a:cubicBezTo>
                      <a:pt x="1417026" y="1835130"/>
                      <a:pt x="1568458" y="1883971"/>
                      <a:pt x="1702960" y="1909191"/>
                    </a:cubicBezTo>
                    <a:cubicBezTo>
                      <a:pt x="1837462" y="1934411"/>
                      <a:pt x="2041963" y="2016083"/>
                      <a:pt x="2105900" y="1956028"/>
                    </a:cubicBezTo>
                    <a:cubicBezTo>
                      <a:pt x="2169838" y="1895973"/>
                      <a:pt x="2082822" y="1575202"/>
                      <a:pt x="2086585" y="1548861"/>
                    </a:cubicBezTo>
                    <a:cubicBezTo>
                      <a:pt x="2066555" y="1448713"/>
                      <a:pt x="1913665" y="1299440"/>
                      <a:pt x="1817568" y="1218075"/>
                    </a:cubicBezTo>
                    <a:cubicBezTo>
                      <a:pt x="1721471" y="1136710"/>
                      <a:pt x="1615221" y="1123504"/>
                      <a:pt x="1510000" y="1060669"/>
                    </a:cubicBezTo>
                    <a:cubicBezTo>
                      <a:pt x="1404779" y="997835"/>
                      <a:pt x="1290242" y="908500"/>
                      <a:pt x="1186243" y="841068"/>
                    </a:cubicBezTo>
                    <a:cubicBezTo>
                      <a:pt x="1082244" y="773636"/>
                      <a:pt x="1073249" y="710646"/>
                      <a:pt x="886007" y="656079"/>
                    </a:cubicBezTo>
                    <a:cubicBezTo>
                      <a:pt x="698765" y="601512"/>
                      <a:pt x="200427" y="615746"/>
                      <a:pt x="62789" y="513664"/>
                    </a:cubicBezTo>
                    <a:cubicBezTo>
                      <a:pt x="-74849" y="411582"/>
                      <a:pt x="56112" y="119709"/>
                      <a:pt x="60176" y="43587"/>
                    </a:cubicBezTo>
                    <a:cubicBezTo>
                      <a:pt x="64240" y="-32535"/>
                      <a:pt x="-30819" y="58721"/>
                      <a:pt x="87174" y="56930"/>
                    </a:cubicBezTo>
                    <a:cubicBezTo>
                      <a:pt x="205167" y="55139"/>
                      <a:pt x="594301" y="34973"/>
                      <a:pt x="768136" y="32840"/>
                    </a:cubicBezTo>
                    <a:cubicBezTo>
                      <a:pt x="941971" y="30707"/>
                      <a:pt x="997407" y="36739"/>
                      <a:pt x="1130186" y="44130"/>
                    </a:cubicBezTo>
                    <a:cubicBezTo>
                      <a:pt x="1182868" y="40367"/>
                      <a:pt x="1175141" y="49102"/>
                      <a:pt x="1328146" y="50983"/>
                    </a:cubicBezTo>
                    <a:cubicBezTo>
                      <a:pt x="1481151" y="52864"/>
                      <a:pt x="1736744" y="33170"/>
                      <a:pt x="2048214" y="55418"/>
                    </a:cubicBezTo>
                    <a:cubicBezTo>
                      <a:pt x="2059503" y="59181"/>
                      <a:pt x="2081947" y="85117"/>
                      <a:pt x="2129253" y="81220"/>
                    </a:cubicBezTo>
                    <a:cubicBezTo>
                      <a:pt x="2176559" y="77323"/>
                      <a:pt x="2226082" y="43860"/>
                      <a:pt x="2332050" y="32034"/>
                    </a:cubicBezTo>
                    <a:cubicBezTo>
                      <a:pt x="2404151" y="12682"/>
                      <a:pt x="2585446" y="70066"/>
                      <a:pt x="2732403" y="50176"/>
                    </a:cubicBezTo>
                    <a:cubicBezTo>
                      <a:pt x="2890447" y="53939"/>
                      <a:pt x="3058715" y="55302"/>
                      <a:pt x="3202907" y="46951"/>
                    </a:cubicBezTo>
                    <a:cubicBezTo>
                      <a:pt x="3347099" y="38600"/>
                      <a:pt x="3574242" y="-1880"/>
                      <a:pt x="3597559" y="69"/>
                    </a:cubicBezTo>
                    <a:cubicBezTo>
                      <a:pt x="3620876" y="2018"/>
                      <a:pt x="3340823" y="40493"/>
                      <a:pt x="3342808" y="58644"/>
                    </a:cubicBezTo>
                    <a:cubicBezTo>
                      <a:pt x="3344793" y="76795"/>
                      <a:pt x="3566478" y="-87562"/>
                      <a:pt x="3609472" y="108976"/>
                    </a:cubicBezTo>
                    <a:cubicBezTo>
                      <a:pt x="3652466" y="305514"/>
                      <a:pt x="3600052" y="963990"/>
                      <a:pt x="3600770" y="1237874"/>
                    </a:cubicBezTo>
                    <a:cubicBezTo>
                      <a:pt x="3601488" y="1511758"/>
                      <a:pt x="3637312" y="1633178"/>
                      <a:pt x="3613779" y="1752281"/>
                    </a:cubicBezTo>
                    <a:cubicBezTo>
                      <a:pt x="3590246" y="1871384"/>
                      <a:pt x="3502418" y="1900238"/>
                      <a:pt x="3459570" y="1952492"/>
                    </a:cubicBezTo>
                    <a:cubicBezTo>
                      <a:pt x="3416722" y="2004746"/>
                      <a:pt x="3399469" y="2011669"/>
                      <a:pt x="3356692" y="2065806"/>
                    </a:cubicBezTo>
                    <a:cubicBezTo>
                      <a:pt x="3313915" y="2119943"/>
                      <a:pt x="3258327" y="2219229"/>
                      <a:pt x="3202907" y="2277313"/>
                    </a:cubicBezTo>
                    <a:cubicBezTo>
                      <a:pt x="3147487" y="2335397"/>
                      <a:pt x="3085053" y="2394075"/>
                      <a:pt x="3024171" y="2414310"/>
                    </a:cubicBezTo>
                    <a:cubicBezTo>
                      <a:pt x="2963289" y="2434545"/>
                      <a:pt x="2943292" y="2397096"/>
                      <a:pt x="2837615" y="2398722"/>
                    </a:cubicBezTo>
                    <a:cubicBezTo>
                      <a:pt x="2731938" y="2400348"/>
                      <a:pt x="2755789" y="2417857"/>
                      <a:pt x="2666153" y="2418318"/>
                    </a:cubicBezTo>
                    <a:cubicBezTo>
                      <a:pt x="2617235" y="2410792"/>
                      <a:pt x="2387267" y="2406071"/>
                      <a:pt x="2299796" y="2401491"/>
                    </a:cubicBezTo>
                    <a:cubicBezTo>
                      <a:pt x="2212325" y="2396911"/>
                      <a:pt x="2204621" y="2393786"/>
                      <a:pt x="2141325" y="2390840"/>
                    </a:cubicBezTo>
                    <a:cubicBezTo>
                      <a:pt x="2078029" y="2387894"/>
                      <a:pt x="2002910" y="2383814"/>
                      <a:pt x="1920020" y="2383812"/>
                    </a:cubicBezTo>
                    <a:cubicBezTo>
                      <a:pt x="1837130" y="2383810"/>
                      <a:pt x="1753257" y="2415456"/>
                      <a:pt x="1643984" y="2390826"/>
                    </a:cubicBezTo>
                    <a:cubicBezTo>
                      <a:pt x="1534711" y="2366196"/>
                      <a:pt x="1350863" y="2269572"/>
                      <a:pt x="1264382" y="2236030"/>
                    </a:cubicBezTo>
                    <a:cubicBezTo>
                      <a:pt x="1177901" y="2202488"/>
                      <a:pt x="1189773" y="2212548"/>
                      <a:pt x="1125098" y="2189573"/>
                    </a:cubicBezTo>
                    <a:cubicBezTo>
                      <a:pt x="1060423" y="2166598"/>
                      <a:pt x="988720" y="2124809"/>
                      <a:pt x="876330" y="2098182"/>
                    </a:cubicBezTo>
                    <a:cubicBezTo>
                      <a:pt x="763940" y="2071555"/>
                      <a:pt x="552360" y="2041100"/>
                      <a:pt x="450760" y="2029811"/>
                    </a:cubicBezTo>
                    <a:cubicBezTo>
                      <a:pt x="369252" y="2003202"/>
                      <a:pt x="149621" y="2045244"/>
                      <a:pt x="111235" y="2019038"/>
                    </a:cubicBezTo>
                  </a:path>
                </a:pathLst>
              </a:cu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6 Grupo"/>
            <p:cNvGrpSpPr/>
            <p:nvPr/>
          </p:nvGrpSpPr>
          <p:grpSpPr>
            <a:xfrm>
              <a:off x="1348976" y="1745187"/>
              <a:ext cx="6747427" cy="2168913"/>
              <a:chOff x="628014" y="784175"/>
              <a:chExt cx="6147736" cy="1899091"/>
            </a:xfrm>
          </p:grpSpPr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993"/>
              <a:stretch/>
            </p:blipFill>
            <p:spPr bwMode="auto">
              <a:xfrm>
                <a:off x="628014" y="1072208"/>
                <a:ext cx="6120000" cy="16110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32 Forma libre"/>
              <p:cNvSpPr/>
              <p:nvPr/>
            </p:nvSpPr>
            <p:spPr>
              <a:xfrm>
                <a:off x="3704125" y="784175"/>
                <a:ext cx="3071625" cy="1800806"/>
              </a:xfrm>
              <a:custGeom>
                <a:avLst/>
                <a:gdLst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580445 w 3273778"/>
                  <a:gd name="connsiteY107" fmla="*/ 2269067 h 2765778"/>
                  <a:gd name="connsiteX108" fmla="*/ 1557867 w 3273778"/>
                  <a:gd name="connsiteY108" fmla="*/ 2235200 h 2765778"/>
                  <a:gd name="connsiteX109" fmla="*/ 1501422 w 3273778"/>
                  <a:gd name="connsiteY109" fmla="*/ 2122311 h 2765778"/>
                  <a:gd name="connsiteX110" fmla="*/ 1535289 w 3273778"/>
                  <a:gd name="connsiteY110" fmla="*/ 1828800 h 2765778"/>
                  <a:gd name="connsiteX111" fmla="*/ 1456267 w 3273778"/>
                  <a:gd name="connsiteY111" fmla="*/ 1806222 h 2765778"/>
                  <a:gd name="connsiteX112" fmla="*/ 1241778 w 3273778"/>
                  <a:gd name="connsiteY112" fmla="*/ 1817511 h 2765778"/>
                  <a:gd name="connsiteX113" fmla="*/ 1185333 w 3273778"/>
                  <a:gd name="connsiteY113" fmla="*/ 1828800 h 2765778"/>
                  <a:gd name="connsiteX114" fmla="*/ 1016000 w 3273778"/>
                  <a:gd name="connsiteY114" fmla="*/ 1817511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57956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519289 w 3273778"/>
                  <a:gd name="connsiteY120" fmla="*/ 1670756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580445 w 3273778"/>
                  <a:gd name="connsiteY107" fmla="*/ 2269067 h 2765778"/>
                  <a:gd name="connsiteX108" fmla="*/ 1557867 w 3273778"/>
                  <a:gd name="connsiteY108" fmla="*/ 2235200 h 2765778"/>
                  <a:gd name="connsiteX109" fmla="*/ 1557866 w 3273778"/>
                  <a:gd name="connsiteY109" fmla="*/ 2065867 h 2765778"/>
                  <a:gd name="connsiteX110" fmla="*/ 1535289 w 3273778"/>
                  <a:gd name="connsiteY110" fmla="*/ 1828800 h 2765778"/>
                  <a:gd name="connsiteX111" fmla="*/ 1456267 w 3273778"/>
                  <a:gd name="connsiteY111" fmla="*/ 1806222 h 2765778"/>
                  <a:gd name="connsiteX112" fmla="*/ 1241778 w 3273778"/>
                  <a:gd name="connsiteY112" fmla="*/ 1817511 h 2765778"/>
                  <a:gd name="connsiteX113" fmla="*/ 1185333 w 3273778"/>
                  <a:gd name="connsiteY113" fmla="*/ 1828800 h 2765778"/>
                  <a:gd name="connsiteX114" fmla="*/ 1016000 w 3273778"/>
                  <a:gd name="connsiteY114" fmla="*/ 1817511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57956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519289 w 3273778"/>
                  <a:gd name="connsiteY120" fmla="*/ 1670756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57956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519289 w 3273778"/>
                  <a:gd name="connsiteY121" fmla="*/ 1670756 h 2765778"/>
                  <a:gd name="connsiteX122" fmla="*/ 485422 w 3273778"/>
                  <a:gd name="connsiteY122" fmla="*/ 1659467 h 2765778"/>
                  <a:gd name="connsiteX123" fmla="*/ 180622 w 3273778"/>
                  <a:gd name="connsiteY123" fmla="*/ 1625600 h 2765778"/>
                  <a:gd name="connsiteX124" fmla="*/ 146756 w 3273778"/>
                  <a:gd name="connsiteY124" fmla="*/ 1636889 h 2765778"/>
                  <a:gd name="connsiteX125" fmla="*/ 135467 w 3273778"/>
                  <a:gd name="connsiteY125" fmla="*/ 1704622 h 2765778"/>
                  <a:gd name="connsiteX126" fmla="*/ 33867 w 3273778"/>
                  <a:gd name="connsiteY126" fmla="*/ 1693333 h 2765778"/>
                  <a:gd name="connsiteX127" fmla="*/ 0 w 3273778"/>
                  <a:gd name="connsiteY127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57956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01511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01511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485422 w 3273778"/>
                  <a:gd name="connsiteY120" fmla="*/ 1659467 h 2765778"/>
                  <a:gd name="connsiteX121" fmla="*/ 180622 w 3273778"/>
                  <a:gd name="connsiteY121" fmla="*/ 1625600 h 2765778"/>
                  <a:gd name="connsiteX122" fmla="*/ 146756 w 3273778"/>
                  <a:gd name="connsiteY122" fmla="*/ 1636889 h 2765778"/>
                  <a:gd name="connsiteX123" fmla="*/ 135467 w 3273778"/>
                  <a:gd name="connsiteY123" fmla="*/ 1704622 h 2765778"/>
                  <a:gd name="connsiteX124" fmla="*/ 33867 w 3273778"/>
                  <a:gd name="connsiteY124" fmla="*/ 1693333 h 2765778"/>
                  <a:gd name="connsiteX125" fmla="*/ 0 w 3273778"/>
                  <a:gd name="connsiteY125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756356 w 3273778"/>
                  <a:gd name="connsiteY117" fmla="*/ 1715911 h 2765778"/>
                  <a:gd name="connsiteX118" fmla="*/ 609600 w 3273778"/>
                  <a:gd name="connsiteY118" fmla="*/ 1693333 h 2765778"/>
                  <a:gd name="connsiteX119" fmla="*/ 485422 w 3273778"/>
                  <a:gd name="connsiteY119" fmla="*/ 1659467 h 2765778"/>
                  <a:gd name="connsiteX120" fmla="*/ 180622 w 3273778"/>
                  <a:gd name="connsiteY120" fmla="*/ 1625600 h 2765778"/>
                  <a:gd name="connsiteX121" fmla="*/ 146756 w 3273778"/>
                  <a:gd name="connsiteY121" fmla="*/ 1636889 h 2765778"/>
                  <a:gd name="connsiteX122" fmla="*/ 135467 w 3273778"/>
                  <a:gd name="connsiteY122" fmla="*/ 1704622 h 2765778"/>
                  <a:gd name="connsiteX123" fmla="*/ 33867 w 3273778"/>
                  <a:gd name="connsiteY123" fmla="*/ 1693333 h 2765778"/>
                  <a:gd name="connsiteX124" fmla="*/ 0 w 3273778"/>
                  <a:gd name="connsiteY124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609600 w 3273778"/>
                  <a:gd name="connsiteY117" fmla="*/ 1693333 h 2765778"/>
                  <a:gd name="connsiteX118" fmla="*/ 485422 w 3273778"/>
                  <a:gd name="connsiteY118" fmla="*/ 1659467 h 2765778"/>
                  <a:gd name="connsiteX119" fmla="*/ 180622 w 3273778"/>
                  <a:gd name="connsiteY119" fmla="*/ 1625600 h 2765778"/>
                  <a:gd name="connsiteX120" fmla="*/ 146756 w 3273778"/>
                  <a:gd name="connsiteY120" fmla="*/ 1636889 h 2765778"/>
                  <a:gd name="connsiteX121" fmla="*/ 135467 w 3273778"/>
                  <a:gd name="connsiteY121" fmla="*/ 1704622 h 2765778"/>
                  <a:gd name="connsiteX122" fmla="*/ 33867 w 3273778"/>
                  <a:gd name="connsiteY122" fmla="*/ 1693333 h 2765778"/>
                  <a:gd name="connsiteX123" fmla="*/ 0 w 3273778"/>
                  <a:gd name="connsiteY123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94390 w 3273778"/>
                  <a:gd name="connsiteY51" fmla="*/ 5242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609600 w 3273778"/>
                  <a:gd name="connsiteY117" fmla="*/ 1693333 h 2765778"/>
                  <a:gd name="connsiteX118" fmla="*/ 485422 w 3273778"/>
                  <a:gd name="connsiteY118" fmla="*/ 1659467 h 2765778"/>
                  <a:gd name="connsiteX119" fmla="*/ 180622 w 3273778"/>
                  <a:gd name="connsiteY119" fmla="*/ 1625600 h 2765778"/>
                  <a:gd name="connsiteX120" fmla="*/ 146756 w 3273778"/>
                  <a:gd name="connsiteY120" fmla="*/ 1636889 h 2765778"/>
                  <a:gd name="connsiteX121" fmla="*/ 135467 w 3273778"/>
                  <a:gd name="connsiteY121" fmla="*/ 1704622 h 2765778"/>
                  <a:gd name="connsiteX122" fmla="*/ 33867 w 3273778"/>
                  <a:gd name="connsiteY122" fmla="*/ 1693333 h 2765778"/>
                  <a:gd name="connsiteX123" fmla="*/ 0 w 3273778"/>
                  <a:gd name="connsiteY123" fmla="*/ 1659467 h 2765778"/>
                  <a:gd name="connsiteX0" fmla="*/ 67733 w 3273778"/>
                  <a:gd name="connsiteY0" fmla="*/ 1145787 h 2782676"/>
                  <a:gd name="connsiteX1" fmla="*/ 124178 w 3273778"/>
                  <a:gd name="connsiteY1" fmla="*/ 1123209 h 2782676"/>
                  <a:gd name="connsiteX2" fmla="*/ 406400 w 3273778"/>
                  <a:gd name="connsiteY2" fmla="*/ 1168365 h 2782676"/>
                  <a:gd name="connsiteX3" fmla="*/ 485422 w 3273778"/>
                  <a:gd name="connsiteY3" fmla="*/ 1179654 h 2782676"/>
                  <a:gd name="connsiteX4" fmla="*/ 553156 w 3273778"/>
                  <a:gd name="connsiteY4" fmla="*/ 1213520 h 2782676"/>
                  <a:gd name="connsiteX5" fmla="*/ 790222 w 3273778"/>
                  <a:gd name="connsiteY5" fmla="*/ 1258676 h 2782676"/>
                  <a:gd name="connsiteX6" fmla="*/ 801511 w 3273778"/>
                  <a:gd name="connsiteY6" fmla="*/ 1292543 h 2782676"/>
                  <a:gd name="connsiteX7" fmla="*/ 993422 w 3273778"/>
                  <a:gd name="connsiteY7" fmla="*/ 1303831 h 2782676"/>
                  <a:gd name="connsiteX8" fmla="*/ 1027289 w 3273778"/>
                  <a:gd name="connsiteY8" fmla="*/ 1315120 h 2782676"/>
                  <a:gd name="connsiteX9" fmla="*/ 1162756 w 3273778"/>
                  <a:gd name="connsiteY9" fmla="*/ 1337698 h 2782676"/>
                  <a:gd name="connsiteX10" fmla="*/ 1501422 w 3273778"/>
                  <a:gd name="connsiteY10" fmla="*/ 1315120 h 2782676"/>
                  <a:gd name="connsiteX11" fmla="*/ 1557867 w 3273778"/>
                  <a:gd name="connsiteY11" fmla="*/ 1303831 h 2782676"/>
                  <a:gd name="connsiteX12" fmla="*/ 1569156 w 3273778"/>
                  <a:gd name="connsiteY12" fmla="*/ 1224809 h 2782676"/>
                  <a:gd name="connsiteX13" fmla="*/ 1501422 w 3273778"/>
                  <a:gd name="connsiteY13" fmla="*/ 1078054 h 2782676"/>
                  <a:gd name="connsiteX14" fmla="*/ 1467556 w 3273778"/>
                  <a:gd name="connsiteY14" fmla="*/ 1066765 h 2782676"/>
                  <a:gd name="connsiteX15" fmla="*/ 1422400 w 3273778"/>
                  <a:gd name="connsiteY15" fmla="*/ 965165 h 2782676"/>
                  <a:gd name="connsiteX16" fmla="*/ 1377245 w 3273778"/>
                  <a:gd name="connsiteY16" fmla="*/ 920009 h 2782676"/>
                  <a:gd name="connsiteX17" fmla="*/ 1343378 w 3273778"/>
                  <a:gd name="connsiteY17" fmla="*/ 886143 h 2782676"/>
                  <a:gd name="connsiteX18" fmla="*/ 1286933 w 3273778"/>
                  <a:gd name="connsiteY18" fmla="*/ 818409 h 2782676"/>
                  <a:gd name="connsiteX19" fmla="*/ 1275645 w 3273778"/>
                  <a:gd name="connsiteY19" fmla="*/ 784543 h 2782676"/>
                  <a:gd name="connsiteX20" fmla="*/ 1219200 w 3273778"/>
                  <a:gd name="connsiteY20" fmla="*/ 716809 h 2782676"/>
                  <a:gd name="connsiteX21" fmla="*/ 1207911 w 3273778"/>
                  <a:gd name="connsiteY21" fmla="*/ 682943 h 2782676"/>
                  <a:gd name="connsiteX22" fmla="*/ 1162756 w 3273778"/>
                  <a:gd name="connsiteY22" fmla="*/ 671654 h 2782676"/>
                  <a:gd name="connsiteX23" fmla="*/ 1128889 w 3273778"/>
                  <a:gd name="connsiteY23" fmla="*/ 637787 h 2782676"/>
                  <a:gd name="connsiteX24" fmla="*/ 1049867 w 3273778"/>
                  <a:gd name="connsiteY24" fmla="*/ 615209 h 2782676"/>
                  <a:gd name="connsiteX25" fmla="*/ 1004711 w 3273778"/>
                  <a:gd name="connsiteY25" fmla="*/ 570054 h 2782676"/>
                  <a:gd name="connsiteX26" fmla="*/ 891822 w 3273778"/>
                  <a:gd name="connsiteY26" fmla="*/ 513609 h 2782676"/>
                  <a:gd name="connsiteX27" fmla="*/ 835378 w 3273778"/>
                  <a:gd name="connsiteY27" fmla="*/ 491031 h 2782676"/>
                  <a:gd name="connsiteX28" fmla="*/ 801511 w 3273778"/>
                  <a:gd name="connsiteY28" fmla="*/ 468454 h 2782676"/>
                  <a:gd name="connsiteX29" fmla="*/ 756356 w 3273778"/>
                  <a:gd name="connsiteY29" fmla="*/ 434587 h 2782676"/>
                  <a:gd name="connsiteX30" fmla="*/ 699911 w 3273778"/>
                  <a:gd name="connsiteY30" fmla="*/ 423298 h 2782676"/>
                  <a:gd name="connsiteX31" fmla="*/ 677333 w 3273778"/>
                  <a:gd name="connsiteY31" fmla="*/ 378143 h 2782676"/>
                  <a:gd name="connsiteX32" fmla="*/ 666045 w 3273778"/>
                  <a:gd name="connsiteY32" fmla="*/ 299120 h 2782676"/>
                  <a:gd name="connsiteX33" fmla="*/ 632178 w 3273778"/>
                  <a:gd name="connsiteY33" fmla="*/ 265254 h 2782676"/>
                  <a:gd name="connsiteX34" fmla="*/ 609600 w 3273778"/>
                  <a:gd name="connsiteY34" fmla="*/ 220098 h 2782676"/>
                  <a:gd name="connsiteX35" fmla="*/ 541867 w 3273778"/>
                  <a:gd name="connsiteY35" fmla="*/ 118498 h 2782676"/>
                  <a:gd name="connsiteX36" fmla="*/ 462845 w 3273778"/>
                  <a:gd name="connsiteY36" fmla="*/ 107209 h 2782676"/>
                  <a:gd name="connsiteX37" fmla="*/ 417689 w 3273778"/>
                  <a:gd name="connsiteY37" fmla="*/ 95920 h 2782676"/>
                  <a:gd name="connsiteX38" fmla="*/ 316089 w 3273778"/>
                  <a:gd name="connsiteY38" fmla="*/ 73343 h 2782676"/>
                  <a:gd name="connsiteX39" fmla="*/ 248356 w 3273778"/>
                  <a:gd name="connsiteY39" fmla="*/ 39476 h 2782676"/>
                  <a:gd name="connsiteX40" fmla="*/ 214489 w 3273778"/>
                  <a:gd name="connsiteY40" fmla="*/ 16898 h 2782676"/>
                  <a:gd name="connsiteX41" fmla="*/ 282222 w 3273778"/>
                  <a:gd name="connsiteY41" fmla="*/ 39476 h 2782676"/>
                  <a:gd name="connsiteX42" fmla="*/ 316089 w 3273778"/>
                  <a:gd name="connsiteY42" fmla="*/ 50765 h 2782676"/>
                  <a:gd name="connsiteX43" fmla="*/ 699911 w 3273778"/>
                  <a:gd name="connsiteY43" fmla="*/ 62054 h 2782676"/>
                  <a:gd name="connsiteX44" fmla="*/ 857956 w 3273778"/>
                  <a:gd name="connsiteY44" fmla="*/ 50765 h 2782676"/>
                  <a:gd name="connsiteX45" fmla="*/ 1614311 w 3273778"/>
                  <a:gd name="connsiteY45" fmla="*/ 73343 h 2782676"/>
                  <a:gd name="connsiteX46" fmla="*/ 1648178 w 3273778"/>
                  <a:gd name="connsiteY46" fmla="*/ 84631 h 2782676"/>
                  <a:gd name="connsiteX47" fmla="*/ 1794933 w 3273778"/>
                  <a:gd name="connsiteY47" fmla="*/ 107209 h 2782676"/>
                  <a:gd name="connsiteX48" fmla="*/ 1851378 w 3273778"/>
                  <a:gd name="connsiteY48" fmla="*/ 129787 h 2782676"/>
                  <a:gd name="connsiteX49" fmla="*/ 2280356 w 3273778"/>
                  <a:gd name="connsiteY49" fmla="*/ 129787 h 2782676"/>
                  <a:gd name="connsiteX50" fmla="*/ 2754489 w 3273778"/>
                  <a:gd name="connsiteY50" fmla="*/ 10447 h 2782676"/>
                  <a:gd name="connsiteX51" fmla="*/ 2894390 w 3273778"/>
                  <a:gd name="connsiteY51" fmla="*/ 22140 h 2782676"/>
                  <a:gd name="connsiteX52" fmla="*/ 3273778 w 3273778"/>
                  <a:gd name="connsiteY52" fmla="*/ 152365 h 2782676"/>
                  <a:gd name="connsiteX53" fmla="*/ 3239911 w 3273778"/>
                  <a:gd name="connsiteY53" fmla="*/ 163654 h 2782676"/>
                  <a:gd name="connsiteX54" fmla="*/ 3183467 w 3273778"/>
                  <a:gd name="connsiteY54" fmla="*/ 208809 h 2782676"/>
                  <a:gd name="connsiteX55" fmla="*/ 3149600 w 3273778"/>
                  <a:gd name="connsiteY55" fmla="*/ 287831 h 2782676"/>
                  <a:gd name="connsiteX56" fmla="*/ 3093156 w 3273778"/>
                  <a:gd name="connsiteY56" fmla="*/ 366854 h 2782676"/>
                  <a:gd name="connsiteX57" fmla="*/ 3081867 w 3273778"/>
                  <a:gd name="connsiteY57" fmla="*/ 750676 h 2782676"/>
                  <a:gd name="connsiteX58" fmla="*/ 3093156 w 3273778"/>
                  <a:gd name="connsiteY58" fmla="*/ 784543 h 2782676"/>
                  <a:gd name="connsiteX59" fmla="*/ 3104445 w 3273778"/>
                  <a:gd name="connsiteY59" fmla="*/ 874854 h 2782676"/>
                  <a:gd name="connsiteX60" fmla="*/ 3127022 w 3273778"/>
                  <a:gd name="connsiteY60" fmla="*/ 920009 h 2782676"/>
                  <a:gd name="connsiteX61" fmla="*/ 3138311 w 3273778"/>
                  <a:gd name="connsiteY61" fmla="*/ 953876 h 2782676"/>
                  <a:gd name="connsiteX62" fmla="*/ 3093156 w 3273778"/>
                  <a:gd name="connsiteY62" fmla="*/ 1089343 h 2782676"/>
                  <a:gd name="connsiteX63" fmla="*/ 3081867 w 3273778"/>
                  <a:gd name="connsiteY63" fmla="*/ 1123209 h 2782676"/>
                  <a:gd name="connsiteX64" fmla="*/ 3059289 w 3273778"/>
                  <a:gd name="connsiteY64" fmla="*/ 1157076 h 2782676"/>
                  <a:gd name="connsiteX65" fmla="*/ 3048000 w 3273778"/>
                  <a:gd name="connsiteY65" fmla="*/ 1190943 h 2782676"/>
                  <a:gd name="connsiteX66" fmla="*/ 3002845 w 3273778"/>
                  <a:gd name="connsiteY66" fmla="*/ 1236098 h 2782676"/>
                  <a:gd name="connsiteX67" fmla="*/ 2968978 w 3273778"/>
                  <a:gd name="connsiteY67" fmla="*/ 1303831 h 2782676"/>
                  <a:gd name="connsiteX68" fmla="*/ 2957689 w 3273778"/>
                  <a:gd name="connsiteY68" fmla="*/ 1337698 h 2782676"/>
                  <a:gd name="connsiteX69" fmla="*/ 2935111 w 3273778"/>
                  <a:gd name="connsiteY69" fmla="*/ 1382854 h 2782676"/>
                  <a:gd name="connsiteX70" fmla="*/ 2923822 w 3273778"/>
                  <a:gd name="connsiteY70" fmla="*/ 1507031 h 2782676"/>
                  <a:gd name="connsiteX71" fmla="*/ 2901245 w 3273778"/>
                  <a:gd name="connsiteY71" fmla="*/ 1552187 h 2782676"/>
                  <a:gd name="connsiteX72" fmla="*/ 2889956 w 3273778"/>
                  <a:gd name="connsiteY72" fmla="*/ 1586054 h 2782676"/>
                  <a:gd name="connsiteX73" fmla="*/ 2867378 w 3273778"/>
                  <a:gd name="connsiteY73" fmla="*/ 1777965 h 2782676"/>
                  <a:gd name="connsiteX74" fmla="*/ 2856089 w 3273778"/>
                  <a:gd name="connsiteY74" fmla="*/ 1834409 h 2782676"/>
                  <a:gd name="connsiteX75" fmla="*/ 2833511 w 3273778"/>
                  <a:gd name="connsiteY75" fmla="*/ 1868276 h 2782676"/>
                  <a:gd name="connsiteX76" fmla="*/ 2788356 w 3273778"/>
                  <a:gd name="connsiteY76" fmla="*/ 2026320 h 2782676"/>
                  <a:gd name="connsiteX77" fmla="*/ 2754489 w 3273778"/>
                  <a:gd name="connsiteY77" fmla="*/ 2060187 h 2782676"/>
                  <a:gd name="connsiteX78" fmla="*/ 2765778 w 3273778"/>
                  <a:gd name="connsiteY78" fmla="*/ 2105343 h 2782676"/>
                  <a:gd name="connsiteX79" fmla="*/ 2777067 w 3273778"/>
                  <a:gd name="connsiteY79" fmla="*/ 2139209 h 2782676"/>
                  <a:gd name="connsiteX80" fmla="*/ 2765778 w 3273778"/>
                  <a:gd name="connsiteY80" fmla="*/ 2206943 h 2782676"/>
                  <a:gd name="connsiteX81" fmla="*/ 2754489 w 3273778"/>
                  <a:gd name="connsiteY81" fmla="*/ 2240809 h 2782676"/>
                  <a:gd name="connsiteX82" fmla="*/ 2720622 w 3273778"/>
                  <a:gd name="connsiteY82" fmla="*/ 2263387 h 2782676"/>
                  <a:gd name="connsiteX83" fmla="*/ 2675467 w 3273778"/>
                  <a:gd name="connsiteY83" fmla="*/ 2489165 h 2782676"/>
                  <a:gd name="connsiteX84" fmla="*/ 2641600 w 3273778"/>
                  <a:gd name="connsiteY84" fmla="*/ 2545609 h 2782676"/>
                  <a:gd name="connsiteX85" fmla="*/ 2630311 w 3273778"/>
                  <a:gd name="connsiteY85" fmla="*/ 2624631 h 2782676"/>
                  <a:gd name="connsiteX86" fmla="*/ 2619022 w 3273778"/>
                  <a:gd name="connsiteY86" fmla="*/ 2658498 h 2782676"/>
                  <a:gd name="connsiteX87" fmla="*/ 2585156 w 3273778"/>
                  <a:gd name="connsiteY87" fmla="*/ 2669787 h 2782676"/>
                  <a:gd name="connsiteX88" fmla="*/ 2540000 w 3273778"/>
                  <a:gd name="connsiteY88" fmla="*/ 2714943 h 2782676"/>
                  <a:gd name="connsiteX89" fmla="*/ 2585156 w 3273778"/>
                  <a:gd name="connsiteY89" fmla="*/ 2737520 h 2782676"/>
                  <a:gd name="connsiteX90" fmla="*/ 2596445 w 3273778"/>
                  <a:gd name="connsiteY90" fmla="*/ 2771387 h 2782676"/>
                  <a:gd name="connsiteX91" fmla="*/ 2641600 w 3273778"/>
                  <a:gd name="connsiteY91" fmla="*/ 2782676 h 2782676"/>
                  <a:gd name="connsiteX92" fmla="*/ 2585156 w 3273778"/>
                  <a:gd name="connsiteY92" fmla="*/ 2771387 h 2782676"/>
                  <a:gd name="connsiteX93" fmla="*/ 2573867 w 3273778"/>
                  <a:gd name="connsiteY93" fmla="*/ 2726231 h 2782676"/>
                  <a:gd name="connsiteX94" fmla="*/ 2472267 w 3273778"/>
                  <a:gd name="connsiteY94" fmla="*/ 2647209 h 2782676"/>
                  <a:gd name="connsiteX95" fmla="*/ 2427111 w 3273778"/>
                  <a:gd name="connsiteY95" fmla="*/ 2590765 h 2782676"/>
                  <a:gd name="connsiteX96" fmla="*/ 2404533 w 3273778"/>
                  <a:gd name="connsiteY96" fmla="*/ 2556898 h 2782676"/>
                  <a:gd name="connsiteX97" fmla="*/ 2302933 w 3273778"/>
                  <a:gd name="connsiteY97" fmla="*/ 2511743 h 2782676"/>
                  <a:gd name="connsiteX98" fmla="*/ 2201333 w 3273778"/>
                  <a:gd name="connsiteY98" fmla="*/ 2444009 h 2782676"/>
                  <a:gd name="connsiteX99" fmla="*/ 2144889 w 3273778"/>
                  <a:gd name="connsiteY99" fmla="*/ 2410143 h 2782676"/>
                  <a:gd name="connsiteX100" fmla="*/ 1941689 w 3273778"/>
                  <a:gd name="connsiteY100" fmla="*/ 2387565 h 2782676"/>
                  <a:gd name="connsiteX101" fmla="*/ 1907822 w 3273778"/>
                  <a:gd name="connsiteY101" fmla="*/ 2376276 h 2782676"/>
                  <a:gd name="connsiteX102" fmla="*/ 1851378 w 3273778"/>
                  <a:gd name="connsiteY102" fmla="*/ 2364987 h 2782676"/>
                  <a:gd name="connsiteX103" fmla="*/ 1806222 w 3273778"/>
                  <a:gd name="connsiteY103" fmla="*/ 2353698 h 2782676"/>
                  <a:gd name="connsiteX104" fmla="*/ 1761067 w 3273778"/>
                  <a:gd name="connsiteY104" fmla="*/ 2331120 h 2782676"/>
                  <a:gd name="connsiteX105" fmla="*/ 1715911 w 3273778"/>
                  <a:gd name="connsiteY105" fmla="*/ 2319831 h 2782676"/>
                  <a:gd name="connsiteX106" fmla="*/ 1682045 w 3273778"/>
                  <a:gd name="connsiteY106" fmla="*/ 2297254 h 2782676"/>
                  <a:gd name="connsiteX107" fmla="*/ 1614311 w 3273778"/>
                  <a:gd name="connsiteY107" fmla="*/ 2195654 h 2782676"/>
                  <a:gd name="connsiteX108" fmla="*/ 1580445 w 3273778"/>
                  <a:gd name="connsiteY108" fmla="*/ 2285965 h 2782676"/>
                  <a:gd name="connsiteX109" fmla="*/ 1557867 w 3273778"/>
                  <a:gd name="connsiteY109" fmla="*/ 2252098 h 2782676"/>
                  <a:gd name="connsiteX110" fmla="*/ 1557866 w 3273778"/>
                  <a:gd name="connsiteY110" fmla="*/ 2082765 h 2782676"/>
                  <a:gd name="connsiteX111" fmla="*/ 1535289 w 3273778"/>
                  <a:gd name="connsiteY111" fmla="*/ 1845698 h 2782676"/>
                  <a:gd name="connsiteX112" fmla="*/ 1456267 w 3273778"/>
                  <a:gd name="connsiteY112" fmla="*/ 1823120 h 2782676"/>
                  <a:gd name="connsiteX113" fmla="*/ 1241778 w 3273778"/>
                  <a:gd name="connsiteY113" fmla="*/ 1834409 h 2782676"/>
                  <a:gd name="connsiteX114" fmla="*/ 1185333 w 3273778"/>
                  <a:gd name="connsiteY114" fmla="*/ 1845698 h 2782676"/>
                  <a:gd name="connsiteX115" fmla="*/ 936978 w 3273778"/>
                  <a:gd name="connsiteY115" fmla="*/ 1789254 h 2782676"/>
                  <a:gd name="connsiteX116" fmla="*/ 801511 w 3273778"/>
                  <a:gd name="connsiteY116" fmla="*/ 1744098 h 2782676"/>
                  <a:gd name="connsiteX117" fmla="*/ 609600 w 3273778"/>
                  <a:gd name="connsiteY117" fmla="*/ 1710231 h 2782676"/>
                  <a:gd name="connsiteX118" fmla="*/ 485422 w 3273778"/>
                  <a:gd name="connsiteY118" fmla="*/ 1676365 h 2782676"/>
                  <a:gd name="connsiteX119" fmla="*/ 180622 w 3273778"/>
                  <a:gd name="connsiteY119" fmla="*/ 1642498 h 2782676"/>
                  <a:gd name="connsiteX120" fmla="*/ 146756 w 3273778"/>
                  <a:gd name="connsiteY120" fmla="*/ 1653787 h 2782676"/>
                  <a:gd name="connsiteX121" fmla="*/ 135467 w 3273778"/>
                  <a:gd name="connsiteY121" fmla="*/ 1721520 h 2782676"/>
                  <a:gd name="connsiteX122" fmla="*/ 33867 w 3273778"/>
                  <a:gd name="connsiteY122" fmla="*/ 1710231 h 2782676"/>
                  <a:gd name="connsiteX123" fmla="*/ 0 w 3273778"/>
                  <a:gd name="connsiteY123" fmla="*/ 1676365 h 2782676"/>
                  <a:gd name="connsiteX0" fmla="*/ 67733 w 3273778"/>
                  <a:gd name="connsiteY0" fmla="*/ 1137846 h 2774735"/>
                  <a:gd name="connsiteX1" fmla="*/ 124178 w 3273778"/>
                  <a:gd name="connsiteY1" fmla="*/ 1115268 h 2774735"/>
                  <a:gd name="connsiteX2" fmla="*/ 406400 w 3273778"/>
                  <a:gd name="connsiteY2" fmla="*/ 1160424 h 2774735"/>
                  <a:gd name="connsiteX3" fmla="*/ 485422 w 3273778"/>
                  <a:gd name="connsiteY3" fmla="*/ 1171713 h 2774735"/>
                  <a:gd name="connsiteX4" fmla="*/ 553156 w 3273778"/>
                  <a:gd name="connsiteY4" fmla="*/ 1205579 h 2774735"/>
                  <a:gd name="connsiteX5" fmla="*/ 790222 w 3273778"/>
                  <a:gd name="connsiteY5" fmla="*/ 1250735 h 2774735"/>
                  <a:gd name="connsiteX6" fmla="*/ 801511 w 3273778"/>
                  <a:gd name="connsiteY6" fmla="*/ 1284602 h 2774735"/>
                  <a:gd name="connsiteX7" fmla="*/ 993422 w 3273778"/>
                  <a:gd name="connsiteY7" fmla="*/ 1295890 h 2774735"/>
                  <a:gd name="connsiteX8" fmla="*/ 1027289 w 3273778"/>
                  <a:gd name="connsiteY8" fmla="*/ 1307179 h 2774735"/>
                  <a:gd name="connsiteX9" fmla="*/ 1162756 w 3273778"/>
                  <a:gd name="connsiteY9" fmla="*/ 1329757 h 2774735"/>
                  <a:gd name="connsiteX10" fmla="*/ 1501422 w 3273778"/>
                  <a:gd name="connsiteY10" fmla="*/ 1307179 h 2774735"/>
                  <a:gd name="connsiteX11" fmla="*/ 1557867 w 3273778"/>
                  <a:gd name="connsiteY11" fmla="*/ 1295890 h 2774735"/>
                  <a:gd name="connsiteX12" fmla="*/ 1569156 w 3273778"/>
                  <a:gd name="connsiteY12" fmla="*/ 1216868 h 2774735"/>
                  <a:gd name="connsiteX13" fmla="*/ 1501422 w 3273778"/>
                  <a:gd name="connsiteY13" fmla="*/ 1070113 h 2774735"/>
                  <a:gd name="connsiteX14" fmla="*/ 1467556 w 3273778"/>
                  <a:gd name="connsiteY14" fmla="*/ 1058824 h 2774735"/>
                  <a:gd name="connsiteX15" fmla="*/ 1422400 w 3273778"/>
                  <a:gd name="connsiteY15" fmla="*/ 957224 h 2774735"/>
                  <a:gd name="connsiteX16" fmla="*/ 1377245 w 3273778"/>
                  <a:gd name="connsiteY16" fmla="*/ 912068 h 2774735"/>
                  <a:gd name="connsiteX17" fmla="*/ 1343378 w 3273778"/>
                  <a:gd name="connsiteY17" fmla="*/ 878202 h 2774735"/>
                  <a:gd name="connsiteX18" fmla="*/ 1286933 w 3273778"/>
                  <a:gd name="connsiteY18" fmla="*/ 810468 h 2774735"/>
                  <a:gd name="connsiteX19" fmla="*/ 1275645 w 3273778"/>
                  <a:gd name="connsiteY19" fmla="*/ 776602 h 2774735"/>
                  <a:gd name="connsiteX20" fmla="*/ 1219200 w 3273778"/>
                  <a:gd name="connsiteY20" fmla="*/ 708868 h 2774735"/>
                  <a:gd name="connsiteX21" fmla="*/ 1207911 w 3273778"/>
                  <a:gd name="connsiteY21" fmla="*/ 675002 h 2774735"/>
                  <a:gd name="connsiteX22" fmla="*/ 1162756 w 3273778"/>
                  <a:gd name="connsiteY22" fmla="*/ 663713 h 2774735"/>
                  <a:gd name="connsiteX23" fmla="*/ 1128889 w 3273778"/>
                  <a:gd name="connsiteY23" fmla="*/ 629846 h 2774735"/>
                  <a:gd name="connsiteX24" fmla="*/ 1049867 w 3273778"/>
                  <a:gd name="connsiteY24" fmla="*/ 607268 h 2774735"/>
                  <a:gd name="connsiteX25" fmla="*/ 1004711 w 3273778"/>
                  <a:gd name="connsiteY25" fmla="*/ 562113 h 2774735"/>
                  <a:gd name="connsiteX26" fmla="*/ 891822 w 3273778"/>
                  <a:gd name="connsiteY26" fmla="*/ 505668 h 2774735"/>
                  <a:gd name="connsiteX27" fmla="*/ 835378 w 3273778"/>
                  <a:gd name="connsiteY27" fmla="*/ 483090 h 2774735"/>
                  <a:gd name="connsiteX28" fmla="*/ 801511 w 3273778"/>
                  <a:gd name="connsiteY28" fmla="*/ 460513 h 2774735"/>
                  <a:gd name="connsiteX29" fmla="*/ 756356 w 3273778"/>
                  <a:gd name="connsiteY29" fmla="*/ 426646 h 2774735"/>
                  <a:gd name="connsiteX30" fmla="*/ 699911 w 3273778"/>
                  <a:gd name="connsiteY30" fmla="*/ 415357 h 2774735"/>
                  <a:gd name="connsiteX31" fmla="*/ 677333 w 3273778"/>
                  <a:gd name="connsiteY31" fmla="*/ 370202 h 2774735"/>
                  <a:gd name="connsiteX32" fmla="*/ 666045 w 3273778"/>
                  <a:gd name="connsiteY32" fmla="*/ 291179 h 2774735"/>
                  <a:gd name="connsiteX33" fmla="*/ 632178 w 3273778"/>
                  <a:gd name="connsiteY33" fmla="*/ 257313 h 2774735"/>
                  <a:gd name="connsiteX34" fmla="*/ 609600 w 3273778"/>
                  <a:gd name="connsiteY34" fmla="*/ 212157 h 2774735"/>
                  <a:gd name="connsiteX35" fmla="*/ 541867 w 3273778"/>
                  <a:gd name="connsiteY35" fmla="*/ 110557 h 2774735"/>
                  <a:gd name="connsiteX36" fmla="*/ 462845 w 3273778"/>
                  <a:gd name="connsiteY36" fmla="*/ 99268 h 2774735"/>
                  <a:gd name="connsiteX37" fmla="*/ 417689 w 3273778"/>
                  <a:gd name="connsiteY37" fmla="*/ 87979 h 2774735"/>
                  <a:gd name="connsiteX38" fmla="*/ 316089 w 3273778"/>
                  <a:gd name="connsiteY38" fmla="*/ 65402 h 2774735"/>
                  <a:gd name="connsiteX39" fmla="*/ 248356 w 3273778"/>
                  <a:gd name="connsiteY39" fmla="*/ 31535 h 2774735"/>
                  <a:gd name="connsiteX40" fmla="*/ 214489 w 3273778"/>
                  <a:gd name="connsiteY40" fmla="*/ 8957 h 2774735"/>
                  <a:gd name="connsiteX41" fmla="*/ 282222 w 3273778"/>
                  <a:gd name="connsiteY41" fmla="*/ 31535 h 2774735"/>
                  <a:gd name="connsiteX42" fmla="*/ 316089 w 3273778"/>
                  <a:gd name="connsiteY42" fmla="*/ 42824 h 2774735"/>
                  <a:gd name="connsiteX43" fmla="*/ 699911 w 3273778"/>
                  <a:gd name="connsiteY43" fmla="*/ 54113 h 2774735"/>
                  <a:gd name="connsiteX44" fmla="*/ 857956 w 3273778"/>
                  <a:gd name="connsiteY44" fmla="*/ 42824 h 2774735"/>
                  <a:gd name="connsiteX45" fmla="*/ 1614311 w 3273778"/>
                  <a:gd name="connsiteY45" fmla="*/ 65402 h 2774735"/>
                  <a:gd name="connsiteX46" fmla="*/ 1648178 w 3273778"/>
                  <a:gd name="connsiteY46" fmla="*/ 76690 h 2774735"/>
                  <a:gd name="connsiteX47" fmla="*/ 1794933 w 3273778"/>
                  <a:gd name="connsiteY47" fmla="*/ 99268 h 2774735"/>
                  <a:gd name="connsiteX48" fmla="*/ 1851378 w 3273778"/>
                  <a:gd name="connsiteY48" fmla="*/ 121846 h 2774735"/>
                  <a:gd name="connsiteX49" fmla="*/ 2283985 w 3273778"/>
                  <a:gd name="connsiteY49" fmla="*/ 5731 h 2774735"/>
                  <a:gd name="connsiteX50" fmla="*/ 2754489 w 3273778"/>
                  <a:gd name="connsiteY50" fmla="*/ 2506 h 2774735"/>
                  <a:gd name="connsiteX51" fmla="*/ 2894390 w 3273778"/>
                  <a:gd name="connsiteY51" fmla="*/ 14199 h 2774735"/>
                  <a:gd name="connsiteX52" fmla="*/ 3273778 w 3273778"/>
                  <a:gd name="connsiteY52" fmla="*/ 144424 h 2774735"/>
                  <a:gd name="connsiteX53" fmla="*/ 3239911 w 3273778"/>
                  <a:gd name="connsiteY53" fmla="*/ 155713 h 2774735"/>
                  <a:gd name="connsiteX54" fmla="*/ 3183467 w 3273778"/>
                  <a:gd name="connsiteY54" fmla="*/ 200868 h 2774735"/>
                  <a:gd name="connsiteX55" fmla="*/ 3149600 w 3273778"/>
                  <a:gd name="connsiteY55" fmla="*/ 279890 h 2774735"/>
                  <a:gd name="connsiteX56" fmla="*/ 3093156 w 3273778"/>
                  <a:gd name="connsiteY56" fmla="*/ 358913 h 2774735"/>
                  <a:gd name="connsiteX57" fmla="*/ 3081867 w 3273778"/>
                  <a:gd name="connsiteY57" fmla="*/ 742735 h 2774735"/>
                  <a:gd name="connsiteX58" fmla="*/ 3093156 w 3273778"/>
                  <a:gd name="connsiteY58" fmla="*/ 776602 h 2774735"/>
                  <a:gd name="connsiteX59" fmla="*/ 3104445 w 3273778"/>
                  <a:gd name="connsiteY59" fmla="*/ 866913 h 2774735"/>
                  <a:gd name="connsiteX60" fmla="*/ 3127022 w 3273778"/>
                  <a:gd name="connsiteY60" fmla="*/ 912068 h 2774735"/>
                  <a:gd name="connsiteX61" fmla="*/ 3138311 w 3273778"/>
                  <a:gd name="connsiteY61" fmla="*/ 945935 h 2774735"/>
                  <a:gd name="connsiteX62" fmla="*/ 3093156 w 3273778"/>
                  <a:gd name="connsiteY62" fmla="*/ 1081402 h 2774735"/>
                  <a:gd name="connsiteX63" fmla="*/ 3081867 w 3273778"/>
                  <a:gd name="connsiteY63" fmla="*/ 1115268 h 2774735"/>
                  <a:gd name="connsiteX64" fmla="*/ 3059289 w 3273778"/>
                  <a:gd name="connsiteY64" fmla="*/ 1149135 h 2774735"/>
                  <a:gd name="connsiteX65" fmla="*/ 3048000 w 3273778"/>
                  <a:gd name="connsiteY65" fmla="*/ 1183002 h 2774735"/>
                  <a:gd name="connsiteX66" fmla="*/ 3002845 w 3273778"/>
                  <a:gd name="connsiteY66" fmla="*/ 1228157 h 2774735"/>
                  <a:gd name="connsiteX67" fmla="*/ 2968978 w 3273778"/>
                  <a:gd name="connsiteY67" fmla="*/ 1295890 h 2774735"/>
                  <a:gd name="connsiteX68" fmla="*/ 2957689 w 3273778"/>
                  <a:gd name="connsiteY68" fmla="*/ 1329757 h 2774735"/>
                  <a:gd name="connsiteX69" fmla="*/ 2935111 w 3273778"/>
                  <a:gd name="connsiteY69" fmla="*/ 1374913 h 2774735"/>
                  <a:gd name="connsiteX70" fmla="*/ 2923822 w 3273778"/>
                  <a:gd name="connsiteY70" fmla="*/ 1499090 h 2774735"/>
                  <a:gd name="connsiteX71" fmla="*/ 2901245 w 3273778"/>
                  <a:gd name="connsiteY71" fmla="*/ 1544246 h 2774735"/>
                  <a:gd name="connsiteX72" fmla="*/ 2889956 w 3273778"/>
                  <a:gd name="connsiteY72" fmla="*/ 1578113 h 2774735"/>
                  <a:gd name="connsiteX73" fmla="*/ 2867378 w 3273778"/>
                  <a:gd name="connsiteY73" fmla="*/ 1770024 h 2774735"/>
                  <a:gd name="connsiteX74" fmla="*/ 2856089 w 3273778"/>
                  <a:gd name="connsiteY74" fmla="*/ 1826468 h 2774735"/>
                  <a:gd name="connsiteX75" fmla="*/ 2833511 w 3273778"/>
                  <a:gd name="connsiteY75" fmla="*/ 1860335 h 2774735"/>
                  <a:gd name="connsiteX76" fmla="*/ 2788356 w 3273778"/>
                  <a:gd name="connsiteY76" fmla="*/ 2018379 h 2774735"/>
                  <a:gd name="connsiteX77" fmla="*/ 2754489 w 3273778"/>
                  <a:gd name="connsiteY77" fmla="*/ 2052246 h 2774735"/>
                  <a:gd name="connsiteX78" fmla="*/ 2765778 w 3273778"/>
                  <a:gd name="connsiteY78" fmla="*/ 2097402 h 2774735"/>
                  <a:gd name="connsiteX79" fmla="*/ 2777067 w 3273778"/>
                  <a:gd name="connsiteY79" fmla="*/ 2131268 h 2774735"/>
                  <a:gd name="connsiteX80" fmla="*/ 2765778 w 3273778"/>
                  <a:gd name="connsiteY80" fmla="*/ 2199002 h 2774735"/>
                  <a:gd name="connsiteX81" fmla="*/ 2754489 w 3273778"/>
                  <a:gd name="connsiteY81" fmla="*/ 2232868 h 2774735"/>
                  <a:gd name="connsiteX82" fmla="*/ 2720622 w 3273778"/>
                  <a:gd name="connsiteY82" fmla="*/ 2255446 h 2774735"/>
                  <a:gd name="connsiteX83" fmla="*/ 2675467 w 3273778"/>
                  <a:gd name="connsiteY83" fmla="*/ 2481224 h 2774735"/>
                  <a:gd name="connsiteX84" fmla="*/ 2641600 w 3273778"/>
                  <a:gd name="connsiteY84" fmla="*/ 2537668 h 2774735"/>
                  <a:gd name="connsiteX85" fmla="*/ 2630311 w 3273778"/>
                  <a:gd name="connsiteY85" fmla="*/ 2616690 h 2774735"/>
                  <a:gd name="connsiteX86" fmla="*/ 2619022 w 3273778"/>
                  <a:gd name="connsiteY86" fmla="*/ 2650557 h 2774735"/>
                  <a:gd name="connsiteX87" fmla="*/ 2585156 w 3273778"/>
                  <a:gd name="connsiteY87" fmla="*/ 2661846 h 2774735"/>
                  <a:gd name="connsiteX88" fmla="*/ 2540000 w 3273778"/>
                  <a:gd name="connsiteY88" fmla="*/ 2707002 h 2774735"/>
                  <a:gd name="connsiteX89" fmla="*/ 2585156 w 3273778"/>
                  <a:gd name="connsiteY89" fmla="*/ 2729579 h 2774735"/>
                  <a:gd name="connsiteX90" fmla="*/ 2596445 w 3273778"/>
                  <a:gd name="connsiteY90" fmla="*/ 2763446 h 2774735"/>
                  <a:gd name="connsiteX91" fmla="*/ 2641600 w 3273778"/>
                  <a:gd name="connsiteY91" fmla="*/ 2774735 h 2774735"/>
                  <a:gd name="connsiteX92" fmla="*/ 2585156 w 3273778"/>
                  <a:gd name="connsiteY92" fmla="*/ 2763446 h 2774735"/>
                  <a:gd name="connsiteX93" fmla="*/ 2573867 w 3273778"/>
                  <a:gd name="connsiteY93" fmla="*/ 2718290 h 2774735"/>
                  <a:gd name="connsiteX94" fmla="*/ 2472267 w 3273778"/>
                  <a:gd name="connsiteY94" fmla="*/ 2639268 h 2774735"/>
                  <a:gd name="connsiteX95" fmla="*/ 2427111 w 3273778"/>
                  <a:gd name="connsiteY95" fmla="*/ 2582824 h 2774735"/>
                  <a:gd name="connsiteX96" fmla="*/ 2404533 w 3273778"/>
                  <a:gd name="connsiteY96" fmla="*/ 2548957 h 2774735"/>
                  <a:gd name="connsiteX97" fmla="*/ 2302933 w 3273778"/>
                  <a:gd name="connsiteY97" fmla="*/ 2503802 h 2774735"/>
                  <a:gd name="connsiteX98" fmla="*/ 2201333 w 3273778"/>
                  <a:gd name="connsiteY98" fmla="*/ 2436068 h 2774735"/>
                  <a:gd name="connsiteX99" fmla="*/ 2144889 w 3273778"/>
                  <a:gd name="connsiteY99" fmla="*/ 2402202 h 2774735"/>
                  <a:gd name="connsiteX100" fmla="*/ 1941689 w 3273778"/>
                  <a:gd name="connsiteY100" fmla="*/ 2379624 h 2774735"/>
                  <a:gd name="connsiteX101" fmla="*/ 1907822 w 3273778"/>
                  <a:gd name="connsiteY101" fmla="*/ 2368335 h 2774735"/>
                  <a:gd name="connsiteX102" fmla="*/ 1851378 w 3273778"/>
                  <a:gd name="connsiteY102" fmla="*/ 2357046 h 2774735"/>
                  <a:gd name="connsiteX103" fmla="*/ 1806222 w 3273778"/>
                  <a:gd name="connsiteY103" fmla="*/ 2345757 h 2774735"/>
                  <a:gd name="connsiteX104" fmla="*/ 1761067 w 3273778"/>
                  <a:gd name="connsiteY104" fmla="*/ 2323179 h 2774735"/>
                  <a:gd name="connsiteX105" fmla="*/ 1715911 w 3273778"/>
                  <a:gd name="connsiteY105" fmla="*/ 2311890 h 2774735"/>
                  <a:gd name="connsiteX106" fmla="*/ 1682045 w 3273778"/>
                  <a:gd name="connsiteY106" fmla="*/ 2289313 h 2774735"/>
                  <a:gd name="connsiteX107" fmla="*/ 1614311 w 3273778"/>
                  <a:gd name="connsiteY107" fmla="*/ 2187713 h 2774735"/>
                  <a:gd name="connsiteX108" fmla="*/ 1580445 w 3273778"/>
                  <a:gd name="connsiteY108" fmla="*/ 2278024 h 2774735"/>
                  <a:gd name="connsiteX109" fmla="*/ 1557867 w 3273778"/>
                  <a:gd name="connsiteY109" fmla="*/ 2244157 h 2774735"/>
                  <a:gd name="connsiteX110" fmla="*/ 1557866 w 3273778"/>
                  <a:gd name="connsiteY110" fmla="*/ 2074824 h 2774735"/>
                  <a:gd name="connsiteX111" fmla="*/ 1535289 w 3273778"/>
                  <a:gd name="connsiteY111" fmla="*/ 1837757 h 2774735"/>
                  <a:gd name="connsiteX112" fmla="*/ 1456267 w 3273778"/>
                  <a:gd name="connsiteY112" fmla="*/ 1815179 h 2774735"/>
                  <a:gd name="connsiteX113" fmla="*/ 1241778 w 3273778"/>
                  <a:gd name="connsiteY113" fmla="*/ 1826468 h 2774735"/>
                  <a:gd name="connsiteX114" fmla="*/ 1185333 w 3273778"/>
                  <a:gd name="connsiteY114" fmla="*/ 1837757 h 2774735"/>
                  <a:gd name="connsiteX115" fmla="*/ 936978 w 3273778"/>
                  <a:gd name="connsiteY115" fmla="*/ 1781313 h 2774735"/>
                  <a:gd name="connsiteX116" fmla="*/ 801511 w 3273778"/>
                  <a:gd name="connsiteY116" fmla="*/ 1736157 h 2774735"/>
                  <a:gd name="connsiteX117" fmla="*/ 609600 w 3273778"/>
                  <a:gd name="connsiteY117" fmla="*/ 1702290 h 2774735"/>
                  <a:gd name="connsiteX118" fmla="*/ 485422 w 3273778"/>
                  <a:gd name="connsiteY118" fmla="*/ 1668424 h 2774735"/>
                  <a:gd name="connsiteX119" fmla="*/ 180622 w 3273778"/>
                  <a:gd name="connsiteY119" fmla="*/ 1634557 h 2774735"/>
                  <a:gd name="connsiteX120" fmla="*/ 146756 w 3273778"/>
                  <a:gd name="connsiteY120" fmla="*/ 1645846 h 2774735"/>
                  <a:gd name="connsiteX121" fmla="*/ 135467 w 3273778"/>
                  <a:gd name="connsiteY121" fmla="*/ 1713579 h 2774735"/>
                  <a:gd name="connsiteX122" fmla="*/ 33867 w 3273778"/>
                  <a:gd name="connsiteY122" fmla="*/ 1702290 h 2774735"/>
                  <a:gd name="connsiteX123" fmla="*/ 0 w 3273778"/>
                  <a:gd name="connsiteY123" fmla="*/ 1668424 h 277473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794933 w 3273778"/>
                  <a:gd name="connsiteY47" fmla="*/ 115728 h 2791195"/>
                  <a:gd name="connsiteX48" fmla="*/ 1851378 w 3273778"/>
                  <a:gd name="connsiteY48" fmla="*/ 138306 h 2791195"/>
                  <a:gd name="connsiteX49" fmla="*/ 1883632 w 3273778"/>
                  <a:gd name="connsiteY49" fmla="*/ 4049 h 2791195"/>
                  <a:gd name="connsiteX50" fmla="*/ 2283985 w 3273778"/>
                  <a:gd name="connsiteY50" fmla="*/ 22191 h 2791195"/>
                  <a:gd name="connsiteX51" fmla="*/ 2754489 w 3273778"/>
                  <a:gd name="connsiteY51" fmla="*/ 18966 h 2791195"/>
                  <a:gd name="connsiteX52" fmla="*/ 2894390 w 3273778"/>
                  <a:gd name="connsiteY52" fmla="*/ 30659 h 2791195"/>
                  <a:gd name="connsiteX53" fmla="*/ 3273778 w 3273778"/>
                  <a:gd name="connsiteY53" fmla="*/ 160884 h 2791195"/>
                  <a:gd name="connsiteX54" fmla="*/ 3239911 w 3273778"/>
                  <a:gd name="connsiteY54" fmla="*/ 172173 h 2791195"/>
                  <a:gd name="connsiteX55" fmla="*/ 3183467 w 3273778"/>
                  <a:gd name="connsiteY55" fmla="*/ 217328 h 2791195"/>
                  <a:gd name="connsiteX56" fmla="*/ 3149600 w 3273778"/>
                  <a:gd name="connsiteY56" fmla="*/ 296350 h 2791195"/>
                  <a:gd name="connsiteX57" fmla="*/ 3093156 w 3273778"/>
                  <a:gd name="connsiteY57" fmla="*/ 375373 h 2791195"/>
                  <a:gd name="connsiteX58" fmla="*/ 3081867 w 3273778"/>
                  <a:gd name="connsiteY58" fmla="*/ 759195 h 2791195"/>
                  <a:gd name="connsiteX59" fmla="*/ 3093156 w 3273778"/>
                  <a:gd name="connsiteY59" fmla="*/ 793062 h 2791195"/>
                  <a:gd name="connsiteX60" fmla="*/ 3104445 w 3273778"/>
                  <a:gd name="connsiteY60" fmla="*/ 883373 h 2791195"/>
                  <a:gd name="connsiteX61" fmla="*/ 3127022 w 3273778"/>
                  <a:gd name="connsiteY61" fmla="*/ 928528 h 2791195"/>
                  <a:gd name="connsiteX62" fmla="*/ 3138311 w 3273778"/>
                  <a:gd name="connsiteY62" fmla="*/ 962395 h 2791195"/>
                  <a:gd name="connsiteX63" fmla="*/ 3093156 w 3273778"/>
                  <a:gd name="connsiteY63" fmla="*/ 1097862 h 2791195"/>
                  <a:gd name="connsiteX64" fmla="*/ 3081867 w 3273778"/>
                  <a:gd name="connsiteY64" fmla="*/ 1131728 h 2791195"/>
                  <a:gd name="connsiteX65" fmla="*/ 3059289 w 3273778"/>
                  <a:gd name="connsiteY65" fmla="*/ 1165595 h 2791195"/>
                  <a:gd name="connsiteX66" fmla="*/ 3048000 w 3273778"/>
                  <a:gd name="connsiteY66" fmla="*/ 1199462 h 2791195"/>
                  <a:gd name="connsiteX67" fmla="*/ 3002845 w 3273778"/>
                  <a:gd name="connsiteY67" fmla="*/ 1244617 h 2791195"/>
                  <a:gd name="connsiteX68" fmla="*/ 2968978 w 3273778"/>
                  <a:gd name="connsiteY68" fmla="*/ 1312350 h 2791195"/>
                  <a:gd name="connsiteX69" fmla="*/ 2957689 w 3273778"/>
                  <a:gd name="connsiteY69" fmla="*/ 1346217 h 2791195"/>
                  <a:gd name="connsiteX70" fmla="*/ 2935111 w 3273778"/>
                  <a:gd name="connsiteY70" fmla="*/ 1391373 h 2791195"/>
                  <a:gd name="connsiteX71" fmla="*/ 2923822 w 3273778"/>
                  <a:gd name="connsiteY71" fmla="*/ 1515550 h 2791195"/>
                  <a:gd name="connsiteX72" fmla="*/ 2901245 w 3273778"/>
                  <a:gd name="connsiteY72" fmla="*/ 1560706 h 2791195"/>
                  <a:gd name="connsiteX73" fmla="*/ 2889956 w 3273778"/>
                  <a:gd name="connsiteY73" fmla="*/ 1594573 h 2791195"/>
                  <a:gd name="connsiteX74" fmla="*/ 2867378 w 3273778"/>
                  <a:gd name="connsiteY74" fmla="*/ 1786484 h 2791195"/>
                  <a:gd name="connsiteX75" fmla="*/ 2856089 w 3273778"/>
                  <a:gd name="connsiteY75" fmla="*/ 1842928 h 2791195"/>
                  <a:gd name="connsiteX76" fmla="*/ 2833511 w 3273778"/>
                  <a:gd name="connsiteY76" fmla="*/ 1876795 h 2791195"/>
                  <a:gd name="connsiteX77" fmla="*/ 2788356 w 3273778"/>
                  <a:gd name="connsiteY77" fmla="*/ 2034839 h 2791195"/>
                  <a:gd name="connsiteX78" fmla="*/ 2754489 w 3273778"/>
                  <a:gd name="connsiteY78" fmla="*/ 2068706 h 2791195"/>
                  <a:gd name="connsiteX79" fmla="*/ 2765778 w 3273778"/>
                  <a:gd name="connsiteY79" fmla="*/ 2113862 h 2791195"/>
                  <a:gd name="connsiteX80" fmla="*/ 2777067 w 3273778"/>
                  <a:gd name="connsiteY80" fmla="*/ 2147728 h 2791195"/>
                  <a:gd name="connsiteX81" fmla="*/ 2765778 w 3273778"/>
                  <a:gd name="connsiteY81" fmla="*/ 2215462 h 2791195"/>
                  <a:gd name="connsiteX82" fmla="*/ 2754489 w 3273778"/>
                  <a:gd name="connsiteY82" fmla="*/ 2249328 h 2791195"/>
                  <a:gd name="connsiteX83" fmla="*/ 2720622 w 3273778"/>
                  <a:gd name="connsiteY83" fmla="*/ 2271906 h 2791195"/>
                  <a:gd name="connsiteX84" fmla="*/ 2675467 w 3273778"/>
                  <a:gd name="connsiteY84" fmla="*/ 2497684 h 2791195"/>
                  <a:gd name="connsiteX85" fmla="*/ 2641600 w 3273778"/>
                  <a:gd name="connsiteY85" fmla="*/ 2554128 h 2791195"/>
                  <a:gd name="connsiteX86" fmla="*/ 2630311 w 3273778"/>
                  <a:gd name="connsiteY86" fmla="*/ 2633150 h 2791195"/>
                  <a:gd name="connsiteX87" fmla="*/ 2619022 w 3273778"/>
                  <a:gd name="connsiteY87" fmla="*/ 2667017 h 2791195"/>
                  <a:gd name="connsiteX88" fmla="*/ 2585156 w 3273778"/>
                  <a:gd name="connsiteY88" fmla="*/ 2678306 h 2791195"/>
                  <a:gd name="connsiteX89" fmla="*/ 2540000 w 3273778"/>
                  <a:gd name="connsiteY89" fmla="*/ 2723462 h 2791195"/>
                  <a:gd name="connsiteX90" fmla="*/ 2585156 w 3273778"/>
                  <a:gd name="connsiteY90" fmla="*/ 2746039 h 2791195"/>
                  <a:gd name="connsiteX91" fmla="*/ 2596445 w 3273778"/>
                  <a:gd name="connsiteY91" fmla="*/ 2779906 h 2791195"/>
                  <a:gd name="connsiteX92" fmla="*/ 2641600 w 3273778"/>
                  <a:gd name="connsiteY92" fmla="*/ 2791195 h 2791195"/>
                  <a:gd name="connsiteX93" fmla="*/ 2585156 w 3273778"/>
                  <a:gd name="connsiteY93" fmla="*/ 2779906 h 2791195"/>
                  <a:gd name="connsiteX94" fmla="*/ 2573867 w 3273778"/>
                  <a:gd name="connsiteY94" fmla="*/ 2734750 h 2791195"/>
                  <a:gd name="connsiteX95" fmla="*/ 2472267 w 3273778"/>
                  <a:gd name="connsiteY95" fmla="*/ 2655728 h 2791195"/>
                  <a:gd name="connsiteX96" fmla="*/ 2427111 w 3273778"/>
                  <a:gd name="connsiteY96" fmla="*/ 2599284 h 2791195"/>
                  <a:gd name="connsiteX97" fmla="*/ 2404533 w 3273778"/>
                  <a:gd name="connsiteY97" fmla="*/ 2565417 h 2791195"/>
                  <a:gd name="connsiteX98" fmla="*/ 2302933 w 3273778"/>
                  <a:gd name="connsiteY98" fmla="*/ 2520262 h 2791195"/>
                  <a:gd name="connsiteX99" fmla="*/ 2201333 w 3273778"/>
                  <a:gd name="connsiteY99" fmla="*/ 2452528 h 2791195"/>
                  <a:gd name="connsiteX100" fmla="*/ 2144889 w 3273778"/>
                  <a:gd name="connsiteY100" fmla="*/ 2418662 h 2791195"/>
                  <a:gd name="connsiteX101" fmla="*/ 1941689 w 3273778"/>
                  <a:gd name="connsiteY101" fmla="*/ 2396084 h 2791195"/>
                  <a:gd name="connsiteX102" fmla="*/ 1907822 w 3273778"/>
                  <a:gd name="connsiteY102" fmla="*/ 2384795 h 2791195"/>
                  <a:gd name="connsiteX103" fmla="*/ 1851378 w 3273778"/>
                  <a:gd name="connsiteY103" fmla="*/ 2373506 h 2791195"/>
                  <a:gd name="connsiteX104" fmla="*/ 1806222 w 3273778"/>
                  <a:gd name="connsiteY104" fmla="*/ 2362217 h 2791195"/>
                  <a:gd name="connsiteX105" fmla="*/ 1761067 w 3273778"/>
                  <a:gd name="connsiteY105" fmla="*/ 2339639 h 2791195"/>
                  <a:gd name="connsiteX106" fmla="*/ 1715911 w 3273778"/>
                  <a:gd name="connsiteY106" fmla="*/ 2328350 h 2791195"/>
                  <a:gd name="connsiteX107" fmla="*/ 1682045 w 3273778"/>
                  <a:gd name="connsiteY107" fmla="*/ 2305773 h 2791195"/>
                  <a:gd name="connsiteX108" fmla="*/ 1614311 w 3273778"/>
                  <a:gd name="connsiteY108" fmla="*/ 2204173 h 2791195"/>
                  <a:gd name="connsiteX109" fmla="*/ 1580445 w 3273778"/>
                  <a:gd name="connsiteY109" fmla="*/ 2294484 h 2791195"/>
                  <a:gd name="connsiteX110" fmla="*/ 1557867 w 3273778"/>
                  <a:gd name="connsiteY110" fmla="*/ 2260617 h 2791195"/>
                  <a:gd name="connsiteX111" fmla="*/ 1557866 w 3273778"/>
                  <a:gd name="connsiteY111" fmla="*/ 2091284 h 2791195"/>
                  <a:gd name="connsiteX112" fmla="*/ 1535289 w 3273778"/>
                  <a:gd name="connsiteY112" fmla="*/ 1854217 h 2791195"/>
                  <a:gd name="connsiteX113" fmla="*/ 1456267 w 3273778"/>
                  <a:gd name="connsiteY113" fmla="*/ 1831639 h 2791195"/>
                  <a:gd name="connsiteX114" fmla="*/ 1241778 w 3273778"/>
                  <a:gd name="connsiteY114" fmla="*/ 1842928 h 2791195"/>
                  <a:gd name="connsiteX115" fmla="*/ 1185333 w 3273778"/>
                  <a:gd name="connsiteY115" fmla="*/ 1854217 h 2791195"/>
                  <a:gd name="connsiteX116" fmla="*/ 936978 w 3273778"/>
                  <a:gd name="connsiteY116" fmla="*/ 1797773 h 2791195"/>
                  <a:gd name="connsiteX117" fmla="*/ 801511 w 3273778"/>
                  <a:gd name="connsiteY117" fmla="*/ 1752617 h 2791195"/>
                  <a:gd name="connsiteX118" fmla="*/ 609600 w 3273778"/>
                  <a:gd name="connsiteY118" fmla="*/ 1718750 h 2791195"/>
                  <a:gd name="connsiteX119" fmla="*/ 485422 w 3273778"/>
                  <a:gd name="connsiteY119" fmla="*/ 1684884 h 2791195"/>
                  <a:gd name="connsiteX120" fmla="*/ 180622 w 3273778"/>
                  <a:gd name="connsiteY120" fmla="*/ 1651017 h 2791195"/>
                  <a:gd name="connsiteX121" fmla="*/ 146756 w 3273778"/>
                  <a:gd name="connsiteY121" fmla="*/ 1662306 h 2791195"/>
                  <a:gd name="connsiteX122" fmla="*/ 135467 w 3273778"/>
                  <a:gd name="connsiteY122" fmla="*/ 1730039 h 2791195"/>
                  <a:gd name="connsiteX123" fmla="*/ 33867 w 3273778"/>
                  <a:gd name="connsiteY123" fmla="*/ 1718750 h 2791195"/>
                  <a:gd name="connsiteX124" fmla="*/ 0 w 3273778"/>
                  <a:gd name="connsiteY124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794933 w 3273778"/>
                  <a:gd name="connsiteY47" fmla="*/ 115728 h 2791195"/>
                  <a:gd name="connsiteX48" fmla="*/ 1883632 w 3273778"/>
                  <a:gd name="connsiteY48" fmla="*/ 4049 h 2791195"/>
                  <a:gd name="connsiteX49" fmla="*/ 2283985 w 3273778"/>
                  <a:gd name="connsiteY49" fmla="*/ 22191 h 2791195"/>
                  <a:gd name="connsiteX50" fmla="*/ 2754489 w 3273778"/>
                  <a:gd name="connsiteY50" fmla="*/ 18966 h 2791195"/>
                  <a:gd name="connsiteX51" fmla="*/ 2894390 w 3273778"/>
                  <a:gd name="connsiteY51" fmla="*/ 30659 h 2791195"/>
                  <a:gd name="connsiteX52" fmla="*/ 3273778 w 3273778"/>
                  <a:gd name="connsiteY52" fmla="*/ 160884 h 2791195"/>
                  <a:gd name="connsiteX53" fmla="*/ 3239911 w 3273778"/>
                  <a:gd name="connsiteY53" fmla="*/ 172173 h 2791195"/>
                  <a:gd name="connsiteX54" fmla="*/ 3183467 w 3273778"/>
                  <a:gd name="connsiteY54" fmla="*/ 217328 h 2791195"/>
                  <a:gd name="connsiteX55" fmla="*/ 3149600 w 3273778"/>
                  <a:gd name="connsiteY55" fmla="*/ 296350 h 2791195"/>
                  <a:gd name="connsiteX56" fmla="*/ 3093156 w 3273778"/>
                  <a:gd name="connsiteY56" fmla="*/ 375373 h 2791195"/>
                  <a:gd name="connsiteX57" fmla="*/ 3081867 w 3273778"/>
                  <a:gd name="connsiteY57" fmla="*/ 759195 h 2791195"/>
                  <a:gd name="connsiteX58" fmla="*/ 3093156 w 3273778"/>
                  <a:gd name="connsiteY58" fmla="*/ 793062 h 2791195"/>
                  <a:gd name="connsiteX59" fmla="*/ 3104445 w 3273778"/>
                  <a:gd name="connsiteY59" fmla="*/ 883373 h 2791195"/>
                  <a:gd name="connsiteX60" fmla="*/ 3127022 w 3273778"/>
                  <a:gd name="connsiteY60" fmla="*/ 928528 h 2791195"/>
                  <a:gd name="connsiteX61" fmla="*/ 3138311 w 3273778"/>
                  <a:gd name="connsiteY61" fmla="*/ 962395 h 2791195"/>
                  <a:gd name="connsiteX62" fmla="*/ 3093156 w 3273778"/>
                  <a:gd name="connsiteY62" fmla="*/ 1097862 h 2791195"/>
                  <a:gd name="connsiteX63" fmla="*/ 3081867 w 3273778"/>
                  <a:gd name="connsiteY63" fmla="*/ 1131728 h 2791195"/>
                  <a:gd name="connsiteX64" fmla="*/ 3059289 w 3273778"/>
                  <a:gd name="connsiteY64" fmla="*/ 1165595 h 2791195"/>
                  <a:gd name="connsiteX65" fmla="*/ 3048000 w 3273778"/>
                  <a:gd name="connsiteY65" fmla="*/ 1199462 h 2791195"/>
                  <a:gd name="connsiteX66" fmla="*/ 3002845 w 3273778"/>
                  <a:gd name="connsiteY66" fmla="*/ 1244617 h 2791195"/>
                  <a:gd name="connsiteX67" fmla="*/ 2968978 w 3273778"/>
                  <a:gd name="connsiteY67" fmla="*/ 1312350 h 2791195"/>
                  <a:gd name="connsiteX68" fmla="*/ 2957689 w 3273778"/>
                  <a:gd name="connsiteY68" fmla="*/ 1346217 h 2791195"/>
                  <a:gd name="connsiteX69" fmla="*/ 2935111 w 3273778"/>
                  <a:gd name="connsiteY69" fmla="*/ 1391373 h 2791195"/>
                  <a:gd name="connsiteX70" fmla="*/ 2923822 w 3273778"/>
                  <a:gd name="connsiteY70" fmla="*/ 1515550 h 2791195"/>
                  <a:gd name="connsiteX71" fmla="*/ 2901245 w 3273778"/>
                  <a:gd name="connsiteY71" fmla="*/ 1560706 h 2791195"/>
                  <a:gd name="connsiteX72" fmla="*/ 2889956 w 3273778"/>
                  <a:gd name="connsiteY72" fmla="*/ 1594573 h 2791195"/>
                  <a:gd name="connsiteX73" fmla="*/ 2867378 w 3273778"/>
                  <a:gd name="connsiteY73" fmla="*/ 1786484 h 2791195"/>
                  <a:gd name="connsiteX74" fmla="*/ 2856089 w 3273778"/>
                  <a:gd name="connsiteY74" fmla="*/ 1842928 h 2791195"/>
                  <a:gd name="connsiteX75" fmla="*/ 2833511 w 3273778"/>
                  <a:gd name="connsiteY75" fmla="*/ 1876795 h 2791195"/>
                  <a:gd name="connsiteX76" fmla="*/ 2788356 w 3273778"/>
                  <a:gd name="connsiteY76" fmla="*/ 2034839 h 2791195"/>
                  <a:gd name="connsiteX77" fmla="*/ 2754489 w 3273778"/>
                  <a:gd name="connsiteY77" fmla="*/ 2068706 h 2791195"/>
                  <a:gd name="connsiteX78" fmla="*/ 2765778 w 3273778"/>
                  <a:gd name="connsiteY78" fmla="*/ 2113862 h 2791195"/>
                  <a:gd name="connsiteX79" fmla="*/ 2777067 w 3273778"/>
                  <a:gd name="connsiteY79" fmla="*/ 2147728 h 2791195"/>
                  <a:gd name="connsiteX80" fmla="*/ 2765778 w 3273778"/>
                  <a:gd name="connsiteY80" fmla="*/ 2215462 h 2791195"/>
                  <a:gd name="connsiteX81" fmla="*/ 2754489 w 3273778"/>
                  <a:gd name="connsiteY81" fmla="*/ 2249328 h 2791195"/>
                  <a:gd name="connsiteX82" fmla="*/ 2720622 w 3273778"/>
                  <a:gd name="connsiteY82" fmla="*/ 2271906 h 2791195"/>
                  <a:gd name="connsiteX83" fmla="*/ 2675467 w 3273778"/>
                  <a:gd name="connsiteY83" fmla="*/ 2497684 h 2791195"/>
                  <a:gd name="connsiteX84" fmla="*/ 2641600 w 3273778"/>
                  <a:gd name="connsiteY84" fmla="*/ 2554128 h 2791195"/>
                  <a:gd name="connsiteX85" fmla="*/ 2630311 w 3273778"/>
                  <a:gd name="connsiteY85" fmla="*/ 2633150 h 2791195"/>
                  <a:gd name="connsiteX86" fmla="*/ 2619022 w 3273778"/>
                  <a:gd name="connsiteY86" fmla="*/ 2667017 h 2791195"/>
                  <a:gd name="connsiteX87" fmla="*/ 2585156 w 3273778"/>
                  <a:gd name="connsiteY87" fmla="*/ 2678306 h 2791195"/>
                  <a:gd name="connsiteX88" fmla="*/ 2540000 w 3273778"/>
                  <a:gd name="connsiteY88" fmla="*/ 2723462 h 2791195"/>
                  <a:gd name="connsiteX89" fmla="*/ 2585156 w 3273778"/>
                  <a:gd name="connsiteY89" fmla="*/ 2746039 h 2791195"/>
                  <a:gd name="connsiteX90" fmla="*/ 2596445 w 3273778"/>
                  <a:gd name="connsiteY90" fmla="*/ 2779906 h 2791195"/>
                  <a:gd name="connsiteX91" fmla="*/ 2641600 w 3273778"/>
                  <a:gd name="connsiteY91" fmla="*/ 2791195 h 2791195"/>
                  <a:gd name="connsiteX92" fmla="*/ 2585156 w 3273778"/>
                  <a:gd name="connsiteY92" fmla="*/ 2779906 h 2791195"/>
                  <a:gd name="connsiteX93" fmla="*/ 2573867 w 3273778"/>
                  <a:gd name="connsiteY93" fmla="*/ 2734750 h 2791195"/>
                  <a:gd name="connsiteX94" fmla="*/ 2472267 w 3273778"/>
                  <a:gd name="connsiteY94" fmla="*/ 2655728 h 2791195"/>
                  <a:gd name="connsiteX95" fmla="*/ 2427111 w 3273778"/>
                  <a:gd name="connsiteY95" fmla="*/ 2599284 h 2791195"/>
                  <a:gd name="connsiteX96" fmla="*/ 2404533 w 3273778"/>
                  <a:gd name="connsiteY96" fmla="*/ 2565417 h 2791195"/>
                  <a:gd name="connsiteX97" fmla="*/ 2302933 w 3273778"/>
                  <a:gd name="connsiteY97" fmla="*/ 2520262 h 2791195"/>
                  <a:gd name="connsiteX98" fmla="*/ 2201333 w 3273778"/>
                  <a:gd name="connsiteY98" fmla="*/ 2452528 h 2791195"/>
                  <a:gd name="connsiteX99" fmla="*/ 2144889 w 3273778"/>
                  <a:gd name="connsiteY99" fmla="*/ 2418662 h 2791195"/>
                  <a:gd name="connsiteX100" fmla="*/ 1941689 w 3273778"/>
                  <a:gd name="connsiteY100" fmla="*/ 2396084 h 2791195"/>
                  <a:gd name="connsiteX101" fmla="*/ 1907822 w 3273778"/>
                  <a:gd name="connsiteY101" fmla="*/ 2384795 h 2791195"/>
                  <a:gd name="connsiteX102" fmla="*/ 1851378 w 3273778"/>
                  <a:gd name="connsiteY102" fmla="*/ 2373506 h 2791195"/>
                  <a:gd name="connsiteX103" fmla="*/ 1806222 w 3273778"/>
                  <a:gd name="connsiteY103" fmla="*/ 2362217 h 2791195"/>
                  <a:gd name="connsiteX104" fmla="*/ 1761067 w 3273778"/>
                  <a:gd name="connsiteY104" fmla="*/ 2339639 h 2791195"/>
                  <a:gd name="connsiteX105" fmla="*/ 1715911 w 3273778"/>
                  <a:gd name="connsiteY105" fmla="*/ 2328350 h 2791195"/>
                  <a:gd name="connsiteX106" fmla="*/ 1682045 w 3273778"/>
                  <a:gd name="connsiteY106" fmla="*/ 2305773 h 2791195"/>
                  <a:gd name="connsiteX107" fmla="*/ 1614311 w 3273778"/>
                  <a:gd name="connsiteY107" fmla="*/ 2204173 h 2791195"/>
                  <a:gd name="connsiteX108" fmla="*/ 1580445 w 3273778"/>
                  <a:gd name="connsiteY108" fmla="*/ 2294484 h 2791195"/>
                  <a:gd name="connsiteX109" fmla="*/ 1557867 w 3273778"/>
                  <a:gd name="connsiteY109" fmla="*/ 2260617 h 2791195"/>
                  <a:gd name="connsiteX110" fmla="*/ 1557866 w 3273778"/>
                  <a:gd name="connsiteY110" fmla="*/ 2091284 h 2791195"/>
                  <a:gd name="connsiteX111" fmla="*/ 1535289 w 3273778"/>
                  <a:gd name="connsiteY111" fmla="*/ 1854217 h 2791195"/>
                  <a:gd name="connsiteX112" fmla="*/ 1456267 w 3273778"/>
                  <a:gd name="connsiteY112" fmla="*/ 1831639 h 2791195"/>
                  <a:gd name="connsiteX113" fmla="*/ 1241778 w 3273778"/>
                  <a:gd name="connsiteY113" fmla="*/ 1842928 h 2791195"/>
                  <a:gd name="connsiteX114" fmla="*/ 1185333 w 3273778"/>
                  <a:gd name="connsiteY114" fmla="*/ 1854217 h 2791195"/>
                  <a:gd name="connsiteX115" fmla="*/ 936978 w 3273778"/>
                  <a:gd name="connsiteY115" fmla="*/ 1797773 h 2791195"/>
                  <a:gd name="connsiteX116" fmla="*/ 801511 w 3273778"/>
                  <a:gd name="connsiteY116" fmla="*/ 1752617 h 2791195"/>
                  <a:gd name="connsiteX117" fmla="*/ 609600 w 3273778"/>
                  <a:gd name="connsiteY117" fmla="*/ 1718750 h 2791195"/>
                  <a:gd name="connsiteX118" fmla="*/ 485422 w 3273778"/>
                  <a:gd name="connsiteY118" fmla="*/ 1684884 h 2791195"/>
                  <a:gd name="connsiteX119" fmla="*/ 180622 w 3273778"/>
                  <a:gd name="connsiteY119" fmla="*/ 1651017 h 2791195"/>
                  <a:gd name="connsiteX120" fmla="*/ 146756 w 3273778"/>
                  <a:gd name="connsiteY120" fmla="*/ 1662306 h 2791195"/>
                  <a:gd name="connsiteX121" fmla="*/ 135467 w 3273778"/>
                  <a:gd name="connsiteY121" fmla="*/ 1730039 h 2791195"/>
                  <a:gd name="connsiteX122" fmla="*/ 33867 w 3273778"/>
                  <a:gd name="connsiteY122" fmla="*/ 1718750 h 2791195"/>
                  <a:gd name="connsiteX123" fmla="*/ 0 w 3273778"/>
                  <a:gd name="connsiteY123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599796 w 3273778"/>
                  <a:gd name="connsiteY45" fmla="*/ 27433 h 2791195"/>
                  <a:gd name="connsiteX46" fmla="*/ 1648178 w 3273778"/>
                  <a:gd name="connsiteY46" fmla="*/ 93150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599796 w 3273778"/>
                  <a:gd name="connsiteY45" fmla="*/ 27433 h 2791195"/>
                  <a:gd name="connsiteX46" fmla="*/ 1680835 w 3273778"/>
                  <a:gd name="connsiteY46" fmla="*/ 53235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81036"/>
                  <a:gd name="connsiteY0" fmla="*/ 1154306 h 2791195"/>
                  <a:gd name="connsiteX1" fmla="*/ 124178 w 3281036"/>
                  <a:gd name="connsiteY1" fmla="*/ 1131728 h 2791195"/>
                  <a:gd name="connsiteX2" fmla="*/ 406400 w 3281036"/>
                  <a:gd name="connsiteY2" fmla="*/ 1176884 h 2791195"/>
                  <a:gd name="connsiteX3" fmla="*/ 485422 w 3281036"/>
                  <a:gd name="connsiteY3" fmla="*/ 1188173 h 2791195"/>
                  <a:gd name="connsiteX4" fmla="*/ 553156 w 3281036"/>
                  <a:gd name="connsiteY4" fmla="*/ 1222039 h 2791195"/>
                  <a:gd name="connsiteX5" fmla="*/ 790222 w 3281036"/>
                  <a:gd name="connsiteY5" fmla="*/ 1267195 h 2791195"/>
                  <a:gd name="connsiteX6" fmla="*/ 801511 w 3281036"/>
                  <a:gd name="connsiteY6" fmla="*/ 1301062 h 2791195"/>
                  <a:gd name="connsiteX7" fmla="*/ 993422 w 3281036"/>
                  <a:gd name="connsiteY7" fmla="*/ 1312350 h 2791195"/>
                  <a:gd name="connsiteX8" fmla="*/ 1027289 w 3281036"/>
                  <a:gd name="connsiteY8" fmla="*/ 1323639 h 2791195"/>
                  <a:gd name="connsiteX9" fmla="*/ 1162756 w 3281036"/>
                  <a:gd name="connsiteY9" fmla="*/ 1346217 h 2791195"/>
                  <a:gd name="connsiteX10" fmla="*/ 1501422 w 3281036"/>
                  <a:gd name="connsiteY10" fmla="*/ 1323639 h 2791195"/>
                  <a:gd name="connsiteX11" fmla="*/ 1557867 w 3281036"/>
                  <a:gd name="connsiteY11" fmla="*/ 1312350 h 2791195"/>
                  <a:gd name="connsiteX12" fmla="*/ 1569156 w 3281036"/>
                  <a:gd name="connsiteY12" fmla="*/ 1233328 h 2791195"/>
                  <a:gd name="connsiteX13" fmla="*/ 1501422 w 3281036"/>
                  <a:gd name="connsiteY13" fmla="*/ 1086573 h 2791195"/>
                  <a:gd name="connsiteX14" fmla="*/ 1467556 w 3281036"/>
                  <a:gd name="connsiteY14" fmla="*/ 1075284 h 2791195"/>
                  <a:gd name="connsiteX15" fmla="*/ 1422400 w 3281036"/>
                  <a:gd name="connsiteY15" fmla="*/ 973684 h 2791195"/>
                  <a:gd name="connsiteX16" fmla="*/ 1377245 w 3281036"/>
                  <a:gd name="connsiteY16" fmla="*/ 928528 h 2791195"/>
                  <a:gd name="connsiteX17" fmla="*/ 1343378 w 3281036"/>
                  <a:gd name="connsiteY17" fmla="*/ 894662 h 2791195"/>
                  <a:gd name="connsiteX18" fmla="*/ 1286933 w 3281036"/>
                  <a:gd name="connsiteY18" fmla="*/ 826928 h 2791195"/>
                  <a:gd name="connsiteX19" fmla="*/ 1275645 w 3281036"/>
                  <a:gd name="connsiteY19" fmla="*/ 793062 h 2791195"/>
                  <a:gd name="connsiteX20" fmla="*/ 1219200 w 3281036"/>
                  <a:gd name="connsiteY20" fmla="*/ 725328 h 2791195"/>
                  <a:gd name="connsiteX21" fmla="*/ 1207911 w 3281036"/>
                  <a:gd name="connsiteY21" fmla="*/ 691462 h 2791195"/>
                  <a:gd name="connsiteX22" fmla="*/ 1162756 w 3281036"/>
                  <a:gd name="connsiteY22" fmla="*/ 680173 h 2791195"/>
                  <a:gd name="connsiteX23" fmla="*/ 1128889 w 3281036"/>
                  <a:gd name="connsiteY23" fmla="*/ 646306 h 2791195"/>
                  <a:gd name="connsiteX24" fmla="*/ 1049867 w 3281036"/>
                  <a:gd name="connsiteY24" fmla="*/ 623728 h 2791195"/>
                  <a:gd name="connsiteX25" fmla="*/ 1004711 w 3281036"/>
                  <a:gd name="connsiteY25" fmla="*/ 578573 h 2791195"/>
                  <a:gd name="connsiteX26" fmla="*/ 891822 w 3281036"/>
                  <a:gd name="connsiteY26" fmla="*/ 522128 h 2791195"/>
                  <a:gd name="connsiteX27" fmla="*/ 835378 w 3281036"/>
                  <a:gd name="connsiteY27" fmla="*/ 499550 h 2791195"/>
                  <a:gd name="connsiteX28" fmla="*/ 801511 w 3281036"/>
                  <a:gd name="connsiteY28" fmla="*/ 476973 h 2791195"/>
                  <a:gd name="connsiteX29" fmla="*/ 756356 w 3281036"/>
                  <a:gd name="connsiteY29" fmla="*/ 443106 h 2791195"/>
                  <a:gd name="connsiteX30" fmla="*/ 699911 w 3281036"/>
                  <a:gd name="connsiteY30" fmla="*/ 431817 h 2791195"/>
                  <a:gd name="connsiteX31" fmla="*/ 677333 w 3281036"/>
                  <a:gd name="connsiteY31" fmla="*/ 386662 h 2791195"/>
                  <a:gd name="connsiteX32" fmla="*/ 666045 w 3281036"/>
                  <a:gd name="connsiteY32" fmla="*/ 307639 h 2791195"/>
                  <a:gd name="connsiteX33" fmla="*/ 632178 w 3281036"/>
                  <a:gd name="connsiteY33" fmla="*/ 273773 h 2791195"/>
                  <a:gd name="connsiteX34" fmla="*/ 609600 w 3281036"/>
                  <a:gd name="connsiteY34" fmla="*/ 228617 h 2791195"/>
                  <a:gd name="connsiteX35" fmla="*/ 541867 w 3281036"/>
                  <a:gd name="connsiteY35" fmla="*/ 127017 h 2791195"/>
                  <a:gd name="connsiteX36" fmla="*/ 462845 w 3281036"/>
                  <a:gd name="connsiteY36" fmla="*/ 115728 h 2791195"/>
                  <a:gd name="connsiteX37" fmla="*/ 417689 w 3281036"/>
                  <a:gd name="connsiteY37" fmla="*/ 104439 h 2791195"/>
                  <a:gd name="connsiteX38" fmla="*/ 316089 w 3281036"/>
                  <a:gd name="connsiteY38" fmla="*/ 81862 h 2791195"/>
                  <a:gd name="connsiteX39" fmla="*/ 248356 w 3281036"/>
                  <a:gd name="connsiteY39" fmla="*/ 47995 h 2791195"/>
                  <a:gd name="connsiteX40" fmla="*/ 214489 w 3281036"/>
                  <a:gd name="connsiteY40" fmla="*/ 25417 h 2791195"/>
                  <a:gd name="connsiteX41" fmla="*/ 282222 w 3281036"/>
                  <a:gd name="connsiteY41" fmla="*/ 47995 h 2791195"/>
                  <a:gd name="connsiteX42" fmla="*/ 316089 w 3281036"/>
                  <a:gd name="connsiteY42" fmla="*/ 59284 h 2791195"/>
                  <a:gd name="connsiteX43" fmla="*/ 699911 w 3281036"/>
                  <a:gd name="connsiteY43" fmla="*/ 70573 h 2791195"/>
                  <a:gd name="connsiteX44" fmla="*/ 857956 w 3281036"/>
                  <a:gd name="connsiteY44" fmla="*/ 59284 h 2791195"/>
                  <a:gd name="connsiteX45" fmla="*/ 1599796 w 3281036"/>
                  <a:gd name="connsiteY45" fmla="*/ 27433 h 2791195"/>
                  <a:gd name="connsiteX46" fmla="*/ 1680835 w 3281036"/>
                  <a:gd name="connsiteY46" fmla="*/ 53235 h 2791195"/>
                  <a:gd name="connsiteX47" fmla="*/ 1883632 w 3281036"/>
                  <a:gd name="connsiteY47" fmla="*/ 4049 h 2791195"/>
                  <a:gd name="connsiteX48" fmla="*/ 2283985 w 3281036"/>
                  <a:gd name="connsiteY48" fmla="*/ 22191 h 2791195"/>
                  <a:gd name="connsiteX49" fmla="*/ 2754489 w 3281036"/>
                  <a:gd name="connsiteY49" fmla="*/ 18966 h 2791195"/>
                  <a:gd name="connsiteX50" fmla="*/ 2894390 w 3281036"/>
                  <a:gd name="connsiteY50" fmla="*/ 30659 h 2791195"/>
                  <a:gd name="connsiteX51" fmla="*/ 3281036 w 3281036"/>
                  <a:gd name="connsiteY51" fmla="*/ 62912 h 2791195"/>
                  <a:gd name="connsiteX52" fmla="*/ 3239911 w 3281036"/>
                  <a:gd name="connsiteY52" fmla="*/ 172173 h 2791195"/>
                  <a:gd name="connsiteX53" fmla="*/ 3183467 w 3281036"/>
                  <a:gd name="connsiteY53" fmla="*/ 217328 h 2791195"/>
                  <a:gd name="connsiteX54" fmla="*/ 3149600 w 3281036"/>
                  <a:gd name="connsiteY54" fmla="*/ 296350 h 2791195"/>
                  <a:gd name="connsiteX55" fmla="*/ 3093156 w 3281036"/>
                  <a:gd name="connsiteY55" fmla="*/ 375373 h 2791195"/>
                  <a:gd name="connsiteX56" fmla="*/ 3081867 w 3281036"/>
                  <a:gd name="connsiteY56" fmla="*/ 759195 h 2791195"/>
                  <a:gd name="connsiteX57" fmla="*/ 3093156 w 3281036"/>
                  <a:gd name="connsiteY57" fmla="*/ 793062 h 2791195"/>
                  <a:gd name="connsiteX58" fmla="*/ 3104445 w 3281036"/>
                  <a:gd name="connsiteY58" fmla="*/ 883373 h 2791195"/>
                  <a:gd name="connsiteX59" fmla="*/ 3127022 w 3281036"/>
                  <a:gd name="connsiteY59" fmla="*/ 928528 h 2791195"/>
                  <a:gd name="connsiteX60" fmla="*/ 3138311 w 3281036"/>
                  <a:gd name="connsiteY60" fmla="*/ 962395 h 2791195"/>
                  <a:gd name="connsiteX61" fmla="*/ 3093156 w 3281036"/>
                  <a:gd name="connsiteY61" fmla="*/ 1097862 h 2791195"/>
                  <a:gd name="connsiteX62" fmla="*/ 3081867 w 3281036"/>
                  <a:gd name="connsiteY62" fmla="*/ 1131728 h 2791195"/>
                  <a:gd name="connsiteX63" fmla="*/ 3059289 w 3281036"/>
                  <a:gd name="connsiteY63" fmla="*/ 1165595 h 2791195"/>
                  <a:gd name="connsiteX64" fmla="*/ 3048000 w 3281036"/>
                  <a:gd name="connsiteY64" fmla="*/ 1199462 h 2791195"/>
                  <a:gd name="connsiteX65" fmla="*/ 3002845 w 3281036"/>
                  <a:gd name="connsiteY65" fmla="*/ 1244617 h 2791195"/>
                  <a:gd name="connsiteX66" fmla="*/ 2968978 w 3281036"/>
                  <a:gd name="connsiteY66" fmla="*/ 1312350 h 2791195"/>
                  <a:gd name="connsiteX67" fmla="*/ 2957689 w 3281036"/>
                  <a:gd name="connsiteY67" fmla="*/ 1346217 h 2791195"/>
                  <a:gd name="connsiteX68" fmla="*/ 2935111 w 3281036"/>
                  <a:gd name="connsiteY68" fmla="*/ 1391373 h 2791195"/>
                  <a:gd name="connsiteX69" fmla="*/ 2923822 w 3281036"/>
                  <a:gd name="connsiteY69" fmla="*/ 1515550 h 2791195"/>
                  <a:gd name="connsiteX70" fmla="*/ 2901245 w 3281036"/>
                  <a:gd name="connsiteY70" fmla="*/ 1560706 h 2791195"/>
                  <a:gd name="connsiteX71" fmla="*/ 2889956 w 3281036"/>
                  <a:gd name="connsiteY71" fmla="*/ 1594573 h 2791195"/>
                  <a:gd name="connsiteX72" fmla="*/ 2867378 w 3281036"/>
                  <a:gd name="connsiteY72" fmla="*/ 1786484 h 2791195"/>
                  <a:gd name="connsiteX73" fmla="*/ 2856089 w 3281036"/>
                  <a:gd name="connsiteY73" fmla="*/ 1842928 h 2791195"/>
                  <a:gd name="connsiteX74" fmla="*/ 2833511 w 3281036"/>
                  <a:gd name="connsiteY74" fmla="*/ 1876795 h 2791195"/>
                  <a:gd name="connsiteX75" fmla="*/ 2788356 w 3281036"/>
                  <a:gd name="connsiteY75" fmla="*/ 2034839 h 2791195"/>
                  <a:gd name="connsiteX76" fmla="*/ 2754489 w 3281036"/>
                  <a:gd name="connsiteY76" fmla="*/ 2068706 h 2791195"/>
                  <a:gd name="connsiteX77" fmla="*/ 2765778 w 3281036"/>
                  <a:gd name="connsiteY77" fmla="*/ 2113862 h 2791195"/>
                  <a:gd name="connsiteX78" fmla="*/ 2777067 w 3281036"/>
                  <a:gd name="connsiteY78" fmla="*/ 2147728 h 2791195"/>
                  <a:gd name="connsiteX79" fmla="*/ 2765778 w 3281036"/>
                  <a:gd name="connsiteY79" fmla="*/ 2215462 h 2791195"/>
                  <a:gd name="connsiteX80" fmla="*/ 2754489 w 3281036"/>
                  <a:gd name="connsiteY80" fmla="*/ 2249328 h 2791195"/>
                  <a:gd name="connsiteX81" fmla="*/ 2720622 w 3281036"/>
                  <a:gd name="connsiteY81" fmla="*/ 2271906 h 2791195"/>
                  <a:gd name="connsiteX82" fmla="*/ 2675467 w 3281036"/>
                  <a:gd name="connsiteY82" fmla="*/ 2497684 h 2791195"/>
                  <a:gd name="connsiteX83" fmla="*/ 2641600 w 3281036"/>
                  <a:gd name="connsiteY83" fmla="*/ 2554128 h 2791195"/>
                  <a:gd name="connsiteX84" fmla="*/ 2630311 w 3281036"/>
                  <a:gd name="connsiteY84" fmla="*/ 2633150 h 2791195"/>
                  <a:gd name="connsiteX85" fmla="*/ 2619022 w 3281036"/>
                  <a:gd name="connsiteY85" fmla="*/ 2667017 h 2791195"/>
                  <a:gd name="connsiteX86" fmla="*/ 2585156 w 3281036"/>
                  <a:gd name="connsiteY86" fmla="*/ 2678306 h 2791195"/>
                  <a:gd name="connsiteX87" fmla="*/ 2540000 w 3281036"/>
                  <a:gd name="connsiteY87" fmla="*/ 2723462 h 2791195"/>
                  <a:gd name="connsiteX88" fmla="*/ 2585156 w 3281036"/>
                  <a:gd name="connsiteY88" fmla="*/ 2746039 h 2791195"/>
                  <a:gd name="connsiteX89" fmla="*/ 2596445 w 3281036"/>
                  <a:gd name="connsiteY89" fmla="*/ 2779906 h 2791195"/>
                  <a:gd name="connsiteX90" fmla="*/ 2641600 w 3281036"/>
                  <a:gd name="connsiteY90" fmla="*/ 2791195 h 2791195"/>
                  <a:gd name="connsiteX91" fmla="*/ 2585156 w 3281036"/>
                  <a:gd name="connsiteY91" fmla="*/ 2779906 h 2791195"/>
                  <a:gd name="connsiteX92" fmla="*/ 2573867 w 3281036"/>
                  <a:gd name="connsiteY92" fmla="*/ 2734750 h 2791195"/>
                  <a:gd name="connsiteX93" fmla="*/ 2472267 w 3281036"/>
                  <a:gd name="connsiteY93" fmla="*/ 2655728 h 2791195"/>
                  <a:gd name="connsiteX94" fmla="*/ 2427111 w 3281036"/>
                  <a:gd name="connsiteY94" fmla="*/ 2599284 h 2791195"/>
                  <a:gd name="connsiteX95" fmla="*/ 2404533 w 3281036"/>
                  <a:gd name="connsiteY95" fmla="*/ 2565417 h 2791195"/>
                  <a:gd name="connsiteX96" fmla="*/ 2302933 w 3281036"/>
                  <a:gd name="connsiteY96" fmla="*/ 2520262 h 2791195"/>
                  <a:gd name="connsiteX97" fmla="*/ 2201333 w 3281036"/>
                  <a:gd name="connsiteY97" fmla="*/ 2452528 h 2791195"/>
                  <a:gd name="connsiteX98" fmla="*/ 2144889 w 3281036"/>
                  <a:gd name="connsiteY98" fmla="*/ 2418662 h 2791195"/>
                  <a:gd name="connsiteX99" fmla="*/ 1941689 w 3281036"/>
                  <a:gd name="connsiteY99" fmla="*/ 2396084 h 2791195"/>
                  <a:gd name="connsiteX100" fmla="*/ 1907822 w 3281036"/>
                  <a:gd name="connsiteY100" fmla="*/ 2384795 h 2791195"/>
                  <a:gd name="connsiteX101" fmla="*/ 1851378 w 3281036"/>
                  <a:gd name="connsiteY101" fmla="*/ 2373506 h 2791195"/>
                  <a:gd name="connsiteX102" fmla="*/ 1806222 w 3281036"/>
                  <a:gd name="connsiteY102" fmla="*/ 2362217 h 2791195"/>
                  <a:gd name="connsiteX103" fmla="*/ 1761067 w 3281036"/>
                  <a:gd name="connsiteY103" fmla="*/ 2339639 h 2791195"/>
                  <a:gd name="connsiteX104" fmla="*/ 1715911 w 3281036"/>
                  <a:gd name="connsiteY104" fmla="*/ 2328350 h 2791195"/>
                  <a:gd name="connsiteX105" fmla="*/ 1682045 w 3281036"/>
                  <a:gd name="connsiteY105" fmla="*/ 2305773 h 2791195"/>
                  <a:gd name="connsiteX106" fmla="*/ 1614311 w 3281036"/>
                  <a:gd name="connsiteY106" fmla="*/ 2204173 h 2791195"/>
                  <a:gd name="connsiteX107" fmla="*/ 1580445 w 3281036"/>
                  <a:gd name="connsiteY107" fmla="*/ 2294484 h 2791195"/>
                  <a:gd name="connsiteX108" fmla="*/ 1557867 w 3281036"/>
                  <a:gd name="connsiteY108" fmla="*/ 2260617 h 2791195"/>
                  <a:gd name="connsiteX109" fmla="*/ 1557866 w 3281036"/>
                  <a:gd name="connsiteY109" fmla="*/ 2091284 h 2791195"/>
                  <a:gd name="connsiteX110" fmla="*/ 1535289 w 3281036"/>
                  <a:gd name="connsiteY110" fmla="*/ 1854217 h 2791195"/>
                  <a:gd name="connsiteX111" fmla="*/ 1456267 w 3281036"/>
                  <a:gd name="connsiteY111" fmla="*/ 1831639 h 2791195"/>
                  <a:gd name="connsiteX112" fmla="*/ 1241778 w 3281036"/>
                  <a:gd name="connsiteY112" fmla="*/ 1842928 h 2791195"/>
                  <a:gd name="connsiteX113" fmla="*/ 1185333 w 3281036"/>
                  <a:gd name="connsiteY113" fmla="*/ 1854217 h 2791195"/>
                  <a:gd name="connsiteX114" fmla="*/ 936978 w 3281036"/>
                  <a:gd name="connsiteY114" fmla="*/ 1797773 h 2791195"/>
                  <a:gd name="connsiteX115" fmla="*/ 801511 w 3281036"/>
                  <a:gd name="connsiteY115" fmla="*/ 1752617 h 2791195"/>
                  <a:gd name="connsiteX116" fmla="*/ 609600 w 3281036"/>
                  <a:gd name="connsiteY116" fmla="*/ 1718750 h 2791195"/>
                  <a:gd name="connsiteX117" fmla="*/ 485422 w 3281036"/>
                  <a:gd name="connsiteY117" fmla="*/ 1684884 h 2791195"/>
                  <a:gd name="connsiteX118" fmla="*/ 180622 w 3281036"/>
                  <a:gd name="connsiteY118" fmla="*/ 1651017 h 2791195"/>
                  <a:gd name="connsiteX119" fmla="*/ 146756 w 3281036"/>
                  <a:gd name="connsiteY119" fmla="*/ 1662306 h 2791195"/>
                  <a:gd name="connsiteX120" fmla="*/ 135467 w 3281036"/>
                  <a:gd name="connsiteY120" fmla="*/ 1730039 h 2791195"/>
                  <a:gd name="connsiteX121" fmla="*/ 33867 w 3281036"/>
                  <a:gd name="connsiteY121" fmla="*/ 1718750 h 2791195"/>
                  <a:gd name="connsiteX122" fmla="*/ 0 w 3281036"/>
                  <a:gd name="connsiteY122" fmla="*/ 1684884 h 2791195"/>
                  <a:gd name="connsiteX0" fmla="*/ 67733 w 3281036"/>
                  <a:gd name="connsiteY0" fmla="*/ 1154306 h 2791195"/>
                  <a:gd name="connsiteX1" fmla="*/ 124178 w 3281036"/>
                  <a:gd name="connsiteY1" fmla="*/ 1131728 h 2791195"/>
                  <a:gd name="connsiteX2" fmla="*/ 406400 w 3281036"/>
                  <a:gd name="connsiteY2" fmla="*/ 1176884 h 2791195"/>
                  <a:gd name="connsiteX3" fmla="*/ 485422 w 3281036"/>
                  <a:gd name="connsiteY3" fmla="*/ 1188173 h 2791195"/>
                  <a:gd name="connsiteX4" fmla="*/ 553156 w 3281036"/>
                  <a:gd name="connsiteY4" fmla="*/ 1222039 h 2791195"/>
                  <a:gd name="connsiteX5" fmla="*/ 790222 w 3281036"/>
                  <a:gd name="connsiteY5" fmla="*/ 1267195 h 2791195"/>
                  <a:gd name="connsiteX6" fmla="*/ 801511 w 3281036"/>
                  <a:gd name="connsiteY6" fmla="*/ 1301062 h 2791195"/>
                  <a:gd name="connsiteX7" fmla="*/ 993422 w 3281036"/>
                  <a:gd name="connsiteY7" fmla="*/ 1312350 h 2791195"/>
                  <a:gd name="connsiteX8" fmla="*/ 1027289 w 3281036"/>
                  <a:gd name="connsiteY8" fmla="*/ 1323639 h 2791195"/>
                  <a:gd name="connsiteX9" fmla="*/ 1162756 w 3281036"/>
                  <a:gd name="connsiteY9" fmla="*/ 1346217 h 2791195"/>
                  <a:gd name="connsiteX10" fmla="*/ 1501422 w 3281036"/>
                  <a:gd name="connsiteY10" fmla="*/ 1323639 h 2791195"/>
                  <a:gd name="connsiteX11" fmla="*/ 1557867 w 3281036"/>
                  <a:gd name="connsiteY11" fmla="*/ 1312350 h 2791195"/>
                  <a:gd name="connsiteX12" fmla="*/ 1569156 w 3281036"/>
                  <a:gd name="connsiteY12" fmla="*/ 1233328 h 2791195"/>
                  <a:gd name="connsiteX13" fmla="*/ 1501422 w 3281036"/>
                  <a:gd name="connsiteY13" fmla="*/ 1086573 h 2791195"/>
                  <a:gd name="connsiteX14" fmla="*/ 1467556 w 3281036"/>
                  <a:gd name="connsiteY14" fmla="*/ 1075284 h 2791195"/>
                  <a:gd name="connsiteX15" fmla="*/ 1422400 w 3281036"/>
                  <a:gd name="connsiteY15" fmla="*/ 973684 h 2791195"/>
                  <a:gd name="connsiteX16" fmla="*/ 1377245 w 3281036"/>
                  <a:gd name="connsiteY16" fmla="*/ 928528 h 2791195"/>
                  <a:gd name="connsiteX17" fmla="*/ 1343378 w 3281036"/>
                  <a:gd name="connsiteY17" fmla="*/ 894662 h 2791195"/>
                  <a:gd name="connsiteX18" fmla="*/ 1286933 w 3281036"/>
                  <a:gd name="connsiteY18" fmla="*/ 826928 h 2791195"/>
                  <a:gd name="connsiteX19" fmla="*/ 1275645 w 3281036"/>
                  <a:gd name="connsiteY19" fmla="*/ 793062 h 2791195"/>
                  <a:gd name="connsiteX20" fmla="*/ 1219200 w 3281036"/>
                  <a:gd name="connsiteY20" fmla="*/ 725328 h 2791195"/>
                  <a:gd name="connsiteX21" fmla="*/ 1207911 w 3281036"/>
                  <a:gd name="connsiteY21" fmla="*/ 691462 h 2791195"/>
                  <a:gd name="connsiteX22" fmla="*/ 1162756 w 3281036"/>
                  <a:gd name="connsiteY22" fmla="*/ 680173 h 2791195"/>
                  <a:gd name="connsiteX23" fmla="*/ 1128889 w 3281036"/>
                  <a:gd name="connsiteY23" fmla="*/ 646306 h 2791195"/>
                  <a:gd name="connsiteX24" fmla="*/ 1049867 w 3281036"/>
                  <a:gd name="connsiteY24" fmla="*/ 623728 h 2791195"/>
                  <a:gd name="connsiteX25" fmla="*/ 1004711 w 3281036"/>
                  <a:gd name="connsiteY25" fmla="*/ 578573 h 2791195"/>
                  <a:gd name="connsiteX26" fmla="*/ 891822 w 3281036"/>
                  <a:gd name="connsiteY26" fmla="*/ 522128 h 2791195"/>
                  <a:gd name="connsiteX27" fmla="*/ 835378 w 3281036"/>
                  <a:gd name="connsiteY27" fmla="*/ 499550 h 2791195"/>
                  <a:gd name="connsiteX28" fmla="*/ 801511 w 3281036"/>
                  <a:gd name="connsiteY28" fmla="*/ 476973 h 2791195"/>
                  <a:gd name="connsiteX29" fmla="*/ 756356 w 3281036"/>
                  <a:gd name="connsiteY29" fmla="*/ 443106 h 2791195"/>
                  <a:gd name="connsiteX30" fmla="*/ 699911 w 3281036"/>
                  <a:gd name="connsiteY30" fmla="*/ 431817 h 2791195"/>
                  <a:gd name="connsiteX31" fmla="*/ 677333 w 3281036"/>
                  <a:gd name="connsiteY31" fmla="*/ 386662 h 2791195"/>
                  <a:gd name="connsiteX32" fmla="*/ 666045 w 3281036"/>
                  <a:gd name="connsiteY32" fmla="*/ 307639 h 2791195"/>
                  <a:gd name="connsiteX33" fmla="*/ 632178 w 3281036"/>
                  <a:gd name="connsiteY33" fmla="*/ 273773 h 2791195"/>
                  <a:gd name="connsiteX34" fmla="*/ 609600 w 3281036"/>
                  <a:gd name="connsiteY34" fmla="*/ 228617 h 2791195"/>
                  <a:gd name="connsiteX35" fmla="*/ 541867 w 3281036"/>
                  <a:gd name="connsiteY35" fmla="*/ 127017 h 2791195"/>
                  <a:gd name="connsiteX36" fmla="*/ 462845 w 3281036"/>
                  <a:gd name="connsiteY36" fmla="*/ 115728 h 2791195"/>
                  <a:gd name="connsiteX37" fmla="*/ 417689 w 3281036"/>
                  <a:gd name="connsiteY37" fmla="*/ 104439 h 2791195"/>
                  <a:gd name="connsiteX38" fmla="*/ 316089 w 3281036"/>
                  <a:gd name="connsiteY38" fmla="*/ 81862 h 2791195"/>
                  <a:gd name="connsiteX39" fmla="*/ 248356 w 3281036"/>
                  <a:gd name="connsiteY39" fmla="*/ 47995 h 2791195"/>
                  <a:gd name="connsiteX40" fmla="*/ 214489 w 3281036"/>
                  <a:gd name="connsiteY40" fmla="*/ 25417 h 2791195"/>
                  <a:gd name="connsiteX41" fmla="*/ 282222 w 3281036"/>
                  <a:gd name="connsiteY41" fmla="*/ 47995 h 2791195"/>
                  <a:gd name="connsiteX42" fmla="*/ 316089 w 3281036"/>
                  <a:gd name="connsiteY42" fmla="*/ 59284 h 2791195"/>
                  <a:gd name="connsiteX43" fmla="*/ 699911 w 3281036"/>
                  <a:gd name="connsiteY43" fmla="*/ 70573 h 2791195"/>
                  <a:gd name="connsiteX44" fmla="*/ 857956 w 3281036"/>
                  <a:gd name="connsiteY44" fmla="*/ 59284 h 2791195"/>
                  <a:gd name="connsiteX45" fmla="*/ 1599796 w 3281036"/>
                  <a:gd name="connsiteY45" fmla="*/ 27433 h 2791195"/>
                  <a:gd name="connsiteX46" fmla="*/ 1680835 w 3281036"/>
                  <a:gd name="connsiteY46" fmla="*/ 53235 h 2791195"/>
                  <a:gd name="connsiteX47" fmla="*/ 1883632 w 3281036"/>
                  <a:gd name="connsiteY47" fmla="*/ 4049 h 2791195"/>
                  <a:gd name="connsiteX48" fmla="*/ 2283985 w 3281036"/>
                  <a:gd name="connsiteY48" fmla="*/ 22191 h 2791195"/>
                  <a:gd name="connsiteX49" fmla="*/ 2754489 w 3281036"/>
                  <a:gd name="connsiteY49" fmla="*/ 18966 h 2791195"/>
                  <a:gd name="connsiteX50" fmla="*/ 2894390 w 3281036"/>
                  <a:gd name="connsiteY50" fmla="*/ 30659 h 2791195"/>
                  <a:gd name="connsiteX51" fmla="*/ 3281036 w 3281036"/>
                  <a:gd name="connsiteY51" fmla="*/ 62912 h 2791195"/>
                  <a:gd name="connsiteX52" fmla="*/ 3239911 w 3281036"/>
                  <a:gd name="connsiteY52" fmla="*/ 172173 h 2791195"/>
                  <a:gd name="connsiteX53" fmla="*/ 3183467 w 3281036"/>
                  <a:gd name="connsiteY53" fmla="*/ 217328 h 2791195"/>
                  <a:gd name="connsiteX54" fmla="*/ 3149600 w 3281036"/>
                  <a:gd name="connsiteY54" fmla="*/ 296350 h 2791195"/>
                  <a:gd name="connsiteX55" fmla="*/ 3093156 w 3281036"/>
                  <a:gd name="connsiteY55" fmla="*/ 375373 h 2791195"/>
                  <a:gd name="connsiteX56" fmla="*/ 3227010 w 3281036"/>
                  <a:gd name="connsiteY56" fmla="*/ 595910 h 2791195"/>
                  <a:gd name="connsiteX57" fmla="*/ 3093156 w 3281036"/>
                  <a:gd name="connsiteY57" fmla="*/ 793062 h 2791195"/>
                  <a:gd name="connsiteX58" fmla="*/ 3104445 w 3281036"/>
                  <a:gd name="connsiteY58" fmla="*/ 883373 h 2791195"/>
                  <a:gd name="connsiteX59" fmla="*/ 3127022 w 3281036"/>
                  <a:gd name="connsiteY59" fmla="*/ 928528 h 2791195"/>
                  <a:gd name="connsiteX60" fmla="*/ 3138311 w 3281036"/>
                  <a:gd name="connsiteY60" fmla="*/ 962395 h 2791195"/>
                  <a:gd name="connsiteX61" fmla="*/ 3093156 w 3281036"/>
                  <a:gd name="connsiteY61" fmla="*/ 1097862 h 2791195"/>
                  <a:gd name="connsiteX62" fmla="*/ 3081867 w 3281036"/>
                  <a:gd name="connsiteY62" fmla="*/ 1131728 h 2791195"/>
                  <a:gd name="connsiteX63" fmla="*/ 3059289 w 3281036"/>
                  <a:gd name="connsiteY63" fmla="*/ 1165595 h 2791195"/>
                  <a:gd name="connsiteX64" fmla="*/ 3048000 w 3281036"/>
                  <a:gd name="connsiteY64" fmla="*/ 1199462 h 2791195"/>
                  <a:gd name="connsiteX65" fmla="*/ 3002845 w 3281036"/>
                  <a:gd name="connsiteY65" fmla="*/ 1244617 h 2791195"/>
                  <a:gd name="connsiteX66" fmla="*/ 2968978 w 3281036"/>
                  <a:gd name="connsiteY66" fmla="*/ 1312350 h 2791195"/>
                  <a:gd name="connsiteX67" fmla="*/ 2957689 w 3281036"/>
                  <a:gd name="connsiteY67" fmla="*/ 1346217 h 2791195"/>
                  <a:gd name="connsiteX68" fmla="*/ 2935111 w 3281036"/>
                  <a:gd name="connsiteY68" fmla="*/ 1391373 h 2791195"/>
                  <a:gd name="connsiteX69" fmla="*/ 2923822 w 3281036"/>
                  <a:gd name="connsiteY69" fmla="*/ 1515550 h 2791195"/>
                  <a:gd name="connsiteX70" fmla="*/ 2901245 w 3281036"/>
                  <a:gd name="connsiteY70" fmla="*/ 1560706 h 2791195"/>
                  <a:gd name="connsiteX71" fmla="*/ 2889956 w 3281036"/>
                  <a:gd name="connsiteY71" fmla="*/ 1594573 h 2791195"/>
                  <a:gd name="connsiteX72" fmla="*/ 2867378 w 3281036"/>
                  <a:gd name="connsiteY72" fmla="*/ 1786484 h 2791195"/>
                  <a:gd name="connsiteX73" fmla="*/ 2856089 w 3281036"/>
                  <a:gd name="connsiteY73" fmla="*/ 1842928 h 2791195"/>
                  <a:gd name="connsiteX74" fmla="*/ 2833511 w 3281036"/>
                  <a:gd name="connsiteY74" fmla="*/ 1876795 h 2791195"/>
                  <a:gd name="connsiteX75" fmla="*/ 2788356 w 3281036"/>
                  <a:gd name="connsiteY75" fmla="*/ 2034839 h 2791195"/>
                  <a:gd name="connsiteX76" fmla="*/ 2754489 w 3281036"/>
                  <a:gd name="connsiteY76" fmla="*/ 2068706 h 2791195"/>
                  <a:gd name="connsiteX77" fmla="*/ 2765778 w 3281036"/>
                  <a:gd name="connsiteY77" fmla="*/ 2113862 h 2791195"/>
                  <a:gd name="connsiteX78" fmla="*/ 2777067 w 3281036"/>
                  <a:gd name="connsiteY78" fmla="*/ 2147728 h 2791195"/>
                  <a:gd name="connsiteX79" fmla="*/ 2765778 w 3281036"/>
                  <a:gd name="connsiteY79" fmla="*/ 2215462 h 2791195"/>
                  <a:gd name="connsiteX80" fmla="*/ 2754489 w 3281036"/>
                  <a:gd name="connsiteY80" fmla="*/ 2249328 h 2791195"/>
                  <a:gd name="connsiteX81" fmla="*/ 2720622 w 3281036"/>
                  <a:gd name="connsiteY81" fmla="*/ 2271906 h 2791195"/>
                  <a:gd name="connsiteX82" fmla="*/ 2675467 w 3281036"/>
                  <a:gd name="connsiteY82" fmla="*/ 2497684 h 2791195"/>
                  <a:gd name="connsiteX83" fmla="*/ 2641600 w 3281036"/>
                  <a:gd name="connsiteY83" fmla="*/ 2554128 h 2791195"/>
                  <a:gd name="connsiteX84" fmla="*/ 2630311 w 3281036"/>
                  <a:gd name="connsiteY84" fmla="*/ 2633150 h 2791195"/>
                  <a:gd name="connsiteX85" fmla="*/ 2619022 w 3281036"/>
                  <a:gd name="connsiteY85" fmla="*/ 2667017 h 2791195"/>
                  <a:gd name="connsiteX86" fmla="*/ 2585156 w 3281036"/>
                  <a:gd name="connsiteY86" fmla="*/ 2678306 h 2791195"/>
                  <a:gd name="connsiteX87" fmla="*/ 2540000 w 3281036"/>
                  <a:gd name="connsiteY87" fmla="*/ 2723462 h 2791195"/>
                  <a:gd name="connsiteX88" fmla="*/ 2585156 w 3281036"/>
                  <a:gd name="connsiteY88" fmla="*/ 2746039 h 2791195"/>
                  <a:gd name="connsiteX89" fmla="*/ 2596445 w 3281036"/>
                  <a:gd name="connsiteY89" fmla="*/ 2779906 h 2791195"/>
                  <a:gd name="connsiteX90" fmla="*/ 2641600 w 3281036"/>
                  <a:gd name="connsiteY90" fmla="*/ 2791195 h 2791195"/>
                  <a:gd name="connsiteX91" fmla="*/ 2585156 w 3281036"/>
                  <a:gd name="connsiteY91" fmla="*/ 2779906 h 2791195"/>
                  <a:gd name="connsiteX92" fmla="*/ 2573867 w 3281036"/>
                  <a:gd name="connsiteY92" fmla="*/ 2734750 h 2791195"/>
                  <a:gd name="connsiteX93" fmla="*/ 2472267 w 3281036"/>
                  <a:gd name="connsiteY93" fmla="*/ 2655728 h 2791195"/>
                  <a:gd name="connsiteX94" fmla="*/ 2427111 w 3281036"/>
                  <a:gd name="connsiteY94" fmla="*/ 2599284 h 2791195"/>
                  <a:gd name="connsiteX95" fmla="*/ 2404533 w 3281036"/>
                  <a:gd name="connsiteY95" fmla="*/ 2565417 h 2791195"/>
                  <a:gd name="connsiteX96" fmla="*/ 2302933 w 3281036"/>
                  <a:gd name="connsiteY96" fmla="*/ 2520262 h 2791195"/>
                  <a:gd name="connsiteX97" fmla="*/ 2201333 w 3281036"/>
                  <a:gd name="connsiteY97" fmla="*/ 2452528 h 2791195"/>
                  <a:gd name="connsiteX98" fmla="*/ 2144889 w 3281036"/>
                  <a:gd name="connsiteY98" fmla="*/ 2418662 h 2791195"/>
                  <a:gd name="connsiteX99" fmla="*/ 1941689 w 3281036"/>
                  <a:gd name="connsiteY99" fmla="*/ 2396084 h 2791195"/>
                  <a:gd name="connsiteX100" fmla="*/ 1907822 w 3281036"/>
                  <a:gd name="connsiteY100" fmla="*/ 2384795 h 2791195"/>
                  <a:gd name="connsiteX101" fmla="*/ 1851378 w 3281036"/>
                  <a:gd name="connsiteY101" fmla="*/ 2373506 h 2791195"/>
                  <a:gd name="connsiteX102" fmla="*/ 1806222 w 3281036"/>
                  <a:gd name="connsiteY102" fmla="*/ 2362217 h 2791195"/>
                  <a:gd name="connsiteX103" fmla="*/ 1761067 w 3281036"/>
                  <a:gd name="connsiteY103" fmla="*/ 2339639 h 2791195"/>
                  <a:gd name="connsiteX104" fmla="*/ 1715911 w 3281036"/>
                  <a:gd name="connsiteY104" fmla="*/ 2328350 h 2791195"/>
                  <a:gd name="connsiteX105" fmla="*/ 1682045 w 3281036"/>
                  <a:gd name="connsiteY105" fmla="*/ 2305773 h 2791195"/>
                  <a:gd name="connsiteX106" fmla="*/ 1614311 w 3281036"/>
                  <a:gd name="connsiteY106" fmla="*/ 2204173 h 2791195"/>
                  <a:gd name="connsiteX107" fmla="*/ 1580445 w 3281036"/>
                  <a:gd name="connsiteY107" fmla="*/ 2294484 h 2791195"/>
                  <a:gd name="connsiteX108" fmla="*/ 1557867 w 3281036"/>
                  <a:gd name="connsiteY108" fmla="*/ 2260617 h 2791195"/>
                  <a:gd name="connsiteX109" fmla="*/ 1557866 w 3281036"/>
                  <a:gd name="connsiteY109" fmla="*/ 2091284 h 2791195"/>
                  <a:gd name="connsiteX110" fmla="*/ 1535289 w 3281036"/>
                  <a:gd name="connsiteY110" fmla="*/ 1854217 h 2791195"/>
                  <a:gd name="connsiteX111" fmla="*/ 1456267 w 3281036"/>
                  <a:gd name="connsiteY111" fmla="*/ 1831639 h 2791195"/>
                  <a:gd name="connsiteX112" fmla="*/ 1241778 w 3281036"/>
                  <a:gd name="connsiteY112" fmla="*/ 1842928 h 2791195"/>
                  <a:gd name="connsiteX113" fmla="*/ 1185333 w 3281036"/>
                  <a:gd name="connsiteY113" fmla="*/ 1854217 h 2791195"/>
                  <a:gd name="connsiteX114" fmla="*/ 936978 w 3281036"/>
                  <a:gd name="connsiteY114" fmla="*/ 1797773 h 2791195"/>
                  <a:gd name="connsiteX115" fmla="*/ 801511 w 3281036"/>
                  <a:gd name="connsiteY115" fmla="*/ 1752617 h 2791195"/>
                  <a:gd name="connsiteX116" fmla="*/ 609600 w 3281036"/>
                  <a:gd name="connsiteY116" fmla="*/ 1718750 h 2791195"/>
                  <a:gd name="connsiteX117" fmla="*/ 485422 w 3281036"/>
                  <a:gd name="connsiteY117" fmla="*/ 1684884 h 2791195"/>
                  <a:gd name="connsiteX118" fmla="*/ 180622 w 3281036"/>
                  <a:gd name="connsiteY118" fmla="*/ 1651017 h 2791195"/>
                  <a:gd name="connsiteX119" fmla="*/ 146756 w 3281036"/>
                  <a:gd name="connsiteY119" fmla="*/ 1662306 h 2791195"/>
                  <a:gd name="connsiteX120" fmla="*/ 135467 w 3281036"/>
                  <a:gd name="connsiteY120" fmla="*/ 1730039 h 2791195"/>
                  <a:gd name="connsiteX121" fmla="*/ 33867 w 3281036"/>
                  <a:gd name="connsiteY121" fmla="*/ 1718750 h 2791195"/>
                  <a:gd name="connsiteX122" fmla="*/ 0 w 3281036"/>
                  <a:gd name="connsiteY122" fmla="*/ 1684884 h 2791195"/>
                  <a:gd name="connsiteX0" fmla="*/ 67733 w 3282969"/>
                  <a:gd name="connsiteY0" fmla="*/ 1154306 h 2791195"/>
                  <a:gd name="connsiteX1" fmla="*/ 124178 w 3282969"/>
                  <a:gd name="connsiteY1" fmla="*/ 1131728 h 2791195"/>
                  <a:gd name="connsiteX2" fmla="*/ 406400 w 3282969"/>
                  <a:gd name="connsiteY2" fmla="*/ 1176884 h 2791195"/>
                  <a:gd name="connsiteX3" fmla="*/ 485422 w 3282969"/>
                  <a:gd name="connsiteY3" fmla="*/ 1188173 h 2791195"/>
                  <a:gd name="connsiteX4" fmla="*/ 553156 w 3282969"/>
                  <a:gd name="connsiteY4" fmla="*/ 1222039 h 2791195"/>
                  <a:gd name="connsiteX5" fmla="*/ 790222 w 3282969"/>
                  <a:gd name="connsiteY5" fmla="*/ 1267195 h 2791195"/>
                  <a:gd name="connsiteX6" fmla="*/ 801511 w 3282969"/>
                  <a:gd name="connsiteY6" fmla="*/ 1301062 h 2791195"/>
                  <a:gd name="connsiteX7" fmla="*/ 993422 w 3282969"/>
                  <a:gd name="connsiteY7" fmla="*/ 1312350 h 2791195"/>
                  <a:gd name="connsiteX8" fmla="*/ 1027289 w 3282969"/>
                  <a:gd name="connsiteY8" fmla="*/ 1323639 h 2791195"/>
                  <a:gd name="connsiteX9" fmla="*/ 1162756 w 3282969"/>
                  <a:gd name="connsiteY9" fmla="*/ 1346217 h 2791195"/>
                  <a:gd name="connsiteX10" fmla="*/ 1501422 w 3282969"/>
                  <a:gd name="connsiteY10" fmla="*/ 1323639 h 2791195"/>
                  <a:gd name="connsiteX11" fmla="*/ 1557867 w 3282969"/>
                  <a:gd name="connsiteY11" fmla="*/ 1312350 h 2791195"/>
                  <a:gd name="connsiteX12" fmla="*/ 1569156 w 3282969"/>
                  <a:gd name="connsiteY12" fmla="*/ 1233328 h 2791195"/>
                  <a:gd name="connsiteX13" fmla="*/ 1501422 w 3282969"/>
                  <a:gd name="connsiteY13" fmla="*/ 1086573 h 2791195"/>
                  <a:gd name="connsiteX14" fmla="*/ 1467556 w 3282969"/>
                  <a:gd name="connsiteY14" fmla="*/ 1075284 h 2791195"/>
                  <a:gd name="connsiteX15" fmla="*/ 1422400 w 3282969"/>
                  <a:gd name="connsiteY15" fmla="*/ 973684 h 2791195"/>
                  <a:gd name="connsiteX16" fmla="*/ 1377245 w 3282969"/>
                  <a:gd name="connsiteY16" fmla="*/ 928528 h 2791195"/>
                  <a:gd name="connsiteX17" fmla="*/ 1343378 w 3282969"/>
                  <a:gd name="connsiteY17" fmla="*/ 894662 h 2791195"/>
                  <a:gd name="connsiteX18" fmla="*/ 1286933 w 3282969"/>
                  <a:gd name="connsiteY18" fmla="*/ 826928 h 2791195"/>
                  <a:gd name="connsiteX19" fmla="*/ 1275645 w 3282969"/>
                  <a:gd name="connsiteY19" fmla="*/ 793062 h 2791195"/>
                  <a:gd name="connsiteX20" fmla="*/ 1219200 w 3282969"/>
                  <a:gd name="connsiteY20" fmla="*/ 725328 h 2791195"/>
                  <a:gd name="connsiteX21" fmla="*/ 1207911 w 3282969"/>
                  <a:gd name="connsiteY21" fmla="*/ 691462 h 2791195"/>
                  <a:gd name="connsiteX22" fmla="*/ 1162756 w 3282969"/>
                  <a:gd name="connsiteY22" fmla="*/ 680173 h 2791195"/>
                  <a:gd name="connsiteX23" fmla="*/ 1128889 w 3282969"/>
                  <a:gd name="connsiteY23" fmla="*/ 646306 h 2791195"/>
                  <a:gd name="connsiteX24" fmla="*/ 1049867 w 3282969"/>
                  <a:gd name="connsiteY24" fmla="*/ 623728 h 2791195"/>
                  <a:gd name="connsiteX25" fmla="*/ 1004711 w 3282969"/>
                  <a:gd name="connsiteY25" fmla="*/ 578573 h 2791195"/>
                  <a:gd name="connsiteX26" fmla="*/ 891822 w 3282969"/>
                  <a:gd name="connsiteY26" fmla="*/ 522128 h 2791195"/>
                  <a:gd name="connsiteX27" fmla="*/ 835378 w 3282969"/>
                  <a:gd name="connsiteY27" fmla="*/ 499550 h 2791195"/>
                  <a:gd name="connsiteX28" fmla="*/ 801511 w 3282969"/>
                  <a:gd name="connsiteY28" fmla="*/ 476973 h 2791195"/>
                  <a:gd name="connsiteX29" fmla="*/ 756356 w 3282969"/>
                  <a:gd name="connsiteY29" fmla="*/ 443106 h 2791195"/>
                  <a:gd name="connsiteX30" fmla="*/ 699911 w 3282969"/>
                  <a:gd name="connsiteY30" fmla="*/ 431817 h 2791195"/>
                  <a:gd name="connsiteX31" fmla="*/ 677333 w 3282969"/>
                  <a:gd name="connsiteY31" fmla="*/ 386662 h 2791195"/>
                  <a:gd name="connsiteX32" fmla="*/ 666045 w 3282969"/>
                  <a:gd name="connsiteY32" fmla="*/ 307639 h 2791195"/>
                  <a:gd name="connsiteX33" fmla="*/ 632178 w 3282969"/>
                  <a:gd name="connsiteY33" fmla="*/ 273773 h 2791195"/>
                  <a:gd name="connsiteX34" fmla="*/ 609600 w 3282969"/>
                  <a:gd name="connsiteY34" fmla="*/ 228617 h 2791195"/>
                  <a:gd name="connsiteX35" fmla="*/ 541867 w 3282969"/>
                  <a:gd name="connsiteY35" fmla="*/ 127017 h 2791195"/>
                  <a:gd name="connsiteX36" fmla="*/ 462845 w 3282969"/>
                  <a:gd name="connsiteY36" fmla="*/ 115728 h 2791195"/>
                  <a:gd name="connsiteX37" fmla="*/ 417689 w 3282969"/>
                  <a:gd name="connsiteY37" fmla="*/ 104439 h 2791195"/>
                  <a:gd name="connsiteX38" fmla="*/ 316089 w 3282969"/>
                  <a:gd name="connsiteY38" fmla="*/ 81862 h 2791195"/>
                  <a:gd name="connsiteX39" fmla="*/ 248356 w 3282969"/>
                  <a:gd name="connsiteY39" fmla="*/ 47995 h 2791195"/>
                  <a:gd name="connsiteX40" fmla="*/ 214489 w 3282969"/>
                  <a:gd name="connsiteY40" fmla="*/ 25417 h 2791195"/>
                  <a:gd name="connsiteX41" fmla="*/ 282222 w 3282969"/>
                  <a:gd name="connsiteY41" fmla="*/ 47995 h 2791195"/>
                  <a:gd name="connsiteX42" fmla="*/ 316089 w 3282969"/>
                  <a:gd name="connsiteY42" fmla="*/ 59284 h 2791195"/>
                  <a:gd name="connsiteX43" fmla="*/ 699911 w 3282969"/>
                  <a:gd name="connsiteY43" fmla="*/ 70573 h 2791195"/>
                  <a:gd name="connsiteX44" fmla="*/ 857956 w 3282969"/>
                  <a:gd name="connsiteY44" fmla="*/ 59284 h 2791195"/>
                  <a:gd name="connsiteX45" fmla="*/ 1599796 w 3282969"/>
                  <a:gd name="connsiteY45" fmla="*/ 27433 h 2791195"/>
                  <a:gd name="connsiteX46" fmla="*/ 1680835 w 3282969"/>
                  <a:gd name="connsiteY46" fmla="*/ 53235 h 2791195"/>
                  <a:gd name="connsiteX47" fmla="*/ 1883632 w 3282969"/>
                  <a:gd name="connsiteY47" fmla="*/ 4049 h 2791195"/>
                  <a:gd name="connsiteX48" fmla="*/ 2283985 w 3282969"/>
                  <a:gd name="connsiteY48" fmla="*/ 22191 h 2791195"/>
                  <a:gd name="connsiteX49" fmla="*/ 2754489 w 3282969"/>
                  <a:gd name="connsiteY49" fmla="*/ 18966 h 2791195"/>
                  <a:gd name="connsiteX50" fmla="*/ 2894390 w 3282969"/>
                  <a:gd name="connsiteY50" fmla="*/ 30659 h 2791195"/>
                  <a:gd name="connsiteX51" fmla="*/ 3281036 w 3282969"/>
                  <a:gd name="connsiteY51" fmla="*/ 62912 h 2791195"/>
                  <a:gd name="connsiteX52" fmla="*/ 3239911 w 3282969"/>
                  <a:gd name="connsiteY52" fmla="*/ 172173 h 2791195"/>
                  <a:gd name="connsiteX53" fmla="*/ 3183467 w 3282969"/>
                  <a:gd name="connsiteY53" fmla="*/ 217328 h 2791195"/>
                  <a:gd name="connsiteX54" fmla="*/ 3149600 w 3282969"/>
                  <a:gd name="connsiteY54" fmla="*/ 296350 h 2791195"/>
                  <a:gd name="connsiteX55" fmla="*/ 3281841 w 3282969"/>
                  <a:gd name="connsiteY55" fmla="*/ 368116 h 2791195"/>
                  <a:gd name="connsiteX56" fmla="*/ 3227010 w 3282969"/>
                  <a:gd name="connsiteY56" fmla="*/ 595910 h 2791195"/>
                  <a:gd name="connsiteX57" fmla="*/ 3093156 w 3282969"/>
                  <a:gd name="connsiteY57" fmla="*/ 793062 h 2791195"/>
                  <a:gd name="connsiteX58" fmla="*/ 3104445 w 3282969"/>
                  <a:gd name="connsiteY58" fmla="*/ 883373 h 2791195"/>
                  <a:gd name="connsiteX59" fmla="*/ 3127022 w 3282969"/>
                  <a:gd name="connsiteY59" fmla="*/ 928528 h 2791195"/>
                  <a:gd name="connsiteX60" fmla="*/ 3138311 w 3282969"/>
                  <a:gd name="connsiteY60" fmla="*/ 962395 h 2791195"/>
                  <a:gd name="connsiteX61" fmla="*/ 3093156 w 3282969"/>
                  <a:gd name="connsiteY61" fmla="*/ 1097862 h 2791195"/>
                  <a:gd name="connsiteX62" fmla="*/ 3081867 w 3282969"/>
                  <a:gd name="connsiteY62" fmla="*/ 1131728 h 2791195"/>
                  <a:gd name="connsiteX63" fmla="*/ 3059289 w 3282969"/>
                  <a:gd name="connsiteY63" fmla="*/ 1165595 h 2791195"/>
                  <a:gd name="connsiteX64" fmla="*/ 3048000 w 3282969"/>
                  <a:gd name="connsiteY64" fmla="*/ 1199462 h 2791195"/>
                  <a:gd name="connsiteX65" fmla="*/ 3002845 w 3282969"/>
                  <a:gd name="connsiteY65" fmla="*/ 1244617 h 2791195"/>
                  <a:gd name="connsiteX66" fmla="*/ 2968978 w 3282969"/>
                  <a:gd name="connsiteY66" fmla="*/ 1312350 h 2791195"/>
                  <a:gd name="connsiteX67" fmla="*/ 2957689 w 3282969"/>
                  <a:gd name="connsiteY67" fmla="*/ 1346217 h 2791195"/>
                  <a:gd name="connsiteX68" fmla="*/ 2935111 w 3282969"/>
                  <a:gd name="connsiteY68" fmla="*/ 1391373 h 2791195"/>
                  <a:gd name="connsiteX69" fmla="*/ 2923822 w 3282969"/>
                  <a:gd name="connsiteY69" fmla="*/ 1515550 h 2791195"/>
                  <a:gd name="connsiteX70" fmla="*/ 2901245 w 3282969"/>
                  <a:gd name="connsiteY70" fmla="*/ 1560706 h 2791195"/>
                  <a:gd name="connsiteX71" fmla="*/ 2889956 w 3282969"/>
                  <a:gd name="connsiteY71" fmla="*/ 1594573 h 2791195"/>
                  <a:gd name="connsiteX72" fmla="*/ 2867378 w 3282969"/>
                  <a:gd name="connsiteY72" fmla="*/ 1786484 h 2791195"/>
                  <a:gd name="connsiteX73" fmla="*/ 2856089 w 3282969"/>
                  <a:gd name="connsiteY73" fmla="*/ 1842928 h 2791195"/>
                  <a:gd name="connsiteX74" fmla="*/ 2833511 w 3282969"/>
                  <a:gd name="connsiteY74" fmla="*/ 1876795 h 2791195"/>
                  <a:gd name="connsiteX75" fmla="*/ 2788356 w 3282969"/>
                  <a:gd name="connsiteY75" fmla="*/ 2034839 h 2791195"/>
                  <a:gd name="connsiteX76" fmla="*/ 2754489 w 3282969"/>
                  <a:gd name="connsiteY76" fmla="*/ 2068706 h 2791195"/>
                  <a:gd name="connsiteX77" fmla="*/ 2765778 w 3282969"/>
                  <a:gd name="connsiteY77" fmla="*/ 2113862 h 2791195"/>
                  <a:gd name="connsiteX78" fmla="*/ 2777067 w 3282969"/>
                  <a:gd name="connsiteY78" fmla="*/ 2147728 h 2791195"/>
                  <a:gd name="connsiteX79" fmla="*/ 2765778 w 3282969"/>
                  <a:gd name="connsiteY79" fmla="*/ 2215462 h 2791195"/>
                  <a:gd name="connsiteX80" fmla="*/ 2754489 w 3282969"/>
                  <a:gd name="connsiteY80" fmla="*/ 2249328 h 2791195"/>
                  <a:gd name="connsiteX81" fmla="*/ 2720622 w 3282969"/>
                  <a:gd name="connsiteY81" fmla="*/ 2271906 h 2791195"/>
                  <a:gd name="connsiteX82" fmla="*/ 2675467 w 3282969"/>
                  <a:gd name="connsiteY82" fmla="*/ 2497684 h 2791195"/>
                  <a:gd name="connsiteX83" fmla="*/ 2641600 w 3282969"/>
                  <a:gd name="connsiteY83" fmla="*/ 2554128 h 2791195"/>
                  <a:gd name="connsiteX84" fmla="*/ 2630311 w 3282969"/>
                  <a:gd name="connsiteY84" fmla="*/ 2633150 h 2791195"/>
                  <a:gd name="connsiteX85" fmla="*/ 2619022 w 3282969"/>
                  <a:gd name="connsiteY85" fmla="*/ 2667017 h 2791195"/>
                  <a:gd name="connsiteX86" fmla="*/ 2585156 w 3282969"/>
                  <a:gd name="connsiteY86" fmla="*/ 2678306 h 2791195"/>
                  <a:gd name="connsiteX87" fmla="*/ 2540000 w 3282969"/>
                  <a:gd name="connsiteY87" fmla="*/ 2723462 h 2791195"/>
                  <a:gd name="connsiteX88" fmla="*/ 2585156 w 3282969"/>
                  <a:gd name="connsiteY88" fmla="*/ 2746039 h 2791195"/>
                  <a:gd name="connsiteX89" fmla="*/ 2596445 w 3282969"/>
                  <a:gd name="connsiteY89" fmla="*/ 2779906 h 2791195"/>
                  <a:gd name="connsiteX90" fmla="*/ 2641600 w 3282969"/>
                  <a:gd name="connsiteY90" fmla="*/ 2791195 h 2791195"/>
                  <a:gd name="connsiteX91" fmla="*/ 2585156 w 3282969"/>
                  <a:gd name="connsiteY91" fmla="*/ 2779906 h 2791195"/>
                  <a:gd name="connsiteX92" fmla="*/ 2573867 w 3282969"/>
                  <a:gd name="connsiteY92" fmla="*/ 2734750 h 2791195"/>
                  <a:gd name="connsiteX93" fmla="*/ 2472267 w 3282969"/>
                  <a:gd name="connsiteY93" fmla="*/ 2655728 h 2791195"/>
                  <a:gd name="connsiteX94" fmla="*/ 2427111 w 3282969"/>
                  <a:gd name="connsiteY94" fmla="*/ 2599284 h 2791195"/>
                  <a:gd name="connsiteX95" fmla="*/ 2404533 w 3282969"/>
                  <a:gd name="connsiteY95" fmla="*/ 2565417 h 2791195"/>
                  <a:gd name="connsiteX96" fmla="*/ 2302933 w 3282969"/>
                  <a:gd name="connsiteY96" fmla="*/ 2520262 h 2791195"/>
                  <a:gd name="connsiteX97" fmla="*/ 2201333 w 3282969"/>
                  <a:gd name="connsiteY97" fmla="*/ 2452528 h 2791195"/>
                  <a:gd name="connsiteX98" fmla="*/ 2144889 w 3282969"/>
                  <a:gd name="connsiteY98" fmla="*/ 2418662 h 2791195"/>
                  <a:gd name="connsiteX99" fmla="*/ 1941689 w 3282969"/>
                  <a:gd name="connsiteY99" fmla="*/ 2396084 h 2791195"/>
                  <a:gd name="connsiteX100" fmla="*/ 1907822 w 3282969"/>
                  <a:gd name="connsiteY100" fmla="*/ 2384795 h 2791195"/>
                  <a:gd name="connsiteX101" fmla="*/ 1851378 w 3282969"/>
                  <a:gd name="connsiteY101" fmla="*/ 2373506 h 2791195"/>
                  <a:gd name="connsiteX102" fmla="*/ 1806222 w 3282969"/>
                  <a:gd name="connsiteY102" fmla="*/ 2362217 h 2791195"/>
                  <a:gd name="connsiteX103" fmla="*/ 1761067 w 3282969"/>
                  <a:gd name="connsiteY103" fmla="*/ 2339639 h 2791195"/>
                  <a:gd name="connsiteX104" fmla="*/ 1715911 w 3282969"/>
                  <a:gd name="connsiteY104" fmla="*/ 2328350 h 2791195"/>
                  <a:gd name="connsiteX105" fmla="*/ 1682045 w 3282969"/>
                  <a:gd name="connsiteY105" fmla="*/ 2305773 h 2791195"/>
                  <a:gd name="connsiteX106" fmla="*/ 1614311 w 3282969"/>
                  <a:gd name="connsiteY106" fmla="*/ 2204173 h 2791195"/>
                  <a:gd name="connsiteX107" fmla="*/ 1580445 w 3282969"/>
                  <a:gd name="connsiteY107" fmla="*/ 2294484 h 2791195"/>
                  <a:gd name="connsiteX108" fmla="*/ 1557867 w 3282969"/>
                  <a:gd name="connsiteY108" fmla="*/ 2260617 h 2791195"/>
                  <a:gd name="connsiteX109" fmla="*/ 1557866 w 3282969"/>
                  <a:gd name="connsiteY109" fmla="*/ 2091284 h 2791195"/>
                  <a:gd name="connsiteX110" fmla="*/ 1535289 w 3282969"/>
                  <a:gd name="connsiteY110" fmla="*/ 1854217 h 2791195"/>
                  <a:gd name="connsiteX111" fmla="*/ 1456267 w 3282969"/>
                  <a:gd name="connsiteY111" fmla="*/ 1831639 h 2791195"/>
                  <a:gd name="connsiteX112" fmla="*/ 1241778 w 3282969"/>
                  <a:gd name="connsiteY112" fmla="*/ 1842928 h 2791195"/>
                  <a:gd name="connsiteX113" fmla="*/ 1185333 w 3282969"/>
                  <a:gd name="connsiteY113" fmla="*/ 1854217 h 2791195"/>
                  <a:gd name="connsiteX114" fmla="*/ 936978 w 3282969"/>
                  <a:gd name="connsiteY114" fmla="*/ 1797773 h 2791195"/>
                  <a:gd name="connsiteX115" fmla="*/ 801511 w 3282969"/>
                  <a:gd name="connsiteY115" fmla="*/ 1752617 h 2791195"/>
                  <a:gd name="connsiteX116" fmla="*/ 609600 w 3282969"/>
                  <a:gd name="connsiteY116" fmla="*/ 1718750 h 2791195"/>
                  <a:gd name="connsiteX117" fmla="*/ 485422 w 3282969"/>
                  <a:gd name="connsiteY117" fmla="*/ 1684884 h 2791195"/>
                  <a:gd name="connsiteX118" fmla="*/ 180622 w 3282969"/>
                  <a:gd name="connsiteY118" fmla="*/ 1651017 h 2791195"/>
                  <a:gd name="connsiteX119" fmla="*/ 146756 w 3282969"/>
                  <a:gd name="connsiteY119" fmla="*/ 1662306 h 2791195"/>
                  <a:gd name="connsiteX120" fmla="*/ 135467 w 3282969"/>
                  <a:gd name="connsiteY120" fmla="*/ 1730039 h 2791195"/>
                  <a:gd name="connsiteX121" fmla="*/ 33867 w 3282969"/>
                  <a:gd name="connsiteY121" fmla="*/ 1718750 h 2791195"/>
                  <a:gd name="connsiteX122" fmla="*/ 0 w 3282969"/>
                  <a:gd name="connsiteY122" fmla="*/ 1684884 h 2791195"/>
                  <a:gd name="connsiteX0" fmla="*/ 67733 w 3282918"/>
                  <a:gd name="connsiteY0" fmla="*/ 1154306 h 2791195"/>
                  <a:gd name="connsiteX1" fmla="*/ 124178 w 3282918"/>
                  <a:gd name="connsiteY1" fmla="*/ 1131728 h 2791195"/>
                  <a:gd name="connsiteX2" fmla="*/ 406400 w 3282918"/>
                  <a:gd name="connsiteY2" fmla="*/ 1176884 h 2791195"/>
                  <a:gd name="connsiteX3" fmla="*/ 485422 w 3282918"/>
                  <a:gd name="connsiteY3" fmla="*/ 1188173 h 2791195"/>
                  <a:gd name="connsiteX4" fmla="*/ 553156 w 3282918"/>
                  <a:gd name="connsiteY4" fmla="*/ 1222039 h 2791195"/>
                  <a:gd name="connsiteX5" fmla="*/ 790222 w 3282918"/>
                  <a:gd name="connsiteY5" fmla="*/ 1267195 h 2791195"/>
                  <a:gd name="connsiteX6" fmla="*/ 801511 w 3282918"/>
                  <a:gd name="connsiteY6" fmla="*/ 1301062 h 2791195"/>
                  <a:gd name="connsiteX7" fmla="*/ 993422 w 3282918"/>
                  <a:gd name="connsiteY7" fmla="*/ 1312350 h 2791195"/>
                  <a:gd name="connsiteX8" fmla="*/ 1027289 w 3282918"/>
                  <a:gd name="connsiteY8" fmla="*/ 1323639 h 2791195"/>
                  <a:gd name="connsiteX9" fmla="*/ 1162756 w 3282918"/>
                  <a:gd name="connsiteY9" fmla="*/ 1346217 h 2791195"/>
                  <a:gd name="connsiteX10" fmla="*/ 1501422 w 3282918"/>
                  <a:gd name="connsiteY10" fmla="*/ 1323639 h 2791195"/>
                  <a:gd name="connsiteX11" fmla="*/ 1557867 w 3282918"/>
                  <a:gd name="connsiteY11" fmla="*/ 1312350 h 2791195"/>
                  <a:gd name="connsiteX12" fmla="*/ 1569156 w 3282918"/>
                  <a:gd name="connsiteY12" fmla="*/ 1233328 h 2791195"/>
                  <a:gd name="connsiteX13" fmla="*/ 1501422 w 3282918"/>
                  <a:gd name="connsiteY13" fmla="*/ 1086573 h 2791195"/>
                  <a:gd name="connsiteX14" fmla="*/ 1467556 w 3282918"/>
                  <a:gd name="connsiteY14" fmla="*/ 1075284 h 2791195"/>
                  <a:gd name="connsiteX15" fmla="*/ 1422400 w 3282918"/>
                  <a:gd name="connsiteY15" fmla="*/ 973684 h 2791195"/>
                  <a:gd name="connsiteX16" fmla="*/ 1377245 w 3282918"/>
                  <a:gd name="connsiteY16" fmla="*/ 928528 h 2791195"/>
                  <a:gd name="connsiteX17" fmla="*/ 1343378 w 3282918"/>
                  <a:gd name="connsiteY17" fmla="*/ 894662 h 2791195"/>
                  <a:gd name="connsiteX18" fmla="*/ 1286933 w 3282918"/>
                  <a:gd name="connsiteY18" fmla="*/ 826928 h 2791195"/>
                  <a:gd name="connsiteX19" fmla="*/ 1275645 w 3282918"/>
                  <a:gd name="connsiteY19" fmla="*/ 793062 h 2791195"/>
                  <a:gd name="connsiteX20" fmla="*/ 1219200 w 3282918"/>
                  <a:gd name="connsiteY20" fmla="*/ 725328 h 2791195"/>
                  <a:gd name="connsiteX21" fmla="*/ 1207911 w 3282918"/>
                  <a:gd name="connsiteY21" fmla="*/ 691462 h 2791195"/>
                  <a:gd name="connsiteX22" fmla="*/ 1162756 w 3282918"/>
                  <a:gd name="connsiteY22" fmla="*/ 680173 h 2791195"/>
                  <a:gd name="connsiteX23" fmla="*/ 1128889 w 3282918"/>
                  <a:gd name="connsiteY23" fmla="*/ 646306 h 2791195"/>
                  <a:gd name="connsiteX24" fmla="*/ 1049867 w 3282918"/>
                  <a:gd name="connsiteY24" fmla="*/ 623728 h 2791195"/>
                  <a:gd name="connsiteX25" fmla="*/ 1004711 w 3282918"/>
                  <a:gd name="connsiteY25" fmla="*/ 578573 h 2791195"/>
                  <a:gd name="connsiteX26" fmla="*/ 891822 w 3282918"/>
                  <a:gd name="connsiteY26" fmla="*/ 522128 h 2791195"/>
                  <a:gd name="connsiteX27" fmla="*/ 835378 w 3282918"/>
                  <a:gd name="connsiteY27" fmla="*/ 499550 h 2791195"/>
                  <a:gd name="connsiteX28" fmla="*/ 801511 w 3282918"/>
                  <a:gd name="connsiteY28" fmla="*/ 476973 h 2791195"/>
                  <a:gd name="connsiteX29" fmla="*/ 756356 w 3282918"/>
                  <a:gd name="connsiteY29" fmla="*/ 443106 h 2791195"/>
                  <a:gd name="connsiteX30" fmla="*/ 699911 w 3282918"/>
                  <a:gd name="connsiteY30" fmla="*/ 431817 h 2791195"/>
                  <a:gd name="connsiteX31" fmla="*/ 677333 w 3282918"/>
                  <a:gd name="connsiteY31" fmla="*/ 386662 h 2791195"/>
                  <a:gd name="connsiteX32" fmla="*/ 666045 w 3282918"/>
                  <a:gd name="connsiteY32" fmla="*/ 307639 h 2791195"/>
                  <a:gd name="connsiteX33" fmla="*/ 632178 w 3282918"/>
                  <a:gd name="connsiteY33" fmla="*/ 273773 h 2791195"/>
                  <a:gd name="connsiteX34" fmla="*/ 609600 w 3282918"/>
                  <a:gd name="connsiteY34" fmla="*/ 228617 h 2791195"/>
                  <a:gd name="connsiteX35" fmla="*/ 541867 w 3282918"/>
                  <a:gd name="connsiteY35" fmla="*/ 127017 h 2791195"/>
                  <a:gd name="connsiteX36" fmla="*/ 462845 w 3282918"/>
                  <a:gd name="connsiteY36" fmla="*/ 115728 h 2791195"/>
                  <a:gd name="connsiteX37" fmla="*/ 417689 w 3282918"/>
                  <a:gd name="connsiteY37" fmla="*/ 104439 h 2791195"/>
                  <a:gd name="connsiteX38" fmla="*/ 316089 w 3282918"/>
                  <a:gd name="connsiteY38" fmla="*/ 81862 h 2791195"/>
                  <a:gd name="connsiteX39" fmla="*/ 248356 w 3282918"/>
                  <a:gd name="connsiteY39" fmla="*/ 47995 h 2791195"/>
                  <a:gd name="connsiteX40" fmla="*/ 214489 w 3282918"/>
                  <a:gd name="connsiteY40" fmla="*/ 25417 h 2791195"/>
                  <a:gd name="connsiteX41" fmla="*/ 282222 w 3282918"/>
                  <a:gd name="connsiteY41" fmla="*/ 47995 h 2791195"/>
                  <a:gd name="connsiteX42" fmla="*/ 316089 w 3282918"/>
                  <a:gd name="connsiteY42" fmla="*/ 59284 h 2791195"/>
                  <a:gd name="connsiteX43" fmla="*/ 699911 w 3282918"/>
                  <a:gd name="connsiteY43" fmla="*/ 70573 h 2791195"/>
                  <a:gd name="connsiteX44" fmla="*/ 857956 w 3282918"/>
                  <a:gd name="connsiteY44" fmla="*/ 59284 h 2791195"/>
                  <a:gd name="connsiteX45" fmla="*/ 1599796 w 3282918"/>
                  <a:gd name="connsiteY45" fmla="*/ 27433 h 2791195"/>
                  <a:gd name="connsiteX46" fmla="*/ 1680835 w 3282918"/>
                  <a:gd name="connsiteY46" fmla="*/ 53235 h 2791195"/>
                  <a:gd name="connsiteX47" fmla="*/ 1883632 w 3282918"/>
                  <a:gd name="connsiteY47" fmla="*/ 4049 h 2791195"/>
                  <a:gd name="connsiteX48" fmla="*/ 2283985 w 3282918"/>
                  <a:gd name="connsiteY48" fmla="*/ 22191 h 2791195"/>
                  <a:gd name="connsiteX49" fmla="*/ 2754489 w 3282918"/>
                  <a:gd name="connsiteY49" fmla="*/ 18966 h 2791195"/>
                  <a:gd name="connsiteX50" fmla="*/ 2894390 w 3282918"/>
                  <a:gd name="connsiteY50" fmla="*/ 30659 h 2791195"/>
                  <a:gd name="connsiteX51" fmla="*/ 3281036 w 3282918"/>
                  <a:gd name="connsiteY51" fmla="*/ 62912 h 2791195"/>
                  <a:gd name="connsiteX52" fmla="*/ 3239911 w 3282918"/>
                  <a:gd name="connsiteY52" fmla="*/ 172173 h 2791195"/>
                  <a:gd name="connsiteX53" fmla="*/ 3183467 w 3282918"/>
                  <a:gd name="connsiteY53" fmla="*/ 217328 h 2791195"/>
                  <a:gd name="connsiteX54" fmla="*/ 3281841 w 3282918"/>
                  <a:gd name="connsiteY54" fmla="*/ 368116 h 2791195"/>
                  <a:gd name="connsiteX55" fmla="*/ 3227010 w 3282918"/>
                  <a:gd name="connsiteY55" fmla="*/ 595910 h 2791195"/>
                  <a:gd name="connsiteX56" fmla="*/ 3093156 w 3282918"/>
                  <a:gd name="connsiteY56" fmla="*/ 793062 h 2791195"/>
                  <a:gd name="connsiteX57" fmla="*/ 3104445 w 3282918"/>
                  <a:gd name="connsiteY57" fmla="*/ 883373 h 2791195"/>
                  <a:gd name="connsiteX58" fmla="*/ 3127022 w 3282918"/>
                  <a:gd name="connsiteY58" fmla="*/ 928528 h 2791195"/>
                  <a:gd name="connsiteX59" fmla="*/ 3138311 w 3282918"/>
                  <a:gd name="connsiteY59" fmla="*/ 962395 h 2791195"/>
                  <a:gd name="connsiteX60" fmla="*/ 3093156 w 3282918"/>
                  <a:gd name="connsiteY60" fmla="*/ 1097862 h 2791195"/>
                  <a:gd name="connsiteX61" fmla="*/ 3081867 w 3282918"/>
                  <a:gd name="connsiteY61" fmla="*/ 1131728 h 2791195"/>
                  <a:gd name="connsiteX62" fmla="*/ 3059289 w 3282918"/>
                  <a:gd name="connsiteY62" fmla="*/ 1165595 h 2791195"/>
                  <a:gd name="connsiteX63" fmla="*/ 3048000 w 3282918"/>
                  <a:gd name="connsiteY63" fmla="*/ 1199462 h 2791195"/>
                  <a:gd name="connsiteX64" fmla="*/ 3002845 w 3282918"/>
                  <a:gd name="connsiteY64" fmla="*/ 1244617 h 2791195"/>
                  <a:gd name="connsiteX65" fmla="*/ 2968978 w 3282918"/>
                  <a:gd name="connsiteY65" fmla="*/ 1312350 h 2791195"/>
                  <a:gd name="connsiteX66" fmla="*/ 2957689 w 3282918"/>
                  <a:gd name="connsiteY66" fmla="*/ 1346217 h 2791195"/>
                  <a:gd name="connsiteX67" fmla="*/ 2935111 w 3282918"/>
                  <a:gd name="connsiteY67" fmla="*/ 1391373 h 2791195"/>
                  <a:gd name="connsiteX68" fmla="*/ 2923822 w 3282918"/>
                  <a:gd name="connsiteY68" fmla="*/ 1515550 h 2791195"/>
                  <a:gd name="connsiteX69" fmla="*/ 2901245 w 3282918"/>
                  <a:gd name="connsiteY69" fmla="*/ 1560706 h 2791195"/>
                  <a:gd name="connsiteX70" fmla="*/ 2889956 w 3282918"/>
                  <a:gd name="connsiteY70" fmla="*/ 1594573 h 2791195"/>
                  <a:gd name="connsiteX71" fmla="*/ 2867378 w 3282918"/>
                  <a:gd name="connsiteY71" fmla="*/ 1786484 h 2791195"/>
                  <a:gd name="connsiteX72" fmla="*/ 2856089 w 3282918"/>
                  <a:gd name="connsiteY72" fmla="*/ 1842928 h 2791195"/>
                  <a:gd name="connsiteX73" fmla="*/ 2833511 w 3282918"/>
                  <a:gd name="connsiteY73" fmla="*/ 1876795 h 2791195"/>
                  <a:gd name="connsiteX74" fmla="*/ 2788356 w 3282918"/>
                  <a:gd name="connsiteY74" fmla="*/ 2034839 h 2791195"/>
                  <a:gd name="connsiteX75" fmla="*/ 2754489 w 3282918"/>
                  <a:gd name="connsiteY75" fmla="*/ 2068706 h 2791195"/>
                  <a:gd name="connsiteX76" fmla="*/ 2765778 w 3282918"/>
                  <a:gd name="connsiteY76" fmla="*/ 2113862 h 2791195"/>
                  <a:gd name="connsiteX77" fmla="*/ 2777067 w 3282918"/>
                  <a:gd name="connsiteY77" fmla="*/ 2147728 h 2791195"/>
                  <a:gd name="connsiteX78" fmla="*/ 2765778 w 3282918"/>
                  <a:gd name="connsiteY78" fmla="*/ 2215462 h 2791195"/>
                  <a:gd name="connsiteX79" fmla="*/ 2754489 w 3282918"/>
                  <a:gd name="connsiteY79" fmla="*/ 2249328 h 2791195"/>
                  <a:gd name="connsiteX80" fmla="*/ 2720622 w 3282918"/>
                  <a:gd name="connsiteY80" fmla="*/ 2271906 h 2791195"/>
                  <a:gd name="connsiteX81" fmla="*/ 2675467 w 3282918"/>
                  <a:gd name="connsiteY81" fmla="*/ 2497684 h 2791195"/>
                  <a:gd name="connsiteX82" fmla="*/ 2641600 w 3282918"/>
                  <a:gd name="connsiteY82" fmla="*/ 2554128 h 2791195"/>
                  <a:gd name="connsiteX83" fmla="*/ 2630311 w 3282918"/>
                  <a:gd name="connsiteY83" fmla="*/ 2633150 h 2791195"/>
                  <a:gd name="connsiteX84" fmla="*/ 2619022 w 3282918"/>
                  <a:gd name="connsiteY84" fmla="*/ 2667017 h 2791195"/>
                  <a:gd name="connsiteX85" fmla="*/ 2585156 w 3282918"/>
                  <a:gd name="connsiteY85" fmla="*/ 2678306 h 2791195"/>
                  <a:gd name="connsiteX86" fmla="*/ 2540000 w 3282918"/>
                  <a:gd name="connsiteY86" fmla="*/ 2723462 h 2791195"/>
                  <a:gd name="connsiteX87" fmla="*/ 2585156 w 3282918"/>
                  <a:gd name="connsiteY87" fmla="*/ 2746039 h 2791195"/>
                  <a:gd name="connsiteX88" fmla="*/ 2596445 w 3282918"/>
                  <a:gd name="connsiteY88" fmla="*/ 2779906 h 2791195"/>
                  <a:gd name="connsiteX89" fmla="*/ 2641600 w 3282918"/>
                  <a:gd name="connsiteY89" fmla="*/ 2791195 h 2791195"/>
                  <a:gd name="connsiteX90" fmla="*/ 2585156 w 3282918"/>
                  <a:gd name="connsiteY90" fmla="*/ 2779906 h 2791195"/>
                  <a:gd name="connsiteX91" fmla="*/ 2573867 w 3282918"/>
                  <a:gd name="connsiteY91" fmla="*/ 2734750 h 2791195"/>
                  <a:gd name="connsiteX92" fmla="*/ 2472267 w 3282918"/>
                  <a:gd name="connsiteY92" fmla="*/ 2655728 h 2791195"/>
                  <a:gd name="connsiteX93" fmla="*/ 2427111 w 3282918"/>
                  <a:gd name="connsiteY93" fmla="*/ 2599284 h 2791195"/>
                  <a:gd name="connsiteX94" fmla="*/ 2404533 w 3282918"/>
                  <a:gd name="connsiteY94" fmla="*/ 2565417 h 2791195"/>
                  <a:gd name="connsiteX95" fmla="*/ 2302933 w 3282918"/>
                  <a:gd name="connsiteY95" fmla="*/ 2520262 h 2791195"/>
                  <a:gd name="connsiteX96" fmla="*/ 2201333 w 3282918"/>
                  <a:gd name="connsiteY96" fmla="*/ 2452528 h 2791195"/>
                  <a:gd name="connsiteX97" fmla="*/ 2144889 w 3282918"/>
                  <a:gd name="connsiteY97" fmla="*/ 2418662 h 2791195"/>
                  <a:gd name="connsiteX98" fmla="*/ 1941689 w 3282918"/>
                  <a:gd name="connsiteY98" fmla="*/ 2396084 h 2791195"/>
                  <a:gd name="connsiteX99" fmla="*/ 1907822 w 3282918"/>
                  <a:gd name="connsiteY99" fmla="*/ 2384795 h 2791195"/>
                  <a:gd name="connsiteX100" fmla="*/ 1851378 w 3282918"/>
                  <a:gd name="connsiteY100" fmla="*/ 2373506 h 2791195"/>
                  <a:gd name="connsiteX101" fmla="*/ 1806222 w 3282918"/>
                  <a:gd name="connsiteY101" fmla="*/ 2362217 h 2791195"/>
                  <a:gd name="connsiteX102" fmla="*/ 1761067 w 3282918"/>
                  <a:gd name="connsiteY102" fmla="*/ 2339639 h 2791195"/>
                  <a:gd name="connsiteX103" fmla="*/ 1715911 w 3282918"/>
                  <a:gd name="connsiteY103" fmla="*/ 2328350 h 2791195"/>
                  <a:gd name="connsiteX104" fmla="*/ 1682045 w 3282918"/>
                  <a:gd name="connsiteY104" fmla="*/ 2305773 h 2791195"/>
                  <a:gd name="connsiteX105" fmla="*/ 1614311 w 3282918"/>
                  <a:gd name="connsiteY105" fmla="*/ 2204173 h 2791195"/>
                  <a:gd name="connsiteX106" fmla="*/ 1580445 w 3282918"/>
                  <a:gd name="connsiteY106" fmla="*/ 2294484 h 2791195"/>
                  <a:gd name="connsiteX107" fmla="*/ 1557867 w 3282918"/>
                  <a:gd name="connsiteY107" fmla="*/ 2260617 h 2791195"/>
                  <a:gd name="connsiteX108" fmla="*/ 1557866 w 3282918"/>
                  <a:gd name="connsiteY108" fmla="*/ 2091284 h 2791195"/>
                  <a:gd name="connsiteX109" fmla="*/ 1535289 w 3282918"/>
                  <a:gd name="connsiteY109" fmla="*/ 1854217 h 2791195"/>
                  <a:gd name="connsiteX110" fmla="*/ 1456267 w 3282918"/>
                  <a:gd name="connsiteY110" fmla="*/ 1831639 h 2791195"/>
                  <a:gd name="connsiteX111" fmla="*/ 1241778 w 3282918"/>
                  <a:gd name="connsiteY111" fmla="*/ 1842928 h 2791195"/>
                  <a:gd name="connsiteX112" fmla="*/ 1185333 w 3282918"/>
                  <a:gd name="connsiteY112" fmla="*/ 1854217 h 2791195"/>
                  <a:gd name="connsiteX113" fmla="*/ 936978 w 3282918"/>
                  <a:gd name="connsiteY113" fmla="*/ 1797773 h 2791195"/>
                  <a:gd name="connsiteX114" fmla="*/ 801511 w 3282918"/>
                  <a:gd name="connsiteY114" fmla="*/ 1752617 h 2791195"/>
                  <a:gd name="connsiteX115" fmla="*/ 609600 w 3282918"/>
                  <a:gd name="connsiteY115" fmla="*/ 1718750 h 2791195"/>
                  <a:gd name="connsiteX116" fmla="*/ 485422 w 3282918"/>
                  <a:gd name="connsiteY116" fmla="*/ 1684884 h 2791195"/>
                  <a:gd name="connsiteX117" fmla="*/ 180622 w 3282918"/>
                  <a:gd name="connsiteY117" fmla="*/ 1651017 h 2791195"/>
                  <a:gd name="connsiteX118" fmla="*/ 146756 w 3282918"/>
                  <a:gd name="connsiteY118" fmla="*/ 1662306 h 2791195"/>
                  <a:gd name="connsiteX119" fmla="*/ 135467 w 3282918"/>
                  <a:gd name="connsiteY119" fmla="*/ 1730039 h 2791195"/>
                  <a:gd name="connsiteX120" fmla="*/ 33867 w 3282918"/>
                  <a:gd name="connsiteY120" fmla="*/ 1718750 h 2791195"/>
                  <a:gd name="connsiteX121" fmla="*/ 0 w 3282918"/>
                  <a:gd name="connsiteY121" fmla="*/ 1684884 h 2791195"/>
                  <a:gd name="connsiteX0" fmla="*/ 67733 w 3281917"/>
                  <a:gd name="connsiteY0" fmla="*/ 1154306 h 2791195"/>
                  <a:gd name="connsiteX1" fmla="*/ 124178 w 3281917"/>
                  <a:gd name="connsiteY1" fmla="*/ 1131728 h 2791195"/>
                  <a:gd name="connsiteX2" fmla="*/ 406400 w 3281917"/>
                  <a:gd name="connsiteY2" fmla="*/ 1176884 h 2791195"/>
                  <a:gd name="connsiteX3" fmla="*/ 485422 w 3281917"/>
                  <a:gd name="connsiteY3" fmla="*/ 1188173 h 2791195"/>
                  <a:gd name="connsiteX4" fmla="*/ 553156 w 3281917"/>
                  <a:gd name="connsiteY4" fmla="*/ 1222039 h 2791195"/>
                  <a:gd name="connsiteX5" fmla="*/ 790222 w 3281917"/>
                  <a:gd name="connsiteY5" fmla="*/ 1267195 h 2791195"/>
                  <a:gd name="connsiteX6" fmla="*/ 801511 w 3281917"/>
                  <a:gd name="connsiteY6" fmla="*/ 1301062 h 2791195"/>
                  <a:gd name="connsiteX7" fmla="*/ 993422 w 3281917"/>
                  <a:gd name="connsiteY7" fmla="*/ 1312350 h 2791195"/>
                  <a:gd name="connsiteX8" fmla="*/ 1027289 w 3281917"/>
                  <a:gd name="connsiteY8" fmla="*/ 1323639 h 2791195"/>
                  <a:gd name="connsiteX9" fmla="*/ 1162756 w 3281917"/>
                  <a:gd name="connsiteY9" fmla="*/ 1346217 h 2791195"/>
                  <a:gd name="connsiteX10" fmla="*/ 1501422 w 3281917"/>
                  <a:gd name="connsiteY10" fmla="*/ 1323639 h 2791195"/>
                  <a:gd name="connsiteX11" fmla="*/ 1557867 w 3281917"/>
                  <a:gd name="connsiteY11" fmla="*/ 1312350 h 2791195"/>
                  <a:gd name="connsiteX12" fmla="*/ 1569156 w 3281917"/>
                  <a:gd name="connsiteY12" fmla="*/ 1233328 h 2791195"/>
                  <a:gd name="connsiteX13" fmla="*/ 1501422 w 3281917"/>
                  <a:gd name="connsiteY13" fmla="*/ 1086573 h 2791195"/>
                  <a:gd name="connsiteX14" fmla="*/ 1467556 w 3281917"/>
                  <a:gd name="connsiteY14" fmla="*/ 1075284 h 2791195"/>
                  <a:gd name="connsiteX15" fmla="*/ 1422400 w 3281917"/>
                  <a:gd name="connsiteY15" fmla="*/ 973684 h 2791195"/>
                  <a:gd name="connsiteX16" fmla="*/ 1377245 w 3281917"/>
                  <a:gd name="connsiteY16" fmla="*/ 928528 h 2791195"/>
                  <a:gd name="connsiteX17" fmla="*/ 1343378 w 3281917"/>
                  <a:gd name="connsiteY17" fmla="*/ 894662 h 2791195"/>
                  <a:gd name="connsiteX18" fmla="*/ 1286933 w 3281917"/>
                  <a:gd name="connsiteY18" fmla="*/ 826928 h 2791195"/>
                  <a:gd name="connsiteX19" fmla="*/ 1275645 w 3281917"/>
                  <a:gd name="connsiteY19" fmla="*/ 793062 h 2791195"/>
                  <a:gd name="connsiteX20" fmla="*/ 1219200 w 3281917"/>
                  <a:gd name="connsiteY20" fmla="*/ 725328 h 2791195"/>
                  <a:gd name="connsiteX21" fmla="*/ 1207911 w 3281917"/>
                  <a:gd name="connsiteY21" fmla="*/ 691462 h 2791195"/>
                  <a:gd name="connsiteX22" fmla="*/ 1162756 w 3281917"/>
                  <a:gd name="connsiteY22" fmla="*/ 680173 h 2791195"/>
                  <a:gd name="connsiteX23" fmla="*/ 1128889 w 3281917"/>
                  <a:gd name="connsiteY23" fmla="*/ 646306 h 2791195"/>
                  <a:gd name="connsiteX24" fmla="*/ 1049867 w 3281917"/>
                  <a:gd name="connsiteY24" fmla="*/ 623728 h 2791195"/>
                  <a:gd name="connsiteX25" fmla="*/ 1004711 w 3281917"/>
                  <a:gd name="connsiteY25" fmla="*/ 578573 h 2791195"/>
                  <a:gd name="connsiteX26" fmla="*/ 891822 w 3281917"/>
                  <a:gd name="connsiteY26" fmla="*/ 522128 h 2791195"/>
                  <a:gd name="connsiteX27" fmla="*/ 835378 w 3281917"/>
                  <a:gd name="connsiteY27" fmla="*/ 499550 h 2791195"/>
                  <a:gd name="connsiteX28" fmla="*/ 801511 w 3281917"/>
                  <a:gd name="connsiteY28" fmla="*/ 476973 h 2791195"/>
                  <a:gd name="connsiteX29" fmla="*/ 756356 w 3281917"/>
                  <a:gd name="connsiteY29" fmla="*/ 443106 h 2791195"/>
                  <a:gd name="connsiteX30" fmla="*/ 699911 w 3281917"/>
                  <a:gd name="connsiteY30" fmla="*/ 431817 h 2791195"/>
                  <a:gd name="connsiteX31" fmla="*/ 677333 w 3281917"/>
                  <a:gd name="connsiteY31" fmla="*/ 386662 h 2791195"/>
                  <a:gd name="connsiteX32" fmla="*/ 666045 w 3281917"/>
                  <a:gd name="connsiteY32" fmla="*/ 307639 h 2791195"/>
                  <a:gd name="connsiteX33" fmla="*/ 632178 w 3281917"/>
                  <a:gd name="connsiteY33" fmla="*/ 273773 h 2791195"/>
                  <a:gd name="connsiteX34" fmla="*/ 609600 w 3281917"/>
                  <a:gd name="connsiteY34" fmla="*/ 228617 h 2791195"/>
                  <a:gd name="connsiteX35" fmla="*/ 541867 w 3281917"/>
                  <a:gd name="connsiteY35" fmla="*/ 127017 h 2791195"/>
                  <a:gd name="connsiteX36" fmla="*/ 462845 w 3281917"/>
                  <a:gd name="connsiteY36" fmla="*/ 115728 h 2791195"/>
                  <a:gd name="connsiteX37" fmla="*/ 417689 w 3281917"/>
                  <a:gd name="connsiteY37" fmla="*/ 104439 h 2791195"/>
                  <a:gd name="connsiteX38" fmla="*/ 316089 w 3281917"/>
                  <a:gd name="connsiteY38" fmla="*/ 81862 h 2791195"/>
                  <a:gd name="connsiteX39" fmla="*/ 248356 w 3281917"/>
                  <a:gd name="connsiteY39" fmla="*/ 47995 h 2791195"/>
                  <a:gd name="connsiteX40" fmla="*/ 214489 w 3281917"/>
                  <a:gd name="connsiteY40" fmla="*/ 25417 h 2791195"/>
                  <a:gd name="connsiteX41" fmla="*/ 282222 w 3281917"/>
                  <a:gd name="connsiteY41" fmla="*/ 47995 h 2791195"/>
                  <a:gd name="connsiteX42" fmla="*/ 316089 w 3281917"/>
                  <a:gd name="connsiteY42" fmla="*/ 59284 h 2791195"/>
                  <a:gd name="connsiteX43" fmla="*/ 699911 w 3281917"/>
                  <a:gd name="connsiteY43" fmla="*/ 70573 h 2791195"/>
                  <a:gd name="connsiteX44" fmla="*/ 857956 w 3281917"/>
                  <a:gd name="connsiteY44" fmla="*/ 59284 h 2791195"/>
                  <a:gd name="connsiteX45" fmla="*/ 1599796 w 3281917"/>
                  <a:gd name="connsiteY45" fmla="*/ 27433 h 2791195"/>
                  <a:gd name="connsiteX46" fmla="*/ 1680835 w 3281917"/>
                  <a:gd name="connsiteY46" fmla="*/ 53235 h 2791195"/>
                  <a:gd name="connsiteX47" fmla="*/ 1883632 w 3281917"/>
                  <a:gd name="connsiteY47" fmla="*/ 4049 h 2791195"/>
                  <a:gd name="connsiteX48" fmla="*/ 2283985 w 3281917"/>
                  <a:gd name="connsiteY48" fmla="*/ 22191 h 2791195"/>
                  <a:gd name="connsiteX49" fmla="*/ 2754489 w 3281917"/>
                  <a:gd name="connsiteY49" fmla="*/ 18966 h 2791195"/>
                  <a:gd name="connsiteX50" fmla="*/ 2894390 w 3281917"/>
                  <a:gd name="connsiteY50" fmla="*/ 30659 h 2791195"/>
                  <a:gd name="connsiteX51" fmla="*/ 3281036 w 3281917"/>
                  <a:gd name="connsiteY51" fmla="*/ 62912 h 2791195"/>
                  <a:gd name="connsiteX52" fmla="*/ 3239911 w 3281917"/>
                  <a:gd name="connsiteY52" fmla="*/ 172173 h 2791195"/>
                  <a:gd name="connsiteX53" fmla="*/ 3281841 w 3281917"/>
                  <a:gd name="connsiteY53" fmla="*/ 368116 h 2791195"/>
                  <a:gd name="connsiteX54" fmla="*/ 3227010 w 3281917"/>
                  <a:gd name="connsiteY54" fmla="*/ 595910 h 2791195"/>
                  <a:gd name="connsiteX55" fmla="*/ 3093156 w 3281917"/>
                  <a:gd name="connsiteY55" fmla="*/ 793062 h 2791195"/>
                  <a:gd name="connsiteX56" fmla="*/ 3104445 w 3281917"/>
                  <a:gd name="connsiteY56" fmla="*/ 883373 h 2791195"/>
                  <a:gd name="connsiteX57" fmla="*/ 3127022 w 3281917"/>
                  <a:gd name="connsiteY57" fmla="*/ 928528 h 2791195"/>
                  <a:gd name="connsiteX58" fmla="*/ 3138311 w 3281917"/>
                  <a:gd name="connsiteY58" fmla="*/ 962395 h 2791195"/>
                  <a:gd name="connsiteX59" fmla="*/ 3093156 w 3281917"/>
                  <a:gd name="connsiteY59" fmla="*/ 1097862 h 2791195"/>
                  <a:gd name="connsiteX60" fmla="*/ 3081867 w 3281917"/>
                  <a:gd name="connsiteY60" fmla="*/ 1131728 h 2791195"/>
                  <a:gd name="connsiteX61" fmla="*/ 3059289 w 3281917"/>
                  <a:gd name="connsiteY61" fmla="*/ 1165595 h 2791195"/>
                  <a:gd name="connsiteX62" fmla="*/ 3048000 w 3281917"/>
                  <a:gd name="connsiteY62" fmla="*/ 1199462 h 2791195"/>
                  <a:gd name="connsiteX63" fmla="*/ 3002845 w 3281917"/>
                  <a:gd name="connsiteY63" fmla="*/ 1244617 h 2791195"/>
                  <a:gd name="connsiteX64" fmla="*/ 2968978 w 3281917"/>
                  <a:gd name="connsiteY64" fmla="*/ 1312350 h 2791195"/>
                  <a:gd name="connsiteX65" fmla="*/ 2957689 w 3281917"/>
                  <a:gd name="connsiteY65" fmla="*/ 1346217 h 2791195"/>
                  <a:gd name="connsiteX66" fmla="*/ 2935111 w 3281917"/>
                  <a:gd name="connsiteY66" fmla="*/ 1391373 h 2791195"/>
                  <a:gd name="connsiteX67" fmla="*/ 2923822 w 3281917"/>
                  <a:gd name="connsiteY67" fmla="*/ 1515550 h 2791195"/>
                  <a:gd name="connsiteX68" fmla="*/ 2901245 w 3281917"/>
                  <a:gd name="connsiteY68" fmla="*/ 1560706 h 2791195"/>
                  <a:gd name="connsiteX69" fmla="*/ 2889956 w 3281917"/>
                  <a:gd name="connsiteY69" fmla="*/ 1594573 h 2791195"/>
                  <a:gd name="connsiteX70" fmla="*/ 2867378 w 3281917"/>
                  <a:gd name="connsiteY70" fmla="*/ 1786484 h 2791195"/>
                  <a:gd name="connsiteX71" fmla="*/ 2856089 w 3281917"/>
                  <a:gd name="connsiteY71" fmla="*/ 1842928 h 2791195"/>
                  <a:gd name="connsiteX72" fmla="*/ 2833511 w 3281917"/>
                  <a:gd name="connsiteY72" fmla="*/ 1876795 h 2791195"/>
                  <a:gd name="connsiteX73" fmla="*/ 2788356 w 3281917"/>
                  <a:gd name="connsiteY73" fmla="*/ 2034839 h 2791195"/>
                  <a:gd name="connsiteX74" fmla="*/ 2754489 w 3281917"/>
                  <a:gd name="connsiteY74" fmla="*/ 2068706 h 2791195"/>
                  <a:gd name="connsiteX75" fmla="*/ 2765778 w 3281917"/>
                  <a:gd name="connsiteY75" fmla="*/ 2113862 h 2791195"/>
                  <a:gd name="connsiteX76" fmla="*/ 2777067 w 3281917"/>
                  <a:gd name="connsiteY76" fmla="*/ 2147728 h 2791195"/>
                  <a:gd name="connsiteX77" fmla="*/ 2765778 w 3281917"/>
                  <a:gd name="connsiteY77" fmla="*/ 2215462 h 2791195"/>
                  <a:gd name="connsiteX78" fmla="*/ 2754489 w 3281917"/>
                  <a:gd name="connsiteY78" fmla="*/ 2249328 h 2791195"/>
                  <a:gd name="connsiteX79" fmla="*/ 2720622 w 3281917"/>
                  <a:gd name="connsiteY79" fmla="*/ 2271906 h 2791195"/>
                  <a:gd name="connsiteX80" fmla="*/ 2675467 w 3281917"/>
                  <a:gd name="connsiteY80" fmla="*/ 2497684 h 2791195"/>
                  <a:gd name="connsiteX81" fmla="*/ 2641600 w 3281917"/>
                  <a:gd name="connsiteY81" fmla="*/ 2554128 h 2791195"/>
                  <a:gd name="connsiteX82" fmla="*/ 2630311 w 3281917"/>
                  <a:gd name="connsiteY82" fmla="*/ 2633150 h 2791195"/>
                  <a:gd name="connsiteX83" fmla="*/ 2619022 w 3281917"/>
                  <a:gd name="connsiteY83" fmla="*/ 2667017 h 2791195"/>
                  <a:gd name="connsiteX84" fmla="*/ 2585156 w 3281917"/>
                  <a:gd name="connsiteY84" fmla="*/ 2678306 h 2791195"/>
                  <a:gd name="connsiteX85" fmla="*/ 2540000 w 3281917"/>
                  <a:gd name="connsiteY85" fmla="*/ 2723462 h 2791195"/>
                  <a:gd name="connsiteX86" fmla="*/ 2585156 w 3281917"/>
                  <a:gd name="connsiteY86" fmla="*/ 2746039 h 2791195"/>
                  <a:gd name="connsiteX87" fmla="*/ 2596445 w 3281917"/>
                  <a:gd name="connsiteY87" fmla="*/ 2779906 h 2791195"/>
                  <a:gd name="connsiteX88" fmla="*/ 2641600 w 3281917"/>
                  <a:gd name="connsiteY88" fmla="*/ 2791195 h 2791195"/>
                  <a:gd name="connsiteX89" fmla="*/ 2585156 w 3281917"/>
                  <a:gd name="connsiteY89" fmla="*/ 2779906 h 2791195"/>
                  <a:gd name="connsiteX90" fmla="*/ 2573867 w 3281917"/>
                  <a:gd name="connsiteY90" fmla="*/ 2734750 h 2791195"/>
                  <a:gd name="connsiteX91" fmla="*/ 2472267 w 3281917"/>
                  <a:gd name="connsiteY91" fmla="*/ 2655728 h 2791195"/>
                  <a:gd name="connsiteX92" fmla="*/ 2427111 w 3281917"/>
                  <a:gd name="connsiteY92" fmla="*/ 2599284 h 2791195"/>
                  <a:gd name="connsiteX93" fmla="*/ 2404533 w 3281917"/>
                  <a:gd name="connsiteY93" fmla="*/ 2565417 h 2791195"/>
                  <a:gd name="connsiteX94" fmla="*/ 2302933 w 3281917"/>
                  <a:gd name="connsiteY94" fmla="*/ 2520262 h 2791195"/>
                  <a:gd name="connsiteX95" fmla="*/ 2201333 w 3281917"/>
                  <a:gd name="connsiteY95" fmla="*/ 2452528 h 2791195"/>
                  <a:gd name="connsiteX96" fmla="*/ 2144889 w 3281917"/>
                  <a:gd name="connsiteY96" fmla="*/ 2418662 h 2791195"/>
                  <a:gd name="connsiteX97" fmla="*/ 1941689 w 3281917"/>
                  <a:gd name="connsiteY97" fmla="*/ 2396084 h 2791195"/>
                  <a:gd name="connsiteX98" fmla="*/ 1907822 w 3281917"/>
                  <a:gd name="connsiteY98" fmla="*/ 2384795 h 2791195"/>
                  <a:gd name="connsiteX99" fmla="*/ 1851378 w 3281917"/>
                  <a:gd name="connsiteY99" fmla="*/ 2373506 h 2791195"/>
                  <a:gd name="connsiteX100" fmla="*/ 1806222 w 3281917"/>
                  <a:gd name="connsiteY100" fmla="*/ 2362217 h 2791195"/>
                  <a:gd name="connsiteX101" fmla="*/ 1761067 w 3281917"/>
                  <a:gd name="connsiteY101" fmla="*/ 2339639 h 2791195"/>
                  <a:gd name="connsiteX102" fmla="*/ 1715911 w 3281917"/>
                  <a:gd name="connsiteY102" fmla="*/ 2328350 h 2791195"/>
                  <a:gd name="connsiteX103" fmla="*/ 1682045 w 3281917"/>
                  <a:gd name="connsiteY103" fmla="*/ 2305773 h 2791195"/>
                  <a:gd name="connsiteX104" fmla="*/ 1614311 w 3281917"/>
                  <a:gd name="connsiteY104" fmla="*/ 2204173 h 2791195"/>
                  <a:gd name="connsiteX105" fmla="*/ 1580445 w 3281917"/>
                  <a:gd name="connsiteY105" fmla="*/ 2294484 h 2791195"/>
                  <a:gd name="connsiteX106" fmla="*/ 1557867 w 3281917"/>
                  <a:gd name="connsiteY106" fmla="*/ 2260617 h 2791195"/>
                  <a:gd name="connsiteX107" fmla="*/ 1557866 w 3281917"/>
                  <a:gd name="connsiteY107" fmla="*/ 2091284 h 2791195"/>
                  <a:gd name="connsiteX108" fmla="*/ 1535289 w 3281917"/>
                  <a:gd name="connsiteY108" fmla="*/ 1854217 h 2791195"/>
                  <a:gd name="connsiteX109" fmla="*/ 1456267 w 3281917"/>
                  <a:gd name="connsiteY109" fmla="*/ 1831639 h 2791195"/>
                  <a:gd name="connsiteX110" fmla="*/ 1241778 w 3281917"/>
                  <a:gd name="connsiteY110" fmla="*/ 1842928 h 2791195"/>
                  <a:gd name="connsiteX111" fmla="*/ 1185333 w 3281917"/>
                  <a:gd name="connsiteY111" fmla="*/ 1854217 h 2791195"/>
                  <a:gd name="connsiteX112" fmla="*/ 936978 w 3281917"/>
                  <a:gd name="connsiteY112" fmla="*/ 1797773 h 2791195"/>
                  <a:gd name="connsiteX113" fmla="*/ 801511 w 3281917"/>
                  <a:gd name="connsiteY113" fmla="*/ 1752617 h 2791195"/>
                  <a:gd name="connsiteX114" fmla="*/ 609600 w 3281917"/>
                  <a:gd name="connsiteY114" fmla="*/ 1718750 h 2791195"/>
                  <a:gd name="connsiteX115" fmla="*/ 485422 w 3281917"/>
                  <a:gd name="connsiteY115" fmla="*/ 1684884 h 2791195"/>
                  <a:gd name="connsiteX116" fmla="*/ 180622 w 3281917"/>
                  <a:gd name="connsiteY116" fmla="*/ 1651017 h 2791195"/>
                  <a:gd name="connsiteX117" fmla="*/ 146756 w 3281917"/>
                  <a:gd name="connsiteY117" fmla="*/ 1662306 h 2791195"/>
                  <a:gd name="connsiteX118" fmla="*/ 135467 w 3281917"/>
                  <a:gd name="connsiteY118" fmla="*/ 1730039 h 2791195"/>
                  <a:gd name="connsiteX119" fmla="*/ 33867 w 3281917"/>
                  <a:gd name="connsiteY119" fmla="*/ 1718750 h 2791195"/>
                  <a:gd name="connsiteX120" fmla="*/ 0 w 3281917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093156 w 3312483"/>
                  <a:gd name="connsiteY55" fmla="*/ 793062 h 2791195"/>
                  <a:gd name="connsiteX56" fmla="*/ 3104445 w 3312483"/>
                  <a:gd name="connsiteY56" fmla="*/ 883373 h 2791195"/>
                  <a:gd name="connsiteX57" fmla="*/ 3127022 w 3312483"/>
                  <a:gd name="connsiteY57" fmla="*/ 928528 h 2791195"/>
                  <a:gd name="connsiteX58" fmla="*/ 3138311 w 3312483"/>
                  <a:gd name="connsiteY58" fmla="*/ 962395 h 2791195"/>
                  <a:gd name="connsiteX59" fmla="*/ 3093156 w 3312483"/>
                  <a:gd name="connsiteY59" fmla="*/ 1097862 h 2791195"/>
                  <a:gd name="connsiteX60" fmla="*/ 3081867 w 3312483"/>
                  <a:gd name="connsiteY60" fmla="*/ 1131728 h 2791195"/>
                  <a:gd name="connsiteX61" fmla="*/ 3059289 w 3312483"/>
                  <a:gd name="connsiteY61" fmla="*/ 1165595 h 2791195"/>
                  <a:gd name="connsiteX62" fmla="*/ 3048000 w 3312483"/>
                  <a:gd name="connsiteY62" fmla="*/ 1199462 h 2791195"/>
                  <a:gd name="connsiteX63" fmla="*/ 3002845 w 3312483"/>
                  <a:gd name="connsiteY63" fmla="*/ 1244617 h 2791195"/>
                  <a:gd name="connsiteX64" fmla="*/ 2968978 w 3312483"/>
                  <a:gd name="connsiteY64" fmla="*/ 1312350 h 2791195"/>
                  <a:gd name="connsiteX65" fmla="*/ 2957689 w 3312483"/>
                  <a:gd name="connsiteY65" fmla="*/ 1346217 h 2791195"/>
                  <a:gd name="connsiteX66" fmla="*/ 2935111 w 3312483"/>
                  <a:gd name="connsiteY66" fmla="*/ 1391373 h 2791195"/>
                  <a:gd name="connsiteX67" fmla="*/ 2923822 w 3312483"/>
                  <a:gd name="connsiteY67" fmla="*/ 1515550 h 2791195"/>
                  <a:gd name="connsiteX68" fmla="*/ 2901245 w 3312483"/>
                  <a:gd name="connsiteY68" fmla="*/ 1560706 h 2791195"/>
                  <a:gd name="connsiteX69" fmla="*/ 2889956 w 3312483"/>
                  <a:gd name="connsiteY69" fmla="*/ 1594573 h 2791195"/>
                  <a:gd name="connsiteX70" fmla="*/ 2867378 w 3312483"/>
                  <a:gd name="connsiteY70" fmla="*/ 1786484 h 2791195"/>
                  <a:gd name="connsiteX71" fmla="*/ 2856089 w 3312483"/>
                  <a:gd name="connsiteY71" fmla="*/ 1842928 h 2791195"/>
                  <a:gd name="connsiteX72" fmla="*/ 2833511 w 3312483"/>
                  <a:gd name="connsiteY72" fmla="*/ 1876795 h 2791195"/>
                  <a:gd name="connsiteX73" fmla="*/ 2788356 w 3312483"/>
                  <a:gd name="connsiteY73" fmla="*/ 2034839 h 2791195"/>
                  <a:gd name="connsiteX74" fmla="*/ 2754489 w 3312483"/>
                  <a:gd name="connsiteY74" fmla="*/ 2068706 h 2791195"/>
                  <a:gd name="connsiteX75" fmla="*/ 2765778 w 3312483"/>
                  <a:gd name="connsiteY75" fmla="*/ 2113862 h 2791195"/>
                  <a:gd name="connsiteX76" fmla="*/ 2777067 w 3312483"/>
                  <a:gd name="connsiteY76" fmla="*/ 2147728 h 2791195"/>
                  <a:gd name="connsiteX77" fmla="*/ 2765778 w 3312483"/>
                  <a:gd name="connsiteY77" fmla="*/ 2215462 h 2791195"/>
                  <a:gd name="connsiteX78" fmla="*/ 2754489 w 3312483"/>
                  <a:gd name="connsiteY78" fmla="*/ 2249328 h 2791195"/>
                  <a:gd name="connsiteX79" fmla="*/ 2720622 w 3312483"/>
                  <a:gd name="connsiteY79" fmla="*/ 2271906 h 2791195"/>
                  <a:gd name="connsiteX80" fmla="*/ 2675467 w 3312483"/>
                  <a:gd name="connsiteY80" fmla="*/ 2497684 h 2791195"/>
                  <a:gd name="connsiteX81" fmla="*/ 2641600 w 3312483"/>
                  <a:gd name="connsiteY81" fmla="*/ 2554128 h 2791195"/>
                  <a:gd name="connsiteX82" fmla="*/ 2630311 w 3312483"/>
                  <a:gd name="connsiteY82" fmla="*/ 2633150 h 2791195"/>
                  <a:gd name="connsiteX83" fmla="*/ 2619022 w 3312483"/>
                  <a:gd name="connsiteY83" fmla="*/ 2667017 h 2791195"/>
                  <a:gd name="connsiteX84" fmla="*/ 2585156 w 3312483"/>
                  <a:gd name="connsiteY84" fmla="*/ 2678306 h 2791195"/>
                  <a:gd name="connsiteX85" fmla="*/ 2540000 w 3312483"/>
                  <a:gd name="connsiteY85" fmla="*/ 2723462 h 2791195"/>
                  <a:gd name="connsiteX86" fmla="*/ 2585156 w 3312483"/>
                  <a:gd name="connsiteY86" fmla="*/ 2746039 h 2791195"/>
                  <a:gd name="connsiteX87" fmla="*/ 2596445 w 3312483"/>
                  <a:gd name="connsiteY87" fmla="*/ 2779906 h 2791195"/>
                  <a:gd name="connsiteX88" fmla="*/ 2641600 w 3312483"/>
                  <a:gd name="connsiteY88" fmla="*/ 2791195 h 2791195"/>
                  <a:gd name="connsiteX89" fmla="*/ 2585156 w 3312483"/>
                  <a:gd name="connsiteY89" fmla="*/ 2779906 h 2791195"/>
                  <a:gd name="connsiteX90" fmla="*/ 2573867 w 3312483"/>
                  <a:gd name="connsiteY90" fmla="*/ 2734750 h 2791195"/>
                  <a:gd name="connsiteX91" fmla="*/ 2472267 w 3312483"/>
                  <a:gd name="connsiteY91" fmla="*/ 2655728 h 2791195"/>
                  <a:gd name="connsiteX92" fmla="*/ 2427111 w 3312483"/>
                  <a:gd name="connsiteY92" fmla="*/ 2599284 h 2791195"/>
                  <a:gd name="connsiteX93" fmla="*/ 2404533 w 3312483"/>
                  <a:gd name="connsiteY93" fmla="*/ 2565417 h 2791195"/>
                  <a:gd name="connsiteX94" fmla="*/ 2302933 w 3312483"/>
                  <a:gd name="connsiteY94" fmla="*/ 2520262 h 2791195"/>
                  <a:gd name="connsiteX95" fmla="*/ 2201333 w 3312483"/>
                  <a:gd name="connsiteY95" fmla="*/ 2452528 h 2791195"/>
                  <a:gd name="connsiteX96" fmla="*/ 2144889 w 3312483"/>
                  <a:gd name="connsiteY96" fmla="*/ 2418662 h 2791195"/>
                  <a:gd name="connsiteX97" fmla="*/ 1941689 w 3312483"/>
                  <a:gd name="connsiteY97" fmla="*/ 2396084 h 2791195"/>
                  <a:gd name="connsiteX98" fmla="*/ 1907822 w 3312483"/>
                  <a:gd name="connsiteY98" fmla="*/ 2384795 h 2791195"/>
                  <a:gd name="connsiteX99" fmla="*/ 1851378 w 3312483"/>
                  <a:gd name="connsiteY99" fmla="*/ 2373506 h 2791195"/>
                  <a:gd name="connsiteX100" fmla="*/ 1806222 w 3312483"/>
                  <a:gd name="connsiteY100" fmla="*/ 2362217 h 2791195"/>
                  <a:gd name="connsiteX101" fmla="*/ 1761067 w 3312483"/>
                  <a:gd name="connsiteY101" fmla="*/ 2339639 h 2791195"/>
                  <a:gd name="connsiteX102" fmla="*/ 1715911 w 3312483"/>
                  <a:gd name="connsiteY102" fmla="*/ 2328350 h 2791195"/>
                  <a:gd name="connsiteX103" fmla="*/ 1682045 w 3312483"/>
                  <a:gd name="connsiteY103" fmla="*/ 2305773 h 2791195"/>
                  <a:gd name="connsiteX104" fmla="*/ 1614311 w 3312483"/>
                  <a:gd name="connsiteY104" fmla="*/ 2204173 h 2791195"/>
                  <a:gd name="connsiteX105" fmla="*/ 1580445 w 3312483"/>
                  <a:gd name="connsiteY105" fmla="*/ 2294484 h 2791195"/>
                  <a:gd name="connsiteX106" fmla="*/ 1557867 w 3312483"/>
                  <a:gd name="connsiteY106" fmla="*/ 2260617 h 2791195"/>
                  <a:gd name="connsiteX107" fmla="*/ 1557866 w 3312483"/>
                  <a:gd name="connsiteY107" fmla="*/ 2091284 h 2791195"/>
                  <a:gd name="connsiteX108" fmla="*/ 1535289 w 3312483"/>
                  <a:gd name="connsiteY108" fmla="*/ 1854217 h 2791195"/>
                  <a:gd name="connsiteX109" fmla="*/ 1456267 w 3312483"/>
                  <a:gd name="connsiteY109" fmla="*/ 1831639 h 2791195"/>
                  <a:gd name="connsiteX110" fmla="*/ 1241778 w 3312483"/>
                  <a:gd name="connsiteY110" fmla="*/ 1842928 h 2791195"/>
                  <a:gd name="connsiteX111" fmla="*/ 1185333 w 3312483"/>
                  <a:gd name="connsiteY111" fmla="*/ 1854217 h 2791195"/>
                  <a:gd name="connsiteX112" fmla="*/ 936978 w 3312483"/>
                  <a:gd name="connsiteY112" fmla="*/ 1797773 h 2791195"/>
                  <a:gd name="connsiteX113" fmla="*/ 801511 w 3312483"/>
                  <a:gd name="connsiteY113" fmla="*/ 1752617 h 2791195"/>
                  <a:gd name="connsiteX114" fmla="*/ 609600 w 3312483"/>
                  <a:gd name="connsiteY114" fmla="*/ 1718750 h 2791195"/>
                  <a:gd name="connsiteX115" fmla="*/ 485422 w 3312483"/>
                  <a:gd name="connsiteY115" fmla="*/ 1684884 h 2791195"/>
                  <a:gd name="connsiteX116" fmla="*/ 180622 w 3312483"/>
                  <a:gd name="connsiteY116" fmla="*/ 1651017 h 2791195"/>
                  <a:gd name="connsiteX117" fmla="*/ 146756 w 3312483"/>
                  <a:gd name="connsiteY117" fmla="*/ 1662306 h 2791195"/>
                  <a:gd name="connsiteX118" fmla="*/ 135467 w 3312483"/>
                  <a:gd name="connsiteY118" fmla="*/ 1730039 h 2791195"/>
                  <a:gd name="connsiteX119" fmla="*/ 33867 w 3312483"/>
                  <a:gd name="connsiteY119" fmla="*/ 1718750 h 2791195"/>
                  <a:gd name="connsiteX120" fmla="*/ 0 w 3312483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04445 w 3312483"/>
                  <a:gd name="connsiteY56" fmla="*/ 883373 h 2791195"/>
                  <a:gd name="connsiteX57" fmla="*/ 3127022 w 3312483"/>
                  <a:gd name="connsiteY57" fmla="*/ 928528 h 2791195"/>
                  <a:gd name="connsiteX58" fmla="*/ 3138311 w 3312483"/>
                  <a:gd name="connsiteY58" fmla="*/ 962395 h 2791195"/>
                  <a:gd name="connsiteX59" fmla="*/ 3093156 w 3312483"/>
                  <a:gd name="connsiteY59" fmla="*/ 1097862 h 2791195"/>
                  <a:gd name="connsiteX60" fmla="*/ 3081867 w 3312483"/>
                  <a:gd name="connsiteY60" fmla="*/ 1131728 h 2791195"/>
                  <a:gd name="connsiteX61" fmla="*/ 3059289 w 3312483"/>
                  <a:gd name="connsiteY61" fmla="*/ 1165595 h 2791195"/>
                  <a:gd name="connsiteX62" fmla="*/ 3048000 w 3312483"/>
                  <a:gd name="connsiteY62" fmla="*/ 1199462 h 2791195"/>
                  <a:gd name="connsiteX63" fmla="*/ 3002845 w 3312483"/>
                  <a:gd name="connsiteY63" fmla="*/ 1244617 h 2791195"/>
                  <a:gd name="connsiteX64" fmla="*/ 2968978 w 3312483"/>
                  <a:gd name="connsiteY64" fmla="*/ 1312350 h 2791195"/>
                  <a:gd name="connsiteX65" fmla="*/ 2957689 w 3312483"/>
                  <a:gd name="connsiteY65" fmla="*/ 1346217 h 2791195"/>
                  <a:gd name="connsiteX66" fmla="*/ 2935111 w 3312483"/>
                  <a:gd name="connsiteY66" fmla="*/ 1391373 h 2791195"/>
                  <a:gd name="connsiteX67" fmla="*/ 2923822 w 3312483"/>
                  <a:gd name="connsiteY67" fmla="*/ 1515550 h 2791195"/>
                  <a:gd name="connsiteX68" fmla="*/ 2901245 w 3312483"/>
                  <a:gd name="connsiteY68" fmla="*/ 1560706 h 2791195"/>
                  <a:gd name="connsiteX69" fmla="*/ 2889956 w 3312483"/>
                  <a:gd name="connsiteY69" fmla="*/ 1594573 h 2791195"/>
                  <a:gd name="connsiteX70" fmla="*/ 2867378 w 3312483"/>
                  <a:gd name="connsiteY70" fmla="*/ 1786484 h 2791195"/>
                  <a:gd name="connsiteX71" fmla="*/ 2856089 w 3312483"/>
                  <a:gd name="connsiteY71" fmla="*/ 1842928 h 2791195"/>
                  <a:gd name="connsiteX72" fmla="*/ 2833511 w 3312483"/>
                  <a:gd name="connsiteY72" fmla="*/ 1876795 h 2791195"/>
                  <a:gd name="connsiteX73" fmla="*/ 2788356 w 3312483"/>
                  <a:gd name="connsiteY73" fmla="*/ 2034839 h 2791195"/>
                  <a:gd name="connsiteX74" fmla="*/ 2754489 w 3312483"/>
                  <a:gd name="connsiteY74" fmla="*/ 2068706 h 2791195"/>
                  <a:gd name="connsiteX75" fmla="*/ 2765778 w 3312483"/>
                  <a:gd name="connsiteY75" fmla="*/ 2113862 h 2791195"/>
                  <a:gd name="connsiteX76" fmla="*/ 2777067 w 3312483"/>
                  <a:gd name="connsiteY76" fmla="*/ 2147728 h 2791195"/>
                  <a:gd name="connsiteX77" fmla="*/ 2765778 w 3312483"/>
                  <a:gd name="connsiteY77" fmla="*/ 2215462 h 2791195"/>
                  <a:gd name="connsiteX78" fmla="*/ 2754489 w 3312483"/>
                  <a:gd name="connsiteY78" fmla="*/ 2249328 h 2791195"/>
                  <a:gd name="connsiteX79" fmla="*/ 2720622 w 3312483"/>
                  <a:gd name="connsiteY79" fmla="*/ 2271906 h 2791195"/>
                  <a:gd name="connsiteX80" fmla="*/ 2675467 w 3312483"/>
                  <a:gd name="connsiteY80" fmla="*/ 2497684 h 2791195"/>
                  <a:gd name="connsiteX81" fmla="*/ 2641600 w 3312483"/>
                  <a:gd name="connsiteY81" fmla="*/ 2554128 h 2791195"/>
                  <a:gd name="connsiteX82" fmla="*/ 2630311 w 3312483"/>
                  <a:gd name="connsiteY82" fmla="*/ 2633150 h 2791195"/>
                  <a:gd name="connsiteX83" fmla="*/ 2619022 w 3312483"/>
                  <a:gd name="connsiteY83" fmla="*/ 2667017 h 2791195"/>
                  <a:gd name="connsiteX84" fmla="*/ 2585156 w 3312483"/>
                  <a:gd name="connsiteY84" fmla="*/ 2678306 h 2791195"/>
                  <a:gd name="connsiteX85" fmla="*/ 2540000 w 3312483"/>
                  <a:gd name="connsiteY85" fmla="*/ 2723462 h 2791195"/>
                  <a:gd name="connsiteX86" fmla="*/ 2585156 w 3312483"/>
                  <a:gd name="connsiteY86" fmla="*/ 2746039 h 2791195"/>
                  <a:gd name="connsiteX87" fmla="*/ 2596445 w 3312483"/>
                  <a:gd name="connsiteY87" fmla="*/ 2779906 h 2791195"/>
                  <a:gd name="connsiteX88" fmla="*/ 2641600 w 3312483"/>
                  <a:gd name="connsiteY88" fmla="*/ 2791195 h 2791195"/>
                  <a:gd name="connsiteX89" fmla="*/ 2585156 w 3312483"/>
                  <a:gd name="connsiteY89" fmla="*/ 2779906 h 2791195"/>
                  <a:gd name="connsiteX90" fmla="*/ 2573867 w 3312483"/>
                  <a:gd name="connsiteY90" fmla="*/ 2734750 h 2791195"/>
                  <a:gd name="connsiteX91" fmla="*/ 2472267 w 3312483"/>
                  <a:gd name="connsiteY91" fmla="*/ 2655728 h 2791195"/>
                  <a:gd name="connsiteX92" fmla="*/ 2427111 w 3312483"/>
                  <a:gd name="connsiteY92" fmla="*/ 2599284 h 2791195"/>
                  <a:gd name="connsiteX93" fmla="*/ 2404533 w 3312483"/>
                  <a:gd name="connsiteY93" fmla="*/ 2565417 h 2791195"/>
                  <a:gd name="connsiteX94" fmla="*/ 2302933 w 3312483"/>
                  <a:gd name="connsiteY94" fmla="*/ 2520262 h 2791195"/>
                  <a:gd name="connsiteX95" fmla="*/ 2201333 w 3312483"/>
                  <a:gd name="connsiteY95" fmla="*/ 2452528 h 2791195"/>
                  <a:gd name="connsiteX96" fmla="*/ 2144889 w 3312483"/>
                  <a:gd name="connsiteY96" fmla="*/ 2418662 h 2791195"/>
                  <a:gd name="connsiteX97" fmla="*/ 1941689 w 3312483"/>
                  <a:gd name="connsiteY97" fmla="*/ 2396084 h 2791195"/>
                  <a:gd name="connsiteX98" fmla="*/ 1907822 w 3312483"/>
                  <a:gd name="connsiteY98" fmla="*/ 2384795 h 2791195"/>
                  <a:gd name="connsiteX99" fmla="*/ 1851378 w 3312483"/>
                  <a:gd name="connsiteY99" fmla="*/ 2373506 h 2791195"/>
                  <a:gd name="connsiteX100" fmla="*/ 1806222 w 3312483"/>
                  <a:gd name="connsiteY100" fmla="*/ 2362217 h 2791195"/>
                  <a:gd name="connsiteX101" fmla="*/ 1761067 w 3312483"/>
                  <a:gd name="connsiteY101" fmla="*/ 2339639 h 2791195"/>
                  <a:gd name="connsiteX102" fmla="*/ 1715911 w 3312483"/>
                  <a:gd name="connsiteY102" fmla="*/ 2328350 h 2791195"/>
                  <a:gd name="connsiteX103" fmla="*/ 1682045 w 3312483"/>
                  <a:gd name="connsiteY103" fmla="*/ 2305773 h 2791195"/>
                  <a:gd name="connsiteX104" fmla="*/ 1614311 w 3312483"/>
                  <a:gd name="connsiteY104" fmla="*/ 2204173 h 2791195"/>
                  <a:gd name="connsiteX105" fmla="*/ 1580445 w 3312483"/>
                  <a:gd name="connsiteY105" fmla="*/ 2294484 h 2791195"/>
                  <a:gd name="connsiteX106" fmla="*/ 1557867 w 3312483"/>
                  <a:gd name="connsiteY106" fmla="*/ 2260617 h 2791195"/>
                  <a:gd name="connsiteX107" fmla="*/ 1557866 w 3312483"/>
                  <a:gd name="connsiteY107" fmla="*/ 2091284 h 2791195"/>
                  <a:gd name="connsiteX108" fmla="*/ 1535289 w 3312483"/>
                  <a:gd name="connsiteY108" fmla="*/ 1854217 h 2791195"/>
                  <a:gd name="connsiteX109" fmla="*/ 1456267 w 3312483"/>
                  <a:gd name="connsiteY109" fmla="*/ 1831639 h 2791195"/>
                  <a:gd name="connsiteX110" fmla="*/ 1241778 w 3312483"/>
                  <a:gd name="connsiteY110" fmla="*/ 1842928 h 2791195"/>
                  <a:gd name="connsiteX111" fmla="*/ 1185333 w 3312483"/>
                  <a:gd name="connsiteY111" fmla="*/ 1854217 h 2791195"/>
                  <a:gd name="connsiteX112" fmla="*/ 936978 w 3312483"/>
                  <a:gd name="connsiteY112" fmla="*/ 1797773 h 2791195"/>
                  <a:gd name="connsiteX113" fmla="*/ 801511 w 3312483"/>
                  <a:gd name="connsiteY113" fmla="*/ 1752617 h 2791195"/>
                  <a:gd name="connsiteX114" fmla="*/ 609600 w 3312483"/>
                  <a:gd name="connsiteY114" fmla="*/ 1718750 h 2791195"/>
                  <a:gd name="connsiteX115" fmla="*/ 485422 w 3312483"/>
                  <a:gd name="connsiteY115" fmla="*/ 1684884 h 2791195"/>
                  <a:gd name="connsiteX116" fmla="*/ 180622 w 3312483"/>
                  <a:gd name="connsiteY116" fmla="*/ 1651017 h 2791195"/>
                  <a:gd name="connsiteX117" fmla="*/ 146756 w 3312483"/>
                  <a:gd name="connsiteY117" fmla="*/ 1662306 h 2791195"/>
                  <a:gd name="connsiteX118" fmla="*/ 135467 w 3312483"/>
                  <a:gd name="connsiteY118" fmla="*/ 1730039 h 2791195"/>
                  <a:gd name="connsiteX119" fmla="*/ 33867 w 3312483"/>
                  <a:gd name="connsiteY119" fmla="*/ 1718750 h 2791195"/>
                  <a:gd name="connsiteX120" fmla="*/ 0 w 3312483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27022 w 3312483"/>
                  <a:gd name="connsiteY56" fmla="*/ 928528 h 2791195"/>
                  <a:gd name="connsiteX57" fmla="*/ 3138311 w 3312483"/>
                  <a:gd name="connsiteY57" fmla="*/ 962395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8311 w 3312483"/>
                  <a:gd name="connsiteY57" fmla="*/ 962395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3349 w 3312483"/>
                  <a:gd name="connsiteY111" fmla="*/ 17215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29721 w 3312483"/>
                  <a:gd name="connsiteY111" fmla="*/ 1805030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7 w 3312483"/>
                  <a:gd name="connsiteY104" fmla="*/ 2260617 h 2791195"/>
                  <a:gd name="connsiteX105" fmla="*/ 1557866 w 3312483"/>
                  <a:gd name="connsiteY105" fmla="*/ 2091284 h 2791195"/>
                  <a:gd name="connsiteX106" fmla="*/ 1535289 w 3312483"/>
                  <a:gd name="connsiteY106" fmla="*/ 1854217 h 2791195"/>
                  <a:gd name="connsiteX107" fmla="*/ 1456267 w 3312483"/>
                  <a:gd name="connsiteY107" fmla="*/ 1831639 h 2791195"/>
                  <a:gd name="connsiteX108" fmla="*/ 1241778 w 3312483"/>
                  <a:gd name="connsiteY108" fmla="*/ 1842928 h 2791195"/>
                  <a:gd name="connsiteX109" fmla="*/ 1185333 w 3312483"/>
                  <a:gd name="connsiteY109" fmla="*/ 1854217 h 2791195"/>
                  <a:gd name="connsiteX110" fmla="*/ 929721 w 3312483"/>
                  <a:gd name="connsiteY110" fmla="*/ 1805030 h 2791195"/>
                  <a:gd name="connsiteX111" fmla="*/ 801511 w 3312483"/>
                  <a:gd name="connsiteY111" fmla="*/ 1752617 h 2791195"/>
                  <a:gd name="connsiteX112" fmla="*/ 609600 w 3312483"/>
                  <a:gd name="connsiteY112" fmla="*/ 1718750 h 2791195"/>
                  <a:gd name="connsiteX113" fmla="*/ 485422 w 3312483"/>
                  <a:gd name="connsiteY113" fmla="*/ 1684884 h 2791195"/>
                  <a:gd name="connsiteX114" fmla="*/ 180622 w 3312483"/>
                  <a:gd name="connsiteY114" fmla="*/ 1651017 h 2791195"/>
                  <a:gd name="connsiteX115" fmla="*/ 146756 w 3312483"/>
                  <a:gd name="connsiteY115" fmla="*/ 1662306 h 2791195"/>
                  <a:gd name="connsiteX116" fmla="*/ 135467 w 3312483"/>
                  <a:gd name="connsiteY116" fmla="*/ 1730039 h 2791195"/>
                  <a:gd name="connsiteX117" fmla="*/ 33867 w 3312483"/>
                  <a:gd name="connsiteY117" fmla="*/ 1718750 h 2791195"/>
                  <a:gd name="connsiteX118" fmla="*/ 0 w 3312483"/>
                  <a:gd name="connsiteY118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535289 w 3312483"/>
                  <a:gd name="connsiteY105" fmla="*/ 1854217 h 2791195"/>
                  <a:gd name="connsiteX106" fmla="*/ 1456267 w 3312483"/>
                  <a:gd name="connsiteY106" fmla="*/ 1831639 h 2791195"/>
                  <a:gd name="connsiteX107" fmla="*/ 1241778 w 3312483"/>
                  <a:gd name="connsiteY107" fmla="*/ 1842928 h 2791195"/>
                  <a:gd name="connsiteX108" fmla="*/ 1185333 w 3312483"/>
                  <a:gd name="connsiteY108" fmla="*/ 1854217 h 2791195"/>
                  <a:gd name="connsiteX109" fmla="*/ 929721 w 3312483"/>
                  <a:gd name="connsiteY109" fmla="*/ 1805030 h 2791195"/>
                  <a:gd name="connsiteX110" fmla="*/ 801511 w 3312483"/>
                  <a:gd name="connsiteY110" fmla="*/ 1752617 h 2791195"/>
                  <a:gd name="connsiteX111" fmla="*/ 609600 w 3312483"/>
                  <a:gd name="connsiteY111" fmla="*/ 1718750 h 2791195"/>
                  <a:gd name="connsiteX112" fmla="*/ 485422 w 3312483"/>
                  <a:gd name="connsiteY112" fmla="*/ 1684884 h 2791195"/>
                  <a:gd name="connsiteX113" fmla="*/ 180622 w 3312483"/>
                  <a:gd name="connsiteY113" fmla="*/ 1651017 h 2791195"/>
                  <a:gd name="connsiteX114" fmla="*/ 146756 w 3312483"/>
                  <a:gd name="connsiteY114" fmla="*/ 1662306 h 2791195"/>
                  <a:gd name="connsiteX115" fmla="*/ 135467 w 3312483"/>
                  <a:gd name="connsiteY115" fmla="*/ 1730039 h 2791195"/>
                  <a:gd name="connsiteX116" fmla="*/ 33867 w 3312483"/>
                  <a:gd name="connsiteY116" fmla="*/ 1718750 h 2791195"/>
                  <a:gd name="connsiteX117" fmla="*/ 0 w 3312483"/>
                  <a:gd name="connsiteY117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456267 w 3312483"/>
                  <a:gd name="connsiteY105" fmla="*/ 1831639 h 2791195"/>
                  <a:gd name="connsiteX106" fmla="*/ 1241778 w 3312483"/>
                  <a:gd name="connsiteY106" fmla="*/ 1842928 h 2791195"/>
                  <a:gd name="connsiteX107" fmla="*/ 1185333 w 3312483"/>
                  <a:gd name="connsiteY107" fmla="*/ 1854217 h 2791195"/>
                  <a:gd name="connsiteX108" fmla="*/ 929721 w 3312483"/>
                  <a:gd name="connsiteY108" fmla="*/ 1805030 h 2791195"/>
                  <a:gd name="connsiteX109" fmla="*/ 801511 w 3312483"/>
                  <a:gd name="connsiteY109" fmla="*/ 1752617 h 2791195"/>
                  <a:gd name="connsiteX110" fmla="*/ 609600 w 3312483"/>
                  <a:gd name="connsiteY110" fmla="*/ 1718750 h 2791195"/>
                  <a:gd name="connsiteX111" fmla="*/ 485422 w 3312483"/>
                  <a:gd name="connsiteY111" fmla="*/ 1684884 h 2791195"/>
                  <a:gd name="connsiteX112" fmla="*/ 180622 w 3312483"/>
                  <a:gd name="connsiteY112" fmla="*/ 1651017 h 2791195"/>
                  <a:gd name="connsiteX113" fmla="*/ 146756 w 3312483"/>
                  <a:gd name="connsiteY113" fmla="*/ 1662306 h 2791195"/>
                  <a:gd name="connsiteX114" fmla="*/ 135467 w 3312483"/>
                  <a:gd name="connsiteY114" fmla="*/ 1730039 h 2791195"/>
                  <a:gd name="connsiteX115" fmla="*/ 33867 w 3312483"/>
                  <a:gd name="connsiteY115" fmla="*/ 1718750 h 2791195"/>
                  <a:gd name="connsiteX116" fmla="*/ 0 w 3312483"/>
                  <a:gd name="connsiteY116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241778 w 3312483"/>
                  <a:gd name="connsiteY105" fmla="*/ 1842928 h 2791195"/>
                  <a:gd name="connsiteX106" fmla="*/ 1185333 w 3312483"/>
                  <a:gd name="connsiteY106" fmla="*/ 1854217 h 2791195"/>
                  <a:gd name="connsiteX107" fmla="*/ 929721 w 3312483"/>
                  <a:gd name="connsiteY107" fmla="*/ 1805030 h 2791195"/>
                  <a:gd name="connsiteX108" fmla="*/ 801511 w 3312483"/>
                  <a:gd name="connsiteY108" fmla="*/ 1752617 h 2791195"/>
                  <a:gd name="connsiteX109" fmla="*/ 609600 w 3312483"/>
                  <a:gd name="connsiteY109" fmla="*/ 1718750 h 2791195"/>
                  <a:gd name="connsiteX110" fmla="*/ 485422 w 3312483"/>
                  <a:gd name="connsiteY110" fmla="*/ 1684884 h 2791195"/>
                  <a:gd name="connsiteX111" fmla="*/ 180622 w 3312483"/>
                  <a:gd name="connsiteY111" fmla="*/ 1651017 h 2791195"/>
                  <a:gd name="connsiteX112" fmla="*/ 146756 w 3312483"/>
                  <a:gd name="connsiteY112" fmla="*/ 1662306 h 2791195"/>
                  <a:gd name="connsiteX113" fmla="*/ 135467 w 3312483"/>
                  <a:gd name="connsiteY113" fmla="*/ 1730039 h 2791195"/>
                  <a:gd name="connsiteX114" fmla="*/ 33867 w 3312483"/>
                  <a:gd name="connsiteY114" fmla="*/ 1718750 h 2791195"/>
                  <a:gd name="connsiteX115" fmla="*/ 0 w 3312483"/>
                  <a:gd name="connsiteY115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448607 w 3312483"/>
                  <a:gd name="connsiteY105" fmla="*/ 1937271 h 2791195"/>
                  <a:gd name="connsiteX106" fmla="*/ 1185333 w 3312483"/>
                  <a:gd name="connsiteY106" fmla="*/ 1854217 h 2791195"/>
                  <a:gd name="connsiteX107" fmla="*/ 929721 w 3312483"/>
                  <a:gd name="connsiteY107" fmla="*/ 1805030 h 2791195"/>
                  <a:gd name="connsiteX108" fmla="*/ 801511 w 3312483"/>
                  <a:gd name="connsiteY108" fmla="*/ 1752617 h 2791195"/>
                  <a:gd name="connsiteX109" fmla="*/ 609600 w 3312483"/>
                  <a:gd name="connsiteY109" fmla="*/ 1718750 h 2791195"/>
                  <a:gd name="connsiteX110" fmla="*/ 485422 w 3312483"/>
                  <a:gd name="connsiteY110" fmla="*/ 1684884 h 2791195"/>
                  <a:gd name="connsiteX111" fmla="*/ 180622 w 3312483"/>
                  <a:gd name="connsiteY111" fmla="*/ 1651017 h 2791195"/>
                  <a:gd name="connsiteX112" fmla="*/ 146756 w 3312483"/>
                  <a:gd name="connsiteY112" fmla="*/ 1662306 h 2791195"/>
                  <a:gd name="connsiteX113" fmla="*/ 135467 w 3312483"/>
                  <a:gd name="connsiteY113" fmla="*/ 1730039 h 2791195"/>
                  <a:gd name="connsiteX114" fmla="*/ 33867 w 3312483"/>
                  <a:gd name="connsiteY114" fmla="*/ 1718750 h 2791195"/>
                  <a:gd name="connsiteX115" fmla="*/ 0 w 3312483"/>
                  <a:gd name="connsiteY115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806222 w 3312483"/>
                  <a:gd name="connsiteY98" fmla="*/ 2362217 h 2791195"/>
                  <a:gd name="connsiteX99" fmla="*/ 1761067 w 3312483"/>
                  <a:gd name="connsiteY99" fmla="*/ 2339639 h 2791195"/>
                  <a:gd name="connsiteX100" fmla="*/ 1715911 w 3312483"/>
                  <a:gd name="connsiteY100" fmla="*/ 2328350 h 2791195"/>
                  <a:gd name="connsiteX101" fmla="*/ 1682045 w 3312483"/>
                  <a:gd name="connsiteY101" fmla="*/ 2305773 h 2791195"/>
                  <a:gd name="connsiteX102" fmla="*/ 1614311 w 3312483"/>
                  <a:gd name="connsiteY102" fmla="*/ 2204173 h 2791195"/>
                  <a:gd name="connsiteX103" fmla="*/ 1557866 w 3312483"/>
                  <a:gd name="connsiteY103" fmla="*/ 2091284 h 2791195"/>
                  <a:gd name="connsiteX104" fmla="*/ 1448607 w 3312483"/>
                  <a:gd name="connsiteY104" fmla="*/ 1937271 h 2791195"/>
                  <a:gd name="connsiteX105" fmla="*/ 1185333 w 3312483"/>
                  <a:gd name="connsiteY105" fmla="*/ 1854217 h 2791195"/>
                  <a:gd name="connsiteX106" fmla="*/ 929721 w 3312483"/>
                  <a:gd name="connsiteY106" fmla="*/ 1805030 h 2791195"/>
                  <a:gd name="connsiteX107" fmla="*/ 801511 w 3312483"/>
                  <a:gd name="connsiteY107" fmla="*/ 1752617 h 2791195"/>
                  <a:gd name="connsiteX108" fmla="*/ 609600 w 3312483"/>
                  <a:gd name="connsiteY108" fmla="*/ 1718750 h 2791195"/>
                  <a:gd name="connsiteX109" fmla="*/ 485422 w 3312483"/>
                  <a:gd name="connsiteY109" fmla="*/ 1684884 h 2791195"/>
                  <a:gd name="connsiteX110" fmla="*/ 180622 w 3312483"/>
                  <a:gd name="connsiteY110" fmla="*/ 1651017 h 2791195"/>
                  <a:gd name="connsiteX111" fmla="*/ 146756 w 3312483"/>
                  <a:gd name="connsiteY111" fmla="*/ 1662306 h 2791195"/>
                  <a:gd name="connsiteX112" fmla="*/ 135467 w 3312483"/>
                  <a:gd name="connsiteY112" fmla="*/ 1730039 h 2791195"/>
                  <a:gd name="connsiteX113" fmla="*/ 33867 w 3312483"/>
                  <a:gd name="connsiteY113" fmla="*/ 1718750 h 2791195"/>
                  <a:gd name="connsiteX114" fmla="*/ 0 w 3312483"/>
                  <a:gd name="connsiteY114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135467 w 3312483"/>
                  <a:gd name="connsiteY111" fmla="*/ 1730039 h 2791195"/>
                  <a:gd name="connsiteX112" fmla="*/ 33867 w 3312483"/>
                  <a:gd name="connsiteY112" fmla="*/ 1718750 h 2791195"/>
                  <a:gd name="connsiteX113" fmla="*/ 0 w 3312483"/>
                  <a:gd name="connsiteY113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33867 w 3312483"/>
                  <a:gd name="connsiteY111" fmla="*/ 1718750 h 2791195"/>
                  <a:gd name="connsiteX112" fmla="*/ 0 w 3312483"/>
                  <a:gd name="connsiteY112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0 w 3312483"/>
                  <a:gd name="connsiteY111" fmla="*/ 1684884 h 2791195"/>
                  <a:gd name="connsiteX0" fmla="*/ 71362 w 3316112"/>
                  <a:gd name="connsiteY0" fmla="*/ 1154306 h 2791195"/>
                  <a:gd name="connsiteX1" fmla="*/ 127807 w 3316112"/>
                  <a:gd name="connsiteY1" fmla="*/ 1131728 h 2791195"/>
                  <a:gd name="connsiteX2" fmla="*/ 410029 w 3316112"/>
                  <a:gd name="connsiteY2" fmla="*/ 1176884 h 2791195"/>
                  <a:gd name="connsiteX3" fmla="*/ 489051 w 3316112"/>
                  <a:gd name="connsiteY3" fmla="*/ 1188173 h 2791195"/>
                  <a:gd name="connsiteX4" fmla="*/ 556785 w 3316112"/>
                  <a:gd name="connsiteY4" fmla="*/ 1222039 h 2791195"/>
                  <a:gd name="connsiteX5" fmla="*/ 793851 w 3316112"/>
                  <a:gd name="connsiteY5" fmla="*/ 1267195 h 2791195"/>
                  <a:gd name="connsiteX6" fmla="*/ 805140 w 3316112"/>
                  <a:gd name="connsiteY6" fmla="*/ 1301062 h 2791195"/>
                  <a:gd name="connsiteX7" fmla="*/ 997051 w 3316112"/>
                  <a:gd name="connsiteY7" fmla="*/ 1312350 h 2791195"/>
                  <a:gd name="connsiteX8" fmla="*/ 1030918 w 3316112"/>
                  <a:gd name="connsiteY8" fmla="*/ 1323639 h 2791195"/>
                  <a:gd name="connsiteX9" fmla="*/ 1166385 w 3316112"/>
                  <a:gd name="connsiteY9" fmla="*/ 1346217 h 2791195"/>
                  <a:gd name="connsiteX10" fmla="*/ 1505051 w 3316112"/>
                  <a:gd name="connsiteY10" fmla="*/ 1323639 h 2791195"/>
                  <a:gd name="connsiteX11" fmla="*/ 1561496 w 3316112"/>
                  <a:gd name="connsiteY11" fmla="*/ 1312350 h 2791195"/>
                  <a:gd name="connsiteX12" fmla="*/ 1572785 w 3316112"/>
                  <a:gd name="connsiteY12" fmla="*/ 1233328 h 2791195"/>
                  <a:gd name="connsiteX13" fmla="*/ 1505051 w 3316112"/>
                  <a:gd name="connsiteY13" fmla="*/ 1086573 h 2791195"/>
                  <a:gd name="connsiteX14" fmla="*/ 1471185 w 3316112"/>
                  <a:gd name="connsiteY14" fmla="*/ 1075284 h 2791195"/>
                  <a:gd name="connsiteX15" fmla="*/ 1426029 w 3316112"/>
                  <a:gd name="connsiteY15" fmla="*/ 973684 h 2791195"/>
                  <a:gd name="connsiteX16" fmla="*/ 1380874 w 3316112"/>
                  <a:gd name="connsiteY16" fmla="*/ 928528 h 2791195"/>
                  <a:gd name="connsiteX17" fmla="*/ 1347007 w 3316112"/>
                  <a:gd name="connsiteY17" fmla="*/ 894662 h 2791195"/>
                  <a:gd name="connsiteX18" fmla="*/ 1290562 w 3316112"/>
                  <a:gd name="connsiteY18" fmla="*/ 826928 h 2791195"/>
                  <a:gd name="connsiteX19" fmla="*/ 1279274 w 3316112"/>
                  <a:gd name="connsiteY19" fmla="*/ 793062 h 2791195"/>
                  <a:gd name="connsiteX20" fmla="*/ 1222829 w 3316112"/>
                  <a:gd name="connsiteY20" fmla="*/ 725328 h 2791195"/>
                  <a:gd name="connsiteX21" fmla="*/ 1211540 w 3316112"/>
                  <a:gd name="connsiteY21" fmla="*/ 691462 h 2791195"/>
                  <a:gd name="connsiteX22" fmla="*/ 1166385 w 3316112"/>
                  <a:gd name="connsiteY22" fmla="*/ 680173 h 2791195"/>
                  <a:gd name="connsiteX23" fmla="*/ 1132518 w 3316112"/>
                  <a:gd name="connsiteY23" fmla="*/ 646306 h 2791195"/>
                  <a:gd name="connsiteX24" fmla="*/ 1053496 w 3316112"/>
                  <a:gd name="connsiteY24" fmla="*/ 623728 h 2791195"/>
                  <a:gd name="connsiteX25" fmla="*/ 1008340 w 3316112"/>
                  <a:gd name="connsiteY25" fmla="*/ 578573 h 2791195"/>
                  <a:gd name="connsiteX26" fmla="*/ 895451 w 3316112"/>
                  <a:gd name="connsiteY26" fmla="*/ 522128 h 2791195"/>
                  <a:gd name="connsiteX27" fmla="*/ 839007 w 3316112"/>
                  <a:gd name="connsiteY27" fmla="*/ 499550 h 2791195"/>
                  <a:gd name="connsiteX28" fmla="*/ 805140 w 3316112"/>
                  <a:gd name="connsiteY28" fmla="*/ 476973 h 2791195"/>
                  <a:gd name="connsiteX29" fmla="*/ 759985 w 3316112"/>
                  <a:gd name="connsiteY29" fmla="*/ 443106 h 2791195"/>
                  <a:gd name="connsiteX30" fmla="*/ 703540 w 3316112"/>
                  <a:gd name="connsiteY30" fmla="*/ 431817 h 2791195"/>
                  <a:gd name="connsiteX31" fmla="*/ 680962 w 3316112"/>
                  <a:gd name="connsiteY31" fmla="*/ 386662 h 2791195"/>
                  <a:gd name="connsiteX32" fmla="*/ 669674 w 3316112"/>
                  <a:gd name="connsiteY32" fmla="*/ 307639 h 2791195"/>
                  <a:gd name="connsiteX33" fmla="*/ 635807 w 3316112"/>
                  <a:gd name="connsiteY33" fmla="*/ 273773 h 2791195"/>
                  <a:gd name="connsiteX34" fmla="*/ 613229 w 3316112"/>
                  <a:gd name="connsiteY34" fmla="*/ 228617 h 2791195"/>
                  <a:gd name="connsiteX35" fmla="*/ 545496 w 3316112"/>
                  <a:gd name="connsiteY35" fmla="*/ 127017 h 2791195"/>
                  <a:gd name="connsiteX36" fmla="*/ 466474 w 3316112"/>
                  <a:gd name="connsiteY36" fmla="*/ 115728 h 2791195"/>
                  <a:gd name="connsiteX37" fmla="*/ 421318 w 3316112"/>
                  <a:gd name="connsiteY37" fmla="*/ 104439 h 2791195"/>
                  <a:gd name="connsiteX38" fmla="*/ 319718 w 3316112"/>
                  <a:gd name="connsiteY38" fmla="*/ 81862 h 2791195"/>
                  <a:gd name="connsiteX39" fmla="*/ 251985 w 3316112"/>
                  <a:gd name="connsiteY39" fmla="*/ 47995 h 2791195"/>
                  <a:gd name="connsiteX40" fmla="*/ 218118 w 3316112"/>
                  <a:gd name="connsiteY40" fmla="*/ 25417 h 2791195"/>
                  <a:gd name="connsiteX41" fmla="*/ 285851 w 3316112"/>
                  <a:gd name="connsiteY41" fmla="*/ 47995 h 2791195"/>
                  <a:gd name="connsiteX42" fmla="*/ 319718 w 3316112"/>
                  <a:gd name="connsiteY42" fmla="*/ 59284 h 2791195"/>
                  <a:gd name="connsiteX43" fmla="*/ 703540 w 3316112"/>
                  <a:gd name="connsiteY43" fmla="*/ 70573 h 2791195"/>
                  <a:gd name="connsiteX44" fmla="*/ 861585 w 3316112"/>
                  <a:gd name="connsiteY44" fmla="*/ 59284 h 2791195"/>
                  <a:gd name="connsiteX45" fmla="*/ 1603425 w 3316112"/>
                  <a:gd name="connsiteY45" fmla="*/ 27433 h 2791195"/>
                  <a:gd name="connsiteX46" fmla="*/ 1684464 w 3316112"/>
                  <a:gd name="connsiteY46" fmla="*/ 53235 h 2791195"/>
                  <a:gd name="connsiteX47" fmla="*/ 1887261 w 3316112"/>
                  <a:gd name="connsiteY47" fmla="*/ 4049 h 2791195"/>
                  <a:gd name="connsiteX48" fmla="*/ 2287614 w 3316112"/>
                  <a:gd name="connsiteY48" fmla="*/ 22191 h 2791195"/>
                  <a:gd name="connsiteX49" fmla="*/ 2758118 w 3316112"/>
                  <a:gd name="connsiteY49" fmla="*/ 18966 h 2791195"/>
                  <a:gd name="connsiteX50" fmla="*/ 2898019 w 3316112"/>
                  <a:gd name="connsiteY50" fmla="*/ 30659 h 2791195"/>
                  <a:gd name="connsiteX51" fmla="*/ 3284665 w 3316112"/>
                  <a:gd name="connsiteY51" fmla="*/ 62912 h 2791195"/>
                  <a:gd name="connsiteX52" fmla="*/ 3316112 w 3316112"/>
                  <a:gd name="connsiteY52" fmla="*/ 183058 h 2791195"/>
                  <a:gd name="connsiteX53" fmla="*/ 3285470 w 3316112"/>
                  <a:gd name="connsiteY53" fmla="*/ 368116 h 2791195"/>
                  <a:gd name="connsiteX54" fmla="*/ 3230639 w 3316112"/>
                  <a:gd name="connsiteY54" fmla="*/ 595910 h 2791195"/>
                  <a:gd name="connsiteX55" fmla="*/ 3216528 w 3316112"/>
                  <a:gd name="connsiteY55" fmla="*/ 789434 h 2791195"/>
                  <a:gd name="connsiteX56" fmla="*/ 3185080 w 3316112"/>
                  <a:gd name="connsiteY56" fmla="*/ 928528 h 2791195"/>
                  <a:gd name="connsiteX57" fmla="*/ 3134683 w 3316112"/>
                  <a:gd name="connsiteY57" fmla="*/ 1024080 h 2791195"/>
                  <a:gd name="connsiteX58" fmla="*/ 3096785 w 3316112"/>
                  <a:gd name="connsiteY58" fmla="*/ 1097862 h 2791195"/>
                  <a:gd name="connsiteX59" fmla="*/ 3085496 w 3316112"/>
                  <a:gd name="connsiteY59" fmla="*/ 1131728 h 2791195"/>
                  <a:gd name="connsiteX60" fmla="*/ 3062918 w 3316112"/>
                  <a:gd name="connsiteY60" fmla="*/ 1165595 h 2791195"/>
                  <a:gd name="connsiteX61" fmla="*/ 3051629 w 3316112"/>
                  <a:gd name="connsiteY61" fmla="*/ 1199462 h 2791195"/>
                  <a:gd name="connsiteX62" fmla="*/ 3006474 w 3316112"/>
                  <a:gd name="connsiteY62" fmla="*/ 1244617 h 2791195"/>
                  <a:gd name="connsiteX63" fmla="*/ 2972607 w 3316112"/>
                  <a:gd name="connsiteY63" fmla="*/ 1312350 h 2791195"/>
                  <a:gd name="connsiteX64" fmla="*/ 2961318 w 3316112"/>
                  <a:gd name="connsiteY64" fmla="*/ 1346217 h 2791195"/>
                  <a:gd name="connsiteX65" fmla="*/ 2938740 w 3316112"/>
                  <a:gd name="connsiteY65" fmla="*/ 1391373 h 2791195"/>
                  <a:gd name="connsiteX66" fmla="*/ 2927451 w 3316112"/>
                  <a:gd name="connsiteY66" fmla="*/ 1515550 h 2791195"/>
                  <a:gd name="connsiteX67" fmla="*/ 2904874 w 3316112"/>
                  <a:gd name="connsiteY67" fmla="*/ 1560706 h 2791195"/>
                  <a:gd name="connsiteX68" fmla="*/ 2893585 w 3316112"/>
                  <a:gd name="connsiteY68" fmla="*/ 1594573 h 2791195"/>
                  <a:gd name="connsiteX69" fmla="*/ 2871007 w 3316112"/>
                  <a:gd name="connsiteY69" fmla="*/ 1786484 h 2791195"/>
                  <a:gd name="connsiteX70" fmla="*/ 2859718 w 3316112"/>
                  <a:gd name="connsiteY70" fmla="*/ 1842928 h 2791195"/>
                  <a:gd name="connsiteX71" fmla="*/ 2837140 w 3316112"/>
                  <a:gd name="connsiteY71" fmla="*/ 1876795 h 2791195"/>
                  <a:gd name="connsiteX72" fmla="*/ 2791985 w 3316112"/>
                  <a:gd name="connsiteY72" fmla="*/ 2034839 h 2791195"/>
                  <a:gd name="connsiteX73" fmla="*/ 2758118 w 3316112"/>
                  <a:gd name="connsiteY73" fmla="*/ 2068706 h 2791195"/>
                  <a:gd name="connsiteX74" fmla="*/ 2769407 w 3316112"/>
                  <a:gd name="connsiteY74" fmla="*/ 2113862 h 2791195"/>
                  <a:gd name="connsiteX75" fmla="*/ 2780696 w 3316112"/>
                  <a:gd name="connsiteY75" fmla="*/ 2147728 h 2791195"/>
                  <a:gd name="connsiteX76" fmla="*/ 2769407 w 3316112"/>
                  <a:gd name="connsiteY76" fmla="*/ 2215462 h 2791195"/>
                  <a:gd name="connsiteX77" fmla="*/ 2758118 w 3316112"/>
                  <a:gd name="connsiteY77" fmla="*/ 2249328 h 2791195"/>
                  <a:gd name="connsiteX78" fmla="*/ 2724251 w 3316112"/>
                  <a:gd name="connsiteY78" fmla="*/ 2271906 h 2791195"/>
                  <a:gd name="connsiteX79" fmla="*/ 2679096 w 3316112"/>
                  <a:gd name="connsiteY79" fmla="*/ 2497684 h 2791195"/>
                  <a:gd name="connsiteX80" fmla="*/ 2645229 w 3316112"/>
                  <a:gd name="connsiteY80" fmla="*/ 2554128 h 2791195"/>
                  <a:gd name="connsiteX81" fmla="*/ 2633940 w 3316112"/>
                  <a:gd name="connsiteY81" fmla="*/ 2633150 h 2791195"/>
                  <a:gd name="connsiteX82" fmla="*/ 2622651 w 3316112"/>
                  <a:gd name="connsiteY82" fmla="*/ 2667017 h 2791195"/>
                  <a:gd name="connsiteX83" fmla="*/ 2588785 w 3316112"/>
                  <a:gd name="connsiteY83" fmla="*/ 2678306 h 2791195"/>
                  <a:gd name="connsiteX84" fmla="*/ 2543629 w 3316112"/>
                  <a:gd name="connsiteY84" fmla="*/ 2723462 h 2791195"/>
                  <a:gd name="connsiteX85" fmla="*/ 2588785 w 3316112"/>
                  <a:gd name="connsiteY85" fmla="*/ 2746039 h 2791195"/>
                  <a:gd name="connsiteX86" fmla="*/ 2600074 w 3316112"/>
                  <a:gd name="connsiteY86" fmla="*/ 2779906 h 2791195"/>
                  <a:gd name="connsiteX87" fmla="*/ 2645229 w 3316112"/>
                  <a:gd name="connsiteY87" fmla="*/ 2791195 h 2791195"/>
                  <a:gd name="connsiteX88" fmla="*/ 2588785 w 3316112"/>
                  <a:gd name="connsiteY88" fmla="*/ 2779906 h 2791195"/>
                  <a:gd name="connsiteX89" fmla="*/ 2577496 w 3316112"/>
                  <a:gd name="connsiteY89" fmla="*/ 2734750 h 2791195"/>
                  <a:gd name="connsiteX90" fmla="*/ 2475896 w 3316112"/>
                  <a:gd name="connsiteY90" fmla="*/ 2655728 h 2791195"/>
                  <a:gd name="connsiteX91" fmla="*/ 2430740 w 3316112"/>
                  <a:gd name="connsiteY91" fmla="*/ 2599284 h 2791195"/>
                  <a:gd name="connsiteX92" fmla="*/ 2408162 w 3316112"/>
                  <a:gd name="connsiteY92" fmla="*/ 2565417 h 2791195"/>
                  <a:gd name="connsiteX93" fmla="*/ 2306562 w 3316112"/>
                  <a:gd name="connsiteY93" fmla="*/ 2520262 h 2791195"/>
                  <a:gd name="connsiteX94" fmla="*/ 2204962 w 3316112"/>
                  <a:gd name="connsiteY94" fmla="*/ 2452528 h 2791195"/>
                  <a:gd name="connsiteX95" fmla="*/ 2148518 w 3316112"/>
                  <a:gd name="connsiteY95" fmla="*/ 2418662 h 2791195"/>
                  <a:gd name="connsiteX96" fmla="*/ 1945318 w 3316112"/>
                  <a:gd name="connsiteY96" fmla="*/ 2396084 h 2791195"/>
                  <a:gd name="connsiteX97" fmla="*/ 1855007 w 3316112"/>
                  <a:gd name="connsiteY97" fmla="*/ 2373506 h 2791195"/>
                  <a:gd name="connsiteX98" fmla="*/ 1764696 w 3316112"/>
                  <a:gd name="connsiteY98" fmla="*/ 2339639 h 2791195"/>
                  <a:gd name="connsiteX99" fmla="*/ 1719540 w 3316112"/>
                  <a:gd name="connsiteY99" fmla="*/ 2328350 h 2791195"/>
                  <a:gd name="connsiteX100" fmla="*/ 1685674 w 3316112"/>
                  <a:gd name="connsiteY100" fmla="*/ 2305773 h 2791195"/>
                  <a:gd name="connsiteX101" fmla="*/ 1617940 w 3316112"/>
                  <a:gd name="connsiteY101" fmla="*/ 2204173 h 2791195"/>
                  <a:gd name="connsiteX102" fmla="*/ 1561495 w 3316112"/>
                  <a:gd name="connsiteY102" fmla="*/ 2091284 h 2791195"/>
                  <a:gd name="connsiteX103" fmla="*/ 1452236 w 3316112"/>
                  <a:gd name="connsiteY103" fmla="*/ 1937271 h 2791195"/>
                  <a:gd name="connsiteX104" fmla="*/ 1188962 w 3316112"/>
                  <a:gd name="connsiteY104" fmla="*/ 1854217 h 2791195"/>
                  <a:gd name="connsiteX105" fmla="*/ 933350 w 3316112"/>
                  <a:gd name="connsiteY105" fmla="*/ 1805030 h 2791195"/>
                  <a:gd name="connsiteX106" fmla="*/ 805140 w 3316112"/>
                  <a:gd name="connsiteY106" fmla="*/ 1752617 h 2791195"/>
                  <a:gd name="connsiteX107" fmla="*/ 613229 w 3316112"/>
                  <a:gd name="connsiteY107" fmla="*/ 1718750 h 2791195"/>
                  <a:gd name="connsiteX108" fmla="*/ 489051 w 3316112"/>
                  <a:gd name="connsiteY108" fmla="*/ 1684884 h 2791195"/>
                  <a:gd name="connsiteX109" fmla="*/ 184251 w 3316112"/>
                  <a:gd name="connsiteY109" fmla="*/ 1651017 h 2791195"/>
                  <a:gd name="connsiteX110" fmla="*/ 150385 w 3316112"/>
                  <a:gd name="connsiteY110" fmla="*/ 1662306 h 2791195"/>
                  <a:gd name="connsiteX111" fmla="*/ 0 w 3316112"/>
                  <a:gd name="connsiteY111" fmla="*/ 1525227 h 2791195"/>
                  <a:gd name="connsiteX0" fmla="*/ 71362 w 3316112"/>
                  <a:gd name="connsiteY0" fmla="*/ 1154306 h 2791195"/>
                  <a:gd name="connsiteX1" fmla="*/ 127807 w 3316112"/>
                  <a:gd name="connsiteY1" fmla="*/ 1131728 h 2791195"/>
                  <a:gd name="connsiteX2" fmla="*/ 410029 w 3316112"/>
                  <a:gd name="connsiteY2" fmla="*/ 1176884 h 2791195"/>
                  <a:gd name="connsiteX3" fmla="*/ 489051 w 3316112"/>
                  <a:gd name="connsiteY3" fmla="*/ 1188173 h 2791195"/>
                  <a:gd name="connsiteX4" fmla="*/ 556785 w 3316112"/>
                  <a:gd name="connsiteY4" fmla="*/ 1222039 h 2791195"/>
                  <a:gd name="connsiteX5" fmla="*/ 793851 w 3316112"/>
                  <a:gd name="connsiteY5" fmla="*/ 1267195 h 2791195"/>
                  <a:gd name="connsiteX6" fmla="*/ 805140 w 3316112"/>
                  <a:gd name="connsiteY6" fmla="*/ 1301062 h 2791195"/>
                  <a:gd name="connsiteX7" fmla="*/ 997051 w 3316112"/>
                  <a:gd name="connsiteY7" fmla="*/ 1312350 h 2791195"/>
                  <a:gd name="connsiteX8" fmla="*/ 1030918 w 3316112"/>
                  <a:gd name="connsiteY8" fmla="*/ 1323639 h 2791195"/>
                  <a:gd name="connsiteX9" fmla="*/ 1166385 w 3316112"/>
                  <a:gd name="connsiteY9" fmla="*/ 1346217 h 2791195"/>
                  <a:gd name="connsiteX10" fmla="*/ 1505051 w 3316112"/>
                  <a:gd name="connsiteY10" fmla="*/ 1323639 h 2791195"/>
                  <a:gd name="connsiteX11" fmla="*/ 1561496 w 3316112"/>
                  <a:gd name="connsiteY11" fmla="*/ 1312350 h 2791195"/>
                  <a:gd name="connsiteX12" fmla="*/ 1572785 w 3316112"/>
                  <a:gd name="connsiteY12" fmla="*/ 1233328 h 2791195"/>
                  <a:gd name="connsiteX13" fmla="*/ 1505051 w 3316112"/>
                  <a:gd name="connsiteY13" fmla="*/ 1086573 h 2791195"/>
                  <a:gd name="connsiteX14" fmla="*/ 1471185 w 3316112"/>
                  <a:gd name="connsiteY14" fmla="*/ 1075284 h 2791195"/>
                  <a:gd name="connsiteX15" fmla="*/ 1426029 w 3316112"/>
                  <a:gd name="connsiteY15" fmla="*/ 973684 h 2791195"/>
                  <a:gd name="connsiteX16" fmla="*/ 1380874 w 3316112"/>
                  <a:gd name="connsiteY16" fmla="*/ 928528 h 2791195"/>
                  <a:gd name="connsiteX17" fmla="*/ 1347007 w 3316112"/>
                  <a:gd name="connsiteY17" fmla="*/ 894662 h 2791195"/>
                  <a:gd name="connsiteX18" fmla="*/ 1290562 w 3316112"/>
                  <a:gd name="connsiteY18" fmla="*/ 826928 h 2791195"/>
                  <a:gd name="connsiteX19" fmla="*/ 1279274 w 3316112"/>
                  <a:gd name="connsiteY19" fmla="*/ 793062 h 2791195"/>
                  <a:gd name="connsiteX20" fmla="*/ 1222829 w 3316112"/>
                  <a:gd name="connsiteY20" fmla="*/ 725328 h 2791195"/>
                  <a:gd name="connsiteX21" fmla="*/ 1211540 w 3316112"/>
                  <a:gd name="connsiteY21" fmla="*/ 691462 h 2791195"/>
                  <a:gd name="connsiteX22" fmla="*/ 1166385 w 3316112"/>
                  <a:gd name="connsiteY22" fmla="*/ 680173 h 2791195"/>
                  <a:gd name="connsiteX23" fmla="*/ 1132518 w 3316112"/>
                  <a:gd name="connsiteY23" fmla="*/ 646306 h 2791195"/>
                  <a:gd name="connsiteX24" fmla="*/ 1053496 w 3316112"/>
                  <a:gd name="connsiteY24" fmla="*/ 623728 h 2791195"/>
                  <a:gd name="connsiteX25" fmla="*/ 1008340 w 3316112"/>
                  <a:gd name="connsiteY25" fmla="*/ 578573 h 2791195"/>
                  <a:gd name="connsiteX26" fmla="*/ 895451 w 3316112"/>
                  <a:gd name="connsiteY26" fmla="*/ 522128 h 2791195"/>
                  <a:gd name="connsiteX27" fmla="*/ 839007 w 3316112"/>
                  <a:gd name="connsiteY27" fmla="*/ 499550 h 2791195"/>
                  <a:gd name="connsiteX28" fmla="*/ 805140 w 3316112"/>
                  <a:gd name="connsiteY28" fmla="*/ 476973 h 2791195"/>
                  <a:gd name="connsiteX29" fmla="*/ 759985 w 3316112"/>
                  <a:gd name="connsiteY29" fmla="*/ 443106 h 2791195"/>
                  <a:gd name="connsiteX30" fmla="*/ 703540 w 3316112"/>
                  <a:gd name="connsiteY30" fmla="*/ 431817 h 2791195"/>
                  <a:gd name="connsiteX31" fmla="*/ 680962 w 3316112"/>
                  <a:gd name="connsiteY31" fmla="*/ 386662 h 2791195"/>
                  <a:gd name="connsiteX32" fmla="*/ 669674 w 3316112"/>
                  <a:gd name="connsiteY32" fmla="*/ 307639 h 2791195"/>
                  <a:gd name="connsiteX33" fmla="*/ 635807 w 3316112"/>
                  <a:gd name="connsiteY33" fmla="*/ 273773 h 2791195"/>
                  <a:gd name="connsiteX34" fmla="*/ 613229 w 3316112"/>
                  <a:gd name="connsiteY34" fmla="*/ 228617 h 2791195"/>
                  <a:gd name="connsiteX35" fmla="*/ 545496 w 3316112"/>
                  <a:gd name="connsiteY35" fmla="*/ 127017 h 2791195"/>
                  <a:gd name="connsiteX36" fmla="*/ 466474 w 3316112"/>
                  <a:gd name="connsiteY36" fmla="*/ 115728 h 2791195"/>
                  <a:gd name="connsiteX37" fmla="*/ 421318 w 3316112"/>
                  <a:gd name="connsiteY37" fmla="*/ 104439 h 2791195"/>
                  <a:gd name="connsiteX38" fmla="*/ 319718 w 3316112"/>
                  <a:gd name="connsiteY38" fmla="*/ 81862 h 2791195"/>
                  <a:gd name="connsiteX39" fmla="*/ 251985 w 3316112"/>
                  <a:gd name="connsiteY39" fmla="*/ 47995 h 2791195"/>
                  <a:gd name="connsiteX40" fmla="*/ 218118 w 3316112"/>
                  <a:gd name="connsiteY40" fmla="*/ 25417 h 2791195"/>
                  <a:gd name="connsiteX41" fmla="*/ 285851 w 3316112"/>
                  <a:gd name="connsiteY41" fmla="*/ 47995 h 2791195"/>
                  <a:gd name="connsiteX42" fmla="*/ 319718 w 3316112"/>
                  <a:gd name="connsiteY42" fmla="*/ 59284 h 2791195"/>
                  <a:gd name="connsiteX43" fmla="*/ 703540 w 3316112"/>
                  <a:gd name="connsiteY43" fmla="*/ 70573 h 2791195"/>
                  <a:gd name="connsiteX44" fmla="*/ 861585 w 3316112"/>
                  <a:gd name="connsiteY44" fmla="*/ 59284 h 2791195"/>
                  <a:gd name="connsiteX45" fmla="*/ 1603425 w 3316112"/>
                  <a:gd name="connsiteY45" fmla="*/ 27433 h 2791195"/>
                  <a:gd name="connsiteX46" fmla="*/ 1684464 w 3316112"/>
                  <a:gd name="connsiteY46" fmla="*/ 53235 h 2791195"/>
                  <a:gd name="connsiteX47" fmla="*/ 1887261 w 3316112"/>
                  <a:gd name="connsiteY47" fmla="*/ 4049 h 2791195"/>
                  <a:gd name="connsiteX48" fmla="*/ 2287614 w 3316112"/>
                  <a:gd name="connsiteY48" fmla="*/ 22191 h 2791195"/>
                  <a:gd name="connsiteX49" fmla="*/ 2758118 w 3316112"/>
                  <a:gd name="connsiteY49" fmla="*/ 18966 h 2791195"/>
                  <a:gd name="connsiteX50" fmla="*/ 2898019 w 3316112"/>
                  <a:gd name="connsiteY50" fmla="*/ 30659 h 2791195"/>
                  <a:gd name="connsiteX51" fmla="*/ 3284665 w 3316112"/>
                  <a:gd name="connsiteY51" fmla="*/ 62912 h 2791195"/>
                  <a:gd name="connsiteX52" fmla="*/ 3316112 w 3316112"/>
                  <a:gd name="connsiteY52" fmla="*/ 183058 h 2791195"/>
                  <a:gd name="connsiteX53" fmla="*/ 3285470 w 3316112"/>
                  <a:gd name="connsiteY53" fmla="*/ 368116 h 2791195"/>
                  <a:gd name="connsiteX54" fmla="*/ 3230639 w 3316112"/>
                  <a:gd name="connsiteY54" fmla="*/ 595910 h 2791195"/>
                  <a:gd name="connsiteX55" fmla="*/ 3216528 w 3316112"/>
                  <a:gd name="connsiteY55" fmla="*/ 789434 h 2791195"/>
                  <a:gd name="connsiteX56" fmla="*/ 3185080 w 3316112"/>
                  <a:gd name="connsiteY56" fmla="*/ 928528 h 2791195"/>
                  <a:gd name="connsiteX57" fmla="*/ 3134683 w 3316112"/>
                  <a:gd name="connsiteY57" fmla="*/ 1024080 h 2791195"/>
                  <a:gd name="connsiteX58" fmla="*/ 3096785 w 3316112"/>
                  <a:gd name="connsiteY58" fmla="*/ 1097862 h 2791195"/>
                  <a:gd name="connsiteX59" fmla="*/ 3085496 w 3316112"/>
                  <a:gd name="connsiteY59" fmla="*/ 1131728 h 2791195"/>
                  <a:gd name="connsiteX60" fmla="*/ 3062918 w 3316112"/>
                  <a:gd name="connsiteY60" fmla="*/ 1165595 h 2791195"/>
                  <a:gd name="connsiteX61" fmla="*/ 3051629 w 3316112"/>
                  <a:gd name="connsiteY61" fmla="*/ 1199462 h 2791195"/>
                  <a:gd name="connsiteX62" fmla="*/ 3006474 w 3316112"/>
                  <a:gd name="connsiteY62" fmla="*/ 1244617 h 2791195"/>
                  <a:gd name="connsiteX63" fmla="*/ 2972607 w 3316112"/>
                  <a:gd name="connsiteY63" fmla="*/ 1312350 h 2791195"/>
                  <a:gd name="connsiteX64" fmla="*/ 2961318 w 3316112"/>
                  <a:gd name="connsiteY64" fmla="*/ 1346217 h 2791195"/>
                  <a:gd name="connsiteX65" fmla="*/ 2938740 w 3316112"/>
                  <a:gd name="connsiteY65" fmla="*/ 1391373 h 2791195"/>
                  <a:gd name="connsiteX66" fmla="*/ 2927451 w 3316112"/>
                  <a:gd name="connsiteY66" fmla="*/ 1515550 h 2791195"/>
                  <a:gd name="connsiteX67" fmla="*/ 2904874 w 3316112"/>
                  <a:gd name="connsiteY67" fmla="*/ 1560706 h 2791195"/>
                  <a:gd name="connsiteX68" fmla="*/ 2893585 w 3316112"/>
                  <a:gd name="connsiteY68" fmla="*/ 1594573 h 2791195"/>
                  <a:gd name="connsiteX69" fmla="*/ 2871007 w 3316112"/>
                  <a:gd name="connsiteY69" fmla="*/ 1786484 h 2791195"/>
                  <a:gd name="connsiteX70" fmla="*/ 2859718 w 3316112"/>
                  <a:gd name="connsiteY70" fmla="*/ 1842928 h 2791195"/>
                  <a:gd name="connsiteX71" fmla="*/ 2837140 w 3316112"/>
                  <a:gd name="connsiteY71" fmla="*/ 1876795 h 2791195"/>
                  <a:gd name="connsiteX72" fmla="*/ 2791985 w 3316112"/>
                  <a:gd name="connsiteY72" fmla="*/ 2034839 h 2791195"/>
                  <a:gd name="connsiteX73" fmla="*/ 2758118 w 3316112"/>
                  <a:gd name="connsiteY73" fmla="*/ 2068706 h 2791195"/>
                  <a:gd name="connsiteX74" fmla="*/ 2769407 w 3316112"/>
                  <a:gd name="connsiteY74" fmla="*/ 2113862 h 2791195"/>
                  <a:gd name="connsiteX75" fmla="*/ 2780696 w 3316112"/>
                  <a:gd name="connsiteY75" fmla="*/ 2147728 h 2791195"/>
                  <a:gd name="connsiteX76" fmla="*/ 2769407 w 3316112"/>
                  <a:gd name="connsiteY76" fmla="*/ 2215462 h 2791195"/>
                  <a:gd name="connsiteX77" fmla="*/ 2758118 w 3316112"/>
                  <a:gd name="connsiteY77" fmla="*/ 2249328 h 2791195"/>
                  <a:gd name="connsiteX78" fmla="*/ 2724251 w 3316112"/>
                  <a:gd name="connsiteY78" fmla="*/ 2271906 h 2791195"/>
                  <a:gd name="connsiteX79" fmla="*/ 2679096 w 3316112"/>
                  <a:gd name="connsiteY79" fmla="*/ 2497684 h 2791195"/>
                  <a:gd name="connsiteX80" fmla="*/ 2645229 w 3316112"/>
                  <a:gd name="connsiteY80" fmla="*/ 2554128 h 2791195"/>
                  <a:gd name="connsiteX81" fmla="*/ 2633940 w 3316112"/>
                  <a:gd name="connsiteY81" fmla="*/ 2633150 h 2791195"/>
                  <a:gd name="connsiteX82" fmla="*/ 2622651 w 3316112"/>
                  <a:gd name="connsiteY82" fmla="*/ 2667017 h 2791195"/>
                  <a:gd name="connsiteX83" fmla="*/ 2588785 w 3316112"/>
                  <a:gd name="connsiteY83" fmla="*/ 2678306 h 2791195"/>
                  <a:gd name="connsiteX84" fmla="*/ 2543629 w 3316112"/>
                  <a:gd name="connsiteY84" fmla="*/ 2723462 h 2791195"/>
                  <a:gd name="connsiteX85" fmla="*/ 2588785 w 3316112"/>
                  <a:gd name="connsiteY85" fmla="*/ 2746039 h 2791195"/>
                  <a:gd name="connsiteX86" fmla="*/ 2600074 w 3316112"/>
                  <a:gd name="connsiteY86" fmla="*/ 2779906 h 2791195"/>
                  <a:gd name="connsiteX87" fmla="*/ 2645229 w 3316112"/>
                  <a:gd name="connsiteY87" fmla="*/ 2791195 h 2791195"/>
                  <a:gd name="connsiteX88" fmla="*/ 2588785 w 3316112"/>
                  <a:gd name="connsiteY88" fmla="*/ 2779906 h 2791195"/>
                  <a:gd name="connsiteX89" fmla="*/ 2577496 w 3316112"/>
                  <a:gd name="connsiteY89" fmla="*/ 2734750 h 2791195"/>
                  <a:gd name="connsiteX90" fmla="*/ 2475896 w 3316112"/>
                  <a:gd name="connsiteY90" fmla="*/ 2655728 h 2791195"/>
                  <a:gd name="connsiteX91" fmla="*/ 2430740 w 3316112"/>
                  <a:gd name="connsiteY91" fmla="*/ 2599284 h 2791195"/>
                  <a:gd name="connsiteX92" fmla="*/ 2408162 w 3316112"/>
                  <a:gd name="connsiteY92" fmla="*/ 2565417 h 2791195"/>
                  <a:gd name="connsiteX93" fmla="*/ 2306562 w 3316112"/>
                  <a:gd name="connsiteY93" fmla="*/ 2520262 h 2791195"/>
                  <a:gd name="connsiteX94" fmla="*/ 2204962 w 3316112"/>
                  <a:gd name="connsiteY94" fmla="*/ 2452528 h 2791195"/>
                  <a:gd name="connsiteX95" fmla="*/ 2148518 w 3316112"/>
                  <a:gd name="connsiteY95" fmla="*/ 2418662 h 2791195"/>
                  <a:gd name="connsiteX96" fmla="*/ 1945318 w 3316112"/>
                  <a:gd name="connsiteY96" fmla="*/ 2396084 h 2791195"/>
                  <a:gd name="connsiteX97" fmla="*/ 1855007 w 3316112"/>
                  <a:gd name="connsiteY97" fmla="*/ 2373506 h 2791195"/>
                  <a:gd name="connsiteX98" fmla="*/ 1764696 w 3316112"/>
                  <a:gd name="connsiteY98" fmla="*/ 2339639 h 2791195"/>
                  <a:gd name="connsiteX99" fmla="*/ 1719540 w 3316112"/>
                  <a:gd name="connsiteY99" fmla="*/ 2328350 h 2791195"/>
                  <a:gd name="connsiteX100" fmla="*/ 1685674 w 3316112"/>
                  <a:gd name="connsiteY100" fmla="*/ 2305773 h 2791195"/>
                  <a:gd name="connsiteX101" fmla="*/ 1617940 w 3316112"/>
                  <a:gd name="connsiteY101" fmla="*/ 2204173 h 2791195"/>
                  <a:gd name="connsiteX102" fmla="*/ 1561495 w 3316112"/>
                  <a:gd name="connsiteY102" fmla="*/ 2091284 h 2791195"/>
                  <a:gd name="connsiteX103" fmla="*/ 1452236 w 3316112"/>
                  <a:gd name="connsiteY103" fmla="*/ 1937271 h 2791195"/>
                  <a:gd name="connsiteX104" fmla="*/ 1188962 w 3316112"/>
                  <a:gd name="connsiteY104" fmla="*/ 1854217 h 2791195"/>
                  <a:gd name="connsiteX105" fmla="*/ 933350 w 3316112"/>
                  <a:gd name="connsiteY105" fmla="*/ 1805030 h 2791195"/>
                  <a:gd name="connsiteX106" fmla="*/ 805140 w 3316112"/>
                  <a:gd name="connsiteY106" fmla="*/ 1752617 h 2791195"/>
                  <a:gd name="connsiteX107" fmla="*/ 613229 w 3316112"/>
                  <a:gd name="connsiteY107" fmla="*/ 1718750 h 2791195"/>
                  <a:gd name="connsiteX108" fmla="*/ 489051 w 3316112"/>
                  <a:gd name="connsiteY108" fmla="*/ 1684884 h 2791195"/>
                  <a:gd name="connsiteX109" fmla="*/ 184251 w 3316112"/>
                  <a:gd name="connsiteY109" fmla="*/ 1651017 h 2791195"/>
                  <a:gd name="connsiteX110" fmla="*/ 0 w 3316112"/>
                  <a:gd name="connsiteY110" fmla="*/ 1525227 h 2791195"/>
                  <a:gd name="connsiteX0" fmla="*/ 71362 w 3316112"/>
                  <a:gd name="connsiteY0" fmla="*/ 1154306 h 2792581"/>
                  <a:gd name="connsiteX1" fmla="*/ 127807 w 3316112"/>
                  <a:gd name="connsiteY1" fmla="*/ 1131728 h 2792581"/>
                  <a:gd name="connsiteX2" fmla="*/ 410029 w 3316112"/>
                  <a:gd name="connsiteY2" fmla="*/ 1176884 h 2792581"/>
                  <a:gd name="connsiteX3" fmla="*/ 489051 w 3316112"/>
                  <a:gd name="connsiteY3" fmla="*/ 1188173 h 2792581"/>
                  <a:gd name="connsiteX4" fmla="*/ 556785 w 3316112"/>
                  <a:gd name="connsiteY4" fmla="*/ 1222039 h 2792581"/>
                  <a:gd name="connsiteX5" fmla="*/ 793851 w 3316112"/>
                  <a:gd name="connsiteY5" fmla="*/ 1267195 h 2792581"/>
                  <a:gd name="connsiteX6" fmla="*/ 805140 w 3316112"/>
                  <a:gd name="connsiteY6" fmla="*/ 1301062 h 2792581"/>
                  <a:gd name="connsiteX7" fmla="*/ 997051 w 3316112"/>
                  <a:gd name="connsiteY7" fmla="*/ 1312350 h 2792581"/>
                  <a:gd name="connsiteX8" fmla="*/ 1030918 w 3316112"/>
                  <a:gd name="connsiteY8" fmla="*/ 1323639 h 2792581"/>
                  <a:gd name="connsiteX9" fmla="*/ 1166385 w 3316112"/>
                  <a:gd name="connsiteY9" fmla="*/ 1346217 h 2792581"/>
                  <a:gd name="connsiteX10" fmla="*/ 1505051 w 3316112"/>
                  <a:gd name="connsiteY10" fmla="*/ 1323639 h 2792581"/>
                  <a:gd name="connsiteX11" fmla="*/ 1561496 w 3316112"/>
                  <a:gd name="connsiteY11" fmla="*/ 1312350 h 2792581"/>
                  <a:gd name="connsiteX12" fmla="*/ 1572785 w 3316112"/>
                  <a:gd name="connsiteY12" fmla="*/ 1233328 h 2792581"/>
                  <a:gd name="connsiteX13" fmla="*/ 1505051 w 3316112"/>
                  <a:gd name="connsiteY13" fmla="*/ 1086573 h 2792581"/>
                  <a:gd name="connsiteX14" fmla="*/ 1471185 w 3316112"/>
                  <a:gd name="connsiteY14" fmla="*/ 1075284 h 2792581"/>
                  <a:gd name="connsiteX15" fmla="*/ 1426029 w 3316112"/>
                  <a:gd name="connsiteY15" fmla="*/ 973684 h 2792581"/>
                  <a:gd name="connsiteX16" fmla="*/ 1380874 w 3316112"/>
                  <a:gd name="connsiteY16" fmla="*/ 928528 h 2792581"/>
                  <a:gd name="connsiteX17" fmla="*/ 1347007 w 3316112"/>
                  <a:gd name="connsiteY17" fmla="*/ 894662 h 2792581"/>
                  <a:gd name="connsiteX18" fmla="*/ 1290562 w 3316112"/>
                  <a:gd name="connsiteY18" fmla="*/ 826928 h 2792581"/>
                  <a:gd name="connsiteX19" fmla="*/ 1279274 w 3316112"/>
                  <a:gd name="connsiteY19" fmla="*/ 793062 h 2792581"/>
                  <a:gd name="connsiteX20" fmla="*/ 1222829 w 3316112"/>
                  <a:gd name="connsiteY20" fmla="*/ 725328 h 2792581"/>
                  <a:gd name="connsiteX21" fmla="*/ 1211540 w 3316112"/>
                  <a:gd name="connsiteY21" fmla="*/ 691462 h 2792581"/>
                  <a:gd name="connsiteX22" fmla="*/ 1166385 w 3316112"/>
                  <a:gd name="connsiteY22" fmla="*/ 680173 h 2792581"/>
                  <a:gd name="connsiteX23" fmla="*/ 1132518 w 3316112"/>
                  <a:gd name="connsiteY23" fmla="*/ 646306 h 2792581"/>
                  <a:gd name="connsiteX24" fmla="*/ 1053496 w 3316112"/>
                  <a:gd name="connsiteY24" fmla="*/ 623728 h 2792581"/>
                  <a:gd name="connsiteX25" fmla="*/ 1008340 w 3316112"/>
                  <a:gd name="connsiteY25" fmla="*/ 578573 h 2792581"/>
                  <a:gd name="connsiteX26" fmla="*/ 895451 w 3316112"/>
                  <a:gd name="connsiteY26" fmla="*/ 522128 h 2792581"/>
                  <a:gd name="connsiteX27" fmla="*/ 839007 w 3316112"/>
                  <a:gd name="connsiteY27" fmla="*/ 499550 h 2792581"/>
                  <a:gd name="connsiteX28" fmla="*/ 805140 w 3316112"/>
                  <a:gd name="connsiteY28" fmla="*/ 476973 h 2792581"/>
                  <a:gd name="connsiteX29" fmla="*/ 759985 w 3316112"/>
                  <a:gd name="connsiteY29" fmla="*/ 443106 h 2792581"/>
                  <a:gd name="connsiteX30" fmla="*/ 703540 w 3316112"/>
                  <a:gd name="connsiteY30" fmla="*/ 431817 h 2792581"/>
                  <a:gd name="connsiteX31" fmla="*/ 680962 w 3316112"/>
                  <a:gd name="connsiteY31" fmla="*/ 386662 h 2792581"/>
                  <a:gd name="connsiteX32" fmla="*/ 669674 w 3316112"/>
                  <a:gd name="connsiteY32" fmla="*/ 307639 h 2792581"/>
                  <a:gd name="connsiteX33" fmla="*/ 635807 w 3316112"/>
                  <a:gd name="connsiteY33" fmla="*/ 273773 h 2792581"/>
                  <a:gd name="connsiteX34" fmla="*/ 613229 w 3316112"/>
                  <a:gd name="connsiteY34" fmla="*/ 228617 h 2792581"/>
                  <a:gd name="connsiteX35" fmla="*/ 545496 w 3316112"/>
                  <a:gd name="connsiteY35" fmla="*/ 127017 h 2792581"/>
                  <a:gd name="connsiteX36" fmla="*/ 466474 w 3316112"/>
                  <a:gd name="connsiteY36" fmla="*/ 115728 h 2792581"/>
                  <a:gd name="connsiteX37" fmla="*/ 421318 w 3316112"/>
                  <a:gd name="connsiteY37" fmla="*/ 104439 h 2792581"/>
                  <a:gd name="connsiteX38" fmla="*/ 319718 w 3316112"/>
                  <a:gd name="connsiteY38" fmla="*/ 81862 h 2792581"/>
                  <a:gd name="connsiteX39" fmla="*/ 251985 w 3316112"/>
                  <a:gd name="connsiteY39" fmla="*/ 47995 h 2792581"/>
                  <a:gd name="connsiteX40" fmla="*/ 218118 w 3316112"/>
                  <a:gd name="connsiteY40" fmla="*/ 25417 h 2792581"/>
                  <a:gd name="connsiteX41" fmla="*/ 285851 w 3316112"/>
                  <a:gd name="connsiteY41" fmla="*/ 47995 h 2792581"/>
                  <a:gd name="connsiteX42" fmla="*/ 319718 w 3316112"/>
                  <a:gd name="connsiteY42" fmla="*/ 59284 h 2792581"/>
                  <a:gd name="connsiteX43" fmla="*/ 703540 w 3316112"/>
                  <a:gd name="connsiteY43" fmla="*/ 70573 h 2792581"/>
                  <a:gd name="connsiteX44" fmla="*/ 861585 w 3316112"/>
                  <a:gd name="connsiteY44" fmla="*/ 59284 h 2792581"/>
                  <a:gd name="connsiteX45" fmla="*/ 1603425 w 3316112"/>
                  <a:gd name="connsiteY45" fmla="*/ 27433 h 2792581"/>
                  <a:gd name="connsiteX46" fmla="*/ 1684464 w 3316112"/>
                  <a:gd name="connsiteY46" fmla="*/ 53235 h 2792581"/>
                  <a:gd name="connsiteX47" fmla="*/ 1887261 w 3316112"/>
                  <a:gd name="connsiteY47" fmla="*/ 4049 h 2792581"/>
                  <a:gd name="connsiteX48" fmla="*/ 2287614 w 3316112"/>
                  <a:gd name="connsiteY48" fmla="*/ 22191 h 2792581"/>
                  <a:gd name="connsiteX49" fmla="*/ 2758118 w 3316112"/>
                  <a:gd name="connsiteY49" fmla="*/ 18966 h 2792581"/>
                  <a:gd name="connsiteX50" fmla="*/ 2898019 w 3316112"/>
                  <a:gd name="connsiteY50" fmla="*/ 30659 h 2792581"/>
                  <a:gd name="connsiteX51" fmla="*/ 3284665 w 3316112"/>
                  <a:gd name="connsiteY51" fmla="*/ 62912 h 2792581"/>
                  <a:gd name="connsiteX52" fmla="*/ 3316112 w 3316112"/>
                  <a:gd name="connsiteY52" fmla="*/ 183058 h 2792581"/>
                  <a:gd name="connsiteX53" fmla="*/ 3285470 w 3316112"/>
                  <a:gd name="connsiteY53" fmla="*/ 368116 h 2792581"/>
                  <a:gd name="connsiteX54" fmla="*/ 3230639 w 3316112"/>
                  <a:gd name="connsiteY54" fmla="*/ 595910 h 2792581"/>
                  <a:gd name="connsiteX55" fmla="*/ 3216528 w 3316112"/>
                  <a:gd name="connsiteY55" fmla="*/ 789434 h 2792581"/>
                  <a:gd name="connsiteX56" fmla="*/ 3185080 w 3316112"/>
                  <a:gd name="connsiteY56" fmla="*/ 928528 h 2792581"/>
                  <a:gd name="connsiteX57" fmla="*/ 3134683 w 3316112"/>
                  <a:gd name="connsiteY57" fmla="*/ 1024080 h 2792581"/>
                  <a:gd name="connsiteX58" fmla="*/ 3096785 w 3316112"/>
                  <a:gd name="connsiteY58" fmla="*/ 1097862 h 2792581"/>
                  <a:gd name="connsiteX59" fmla="*/ 3085496 w 3316112"/>
                  <a:gd name="connsiteY59" fmla="*/ 1131728 h 2792581"/>
                  <a:gd name="connsiteX60" fmla="*/ 3062918 w 3316112"/>
                  <a:gd name="connsiteY60" fmla="*/ 1165595 h 2792581"/>
                  <a:gd name="connsiteX61" fmla="*/ 3051629 w 3316112"/>
                  <a:gd name="connsiteY61" fmla="*/ 1199462 h 2792581"/>
                  <a:gd name="connsiteX62" fmla="*/ 3006474 w 3316112"/>
                  <a:gd name="connsiteY62" fmla="*/ 1244617 h 2792581"/>
                  <a:gd name="connsiteX63" fmla="*/ 2972607 w 3316112"/>
                  <a:gd name="connsiteY63" fmla="*/ 1312350 h 2792581"/>
                  <a:gd name="connsiteX64" fmla="*/ 2961318 w 3316112"/>
                  <a:gd name="connsiteY64" fmla="*/ 1346217 h 2792581"/>
                  <a:gd name="connsiteX65" fmla="*/ 2938740 w 3316112"/>
                  <a:gd name="connsiteY65" fmla="*/ 1391373 h 2792581"/>
                  <a:gd name="connsiteX66" fmla="*/ 2927451 w 3316112"/>
                  <a:gd name="connsiteY66" fmla="*/ 1515550 h 2792581"/>
                  <a:gd name="connsiteX67" fmla="*/ 2904874 w 3316112"/>
                  <a:gd name="connsiteY67" fmla="*/ 1560706 h 2792581"/>
                  <a:gd name="connsiteX68" fmla="*/ 2893585 w 3316112"/>
                  <a:gd name="connsiteY68" fmla="*/ 1594573 h 2792581"/>
                  <a:gd name="connsiteX69" fmla="*/ 2871007 w 3316112"/>
                  <a:gd name="connsiteY69" fmla="*/ 1786484 h 2792581"/>
                  <a:gd name="connsiteX70" fmla="*/ 2859718 w 3316112"/>
                  <a:gd name="connsiteY70" fmla="*/ 1842928 h 2792581"/>
                  <a:gd name="connsiteX71" fmla="*/ 2837140 w 3316112"/>
                  <a:gd name="connsiteY71" fmla="*/ 1876795 h 2792581"/>
                  <a:gd name="connsiteX72" fmla="*/ 2791985 w 3316112"/>
                  <a:gd name="connsiteY72" fmla="*/ 2034839 h 2792581"/>
                  <a:gd name="connsiteX73" fmla="*/ 2758118 w 3316112"/>
                  <a:gd name="connsiteY73" fmla="*/ 2068706 h 2792581"/>
                  <a:gd name="connsiteX74" fmla="*/ 2769407 w 3316112"/>
                  <a:gd name="connsiteY74" fmla="*/ 2113862 h 2792581"/>
                  <a:gd name="connsiteX75" fmla="*/ 2780696 w 3316112"/>
                  <a:gd name="connsiteY75" fmla="*/ 2147728 h 2792581"/>
                  <a:gd name="connsiteX76" fmla="*/ 2769407 w 3316112"/>
                  <a:gd name="connsiteY76" fmla="*/ 2215462 h 2792581"/>
                  <a:gd name="connsiteX77" fmla="*/ 2758118 w 3316112"/>
                  <a:gd name="connsiteY77" fmla="*/ 2249328 h 2792581"/>
                  <a:gd name="connsiteX78" fmla="*/ 2724251 w 3316112"/>
                  <a:gd name="connsiteY78" fmla="*/ 2271906 h 2792581"/>
                  <a:gd name="connsiteX79" fmla="*/ 2679096 w 3316112"/>
                  <a:gd name="connsiteY79" fmla="*/ 2497684 h 2792581"/>
                  <a:gd name="connsiteX80" fmla="*/ 2645229 w 3316112"/>
                  <a:gd name="connsiteY80" fmla="*/ 2554128 h 2792581"/>
                  <a:gd name="connsiteX81" fmla="*/ 2633940 w 3316112"/>
                  <a:gd name="connsiteY81" fmla="*/ 2633150 h 2792581"/>
                  <a:gd name="connsiteX82" fmla="*/ 2622651 w 3316112"/>
                  <a:gd name="connsiteY82" fmla="*/ 2667017 h 2792581"/>
                  <a:gd name="connsiteX83" fmla="*/ 2588785 w 3316112"/>
                  <a:gd name="connsiteY83" fmla="*/ 2678306 h 2792581"/>
                  <a:gd name="connsiteX84" fmla="*/ 2543629 w 3316112"/>
                  <a:gd name="connsiteY84" fmla="*/ 2723462 h 2792581"/>
                  <a:gd name="connsiteX85" fmla="*/ 2588785 w 3316112"/>
                  <a:gd name="connsiteY85" fmla="*/ 2746039 h 2792581"/>
                  <a:gd name="connsiteX86" fmla="*/ 2645229 w 3316112"/>
                  <a:gd name="connsiteY86" fmla="*/ 2791195 h 2792581"/>
                  <a:gd name="connsiteX87" fmla="*/ 2588785 w 3316112"/>
                  <a:gd name="connsiteY87" fmla="*/ 2779906 h 2792581"/>
                  <a:gd name="connsiteX88" fmla="*/ 2577496 w 3316112"/>
                  <a:gd name="connsiteY88" fmla="*/ 2734750 h 2792581"/>
                  <a:gd name="connsiteX89" fmla="*/ 2475896 w 3316112"/>
                  <a:gd name="connsiteY89" fmla="*/ 2655728 h 2792581"/>
                  <a:gd name="connsiteX90" fmla="*/ 2430740 w 3316112"/>
                  <a:gd name="connsiteY90" fmla="*/ 2599284 h 2792581"/>
                  <a:gd name="connsiteX91" fmla="*/ 2408162 w 3316112"/>
                  <a:gd name="connsiteY91" fmla="*/ 2565417 h 2792581"/>
                  <a:gd name="connsiteX92" fmla="*/ 2306562 w 3316112"/>
                  <a:gd name="connsiteY92" fmla="*/ 2520262 h 2792581"/>
                  <a:gd name="connsiteX93" fmla="*/ 2204962 w 3316112"/>
                  <a:gd name="connsiteY93" fmla="*/ 2452528 h 2792581"/>
                  <a:gd name="connsiteX94" fmla="*/ 2148518 w 3316112"/>
                  <a:gd name="connsiteY94" fmla="*/ 2418662 h 2792581"/>
                  <a:gd name="connsiteX95" fmla="*/ 1945318 w 3316112"/>
                  <a:gd name="connsiteY95" fmla="*/ 2396084 h 2792581"/>
                  <a:gd name="connsiteX96" fmla="*/ 1855007 w 3316112"/>
                  <a:gd name="connsiteY96" fmla="*/ 2373506 h 2792581"/>
                  <a:gd name="connsiteX97" fmla="*/ 1764696 w 3316112"/>
                  <a:gd name="connsiteY97" fmla="*/ 2339639 h 2792581"/>
                  <a:gd name="connsiteX98" fmla="*/ 1719540 w 3316112"/>
                  <a:gd name="connsiteY98" fmla="*/ 2328350 h 2792581"/>
                  <a:gd name="connsiteX99" fmla="*/ 1685674 w 3316112"/>
                  <a:gd name="connsiteY99" fmla="*/ 2305773 h 2792581"/>
                  <a:gd name="connsiteX100" fmla="*/ 1617940 w 3316112"/>
                  <a:gd name="connsiteY100" fmla="*/ 2204173 h 2792581"/>
                  <a:gd name="connsiteX101" fmla="*/ 1561495 w 3316112"/>
                  <a:gd name="connsiteY101" fmla="*/ 2091284 h 2792581"/>
                  <a:gd name="connsiteX102" fmla="*/ 1452236 w 3316112"/>
                  <a:gd name="connsiteY102" fmla="*/ 1937271 h 2792581"/>
                  <a:gd name="connsiteX103" fmla="*/ 1188962 w 3316112"/>
                  <a:gd name="connsiteY103" fmla="*/ 1854217 h 2792581"/>
                  <a:gd name="connsiteX104" fmla="*/ 933350 w 3316112"/>
                  <a:gd name="connsiteY104" fmla="*/ 1805030 h 2792581"/>
                  <a:gd name="connsiteX105" fmla="*/ 805140 w 3316112"/>
                  <a:gd name="connsiteY105" fmla="*/ 1752617 h 2792581"/>
                  <a:gd name="connsiteX106" fmla="*/ 613229 w 3316112"/>
                  <a:gd name="connsiteY106" fmla="*/ 1718750 h 2792581"/>
                  <a:gd name="connsiteX107" fmla="*/ 489051 w 3316112"/>
                  <a:gd name="connsiteY107" fmla="*/ 1684884 h 2792581"/>
                  <a:gd name="connsiteX108" fmla="*/ 184251 w 3316112"/>
                  <a:gd name="connsiteY108" fmla="*/ 1651017 h 2792581"/>
                  <a:gd name="connsiteX109" fmla="*/ 0 w 3316112"/>
                  <a:gd name="connsiteY109" fmla="*/ 1525227 h 2792581"/>
                  <a:gd name="connsiteX0" fmla="*/ 71362 w 3316112"/>
                  <a:gd name="connsiteY0" fmla="*/ 1154306 h 2791266"/>
                  <a:gd name="connsiteX1" fmla="*/ 127807 w 3316112"/>
                  <a:gd name="connsiteY1" fmla="*/ 1131728 h 2791266"/>
                  <a:gd name="connsiteX2" fmla="*/ 410029 w 3316112"/>
                  <a:gd name="connsiteY2" fmla="*/ 1176884 h 2791266"/>
                  <a:gd name="connsiteX3" fmla="*/ 489051 w 3316112"/>
                  <a:gd name="connsiteY3" fmla="*/ 1188173 h 2791266"/>
                  <a:gd name="connsiteX4" fmla="*/ 556785 w 3316112"/>
                  <a:gd name="connsiteY4" fmla="*/ 1222039 h 2791266"/>
                  <a:gd name="connsiteX5" fmla="*/ 793851 w 3316112"/>
                  <a:gd name="connsiteY5" fmla="*/ 1267195 h 2791266"/>
                  <a:gd name="connsiteX6" fmla="*/ 805140 w 3316112"/>
                  <a:gd name="connsiteY6" fmla="*/ 1301062 h 2791266"/>
                  <a:gd name="connsiteX7" fmla="*/ 997051 w 3316112"/>
                  <a:gd name="connsiteY7" fmla="*/ 1312350 h 2791266"/>
                  <a:gd name="connsiteX8" fmla="*/ 1030918 w 3316112"/>
                  <a:gd name="connsiteY8" fmla="*/ 1323639 h 2791266"/>
                  <a:gd name="connsiteX9" fmla="*/ 1166385 w 3316112"/>
                  <a:gd name="connsiteY9" fmla="*/ 1346217 h 2791266"/>
                  <a:gd name="connsiteX10" fmla="*/ 1505051 w 3316112"/>
                  <a:gd name="connsiteY10" fmla="*/ 1323639 h 2791266"/>
                  <a:gd name="connsiteX11" fmla="*/ 1561496 w 3316112"/>
                  <a:gd name="connsiteY11" fmla="*/ 1312350 h 2791266"/>
                  <a:gd name="connsiteX12" fmla="*/ 1572785 w 3316112"/>
                  <a:gd name="connsiteY12" fmla="*/ 1233328 h 2791266"/>
                  <a:gd name="connsiteX13" fmla="*/ 1505051 w 3316112"/>
                  <a:gd name="connsiteY13" fmla="*/ 1086573 h 2791266"/>
                  <a:gd name="connsiteX14" fmla="*/ 1471185 w 3316112"/>
                  <a:gd name="connsiteY14" fmla="*/ 1075284 h 2791266"/>
                  <a:gd name="connsiteX15" fmla="*/ 1426029 w 3316112"/>
                  <a:gd name="connsiteY15" fmla="*/ 973684 h 2791266"/>
                  <a:gd name="connsiteX16" fmla="*/ 1380874 w 3316112"/>
                  <a:gd name="connsiteY16" fmla="*/ 928528 h 2791266"/>
                  <a:gd name="connsiteX17" fmla="*/ 1347007 w 3316112"/>
                  <a:gd name="connsiteY17" fmla="*/ 894662 h 2791266"/>
                  <a:gd name="connsiteX18" fmla="*/ 1290562 w 3316112"/>
                  <a:gd name="connsiteY18" fmla="*/ 826928 h 2791266"/>
                  <a:gd name="connsiteX19" fmla="*/ 1279274 w 3316112"/>
                  <a:gd name="connsiteY19" fmla="*/ 793062 h 2791266"/>
                  <a:gd name="connsiteX20" fmla="*/ 1222829 w 3316112"/>
                  <a:gd name="connsiteY20" fmla="*/ 725328 h 2791266"/>
                  <a:gd name="connsiteX21" fmla="*/ 1211540 w 3316112"/>
                  <a:gd name="connsiteY21" fmla="*/ 691462 h 2791266"/>
                  <a:gd name="connsiteX22" fmla="*/ 1166385 w 3316112"/>
                  <a:gd name="connsiteY22" fmla="*/ 680173 h 2791266"/>
                  <a:gd name="connsiteX23" fmla="*/ 1132518 w 3316112"/>
                  <a:gd name="connsiteY23" fmla="*/ 646306 h 2791266"/>
                  <a:gd name="connsiteX24" fmla="*/ 1053496 w 3316112"/>
                  <a:gd name="connsiteY24" fmla="*/ 623728 h 2791266"/>
                  <a:gd name="connsiteX25" fmla="*/ 1008340 w 3316112"/>
                  <a:gd name="connsiteY25" fmla="*/ 578573 h 2791266"/>
                  <a:gd name="connsiteX26" fmla="*/ 895451 w 3316112"/>
                  <a:gd name="connsiteY26" fmla="*/ 522128 h 2791266"/>
                  <a:gd name="connsiteX27" fmla="*/ 839007 w 3316112"/>
                  <a:gd name="connsiteY27" fmla="*/ 499550 h 2791266"/>
                  <a:gd name="connsiteX28" fmla="*/ 805140 w 3316112"/>
                  <a:gd name="connsiteY28" fmla="*/ 476973 h 2791266"/>
                  <a:gd name="connsiteX29" fmla="*/ 759985 w 3316112"/>
                  <a:gd name="connsiteY29" fmla="*/ 443106 h 2791266"/>
                  <a:gd name="connsiteX30" fmla="*/ 703540 w 3316112"/>
                  <a:gd name="connsiteY30" fmla="*/ 431817 h 2791266"/>
                  <a:gd name="connsiteX31" fmla="*/ 680962 w 3316112"/>
                  <a:gd name="connsiteY31" fmla="*/ 386662 h 2791266"/>
                  <a:gd name="connsiteX32" fmla="*/ 669674 w 3316112"/>
                  <a:gd name="connsiteY32" fmla="*/ 307639 h 2791266"/>
                  <a:gd name="connsiteX33" fmla="*/ 635807 w 3316112"/>
                  <a:gd name="connsiteY33" fmla="*/ 273773 h 2791266"/>
                  <a:gd name="connsiteX34" fmla="*/ 613229 w 3316112"/>
                  <a:gd name="connsiteY34" fmla="*/ 228617 h 2791266"/>
                  <a:gd name="connsiteX35" fmla="*/ 545496 w 3316112"/>
                  <a:gd name="connsiteY35" fmla="*/ 127017 h 2791266"/>
                  <a:gd name="connsiteX36" fmla="*/ 466474 w 3316112"/>
                  <a:gd name="connsiteY36" fmla="*/ 115728 h 2791266"/>
                  <a:gd name="connsiteX37" fmla="*/ 421318 w 3316112"/>
                  <a:gd name="connsiteY37" fmla="*/ 104439 h 2791266"/>
                  <a:gd name="connsiteX38" fmla="*/ 319718 w 3316112"/>
                  <a:gd name="connsiteY38" fmla="*/ 81862 h 2791266"/>
                  <a:gd name="connsiteX39" fmla="*/ 251985 w 3316112"/>
                  <a:gd name="connsiteY39" fmla="*/ 47995 h 2791266"/>
                  <a:gd name="connsiteX40" fmla="*/ 218118 w 3316112"/>
                  <a:gd name="connsiteY40" fmla="*/ 25417 h 2791266"/>
                  <a:gd name="connsiteX41" fmla="*/ 285851 w 3316112"/>
                  <a:gd name="connsiteY41" fmla="*/ 47995 h 2791266"/>
                  <a:gd name="connsiteX42" fmla="*/ 319718 w 3316112"/>
                  <a:gd name="connsiteY42" fmla="*/ 59284 h 2791266"/>
                  <a:gd name="connsiteX43" fmla="*/ 703540 w 3316112"/>
                  <a:gd name="connsiteY43" fmla="*/ 70573 h 2791266"/>
                  <a:gd name="connsiteX44" fmla="*/ 861585 w 3316112"/>
                  <a:gd name="connsiteY44" fmla="*/ 59284 h 2791266"/>
                  <a:gd name="connsiteX45" fmla="*/ 1603425 w 3316112"/>
                  <a:gd name="connsiteY45" fmla="*/ 27433 h 2791266"/>
                  <a:gd name="connsiteX46" fmla="*/ 1684464 w 3316112"/>
                  <a:gd name="connsiteY46" fmla="*/ 53235 h 2791266"/>
                  <a:gd name="connsiteX47" fmla="*/ 1887261 w 3316112"/>
                  <a:gd name="connsiteY47" fmla="*/ 4049 h 2791266"/>
                  <a:gd name="connsiteX48" fmla="*/ 2287614 w 3316112"/>
                  <a:gd name="connsiteY48" fmla="*/ 22191 h 2791266"/>
                  <a:gd name="connsiteX49" fmla="*/ 2758118 w 3316112"/>
                  <a:gd name="connsiteY49" fmla="*/ 18966 h 2791266"/>
                  <a:gd name="connsiteX50" fmla="*/ 2898019 w 3316112"/>
                  <a:gd name="connsiteY50" fmla="*/ 30659 h 2791266"/>
                  <a:gd name="connsiteX51" fmla="*/ 3284665 w 3316112"/>
                  <a:gd name="connsiteY51" fmla="*/ 62912 h 2791266"/>
                  <a:gd name="connsiteX52" fmla="*/ 3316112 w 3316112"/>
                  <a:gd name="connsiteY52" fmla="*/ 183058 h 2791266"/>
                  <a:gd name="connsiteX53" fmla="*/ 3285470 w 3316112"/>
                  <a:gd name="connsiteY53" fmla="*/ 368116 h 2791266"/>
                  <a:gd name="connsiteX54" fmla="*/ 3230639 w 3316112"/>
                  <a:gd name="connsiteY54" fmla="*/ 595910 h 2791266"/>
                  <a:gd name="connsiteX55" fmla="*/ 3216528 w 3316112"/>
                  <a:gd name="connsiteY55" fmla="*/ 789434 h 2791266"/>
                  <a:gd name="connsiteX56" fmla="*/ 3185080 w 3316112"/>
                  <a:gd name="connsiteY56" fmla="*/ 928528 h 2791266"/>
                  <a:gd name="connsiteX57" fmla="*/ 3134683 w 3316112"/>
                  <a:gd name="connsiteY57" fmla="*/ 1024080 h 2791266"/>
                  <a:gd name="connsiteX58" fmla="*/ 3096785 w 3316112"/>
                  <a:gd name="connsiteY58" fmla="*/ 1097862 h 2791266"/>
                  <a:gd name="connsiteX59" fmla="*/ 3085496 w 3316112"/>
                  <a:gd name="connsiteY59" fmla="*/ 1131728 h 2791266"/>
                  <a:gd name="connsiteX60" fmla="*/ 3062918 w 3316112"/>
                  <a:gd name="connsiteY60" fmla="*/ 1165595 h 2791266"/>
                  <a:gd name="connsiteX61" fmla="*/ 3051629 w 3316112"/>
                  <a:gd name="connsiteY61" fmla="*/ 1199462 h 2791266"/>
                  <a:gd name="connsiteX62" fmla="*/ 3006474 w 3316112"/>
                  <a:gd name="connsiteY62" fmla="*/ 1244617 h 2791266"/>
                  <a:gd name="connsiteX63" fmla="*/ 2972607 w 3316112"/>
                  <a:gd name="connsiteY63" fmla="*/ 1312350 h 2791266"/>
                  <a:gd name="connsiteX64" fmla="*/ 2961318 w 3316112"/>
                  <a:gd name="connsiteY64" fmla="*/ 1346217 h 2791266"/>
                  <a:gd name="connsiteX65" fmla="*/ 2938740 w 3316112"/>
                  <a:gd name="connsiteY65" fmla="*/ 1391373 h 2791266"/>
                  <a:gd name="connsiteX66" fmla="*/ 2927451 w 3316112"/>
                  <a:gd name="connsiteY66" fmla="*/ 1515550 h 2791266"/>
                  <a:gd name="connsiteX67" fmla="*/ 2904874 w 3316112"/>
                  <a:gd name="connsiteY67" fmla="*/ 1560706 h 2791266"/>
                  <a:gd name="connsiteX68" fmla="*/ 2893585 w 3316112"/>
                  <a:gd name="connsiteY68" fmla="*/ 1594573 h 2791266"/>
                  <a:gd name="connsiteX69" fmla="*/ 2871007 w 3316112"/>
                  <a:gd name="connsiteY69" fmla="*/ 1786484 h 2791266"/>
                  <a:gd name="connsiteX70" fmla="*/ 2859718 w 3316112"/>
                  <a:gd name="connsiteY70" fmla="*/ 1842928 h 2791266"/>
                  <a:gd name="connsiteX71" fmla="*/ 2837140 w 3316112"/>
                  <a:gd name="connsiteY71" fmla="*/ 1876795 h 2791266"/>
                  <a:gd name="connsiteX72" fmla="*/ 2791985 w 3316112"/>
                  <a:gd name="connsiteY72" fmla="*/ 2034839 h 2791266"/>
                  <a:gd name="connsiteX73" fmla="*/ 2758118 w 3316112"/>
                  <a:gd name="connsiteY73" fmla="*/ 2068706 h 2791266"/>
                  <a:gd name="connsiteX74" fmla="*/ 2769407 w 3316112"/>
                  <a:gd name="connsiteY74" fmla="*/ 2113862 h 2791266"/>
                  <a:gd name="connsiteX75" fmla="*/ 2780696 w 3316112"/>
                  <a:gd name="connsiteY75" fmla="*/ 2147728 h 2791266"/>
                  <a:gd name="connsiteX76" fmla="*/ 2769407 w 3316112"/>
                  <a:gd name="connsiteY76" fmla="*/ 2215462 h 2791266"/>
                  <a:gd name="connsiteX77" fmla="*/ 2758118 w 3316112"/>
                  <a:gd name="connsiteY77" fmla="*/ 2249328 h 2791266"/>
                  <a:gd name="connsiteX78" fmla="*/ 2724251 w 3316112"/>
                  <a:gd name="connsiteY78" fmla="*/ 2271906 h 2791266"/>
                  <a:gd name="connsiteX79" fmla="*/ 2679096 w 3316112"/>
                  <a:gd name="connsiteY79" fmla="*/ 2497684 h 2791266"/>
                  <a:gd name="connsiteX80" fmla="*/ 2645229 w 3316112"/>
                  <a:gd name="connsiteY80" fmla="*/ 2554128 h 2791266"/>
                  <a:gd name="connsiteX81" fmla="*/ 2633940 w 3316112"/>
                  <a:gd name="connsiteY81" fmla="*/ 2633150 h 2791266"/>
                  <a:gd name="connsiteX82" fmla="*/ 2622651 w 3316112"/>
                  <a:gd name="connsiteY82" fmla="*/ 2667017 h 2791266"/>
                  <a:gd name="connsiteX83" fmla="*/ 2588785 w 3316112"/>
                  <a:gd name="connsiteY83" fmla="*/ 2678306 h 2791266"/>
                  <a:gd name="connsiteX84" fmla="*/ 2543629 w 3316112"/>
                  <a:gd name="connsiteY84" fmla="*/ 2723462 h 2791266"/>
                  <a:gd name="connsiteX85" fmla="*/ 2588785 w 3316112"/>
                  <a:gd name="connsiteY85" fmla="*/ 2746039 h 2791266"/>
                  <a:gd name="connsiteX86" fmla="*/ 2645229 w 3316112"/>
                  <a:gd name="connsiteY86" fmla="*/ 2791195 h 2791266"/>
                  <a:gd name="connsiteX87" fmla="*/ 2577496 w 3316112"/>
                  <a:gd name="connsiteY87" fmla="*/ 2734750 h 2791266"/>
                  <a:gd name="connsiteX88" fmla="*/ 2475896 w 3316112"/>
                  <a:gd name="connsiteY88" fmla="*/ 2655728 h 2791266"/>
                  <a:gd name="connsiteX89" fmla="*/ 2430740 w 3316112"/>
                  <a:gd name="connsiteY89" fmla="*/ 2599284 h 2791266"/>
                  <a:gd name="connsiteX90" fmla="*/ 2408162 w 3316112"/>
                  <a:gd name="connsiteY90" fmla="*/ 2565417 h 2791266"/>
                  <a:gd name="connsiteX91" fmla="*/ 2306562 w 3316112"/>
                  <a:gd name="connsiteY91" fmla="*/ 2520262 h 2791266"/>
                  <a:gd name="connsiteX92" fmla="*/ 2204962 w 3316112"/>
                  <a:gd name="connsiteY92" fmla="*/ 2452528 h 2791266"/>
                  <a:gd name="connsiteX93" fmla="*/ 2148518 w 3316112"/>
                  <a:gd name="connsiteY93" fmla="*/ 2418662 h 2791266"/>
                  <a:gd name="connsiteX94" fmla="*/ 1945318 w 3316112"/>
                  <a:gd name="connsiteY94" fmla="*/ 2396084 h 2791266"/>
                  <a:gd name="connsiteX95" fmla="*/ 1855007 w 3316112"/>
                  <a:gd name="connsiteY95" fmla="*/ 2373506 h 2791266"/>
                  <a:gd name="connsiteX96" fmla="*/ 1764696 w 3316112"/>
                  <a:gd name="connsiteY96" fmla="*/ 2339639 h 2791266"/>
                  <a:gd name="connsiteX97" fmla="*/ 1719540 w 3316112"/>
                  <a:gd name="connsiteY97" fmla="*/ 2328350 h 2791266"/>
                  <a:gd name="connsiteX98" fmla="*/ 1685674 w 3316112"/>
                  <a:gd name="connsiteY98" fmla="*/ 2305773 h 2791266"/>
                  <a:gd name="connsiteX99" fmla="*/ 1617940 w 3316112"/>
                  <a:gd name="connsiteY99" fmla="*/ 2204173 h 2791266"/>
                  <a:gd name="connsiteX100" fmla="*/ 1561495 w 3316112"/>
                  <a:gd name="connsiteY100" fmla="*/ 2091284 h 2791266"/>
                  <a:gd name="connsiteX101" fmla="*/ 1452236 w 3316112"/>
                  <a:gd name="connsiteY101" fmla="*/ 1937271 h 2791266"/>
                  <a:gd name="connsiteX102" fmla="*/ 1188962 w 3316112"/>
                  <a:gd name="connsiteY102" fmla="*/ 1854217 h 2791266"/>
                  <a:gd name="connsiteX103" fmla="*/ 933350 w 3316112"/>
                  <a:gd name="connsiteY103" fmla="*/ 1805030 h 2791266"/>
                  <a:gd name="connsiteX104" fmla="*/ 805140 w 3316112"/>
                  <a:gd name="connsiteY104" fmla="*/ 1752617 h 2791266"/>
                  <a:gd name="connsiteX105" fmla="*/ 613229 w 3316112"/>
                  <a:gd name="connsiteY105" fmla="*/ 1718750 h 2791266"/>
                  <a:gd name="connsiteX106" fmla="*/ 489051 w 3316112"/>
                  <a:gd name="connsiteY106" fmla="*/ 1684884 h 2791266"/>
                  <a:gd name="connsiteX107" fmla="*/ 184251 w 3316112"/>
                  <a:gd name="connsiteY107" fmla="*/ 1651017 h 2791266"/>
                  <a:gd name="connsiteX108" fmla="*/ 0 w 3316112"/>
                  <a:gd name="connsiteY108" fmla="*/ 1525227 h 2791266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58118 w 3316112"/>
                  <a:gd name="connsiteY73" fmla="*/ 2068706 h 2747293"/>
                  <a:gd name="connsiteX74" fmla="*/ 2769407 w 3316112"/>
                  <a:gd name="connsiteY74" fmla="*/ 2113862 h 2747293"/>
                  <a:gd name="connsiteX75" fmla="*/ 2780696 w 3316112"/>
                  <a:gd name="connsiteY75" fmla="*/ 2147728 h 2747293"/>
                  <a:gd name="connsiteX76" fmla="*/ 2769407 w 3316112"/>
                  <a:gd name="connsiteY76" fmla="*/ 2215462 h 2747293"/>
                  <a:gd name="connsiteX77" fmla="*/ 2758118 w 3316112"/>
                  <a:gd name="connsiteY77" fmla="*/ 2249328 h 2747293"/>
                  <a:gd name="connsiteX78" fmla="*/ 2724251 w 3316112"/>
                  <a:gd name="connsiteY78" fmla="*/ 2271906 h 2747293"/>
                  <a:gd name="connsiteX79" fmla="*/ 2679096 w 3316112"/>
                  <a:gd name="connsiteY79" fmla="*/ 2497684 h 2747293"/>
                  <a:gd name="connsiteX80" fmla="*/ 2645229 w 3316112"/>
                  <a:gd name="connsiteY80" fmla="*/ 2554128 h 2747293"/>
                  <a:gd name="connsiteX81" fmla="*/ 2633940 w 3316112"/>
                  <a:gd name="connsiteY81" fmla="*/ 2633150 h 2747293"/>
                  <a:gd name="connsiteX82" fmla="*/ 2622651 w 3316112"/>
                  <a:gd name="connsiteY82" fmla="*/ 2667017 h 2747293"/>
                  <a:gd name="connsiteX83" fmla="*/ 2588785 w 3316112"/>
                  <a:gd name="connsiteY83" fmla="*/ 2678306 h 2747293"/>
                  <a:gd name="connsiteX84" fmla="*/ 2543629 w 3316112"/>
                  <a:gd name="connsiteY84" fmla="*/ 2723462 h 2747293"/>
                  <a:gd name="connsiteX85" fmla="*/ 2588785 w 3316112"/>
                  <a:gd name="connsiteY85" fmla="*/ 2746039 h 2747293"/>
                  <a:gd name="connsiteX86" fmla="*/ 2577496 w 3316112"/>
                  <a:gd name="connsiteY86" fmla="*/ 2734750 h 2747293"/>
                  <a:gd name="connsiteX87" fmla="*/ 2475896 w 3316112"/>
                  <a:gd name="connsiteY87" fmla="*/ 2655728 h 2747293"/>
                  <a:gd name="connsiteX88" fmla="*/ 2430740 w 3316112"/>
                  <a:gd name="connsiteY88" fmla="*/ 2599284 h 2747293"/>
                  <a:gd name="connsiteX89" fmla="*/ 2408162 w 3316112"/>
                  <a:gd name="connsiteY89" fmla="*/ 2565417 h 2747293"/>
                  <a:gd name="connsiteX90" fmla="*/ 2306562 w 3316112"/>
                  <a:gd name="connsiteY90" fmla="*/ 2520262 h 2747293"/>
                  <a:gd name="connsiteX91" fmla="*/ 2204962 w 3316112"/>
                  <a:gd name="connsiteY91" fmla="*/ 2452528 h 2747293"/>
                  <a:gd name="connsiteX92" fmla="*/ 2148518 w 3316112"/>
                  <a:gd name="connsiteY92" fmla="*/ 2418662 h 2747293"/>
                  <a:gd name="connsiteX93" fmla="*/ 1945318 w 3316112"/>
                  <a:gd name="connsiteY93" fmla="*/ 2396084 h 2747293"/>
                  <a:gd name="connsiteX94" fmla="*/ 1855007 w 3316112"/>
                  <a:gd name="connsiteY94" fmla="*/ 2373506 h 2747293"/>
                  <a:gd name="connsiteX95" fmla="*/ 1764696 w 3316112"/>
                  <a:gd name="connsiteY95" fmla="*/ 2339639 h 2747293"/>
                  <a:gd name="connsiteX96" fmla="*/ 1719540 w 3316112"/>
                  <a:gd name="connsiteY96" fmla="*/ 2328350 h 2747293"/>
                  <a:gd name="connsiteX97" fmla="*/ 1685674 w 3316112"/>
                  <a:gd name="connsiteY97" fmla="*/ 2305773 h 2747293"/>
                  <a:gd name="connsiteX98" fmla="*/ 1617940 w 3316112"/>
                  <a:gd name="connsiteY98" fmla="*/ 2204173 h 2747293"/>
                  <a:gd name="connsiteX99" fmla="*/ 1561495 w 3316112"/>
                  <a:gd name="connsiteY99" fmla="*/ 2091284 h 2747293"/>
                  <a:gd name="connsiteX100" fmla="*/ 1452236 w 3316112"/>
                  <a:gd name="connsiteY100" fmla="*/ 1937271 h 2747293"/>
                  <a:gd name="connsiteX101" fmla="*/ 1188962 w 3316112"/>
                  <a:gd name="connsiteY101" fmla="*/ 1854217 h 2747293"/>
                  <a:gd name="connsiteX102" fmla="*/ 933350 w 3316112"/>
                  <a:gd name="connsiteY102" fmla="*/ 1805030 h 2747293"/>
                  <a:gd name="connsiteX103" fmla="*/ 805140 w 3316112"/>
                  <a:gd name="connsiteY103" fmla="*/ 1752617 h 2747293"/>
                  <a:gd name="connsiteX104" fmla="*/ 613229 w 3316112"/>
                  <a:gd name="connsiteY104" fmla="*/ 1718750 h 2747293"/>
                  <a:gd name="connsiteX105" fmla="*/ 489051 w 3316112"/>
                  <a:gd name="connsiteY105" fmla="*/ 1684884 h 2747293"/>
                  <a:gd name="connsiteX106" fmla="*/ 184251 w 3316112"/>
                  <a:gd name="connsiteY106" fmla="*/ 1651017 h 2747293"/>
                  <a:gd name="connsiteX107" fmla="*/ 0 w 3316112"/>
                  <a:gd name="connsiteY10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69407 w 3316112"/>
                  <a:gd name="connsiteY75" fmla="*/ 2215462 h 2747293"/>
                  <a:gd name="connsiteX76" fmla="*/ 2758118 w 3316112"/>
                  <a:gd name="connsiteY76" fmla="*/ 2249328 h 2747293"/>
                  <a:gd name="connsiteX77" fmla="*/ 2724251 w 3316112"/>
                  <a:gd name="connsiteY77" fmla="*/ 2271906 h 2747293"/>
                  <a:gd name="connsiteX78" fmla="*/ 2679096 w 3316112"/>
                  <a:gd name="connsiteY78" fmla="*/ 2497684 h 2747293"/>
                  <a:gd name="connsiteX79" fmla="*/ 2645229 w 3316112"/>
                  <a:gd name="connsiteY79" fmla="*/ 2554128 h 2747293"/>
                  <a:gd name="connsiteX80" fmla="*/ 2633940 w 3316112"/>
                  <a:gd name="connsiteY80" fmla="*/ 2633150 h 2747293"/>
                  <a:gd name="connsiteX81" fmla="*/ 2622651 w 3316112"/>
                  <a:gd name="connsiteY81" fmla="*/ 2667017 h 2747293"/>
                  <a:gd name="connsiteX82" fmla="*/ 2588785 w 3316112"/>
                  <a:gd name="connsiteY82" fmla="*/ 2678306 h 2747293"/>
                  <a:gd name="connsiteX83" fmla="*/ 2543629 w 3316112"/>
                  <a:gd name="connsiteY83" fmla="*/ 2723462 h 2747293"/>
                  <a:gd name="connsiteX84" fmla="*/ 2588785 w 3316112"/>
                  <a:gd name="connsiteY84" fmla="*/ 2746039 h 2747293"/>
                  <a:gd name="connsiteX85" fmla="*/ 2577496 w 3316112"/>
                  <a:gd name="connsiteY85" fmla="*/ 2734750 h 2747293"/>
                  <a:gd name="connsiteX86" fmla="*/ 2475896 w 3316112"/>
                  <a:gd name="connsiteY86" fmla="*/ 2655728 h 2747293"/>
                  <a:gd name="connsiteX87" fmla="*/ 2430740 w 3316112"/>
                  <a:gd name="connsiteY87" fmla="*/ 2599284 h 2747293"/>
                  <a:gd name="connsiteX88" fmla="*/ 2408162 w 3316112"/>
                  <a:gd name="connsiteY88" fmla="*/ 2565417 h 2747293"/>
                  <a:gd name="connsiteX89" fmla="*/ 2306562 w 3316112"/>
                  <a:gd name="connsiteY89" fmla="*/ 2520262 h 2747293"/>
                  <a:gd name="connsiteX90" fmla="*/ 2204962 w 3316112"/>
                  <a:gd name="connsiteY90" fmla="*/ 2452528 h 2747293"/>
                  <a:gd name="connsiteX91" fmla="*/ 2148518 w 3316112"/>
                  <a:gd name="connsiteY91" fmla="*/ 2418662 h 2747293"/>
                  <a:gd name="connsiteX92" fmla="*/ 1945318 w 3316112"/>
                  <a:gd name="connsiteY92" fmla="*/ 2396084 h 2747293"/>
                  <a:gd name="connsiteX93" fmla="*/ 1855007 w 3316112"/>
                  <a:gd name="connsiteY93" fmla="*/ 2373506 h 2747293"/>
                  <a:gd name="connsiteX94" fmla="*/ 1764696 w 3316112"/>
                  <a:gd name="connsiteY94" fmla="*/ 2339639 h 2747293"/>
                  <a:gd name="connsiteX95" fmla="*/ 1719540 w 3316112"/>
                  <a:gd name="connsiteY95" fmla="*/ 2328350 h 2747293"/>
                  <a:gd name="connsiteX96" fmla="*/ 1685674 w 3316112"/>
                  <a:gd name="connsiteY96" fmla="*/ 2305773 h 2747293"/>
                  <a:gd name="connsiteX97" fmla="*/ 1617940 w 3316112"/>
                  <a:gd name="connsiteY97" fmla="*/ 2204173 h 2747293"/>
                  <a:gd name="connsiteX98" fmla="*/ 1561495 w 3316112"/>
                  <a:gd name="connsiteY98" fmla="*/ 2091284 h 2747293"/>
                  <a:gd name="connsiteX99" fmla="*/ 1452236 w 3316112"/>
                  <a:gd name="connsiteY99" fmla="*/ 1937271 h 2747293"/>
                  <a:gd name="connsiteX100" fmla="*/ 1188962 w 3316112"/>
                  <a:gd name="connsiteY100" fmla="*/ 1854217 h 2747293"/>
                  <a:gd name="connsiteX101" fmla="*/ 933350 w 3316112"/>
                  <a:gd name="connsiteY101" fmla="*/ 1805030 h 2747293"/>
                  <a:gd name="connsiteX102" fmla="*/ 805140 w 3316112"/>
                  <a:gd name="connsiteY102" fmla="*/ 1752617 h 2747293"/>
                  <a:gd name="connsiteX103" fmla="*/ 613229 w 3316112"/>
                  <a:gd name="connsiteY103" fmla="*/ 1718750 h 2747293"/>
                  <a:gd name="connsiteX104" fmla="*/ 489051 w 3316112"/>
                  <a:gd name="connsiteY104" fmla="*/ 1684884 h 2747293"/>
                  <a:gd name="connsiteX105" fmla="*/ 184251 w 3316112"/>
                  <a:gd name="connsiteY105" fmla="*/ 1651017 h 2747293"/>
                  <a:gd name="connsiteX106" fmla="*/ 0 w 3316112"/>
                  <a:gd name="connsiteY10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58118 w 3316112"/>
                  <a:gd name="connsiteY75" fmla="*/ 2249328 h 2747293"/>
                  <a:gd name="connsiteX76" fmla="*/ 2724251 w 3316112"/>
                  <a:gd name="connsiteY76" fmla="*/ 2271906 h 2747293"/>
                  <a:gd name="connsiteX77" fmla="*/ 2679096 w 3316112"/>
                  <a:gd name="connsiteY77" fmla="*/ 2497684 h 2747293"/>
                  <a:gd name="connsiteX78" fmla="*/ 2645229 w 3316112"/>
                  <a:gd name="connsiteY78" fmla="*/ 2554128 h 2747293"/>
                  <a:gd name="connsiteX79" fmla="*/ 2633940 w 3316112"/>
                  <a:gd name="connsiteY79" fmla="*/ 2633150 h 2747293"/>
                  <a:gd name="connsiteX80" fmla="*/ 2622651 w 3316112"/>
                  <a:gd name="connsiteY80" fmla="*/ 2667017 h 2747293"/>
                  <a:gd name="connsiteX81" fmla="*/ 2588785 w 3316112"/>
                  <a:gd name="connsiteY81" fmla="*/ 2678306 h 2747293"/>
                  <a:gd name="connsiteX82" fmla="*/ 2543629 w 3316112"/>
                  <a:gd name="connsiteY82" fmla="*/ 2723462 h 2747293"/>
                  <a:gd name="connsiteX83" fmla="*/ 2588785 w 3316112"/>
                  <a:gd name="connsiteY83" fmla="*/ 2746039 h 2747293"/>
                  <a:gd name="connsiteX84" fmla="*/ 2577496 w 3316112"/>
                  <a:gd name="connsiteY84" fmla="*/ 2734750 h 2747293"/>
                  <a:gd name="connsiteX85" fmla="*/ 2475896 w 3316112"/>
                  <a:gd name="connsiteY85" fmla="*/ 2655728 h 2747293"/>
                  <a:gd name="connsiteX86" fmla="*/ 2430740 w 3316112"/>
                  <a:gd name="connsiteY86" fmla="*/ 2599284 h 2747293"/>
                  <a:gd name="connsiteX87" fmla="*/ 2408162 w 3316112"/>
                  <a:gd name="connsiteY87" fmla="*/ 2565417 h 2747293"/>
                  <a:gd name="connsiteX88" fmla="*/ 2306562 w 3316112"/>
                  <a:gd name="connsiteY88" fmla="*/ 2520262 h 2747293"/>
                  <a:gd name="connsiteX89" fmla="*/ 2204962 w 3316112"/>
                  <a:gd name="connsiteY89" fmla="*/ 2452528 h 2747293"/>
                  <a:gd name="connsiteX90" fmla="*/ 2148518 w 3316112"/>
                  <a:gd name="connsiteY90" fmla="*/ 2418662 h 2747293"/>
                  <a:gd name="connsiteX91" fmla="*/ 1945318 w 3316112"/>
                  <a:gd name="connsiteY91" fmla="*/ 2396084 h 2747293"/>
                  <a:gd name="connsiteX92" fmla="*/ 1855007 w 3316112"/>
                  <a:gd name="connsiteY92" fmla="*/ 2373506 h 2747293"/>
                  <a:gd name="connsiteX93" fmla="*/ 1764696 w 3316112"/>
                  <a:gd name="connsiteY93" fmla="*/ 2339639 h 2747293"/>
                  <a:gd name="connsiteX94" fmla="*/ 1719540 w 3316112"/>
                  <a:gd name="connsiteY94" fmla="*/ 2328350 h 2747293"/>
                  <a:gd name="connsiteX95" fmla="*/ 1685674 w 3316112"/>
                  <a:gd name="connsiteY95" fmla="*/ 2305773 h 2747293"/>
                  <a:gd name="connsiteX96" fmla="*/ 1617940 w 3316112"/>
                  <a:gd name="connsiteY96" fmla="*/ 2204173 h 2747293"/>
                  <a:gd name="connsiteX97" fmla="*/ 1561495 w 3316112"/>
                  <a:gd name="connsiteY97" fmla="*/ 2091284 h 2747293"/>
                  <a:gd name="connsiteX98" fmla="*/ 1452236 w 3316112"/>
                  <a:gd name="connsiteY98" fmla="*/ 1937271 h 2747293"/>
                  <a:gd name="connsiteX99" fmla="*/ 1188962 w 3316112"/>
                  <a:gd name="connsiteY99" fmla="*/ 1854217 h 2747293"/>
                  <a:gd name="connsiteX100" fmla="*/ 933350 w 3316112"/>
                  <a:gd name="connsiteY100" fmla="*/ 1805030 h 2747293"/>
                  <a:gd name="connsiteX101" fmla="*/ 805140 w 3316112"/>
                  <a:gd name="connsiteY101" fmla="*/ 1752617 h 2747293"/>
                  <a:gd name="connsiteX102" fmla="*/ 613229 w 3316112"/>
                  <a:gd name="connsiteY102" fmla="*/ 1718750 h 2747293"/>
                  <a:gd name="connsiteX103" fmla="*/ 489051 w 3316112"/>
                  <a:gd name="connsiteY103" fmla="*/ 1684884 h 2747293"/>
                  <a:gd name="connsiteX104" fmla="*/ 184251 w 3316112"/>
                  <a:gd name="connsiteY104" fmla="*/ 1651017 h 2747293"/>
                  <a:gd name="connsiteX105" fmla="*/ 0 w 3316112"/>
                  <a:gd name="connsiteY10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58118 w 3316112"/>
                  <a:gd name="connsiteY75" fmla="*/ 2249328 h 2747293"/>
                  <a:gd name="connsiteX76" fmla="*/ 2679096 w 3316112"/>
                  <a:gd name="connsiteY76" fmla="*/ 2497684 h 2747293"/>
                  <a:gd name="connsiteX77" fmla="*/ 2645229 w 3316112"/>
                  <a:gd name="connsiteY77" fmla="*/ 2554128 h 2747293"/>
                  <a:gd name="connsiteX78" fmla="*/ 2633940 w 3316112"/>
                  <a:gd name="connsiteY78" fmla="*/ 2633150 h 2747293"/>
                  <a:gd name="connsiteX79" fmla="*/ 2622651 w 3316112"/>
                  <a:gd name="connsiteY79" fmla="*/ 2667017 h 2747293"/>
                  <a:gd name="connsiteX80" fmla="*/ 2588785 w 3316112"/>
                  <a:gd name="connsiteY80" fmla="*/ 2678306 h 2747293"/>
                  <a:gd name="connsiteX81" fmla="*/ 2543629 w 3316112"/>
                  <a:gd name="connsiteY81" fmla="*/ 2723462 h 2747293"/>
                  <a:gd name="connsiteX82" fmla="*/ 2588785 w 3316112"/>
                  <a:gd name="connsiteY82" fmla="*/ 2746039 h 2747293"/>
                  <a:gd name="connsiteX83" fmla="*/ 2577496 w 3316112"/>
                  <a:gd name="connsiteY83" fmla="*/ 2734750 h 2747293"/>
                  <a:gd name="connsiteX84" fmla="*/ 2475896 w 3316112"/>
                  <a:gd name="connsiteY84" fmla="*/ 2655728 h 2747293"/>
                  <a:gd name="connsiteX85" fmla="*/ 2430740 w 3316112"/>
                  <a:gd name="connsiteY85" fmla="*/ 2599284 h 2747293"/>
                  <a:gd name="connsiteX86" fmla="*/ 2408162 w 3316112"/>
                  <a:gd name="connsiteY86" fmla="*/ 2565417 h 2747293"/>
                  <a:gd name="connsiteX87" fmla="*/ 2306562 w 3316112"/>
                  <a:gd name="connsiteY87" fmla="*/ 2520262 h 2747293"/>
                  <a:gd name="connsiteX88" fmla="*/ 2204962 w 3316112"/>
                  <a:gd name="connsiteY88" fmla="*/ 2452528 h 2747293"/>
                  <a:gd name="connsiteX89" fmla="*/ 2148518 w 3316112"/>
                  <a:gd name="connsiteY89" fmla="*/ 2418662 h 2747293"/>
                  <a:gd name="connsiteX90" fmla="*/ 1945318 w 3316112"/>
                  <a:gd name="connsiteY90" fmla="*/ 2396084 h 2747293"/>
                  <a:gd name="connsiteX91" fmla="*/ 1855007 w 3316112"/>
                  <a:gd name="connsiteY91" fmla="*/ 2373506 h 2747293"/>
                  <a:gd name="connsiteX92" fmla="*/ 1764696 w 3316112"/>
                  <a:gd name="connsiteY92" fmla="*/ 2339639 h 2747293"/>
                  <a:gd name="connsiteX93" fmla="*/ 1719540 w 3316112"/>
                  <a:gd name="connsiteY93" fmla="*/ 2328350 h 2747293"/>
                  <a:gd name="connsiteX94" fmla="*/ 1685674 w 3316112"/>
                  <a:gd name="connsiteY94" fmla="*/ 2305773 h 2747293"/>
                  <a:gd name="connsiteX95" fmla="*/ 1617940 w 3316112"/>
                  <a:gd name="connsiteY95" fmla="*/ 2204173 h 2747293"/>
                  <a:gd name="connsiteX96" fmla="*/ 1561495 w 3316112"/>
                  <a:gd name="connsiteY96" fmla="*/ 2091284 h 2747293"/>
                  <a:gd name="connsiteX97" fmla="*/ 1452236 w 3316112"/>
                  <a:gd name="connsiteY97" fmla="*/ 1937271 h 2747293"/>
                  <a:gd name="connsiteX98" fmla="*/ 1188962 w 3316112"/>
                  <a:gd name="connsiteY98" fmla="*/ 1854217 h 2747293"/>
                  <a:gd name="connsiteX99" fmla="*/ 933350 w 3316112"/>
                  <a:gd name="connsiteY99" fmla="*/ 1805030 h 2747293"/>
                  <a:gd name="connsiteX100" fmla="*/ 805140 w 3316112"/>
                  <a:gd name="connsiteY100" fmla="*/ 1752617 h 2747293"/>
                  <a:gd name="connsiteX101" fmla="*/ 613229 w 3316112"/>
                  <a:gd name="connsiteY101" fmla="*/ 1718750 h 2747293"/>
                  <a:gd name="connsiteX102" fmla="*/ 489051 w 3316112"/>
                  <a:gd name="connsiteY102" fmla="*/ 1684884 h 2747293"/>
                  <a:gd name="connsiteX103" fmla="*/ 184251 w 3316112"/>
                  <a:gd name="connsiteY103" fmla="*/ 1651017 h 2747293"/>
                  <a:gd name="connsiteX104" fmla="*/ 0 w 3316112"/>
                  <a:gd name="connsiteY10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62918 w 3316112"/>
                  <a:gd name="connsiteY59" fmla="*/ 1165595 h 2747293"/>
                  <a:gd name="connsiteX60" fmla="*/ 3051629 w 3316112"/>
                  <a:gd name="connsiteY60" fmla="*/ 1199462 h 2747293"/>
                  <a:gd name="connsiteX61" fmla="*/ 3006474 w 3316112"/>
                  <a:gd name="connsiteY61" fmla="*/ 1244617 h 2747293"/>
                  <a:gd name="connsiteX62" fmla="*/ 2972607 w 3316112"/>
                  <a:gd name="connsiteY62" fmla="*/ 1312350 h 2747293"/>
                  <a:gd name="connsiteX63" fmla="*/ 2961318 w 3316112"/>
                  <a:gd name="connsiteY63" fmla="*/ 1346217 h 2747293"/>
                  <a:gd name="connsiteX64" fmla="*/ 2938740 w 3316112"/>
                  <a:gd name="connsiteY64" fmla="*/ 1391373 h 2747293"/>
                  <a:gd name="connsiteX65" fmla="*/ 2927451 w 3316112"/>
                  <a:gd name="connsiteY65" fmla="*/ 1515550 h 2747293"/>
                  <a:gd name="connsiteX66" fmla="*/ 2904874 w 3316112"/>
                  <a:gd name="connsiteY66" fmla="*/ 1560706 h 2747293"/>
                  <a:gd name="connsiteX67" fmla="*/ 2893585 w 3316112"/>
                  <a:gd name="connsiteY67" fmla="*/ 1594573 h 2747293"/>
                  <a:gd name="connsiteX68" fmla="*/ 2871007 w 3316112"/>
                  <a:gd name="connsiteY68" fmla="*/ 1786484 h 2747293"/>
                  <a:gd name="connsiteX69" fmla="*/ 2859718 w 3316112"/>
                  <a:gd name="connsiteY69" fmla="*/ 1842928 h 2747293"/>
                  <a:gd name="connsiteX70" fmla="*/ 2837140 w 3316112"/>
                  <a:gd name="connsiteY70" fmla="*/ 1876795 h 2747293"/>
                  <a:gd name="connsiteX71" fmla="*/ 2791985 w 3316112"/>
                  <a:gd name="connsiteY71" fmla="*/ 2034839 h 2747293"/>
                  <a:gd name="connsiteX72" fmla="*/ 2769407 w 3316112"/>
                  <a:gd name="connsiteY72" fmla="*/ 2113862 h 2747293"/>
                  <a:gd name="connsiteX73" fmla="*/ 2780696 w 3316112"/>
                  <a:gd name="connsiteY73" fmla="*/ 2147728 h 2747293"/>
                  <a:gd name="connsiteX74" fmla="*/ 2758118 w 3316112"/>
                  <a:gd name="connsiteY74" fmla="*/ 2249328 h 2747293"/>
                  <a:gd name="connsiteX75" fmla="*/ 2679096 w 3316112"/>
                  <a:gd name="connsiteY75" fmla="*/ 2497684 h 2747293"/>
                  <a:gd name="connsiteX76" fmla="*/ 2645229 w 3316112"/>
                  <a:gd name="connsiteY76" fmla="*/ 2554128 h 2747293"/>
                  <a:gd name="connsiteX77" fmla="*/ 2633940 w 3316112"/>
                  <a:gd name="connsiteY77" fmla="*/ 2633150 h 2747293"/>
                  <a:gd name="connsiteX78" fmla="*/ 2622651 w 3316112"/>
                  <a:gd name="connsiteY78" fmla="*/ 2667017 h 2747293"/>
                  <a:gd name="connsiteX79" fmla="*/ 2588785 w 3316112"/>
                  <a:gd name="connsiteY79" fmla="*/ 2678306 h 2747293"/>
                  <a:gd name="connsiteX80" fmla="*/ 2543629 w 3316112"/>
                  <a:gd name="connsiteY80" fmla="*/ 2723462 h 2747293"/>
                  <a:gd name="connsiteX81" fmla="*/ 2588785 w 3316112"/>
                  <a:gd name="connsiteY81" fmla="*/ 2746039 h 2747293"/>
                  <a:gd name="connsiteX82" fmla="*/ 2577496 w 3316112"/>
                  <a:gd name="connsiteY82" fmla="*/ 2734750 h 2747293"/>
                  <a:gd name="connsiteX83" fmla="*/ 2475896 w 3316112"/>
                  <a:gd name="connsiteY83" fmla="*/ 2655728 h 2747293"/>
                  <a:gd name="connsiteX84" fmla="*/ 2430740 w 3316112"/>
                  <a:gd name="connsiteY84" fmla="*/ 2599284 h 2747293"/>
                  <a:gd name="connsiteX85" fmla="*/ 2408162 w 3316112"/>
                  <a:gd name="connsiteY85" fmla="*/ 2565417 h 2747293"/>
                  <a:gd name="connsiteX86" fmla="*/ 2306562 w 3316112"/>
                  <a:gd name="connsiteY86" fmla="*/ 2520262 h 2747293"/>
                  <a:gd name="connsiteX87" fmla="*/ 2204962 w 3316112"/>
                  <a:gd name="connsiteY87" fmla="*/ 2452528 h 2747293"/>
                  <a:gd name="connsiteX88" fmla="*/ 2148518 w 3316112"/>
                  <a:gd name="connsiteY88" fmla="*/ 2418662 h 2747293"/>
                  <a:gd name="connsiteX89" fmla="*/ 1945318 w 3316112"/>
                  <a:gd name="connsiteY89" fmla="*/ 2396084 h 2747293"/>
                  <a:gd name="connsiteX90" fmla="*/ 1855007 w 3316112"/>
                  <a:gd name="connsiteY90" fmla="*/ 2373506 h 2747293"/>
                  <a:gd name="connsiteX91" fmla="*/ 1764696 w 3316112"/>
                  <a:gd name="connsiteY91" fmla="*/ 2339639 h 2747293"/>
                  <a:gd name="connsiteX92" fmla="*/ 1719540 w 3316112"/>
                  <a:gd name="connsiteY92" fmla="*/ 2328350 h 2747293"/>
                  <a:gd name="connsiteX93" fmla="*/ 1685674 w 3316112"/>
                  <a:gd name="connsiteY93" fmla="*/ 2305773 h 2747293"/>
                  <a:gd name="connsiteX94" fmla="*/ 1617940 w 3316112"/>
                  <a:gd name="connsiteY94" fmla="*/ 2204173 h 2747293"/>
                  <a:gd name="connsiteX95" fmla="*/ 1561495 w 3316112"/>
                  <a:gd name="connsiteY95" fmla="*/ 2091284 h 2747293"/>
                  <a:gd name="connsiteX96" fmla="*/ 1452236 w 3316112"/>
                  <a:gd name="connsiteY96" fmla="*/ 1937271 h 2747293"/>
                  <a:gd name="connsiteX97" fmla="*/ 1188962 w 3316112"/>
                  <a:gd name="connsiteY97" fmla="*/ 1854217 h 2747293"/>
                  <a:gd name="connsiteX98" fmla="*/ 933350 w 3316112"/>
                  <a:gd name="connsiteY98" fmla="*/ 1805030 h 2747293"/>
                  <a:gd name="connsiteX99" fmla="*/ 805140 w 3316112"/>
                  <a:gd name="connsiteY99" fmla="*/ 1752617 h 2747293"/>
                  <a:gd name="connsiteX100" fmla="*/ 613229 w 3316112"/>
                  <a:gd name="connsiteY100" fmla="*/ 1718750 h 2747293"/>
                  <a:gd name="connsiteX101" fmla="*/ 489051 w 3316112"/>
                  <a:gd name="connsiteY101" fmla="*/ 1684884 h 2747293"/>
                  <a:gd name="connsiteX102" fmla="*/ 184251 w 3316112"/>
                  <a:gd name="connsiteY102" fmla="*/ 1651017 h 2747293"/>
                  <a:gd name="connsiteX103" fmla="*/ 0 w 3316112"/>
                  <a:gd name="connsiteY10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62918 w 3316112"/>
                  <a:gd name="connsiteY59" fmla="*/ 1165595 h 2747293"/>
                  <a:gd name="connsiteX60" fmla="*/ 3006474 w 3316112"/>
                  <a:gd name="connsiteY60" fmla="*/ 1244617 h 2747293"/>
                  <a:gd name="connsiteX61" fmla="*/ 2972607 w 3316112"/>
                  <a:gd name="connsiteY61" fmla="*/ 1312350 h 2747293"/>
                  <a:gd name="connsiteX62" fmla="*/ 2961318 w 3316112"/>
                  <a:gd name="connsiteY62" fmla="*/ 1346217 h 2747293"/>
                  <a:gd name="connsiteX63" fmla="*/ 2938740 w 3316112"/>
                  <a:gd name="connsiteY63" fmla="*/ 1391373 h 2747293"/>
                  <a:gd name="connsiteX64" fmla="*/ 2927451 w 3316112"/>
                  <a:gd name="connsiteY64" fmla="*/ 1515550 h 2747293"/>
                  <a:gd name="connsiteX65" fmla="*/ 2904874 w 3316112"/>
                  <a:gd name="connsiteY65" fmla="*/ 1560706 h 2747293"/>
                  <a:gd name="connsiteX66" fmla="*/ 2893585 w 3316112"/>
                  <a:gd name="connsiteY66" fmla="*/ 1594573 h 2747293"/>
                  <a:gd name="connsiteX67" fmla="*/ 2871007 w 3316112"/>
                  <a:gd name="connsiteY67" fmla="*/ 1786484 h 2747293"/>
                  <a:gd name="connsiteX68" fmla="*/ 2859718 w 3316112"/>
                  <a:gd name="connsiteY68" fmla="*/ 1842928 h 2747293"/>
                  <a:gd name="connsiteX69" fmla="*/ 2837140 w 3316112"/>
                  <a:gd name="connsiteY69" fmla="*/ 1876795 h 2747293"/>
                  <a:gd name="connsiteX70" fmla="*/ 2791985 w 3316112"/>
                  <a:gd name="connsiteY70" fmla="*/ 2034839 h 2747293"/>
                  <a:gd name="connsiteX71" fmla="*/ 2769407 w 3316112"/>
                  <a:gd name="connsiteY71" fmla="*/ 2113862 h 2747293"/>
                  <a:gd name="connsiteX72" fmla="*/ 2780696 w 3316112"/>
                  <a:gd name="connsiteY72" fmla="*/ 2147728 h 2747293"/>
                  <a:gd name="connsiteX73" fmla="*/ 2758118 w 3316112"/>
                  <a:gd name="connsiteY73" fmla="*/ 2249328 h 2747293"/>
                  <a:gd name="connsiteX74" fmla="*/ 2679096 w 3316112"/>
                  <a:gd name="connsiteY74" fmla="*/ 2497684 h 2747293"/>
                  <a:gd name="connsiteX75" fmla="*/ 2645229 w 3316112"/>
                  <a:gd name="connsiteY75" fmla="*/ 2554128 h 2747293"/>
                  <a:gd name="connsiteX76" fmla="*/ 2633940 w 3316112"/>
                  <a:gd name="connsiteY76" fmla="*/ 2633150 h 2747293"/>
                  <a:gd name="connsiteX77" fmla="*/ 2622651 w 3316112"/>
                  <a:gd name="connsiteY77" fmla="*/ 2667017 h 2747293"/>
                  <a:gd name="connsiteX78" fmla="*/ 2588785 w 3316112"/>
                  <a:gd name="connsiteY78" fmla="*/ 2678306 h 2747293"/>
                  <a:gd name="connsiteX79" fmla="*/ 2543629 w 3316112"/>
                  <a:gd name="connsiteY79" fmla="*/ 2723462 h 2747293"/>
                  <a:gd name="connsiteX80" fmla="*/ 2588785 w 3316112"/>
                  <a:gd name="connsiteY80" fmla="*/ 2746039 h 2747293"/>
                  <a:gd name="connsiteX81" fmla="*/ 2577496 w 3316112"/>
                  <a:gd name="connsiteY81" fmla="*/ 2734750 h 2747293"/>
                  <a:gd name="connsiteX82" fmla="*/ 2475896 w 3316112"/>
                  <a:gd name="connsiteY82" fmla="*/ 2655728 h 2747293"/>
                  <a:gd name="connsiteX83" fmla="*/ 2430740 w 3316112"/>
                  <a:gd name="connsiteY83" fmla="*/ 2599284 h 2747293"/>
                  <a:gd name="connsiteX84" fmla="*/ 2408162 w 3316112"/>
                  <a:gd name="connsiteY84" fmla="*/ 2565417 h 2747293"/>
                  <a:gd name="connsiteX85" fmla="*/ 2306562 w 3316112"/>
                  <a:gd name="connsiteY85" fmla="*/ 2520262 h 2747293"/>
                  <a:gd name="connsiteX86" fmla="*/ 2204962 w 3316112"/>
                  <a:gd name="connsiteY86" fmla="*/ 2452528 h 2747293"/>
                  <a:gd name="connsiteX87" fmla="*/ 2148518 w 3316112"/>
                  <a:gd name="connsiteY87" fmla="*/ 2418662 h 2747293"/>
                  <a:gd name="connsiteX88" fmla="*/ 1945318 w 3316112"/>
                  <a:gd name="connsiteY88" fmla="*/ 2396084 h 2747293"/>
                  <a:gd name="connsiteX89" fmla="*/ 1855007 w 3316112"/>
                  <a:gd name="connsiteY89" fmla="*/ 2373506 h 2747293"/>
                  <a:gd name="connsiteX90" fmla="*/ 1764696 w 3316112"/>
                  <a:gd name="connsiteY90" fmla="*/ 2339639 h 2747293"/>
                  <a:gd name="connsiteX91" fmla="*/ 1719540 w 3316112"/>
                  <a:gd name="connsiteY91" fmla="*/ 2328350 h 2747293"/>
                  <a:gd name="connsiteX92" fmla="*/ 1685674 w 3316112"/>
                  <a:gd name="connsiteY92" fmla="*/ 2305773 h 2747293"/>
                  <a:gd name="connsiteX93" fmla="*/ 1617940 w 3316112"/>
                  <a:gd name="connsiteY93" fmla="*/ 2204173 h 2747293"/>
                  <a:gd name="connsiteX94" fmla="*/ 1561495 w 3316112"/>
                  <a:gd name="connsiteY94" fmla="*/ 2091284 h 2747293"/>
                  <a:gd name="connsiteX95" fmla="*/ 1452236 w 3316112"/>
                  <a:gd name="connsiteY95" fmla="*/ 1937271 h 2747293"/>
                  <a:gd name="connsiteX96" fmla="*/ 1188962 w 3316112"/>
                  <a:gd name="connsiteY96" fmla="*/ 1854217 h 2747293"/>
                  <a:gd name="connsiteX97" fmla="*/ 933350 w 3316112"/>
                  <a:gd name="connsiteY97" fmla="*/ 1805030 h 2747293"/>
                  <a:gd name="connsiteX98" fmla="*/ 805140 w 3316112"/>
                  <a:gd name="connsiteY98" fmla="*/ 1752617 h 2747293"/>
                  <a:gd name="connsiteX99" fmla="*/ 613229 w 3316112"/>
                  <a:gd name="connsiteY99" fmla="*/ 1718750 h 2747293"/>
                  <a:gd name="connsiteX100" fmla="*/ 489051 w 3316112"/>
                  <a:gd name="connsiteY100" fmla="*/ 1684884 h 2747293"/>
                  <a:gd name="connsiteX101" fmla="*/ 184251 w 3316112"/>
                  <a:gd name="connsiteY101" fmla="*/ 1651017 h 2747293"/>
                  <a:gd name="connsiteX102" fmla="*/ 0 w 3316112"/>
                  <a:gd name="connsiteY10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32518 w 3316112"/>
                  <a:gd name="connsiteY22" fmla="*/ 646306 h 2747293"/>
                  <a:gd name="connsiteX23" fmla="*/ 1053496 w 3316112"/>
                  <a:gd name="connsiteY23" fmla="*/ 623728 h 2747293"/>
                  <a:gd name="connsiteX24" fmla="*/ 1008340 w 3316112"/>
                  <a:gd name="connsiteY24" fmla="*/ 578573 h 2747293"/>
                  <a:gd name="connsiteX25" fmla="*/ 895451 w 3316112"/>
                  <a:gd name="connsiteY25" fmla="*/ 522128 h 2747293"/>
                  <a:gd name="connsiteX26" fmla="*/ 839007 w 3316112"/>
                  <a:gd name="connsiteY26" fmla="*/ 499550 h 2747293"/>
                  <a:gd name="connsiteX27" fmla="*/ 805140 w 3316112"/>
                  <a:gd name="connsiteY27" fmla="*/ 476973 h 2747293"/>
                  <a:gd name="connsiteX28" fmla="*/ 759985 w 3316112"/>
                  <a:gd name="connsiteY28" fmla="*/ 443106 h 2747293"/>
                  <a:gd name="connsiteX29" fmla="*/ 703540 w 3316112"/>
                  <a:gd name="connsiteY29" fmla="*/ 431817 h 2747293"/>
                  <a:gd name="connsiteX30" fmla="*/ 680962 w 3316112"/>
                  <a:gd name="connsiteY30" fmla="*/ 386662 h 2747293"/>
                  <a:gd name="connsiteX31" fmla="*/ 669674 w 3316112"/>
                  <a:gd name="connsiteY31" fmla="*/ 307639 h 2747293"/>
                  <a:gd name="connsiteX32" fmla="*/ 635807 w 3316112"/>
                  <a:gd name="connsiteY32" fmla="*/ 273773 h 2747293"/>
                  <a:gd name="connsiteX33" fmla="*/ 613229 w 3316112"/>
                  <a:gd name="connsiteY33" fmla="*/ 228617 h 2747293"/>
                  <a:gd name="connsiteX34" fmla="*/ 545496 w 3316112"/>
                  <a:gd name="connsiteY34" fmla="*/ 127017 h 2747293"/>
                  <a:gd name="connsiteX35" fmla="*/ 466474 w 3316112"/>
                  <a:gd name="connsiteY35" fmla="*/ 115728 h 2747293"/>
                  <a:gd name="connsiteX36" fmla="*/ 421318 w 3316112"/>
                  <a:gd name="connsiteY36" fmla="*/ 104439 h 2747293"/>
                  <a:gd name="connsiteX37" fmla="*/ 319718 w 3316112"/>
                  <a:gd name="connsiteY37" fmla="*/ 81862 h 2747293"/>
                  <a:gd name="connsiteX38" fmla="*/ 251985 w 3316112"/>
                  <a:gd name="connsiteY38" fmla="*/ 47995 h 2747293"/>
                  <a:gd name="connsiteX39" fmla="*/ 218118 w 3316112"/>
                  <a:gd name="connsiteY39" fmla="*/ 25417 h 2747293"/>
                  <a:gd name="connsiteX40" fmla="*/ 285851 w 3316112"/>
                  <a:gd name="connsiteY40" fmla="*/ 47995 h 2747293"/>
                  <a:gd name="connsiteX41" fmla="*/ 319718 w 3316112"/>
                  <a:gd name="connsiteY41" fmla="*/ 59284 h 2747293"/>
                  <a:gd name="connsiteX42" fmla="*/ 703540 w 3316112"/>
                  <a:gd name="connsiteY42" fmla="*/ 70573 h 2747293"/>
                  <a:gd name="connsiteX43" fmla="*/ 861585 w 3316112"/>
                  <a:gd name="connsiteY43" fmla="*/ 59284 h 2747293"/>
                  <a:gd name="connsiteX44" fmla="*/ 1603425 w 3316112"/>
                  <a:gd name="connsiteY44" fmla="*/ 27433 h 2747293"/>
                  <a:gd name="connsiteX45" fmla="*/ 1684464 w 3316112"/>
                  <a:gd name="connsiteY45" fmla="*/ 53235 h 2747293"/>
                  <a:gd name="connsiteX46" fmla="*/ 1887261 w 3316112"/>
                  <a:gd name="connsiteY46" fmla="*/ 4049 h 2747293"/>
                  <a:gd name="connsiteX47" fmla="*/ 2287614 w 3316112"/>
                  <a:gd name="connsiteY47" fmla="*/ 22191 h 2747293"/>
                  <a:gd name="connsiteX48" fmla="*/ 2758118 w 3316112"/>
                  <a:gd name="connsiteY48" fmla="*/ 18966 h 2747293"/>
                  <a:gd name="connsiteX49" fmla="*/ 2898019 w 3316112"/>
                  <a:gd name="connsiteY49" fmla="*/ 30659 h 2747293"/>
                  <a:gd name="connsiteX50" fmla="*/ 3284665 w 3316112"/>
                  <a:gd name="connsiteY50" fmla="*/ 62912 h 2747293"/>
                  <a:gd name="connsiteX51" fmla="*/ 3316112 w 3316112"/>
                  <a:gd name="connsiteY51" fmla="*/ 183058 h 2747293"/>
                  <a:gd name="connsiteX52" fmla="*/ 3285470 w 3316112"/>
                  <a:gd name="connsiteY52" fmla="*/ 368116 h 2747293"/>
                  <a:gd name="connsiteX53" fmla="*/ 3230639 w 3316112"/>
                  <a:gd name="connsiteY53" fmla="*/ 595910 h 2747293"/>
                  <a:gd name="connsiteX54" fmla="*/ 3216528 w 3316112"/>
                  <a:gd name="connsiteY54" fmla="*/ 789434 h 2747293"/>
                  <a:gd name="connsiteX55" fmla="*/ 3185080 w 3316112"/>
                  <a:gd name="connsiteY55" fmla="*/ 928528 h 2747293"/>
                  <a:gd name="connsiteX56" fmla="*/ 3134683 w 3316112"/>
                  <a:gd name="connsiteY56" fmla="*/ 1024080 h 2747293"/>
                  <a:gd name="connsiteX57" fmla="*/ 3096785 w 3316112"/>
                  <a:gd name="connsiteY57" fmla="*/ 1097862 h 2747293"/>
                  <a:gd name="connsiteX58" fmla="*/ 3062918 w 3316112"/>
                  <a:gd name="connsiteY58" fmla="*/ 1165595 h 2747293"/>
                  <a:gd name="connsiteX59" fmla="*/ 3006474 w 3316112"/>
                  <a:gd name="connsiteY59" fmla="*/ 1244617 h 2747293"/>
                  <a:gd name="connsiteX60" fmla="*/ 2972607 w 3316112"/>
                  <a:gd name="connsiteY60" fmla="*/ 1312350 h 2747293"/>
                  <a:gd name="connsiteX61" fmla="*/ 2961318 w 3316112"/>
                  <a:gd name="connsiteY61" fmla="*/ 1346217 h 2747293"/>
                  <a:gd name="connsiteX62" fmla="*/ 2938740 w 3316112"/>
                  <a:gd name="connsiteY62" fmla="*/ 1391373 h 2747293"/>
                  <a:gd name="connsiteX63" fmla="*/ 2927451 w 3316112"/>
                  <a:gd name="connsiteY63" fmla="*/ 1515550 h 2747293"/>
                  <a:gd name="connsiteX64" fmla="*/ 2904874 w 3316112"/>
                  <a:gd name="connsiteY64" fmla="*/ 1560706 h 2747293"/>
                  <a:gd name="connsiteX65" fmla="*/ 2893585 w 3316112"/>
                  <a:gd name="connsiteY65" fmla="*/ 1594573 h 2747293"/>
                  <a:gd name="connsiteX66" fmla="*/ 2871007 w 3316112"/>
                  <a:gd name="connsiteY66" fmla="*/ 1786484 h 2747293"/>
                  <a:gd name="connsiteX67" fmla="*/ 2859718 w 3316112"/>
                  <a:gd name="connsiteY67" fmla="*/ 1842928 h 2747293"/>
                  <a:gd name="connsiteX68" fmla="*/ 2837140 w 3316112"/>
                  <a:gd name="connsiteY68" fmla="*/ 1876795 h 2747293"/>
                  <a:gd name="connsiteX69" fmla="*/ 2791985 w 3316112"/>
                  <a:gd name="connsiteY69" fmla="*/ 2034839 h 2747293"/>
                  <a:gd name="connsiteX70" fmla="*/ 2769407 w 3316112"/>
                  <a:gd name="connsiteY70" fmla="*/ 2113862 h 2747293"/>
                  <a:gd name="connsiteX71" fmla="*/ 2780696 w 3316112"/>
                  <a:gd name="connsiteY71" fmla="*/ 2147728 h 2747293"/>
                  <a:gd name="connsiteX72" fmla="*/ 2758118 w 3316112"/>
                  <a:gd name="connsiteY72" fmla="*/ 2249328 h 2747293"/>
                  <a:gd name="connsiteX73" fmla="*/ 2679096 w 3316112"/>
                  <a:gd name="connsiteY73" fmla="*/ 2497684 h 2747293"/>
                  <a:gd name="connsiteX74" fmla="*/ 2645229 w 3316112"/>
                  <a:gd name="connsiteY74" fmla="*/ 2554128 h 2747293"/>
                  <a:gd name="connsiteX75" fmla="*/ 2633940 w 3316112"/>
                  <a:gd name="connsiteY75" fmla="*/ 2633150 h 2747293"/>
                  <a:gd name="connsiteX76" fmla="*/ 2622651 w 3316112"/>
                  <a:gd name="connsiteY76" fmla="*/ 2667017 h 2747293"/>
                  <a:gd name="connsiteX77" fmla="*/ 2588785 w 3316112"/>
                  <a:gd name="connsiteY77" fmla="*/ 2678306 h 2747293"/>
                  <a:gd name="connsiteX78" fmla="*/ 2543629 w 3316112"/>
                  <a:gd name="connsiteY78" fmla="*/ 2723462 h 2747293"/>
                  <a:gd name="connsiteX79" fmla="*/ 2588785 w 3316112"/>
                  <a:gd name="connsiteY79" fmla="*/ 2746039 h 2747293"/>
                  <a:gd name="connsiteX80" fmla="*/ 2577496 w 3316112"/>
                  <a:gd name="connsiteY80" fmla="*/ 2734750 h 2747293"/>
                  <a:gd name="connsiteX81" fmla="*/ 2475896 w 3316112"/>
                  <a:gd name="connsiteY81" fmla="*/ 2655728 h 2747293"/>
                  <a:gd name="connsiteX82" fmla="*/ 2430740 w 3316112"/>
                  <a:gd name="connsiteY82" fmla="*/ 2599284 h 2747293"/>
                  <a:gd name="connsiteX83" fmla="*/ 2408162 w 3316112"/>
                  <a:gd name="connsiteY83" fmla="*/ 2565417 h 2747293"/>
                  <a:gd name="connsiteX84" fmla="*/ 2306562 w 3316112"/>
                  <a:gd name="connsiteY84" fmla="*/ 2520262 h 2747293"/>
                  <a:gd name="connsiteX85" fmla="*/ 2204962 w 3316112"/>
                  <a:gd name="connsiteY85" fmla="*/ 2452528 h 2747293"/>
                  <a:gd name="connsiteX86" fmla="*/ 2148518 w 3316112"/>
                  <a:gd name="connsiteY86" fmla="*/ 2418662 h 2747293"/>
                  <a:gd name="connsiteX87" fmla="*/ 1945318 w 3316112"/>
                  <a:gd name="connsiteY87" fmla="*/ 2396084 h 2747293"/>
                  <a:gd name="connsiteX88" fmla="*/ 1855007 w 3316112"/>
                  <a:gd name="connsiteY88" fmla="*/ 2373506 h 2747293"/>
                  <a:gd name="connsiteX89" fmla="*/ 1764696 w 3316112"/>
                  <a:gd name="connsiteY89" fmla="*/ 2339639 h 2747293"/>
                  <a:gd name="connsiteX90" fmla="*/ 1719540 w 3316112"/>
                  <a:gd name="connsiteY90" fmla="*/ 2328350 h 2747293"/>
                  <a:gd name="connsiteX91" fmla="*/ 1685674 w 3316112"/>
                  <a:gd name="connsiteY91" fmla="*/ 2305773 h 2747293"/>
                  <a:gd name="connsiteX92" fmla="*/ 1617940 w 3316112"/>
                  <a:gd name="connsiteY92" fmla="*/ 2204173 h 2747293"/>
                  <a:gd name="connsiteX93" fmla="*/ 1561495 w 3316112"/>
                  <a:gd name="connsiteY93" fmla="*/ 2091284 h 2747293"/>
                  <a:gd name="connsiteX94" fmla="*/ 1452236 w 3316112"/>
                  <a:gd name="connsiteY94" fmla="*/ 1937271 h 2747293"/>
                  <a:gd name="connsiteX95" fmla="*/ 1188962 w 3316112"/>
                  <a:gd name="connsiteY95" fmla="*/ 1854217 h 2747293"/>
                  <a:gd name="connsiteX96" fmla="*/ 933350 w 3316112"/>
                  <a:gd name="connsiteY96" fmla="*/ 1805030 h 2747293"/>
                  <a:gd name="connsiteX97" fmla="*/ 805140 w 3316112"/>
                  <a:gd name="connsiteY97" fmla="*/ 1752617 h 2747293"/>
                  <a:gd name="connsiteX98" fmla="*/ 613229 w 3316112"/>
                  <a:gd name="connsiteY98" fmla="*/ 1718750 h 2747293"/>
                  <a:gd name="connsiteX99" fmla="*/ 489051 w 3316112"/>
                  <a:gd name="connsiteY99" fmla="*/ 1684884 h 2747293"/>
                  <a:gd name="connsiteX100" fmla="*/ 184251 w 3316112"/>
                  <a:gd name="connsiteY100" fmla="*/ 1651017 h 2747293"/>
                  <a:gd name="connsiteX101" fmla="*/ 0 w 3316112"/>
                  <a:gd name="connsiteY10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32518 w 3316112"/>
                  <a:gd name="connsiteY22" fmla="*/ 646306 h 2747293"/>
                  <a:gd name="connsiteX23" fmla="*/ 1008340 w 3316112"/>
                  <a:gd name="connsiteY23" fmla="*/ 578573 h 2747293"/>
                  <a:gd name="connsiteX24" fmla="*/ 895451 w 3316112"/>
                  <a:gd name="connsiteY24" fmla="*/ 522128 h 2747293"/>
                  <a:gd name="connsiteX25" fmla="*/ 839007 w 3316112"/>
                  <a:gd name="connsiteY25" fmla="*/ 499550 h 2747293"/>
                  <a:gd name="connsiteX26" fmla="*/ 805140 w 3316112"/>
                  <a:gd name="connsiteY26" fmla="*/ 476973 h 2747293"/>
                  <a:gd name="connsiteX27" fmla="*/ 759985 w 3316112"/>
                  <a:gd name="connsiteY27" fmla="*/ 443106 h 2747293"/>
                  <a:gd name="connsiteX28" fmla="*/ 703540 w 3316112"/>
                  <a:gd name="connsiteY28" fmla="*/ 431817 h 2747293"/>
                  <a:gd name="connsiteX29" fmla="*/ 680962 w 3316112"/>
                  <a:gd name="connsiteY29" fmla="*/ 386662 h 2747293"/>
                  <a:gd name="connsiteX30" fmla="*/ 669674 w 3316112"/>
                  <a:gd name="connsiteY30" fmla="*/ 307639 h 2747293"/>
                  <a:gd name="connsiteX31" fmla="*/ 635807 w 3316112"/>
                  <a:gd name="connsiteY31" fmla="*/ 273773 h 2747293"/>
                  <a:gd name="connsiteX32" fmla="*/ 613229 w 3316112"/>
                  <a:gd name="connsiteY32" fmla="*/ 228617 h 2747293"/>
                  <a:gd name="connsiteX33" fmla="*/ 545496 w 3316112"/>
                  <a:gd name="connsiteY33" fmla="*/ 127017 h 2747293"/>
                  <a:gd name="connsiteX34" fmla="*/ 466474 w 3316112"/>
                  <a:gd name="connsiteY34" fmla="*/ 115728 h 2747293"/>
                  <a:gd name="connsiteX35" fmla="*/ 421318 w 3316112"/>
                  <a:gd name="connsiteY35" fmla="*/ 104439 h 2747293"/>
                  <a:gd name="connsiteX36" fmla="*/ 319718 w 3316112"/>
                  <a:gd name="connsiteY36" fmla="*/ 81862 h 2747293"/>
                  <a:gd name="connsiteX37" fmla="*/ 251985 w 3316112"/>
                  <a:gd name="connsiteY37" fmla="*/ 47995 h 2747293"/>
                  <a:gd name="connsiteX38" fmla="*/ 218118 w 3316112"/>
                  <a:gd name="connsiteY38" fmla="*/ 25417 h 2747293"/>
                  <a:gd name="connsiteX39" fmla="*/ 285851 w 3316112"/>
                  <a:gd name="connsiteY39" fmla="*/ 47995 h 2747293"/>
                  <a:gd name="connsiteX40" fmla="*/ 319718 w 3316112"/>
                  <a:gd name="connsiteY40" fmla="*/ 59284 h 2747293"/>
                  <a:gd name="connsiteX41" fmla="*/ 703540 w 3316112"/>
                  <a:gd name="connsiteY41" fmla="*/ 70573 h 2747293"/>
                  <a:gd name="connsiteX42" fmla="*/ 861585 w 3316112"/>
                  <a:gd name="connsiteY42" fmla="*/ 59284 h 2747293"/>
                  <a:gd name="connsiteX43" fmla="*/ 1603425 w 3316112"/>
                  <a:gd name="connsiteY43" fmla="*/ 27433 h 2747293"/>
                  <a:gd name="connsiteX44" fmla="*/ 1684464 w 3316112"/>
                  <a:gd name="connsiteY44" fmla="*/ 53235 h 2747293"/>
                  <a:gd name="connsiteX45" fmla="*/ 1887261 w 3316112"/>
                  <a:gd name="connsiteY45" fmla="*/ 4049 h 2747293"/>
                  <a:gd name="connsiteX46" fmla="*/ 2287614 w 3316112"/>
                  <a:gd name="connsiteY46" fmla="*/ 22191 h 2747293"/>
                  <a:gd name="connsiteX47" fmla="*/ 2758118 w 3316112"/>
                  <a:gd name="connsiteY47" fmla="*/ 18966 h 2747293"/>
                  <a:gd name="connsiteX48" fmla="*/ 2898019 w 3316112"/>
                  <a:gd name="connsiteY48" fmla="*/ 30659 h 2747293"/>
                  <a:gd name="connsiteX49" fmla="*/ 3284665 w 3316112"/>
                  <a:gd name="connsiteY49" fmla="*/ 62912 h 2747293"/>
                  <a:gd name="connsiteX50" fmla="*/ 3316112 w 3316112"/>
                  <a:gd name="connsiteY50" fmla="*/ 183058 h 2747293"/>
                  <a:gd name="connsiteX51" fmla="*/ 3285470 w 3316112"/>
                  <a:gd name="connsiteY51" fmla="*/ 368116 h 2747293"/>
                  <a:gd name="connsiteX52" fmla="*/ 3230639 w 3316112"/>
                  <a:gd name="connsiteY52" fmla="*/ 595910 h 2747293"/>
                  <a:gd name="connsiteX53" fmla="*/ 3216528 w 3316112"/>
                  <a:gd name="connsiteY53" fmla="*/ 789434 h 2747293"/>
                  <a:gd name="connsiteX54" fmla="*/ 3185080 w 3316112"/>
                  <a:gd name="connsiteY54" fmla="*/ 928528 h 2747293"/>
                  <a:gd name="connsiteX55" fmla="*/ 3134683 w 3316112"/>
                  <a:gd name="connsiteY55" fmla="*/ 1024080 h 2747293"/>
                  <a:gd name="connsiteX56" fmla="*/ 3096785 w 3316112"/>
                  <a:gd name="connsiteY56" fmla="*/ 1097862 h 2747293"/>
                  <a:gd name="connsiteX57" fmla="*/ 3062918 w 3316112"/>
                  <a:gd name="connsiteY57" fmla="*/ 1165595 h 2747293"/>
                  <a:gd name="connsiteX58" fmla="*/ 3006474 w 3316112"/>
                  <a:gd name="connsiteY58" fmla="*/ 1244617 h 2747293"/>
                  <a:gd name="connsiteX59" fmla="*/ 2972607 w 3316112"/>
                  <a:gd name="connsiteY59" fmla="*/ 1312350 h 2747293"/>
                  <a:gd name="connsiteX60" fmla="*/ 2961318 w 3316112"/>
                  <a:gd name="connsiteY60" fmla="*/ 1346217 h 2747293"/>
                  <a:gd name="connsiteX61" fmla="*/ 2938740 w 3316112"/>
                  <a:gd name="connsiteY61" fmla="*/ 1391373 h 2747293"/>
                  <a:gd name="connsiteX62" fmla="*/ 2927451 w 3316112"/>
                  <a:gd name="connsiteY62" fmla="*/ 1515550 h 2747293"/>
                  <a:gd name="connsiteX63" fmla="*/ 2904874 w 3316112"/>
                  <a:gd name="connsiteY63" fmla="*/ 1560706 h 2747293"/>
                  <a:gd name="connsiteX64" fmla="*/ 2893585 w 3316112"/>
                  <a:gd name="connsiteY64" fmla="*/ 1594573 h 2747293"/>
                  <a:gd name="connsiteX65" fmla="*/ 2871007 w 3316112"/>
                  <a:gd name="connsiteY65" fmla="*/ 1786484 h 2747293"/>
                  <a:gd name="connsiteX66" fmla="*/ 2859718 w 3316112"/>
                  <a:gd name="connsiteY66" fmla="*/ 1842928 h 2747293"/>
                  <a:gd name="connsiteX67" fmla="*/ 2837140 w 3316112"/>
                  <a:gd name="connsiteY67" fmla="*/ 1876795 h 2747293"/>
                  <a:gd name="connsiteX68" fmla="*/ 2791985 w 3316112"/>
                  <a:gd name="connsiteY68" fmla="*/ 2034839 h 2747293"/>
                  <a:gd name="connsiteX69" fmla="*/ 2769407 w 3316112"/>
                  <a:gd name="connsiteY69" fmla="*/ 2113862 h 2747293"/>
                  <a:gd name="connsiteX70" fmla="*/ 2780696 w 3316112"/>
                  <a:gd name="connsiteY70" fmla="*/ 2147728 h 2747293"/>
                  <a:gd name="connsiteX71" fmla="*/ 2758118 w 3316112"/>
                  <a:gd name="connsiteY71" fmla="*/ 2249328 h 2747293"/>
                  <a:gd name="connsiteX72" fmla="*/ 2679096 w 3316112"/>
                  <a:gd name="connsiteY72" fmla="*/ 2497684 h 2747293"/>
                  <a:gd name="connsiteX73" fmla="*/ 2645229 w 3316112"/>
                  <a:gd name="connsiteY73" fmla="*/ 2554128 h 2747293"/>
                  <a:gd name="connsiteX74" fmla="*/ 2633940 w 3316112"/>
                  <a:gd name="connsiteY74" fmla="*/ 2633150 h 2747293"/>
                  <a:gd name="connsiteX75" fmla="*/ 2622651 w 3316112"/>
                  <a:gd name="connsiteY75" fmla="*/ 2667017 h 2747293"/>
                  <a:gd name="connsiteX76" fmla="*/ 2588785 w 3316112"/>
                  <a:gd name="connsiteY76" fmla="*/ 2678306 h 2747293"/>
                  <a:gd name="connsiteX77" fmla="*/ 2543629 w 3316112"/>
                  <a:gd name="connsiteY77" fmla="*/ 2723462 h 2747293"/>
                  <a:gd name="connsiteX78" fmla="*/ 2588785 w 3316112"/>
                  <a:gd name="connsiteY78" fmla="*/ 2746039 h 2747293"/>
                  <a:gd name="connsiteX79" fmla="*/ 2577496 w 3316112"/>
                  <a:gd name="connsiteY79" fmla="*/ 2734750 h 2747293"/>
                  <a:gd name="connsiteX80" fmla="*/ 2475896 w 3316112"/>
                  <a:gd name="connsiteY80" fmla="*/ 2655728 h 2747293"/>
                  <a:gd name="connsiteX81" fmla="*/ 2430740 w 3316112"/>
                  <a:gd name="connsiteY81" fmla="*/ 2599284 h 2747293"/>
                  <a:gd name="connsiteX82" fmla="*/ 2408162 w 3316112"/>
                  <a:gd name="connsiteY82" fmla="*/ 2565417 h 2747293"/>
                  <a:gd name="connsiteX83" fmla="*/ 2306562 w 3316112"/>
                  <a:gd name="connsiteY83" fmla="*/ 2520262 h 2747293"/>
                  <a:gd name="connsiteX84" fmla="*/ 2204962 w 3316112"/>
                  <a:gd name="connsiteY84" fmla="*/ 2452528 h 2747293"/>
                  <a:gd name="connsiteX85" fmla="*/ 2148518 w 3316112"/>
                  <a:gd name="connsiteY85" fmla="*/ 2418662 h 2747293"/>
                  <a:gd name="connsiteX86" fmla="*/ 1945318 w 3316112"/>
                  <a:gd name="connsiteY86" fmla="*/ 2396084 h 2747293"/>
                  <a:gd name="connsiteX87" fmla="*/ 1855007 w 3316112"/>
                  <a:gd name="connsiteY87" fmla="*/ 2373506 h 2747293"/>
                  <a:gd name="connsiteX88" fmla="*/ 1764696 w 3316112"/>
                  <a:gd name="connsiteY88" fmla="*/ 2339639 h 2747293"/>
                  <a:gd name="connsiteX89" fmla="*/ 1719540 w 3316112"/>
                  <a:gd name="connsiteY89" fmla="*/ 2328350 h 2747293"/>
                  <a:gd name="connsiteX90" fmla="*/ 1685674 w 3316112"/>
                  <a:gd name="connsiteY90" fmla="*/ 2305773 h 2747293"/>
                  <a:gd name="connsiteX91" fmla="*/ 1617940 w 3316112"/>
                  <a:gd name="connsiteY91" fmla="*/ 2204173 h 2747293"/>
                  <a:gd name="connsiteX92" fmla="*/ 1561495 w 3316112"/>
                  <a:gd name="connsiteY92" fmla="*/ 2091284 h 2747293"/>
                  <a:gd name="connsiteX93" fmla="*/ 1452236 w 3316112"/>
                  <a:gd name="connsiteY93" fmla="*/ 1937271 h 2747293"/>
                  <a:gd name="connsiteX94" fmla="*/ 1188962 w 3316112"/>
                  <a:gd name="connsiteY94" fmla="*/ 1854217 h 2747293"/>
                  <a:gd name="connsiteX95" fmla="*/ 933350 w 3316112"/>
                  <a:gd name="connsiteY95" fmla="*/ 1805030 h 2747293"/>
                  <a:gd name="connsiteX96" fmla="*/ 805140 w 3316112"/>
                  <a:gd name="connsiteY96" fmla="*/ 1752617 h 2747293"/>
                  <a:gd name="connsiteX97" fmla="*/ 613229 w 3316112"/>
                  <a:gd name="connsiteY97" fmla="*/ 1718750 h 2747293"/>
                  <a:gd name="connsiteX98" fmla="*/ 489051 w 3316112"/>
                  <a:gd name="connsiteY98" fmla="*/ 1684884 h 2747293"/>
                  <a:gd name="connsiteX99" fmla="*/ 184251 w 3316112"/>
                  <a:gd name="connsiteY99" fmla="*/ 1651017 h 2747293"/>
                  <a:gd name="connsiteX100" fmla="*/ 0 w 3316112"/>
                  <a:gd name="connsiteY100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703540 w 3316112"/>
                  <a:gd name="connsiteY40" fmla="*/ 70573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23347 w 3316112"/>
                  <a:gd name="connsiteY39" fmla="*/ 4855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38239 w 3316112"/>
                  <a:gd name="connsiteY32" fmla="*/ 192331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23347 w 3316112"/>
                  <a:gd name="connsiteY39" fmla="*/ 4855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680962 w 3316112"/>
                  <a:gd name="connsiteY27" fmla="*/ 386662 h 2747293"/>
                  <a:gd name="connsiteX28" fmla="*/ 669674 w 3316112"/>
                  <a:gd name="connsiteY28" fmla="*/ 307639 h 2747293"/>
                  <a:gd name="connsiteX29" fmla="*/ 635807 w 3316112"/>
                  <a:gd name="connsiteY29" fmla="*/ 273773 h 2747293"/>
                  <a:gd name="connsiteX30" fmla="*/ 613229 w 3316112"/>
                  <a:gd name="connsiteY30" fmla="*/ 228617 h 2747293"/>
                  <a:gd name="connsiteX31" fmla="*/ 538239 w 3316112"/>
                  <a:gd name="connsiteY31" fmla="*/ 192331 h 2747293"/>
                  <a:gd name="connsiteX32" fmla="*/ 466474 w 3316112"/>
                  <a:gd name="connsiteY32" fmla="*/ 115728 h 2747293"/>
                  <a:gd name="connsiteX33" fmla="*/ 421318 w 3316112"/>
                  <a:gd name="connsiteY33" fmla="*/ 104439 h 2747293"/>
                  <a:gd name="connsiteX34" fmla="*/ 319718 w 3316112"/>
                  <a:gd name="connsiteY34" fmla="*/ 81862 h 2747293"/>
                  <a:gd name="connsiteX35" fmla="*/ 251985 w 3316112"/>
                  <a:gd name="connsiteY35" fmla="*/ 47995 h 2747293"/>
                  <a:gd name="connsiteX36" fmla="*/ 218118 w 3316112"/>
                  <a:gd name="connsiteY36" fmla="*/ 25417 h 2747293"/>
                  <a:gd name="connsiteX37" fmla="*/ 285851 w 3316112"/>
                  <a:gd name="connsiteY37" fmla="*/ 47995 h 2747293"/>
                  <a:gd name="connsiteX38" fmla="*/ 323347 w 3316112"/>
                  <a:gd name="connsiteY38" fmla="*/ 4855 h 2747293"/>
                  <a:gd name="connsiteX39" fmla="*/ 685397 w 3316112"/>
                  <a:gd name="connsiteY39" fmla="*/ 16145 h 2747293"/>
                  <a:gd name="connsiteX40" fmla="*/ 861585 w 3316112"/>
                  <a:gd name="connsiteY40" fmla="*/ 59284 h 2747293"/>
                  <a:gd name="connsiteX41" fmla="*/ 1603425 w 3316112"/>
                  <a:gd name="connsiteY41" fmla="*/ 27433 h 2747293"/>
                  <a:gd name="connsiteX42" fmla="*/ 1684464 w 3316112"/>
                  <a:gd name="connsiteY42" fmla="*/ 53235 h 2747293"/>
                  <a:gd name="connsiteX43" fmla="*/ 1887261 w 3316112"/>
                  <a:gd name="connsiteY43" fmla="*/ 4049 h 2747293"/>
                  <a:gd name="connsiteX44" fmla="*/ 2287614 w 3316112"/>
                  <a:gd name="connsiteY44" fmla="*/ 22191 h 2747293"/>
                  <a:gd name="connsiteX45" fmla="*/ 2758118 w 3316112"/>
                  <a:gd name="connsiteY45" fmla="*/ 18966 h 2747293"/>
                  <a:gd name="connsiteX46" fmla="*/ 2898019 w 3316112"/>
                  <a:gd name="connsiteY46" fmla="*/ 30659 h 2747293"/>
                  <a:gd name="connsiteX47" fmla="*/ 3284665 w 3316112"/>
                  <a:gd name="connsiteY47" fmla="*/ 62912 h 2747293"/>
                  <a:gd name="connsiteX48" fmla="*/ 3316112 w 3316112"/>
                  <a:gd name="connsiteY48" fmla="*/ 183058 h 2747293"/>
                  <a:gd name="connsiteX49" fmla="*/ 3285470 w 3316112"/>
                  <a:gd name="connsiteY49" fmla="*/ 368116 h 2747293"/>
                  <a:gd name="connsiteX50" fmla="*/ 3230639 w 3316112"/>
                  <a:gd name="connsiteY50" fmla="*/ 595910 h 2747293"/>
                  <a:gd name="connsiteX51" fmla="*/ 3216528 w 3316112"/>
                  <a:gd name="connsiteY51" fmla="*/ 789434 h 2747293"/>
                  <a:gd name="connsiteX52" fmla="*/ 3185080 w 3316112"/>
                  <a:gd name="connsiteY52" fmla="*/ 928528 h 2747293"/>
                  <a:gd name="connsiteX53" fmla="*/ 3134683 w 3316112"/>
                  <a:gd name="connsiteY53" fmla="*/ 1024080 h 2747293"/>
                  <a:gd name="connsiteX54" fmla="*/ 3096785 w 3316112"/>
                  <a:gd name="connsiteY54" fmla="*/ 1097862 h 2747293"/>
                  <a:gd name="connsiteX55" fmla="*/ 3062918 w 3316112"/>
                  <a:gd name="connsiteY55" fmla="*/ 1165595 h 2747293"/>
                  <a:gd name="connsiteX56" fmla="*/ 3006474 w 3316112"/>
                  <a:gd name="connsiteY56" fmla="*/ 1244617 h 2747293"/>
                  <a:gd name="connsiteX57" fmla="*/ 2972607 w 3316112"/>
                  <a:gd name="connsiteY57" fmla="*/ 1312350 h 2747293"/>
                  <a:gd name="connsiteX58" fmla="*/ 2961318 w 3316112"/>
                  <a:gd name="connsiteY58" fmla="*/ 1346217 h 2747293"/>
                  <a:gd name="connsiteX59" fmla="*/ 2938740 w 3316112"/>
                  <a:gd name="connsiteY59" fmla="*/ 1391373 h 2747293"/>
                  <a:gd name="connsiteX60" fmla="*/ 2927451 w 3316112"/>
                  <a:gd name="connsiteY60" fmla="*/ 1515550 h 2747293"/>
                  <a:gd name="connsiteX61" fmla="*/ 2904874 w 3316112"/>
                  <a:gd name="connsiteY61" fmla="*/ 1560706 h 2747293"/>
                  <a:gd name="connsiteX62" fmla="*/ 2893585 w 3316112"/>
                  <a:gd name="connsiteY62" fmla="*/ 1594573 h 2747293"/>
                  <a:gd name="connsiteX63" fmla="*/ 2871007 w 3316112"/>
                  <a:gd name="connsiteY63" fmla="*/ 1786484 h 2747293"/>
                  <a:gd name="connsiteX64" fmla="*/ 2859718 w 3316112"/>
                  <a:gd name="connsiteY64" fmla="*/ 1842928 h 2747293"/>
                  <a:gd name="connsiteX65" fmla="*/ 2837140 w 3316112"/>
                  <a:gd name="connsiteY65" fmla="*/ 1876795 h 2747293"/>
                  <a:gd name="connsiteX66" fmla="*/ 2791985 w 3316112"/>
                  <a:gd name="connsiteY66" fmla="*/ 2034839 h 2747293"/>
                  <a:gd name="connsiteX67" fmla="*/ 2769407 w 3316112"/>
                  <a:gd name="connsiteY67" fmla="*/ 2113862 h 2747293"/>
                  <a:gd name="connsiteX68" fmla="*/ 2780696 w 3316112"/>
                  <a:gd name="connsiteY68" fmla="*/ 2147728 h 2747293"/>
                  <a:gd name="connsiteX69" fmla="*/ 2758118 w 3316112"/>
                  <a:gd name="connsiteY69" fmla="*/ 2249328 h 2747293"/>
                  <a:gd name="connsiteX70" fmla="*/ 2679096 w 3316112"/>
                  <a:gd name="connsiteY70" fmla="*/ 2497684 h 2747293"/>
                  <a:gd name="connsiteX71" fmla="*/ 2645229 w 3316112"/>
                  <a:gd name="connsiteY71" fmla="*/ 2554128 h 2747293"/>
                  <a:gd name="connsiteX72" fmla="*/ 2633940 w 3316112"/>
                  <a:gd name="connsiteY72" fmla="*/ 2633150 h 2747293"/>
                  <a:gd name="connsiteX73" fmla="*/ 2622651 w 3316112"/>
                  <a:gd name="connsiteY73" fmla="*/ 2667017 h 2747293"/>
                  <a:gd name="connsiteX74" fmla="*/ 2588785 w 3316112"/>
                  <a:gd name="connsiteY74" fmla="*/ 2678306 h 2747293"/>
                  <a:gd name="connsiteX75" fmla="*/ 2543629 w 3316112"/>
                  <a:gd name="connsiteY75" fmla="*/ 2723462 h 2747293"/>
                  <a:gd name="connsiteX76" fmla="*/ 2588785 w 3316112"/>
                  <a:gd name="connsiteY76" fmla="*/ 2746039 h 2747293"/>
                  <a:gd name="connsiteX77" fmla="*/ 2577496 w 3316112"/>
                  <a:gd name="connsiteY77" fmla="*/ 2734750 h 2747293"/>
                  <a:gd name="connsiteX78" fmla="*/ 2475896 w 3316112"/>
                  <a:gd name="connsiteY78" fmla="*/ 2655728 h 2747293"/>
                  <a:gd name="connsiteX79" fmla="*/ 2430740 w 3316112"/>
                  <a:gd name="connsiteY79" fmla="*/ 2599284 h 2747293"/>
                  <a:gd name="connsiteX80" fmla="*/ 2408162 w 3316112"/>
                  <a:gd name="connsiteY80" fmla="*/ 2565417 h 2747293"/>
                  <a:gd name="connsiteX81" fmla="*/ 2306562 w 3316112"/>
                  <a:gd name="connsiteY81" fmla="*/ 2520262 h 2747293"/>
                  <a:gd name="connsiteX82" fmla="*/ 2204962 w 3316112"/>
                  <a:gd name="connsiteY82" fmla="*/ 2452528 h 2747293"/>
                  <a:gd name="connsiteX83" fmla="*/ 2148518 w 3316112"/>
                  <a:gd name="connsiteY83" fmla="*/ 2418662 h 2747293"/>
                  <a:gd name="connsiteX84" fmla="*/ 1945318 w 3316112"/>
                  <a:gd name="connsiteY84" fmla="*/ 2396084 h 2747293"/>
                  <a:gd name="connsiteX85" fmla="*/ 1855007 w 3316112"/>
                  <a:gd name="connsiteY85" fmla="*/ 2373506 h 2747293"/>
                  <a:gd name="connsiteX86" fmla="*/ 1764696 w 3316112"/>
                  <a:gd name="connsiteY86" fmla="*/ 2339639 h 2747293"/>
                  <a:gd name="connsiteX87" fmla="*/ 1719540 w 3316112"/>
                  <a:gd name="connsiteY87" fmla="*/ 2328350 h 2747293"/>
                  <a:gd name="connsiteX88" fmla="*/ 1685674 w 3316112"/>
                  <a:gd name="connsiteY88" fmla="*/ 2305773 h 2747293"/>
                  <a:gd name="connsiteX89" fmla="*/ 1617940 w 3316112"/>
                  <a:gd name="connsiteY89" fmla="*/ 2204173 h 2747293"/>
                  <a:gd name="connsiteX90" fmla="*/ 1561495 w 3316112"/>
                  <a:gd name="connsiteY90" fmla="*/ 2091284 h 2747293"/>
                  <a:gd name="connsiteX91" fmla="*/ 1452236 w 3316112"/>
                  <a:gd name="connsiteY91" fmla="*/ 1937271 h 2747293"/>
                  <a:gd name="connsiteX92" fmla="*/ 1188962 w 3316112"/>
                  <a:gd name="connsiteY92" fmla="*/ 1854217 h 2747293"/>
                  <a:gd name="connsiteX93" fmla="*/ 933350 w 3316112"/>
                  <a:gd name="connsiteY93" fmla="*/ 1805030 h 2747293"/>
                  <a:gd name="connsiteX94" fmla="*/ 805140 w 3316112"/>
                  <a:gd name="connsiteY94" fmla="*/ 1752617 h 2747293"/>
                  <a:gd name="connsiteX95" fmla="*/ 613229 w 3316112"/>
                  <a:gd name="connsiteY95" fmla="*/ 1718750 h 2747293"/>
                  <a:gd name="connsiteX96" fmla="*/ 489051 w 3316112"/>
                  <a:gd name="connsiteY96" fmla="*/ 1684884 h 2747293"/>
                  <a:gd name="connsiteX97" fmla="*/ 184251 w 3316112"/>
                  <a:gd name="connsiteY97" fmla="*/ 1651017 h 2747293"/>
                  <a:gd name="connsiteX98" fmla="*/ 0 w 3316112"/>
                  <a:gd name="connsiteY9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759985 w 3316112"/>
                  <a:gd name="connsiteY25" fmla="*/ 443106 h 2747293"/>
                  <a:gd name="connsiteX26" fmla="*/ 680962 w 3316112"/>
                  <a:gd name="connsiteY26" fmla="*/ 386662 h 2747293"/>
                  <a:gd name="connsiteX27" fmla="*/ 669674 w 3316112"/>
                  <a:gd name="connsiteY27" fmla="*/ 307639 h 2747293"/>
                  <a:gd name="connsiteX28" fmla="*/ 635807 w 3316112"/>
                  <a:gd name="connsiteY28" fmla="*/ 273773 h 2747293"/>
                  <a:gd name="connsiteX29" fmla="*/ 613229 w 3316112"/>
                  <a:gd name="connsiteY29" fmla="*/ 228617 h 2747293"/>
                  <a:gd name="connsiteX30" fmla="*/ 538239 w 3316112"/>
                  <a:gd name="connsiteY30" fmla="*/ 192331 h 2747293"/>
                  <a:gd name="connsiteX31" fmla="*/ 466474 w 3316112"/>
                  <a:gd name="connsiteY31" fmla="*/ 115728 h 2747293"/>
                  <a:gd name="connsiteX32" fmla="*/ 421318 w 3316112"/>
                  <a:gd name="connsiteY32" fmla="*/ 104439 h 2747293"/>
                  <a:gd name="connsiteX33" fmla="*/ 319718 w 3316112"/>
                  <a:gd name="connsiteY33" fmla="*/ 81862 h 2747293"/>
                  <a:gd name="connsiteX34" fmla="*/ 251985 w 3316112"/>
                  <a:gd name="connsiteY34" fmla="*/ 47995 h 2747293"/>
                  <a:gd name="connsiteX35" fmla="*/ 218118 w 3316112"/>
                  <a:gd name="connsiteY35" fmla="*/ 25417 h 2747293"/>
                  <a:gd name="connsiteX36" fmla="*/ 285851 w 3316112"/>
                  <a:gd name="connsiteY36" fmla="*/ 47995 h 2747293"/>
                  <a:gd name="connsiteX37" fmla="*/ 323347 w 3316112"/>
                  <a:gd name="connsiteY37" fmla="*/ 4855 h 2747293"/>
                  <a:gd name="connsiteX38" fmla="*/ 685397 w 3316112"/>
                  <a:gd name="connsiteY38" fmla="*/ 16145 h 2747293"/>
                  <a:gd name="connsiteX39" fmla="*/ 861585 w 3316112"/>
                  <a:gd name="connsiteY39" fmla="*/ 59284 h 2747293"/>
                  <a:gd name="connsiteX40" fmla="*/ 1603425 w 3316112"/>
                  <a:gd name="connsiteY40" fmla="*/ 27433 h 2747293"/>
                  <a:gd name="connsiteX41" fmla="*/ 1684464 w 3316112"/>
                  <a:gd name="connsiteY41" fmla="*/ 53235 h 2747293"/>
                  <a:gd name="connsiteX42" fmla="*/ 1887261 w 3316112"/>
                  <a:gd name="connsiteY42" fmla="*/ 4049 h 2747293"/>
                  <a:gd name="connsiteX43" fmla="*/ 2287614 w 3316112"/>
                  <a:gd name="connsiteY43" fmla="*/ 22191 h 2747293"/>
                  <a:gd name="connsiteX44" fmla="*/ 2758118 w 3316112"/>
                  <a:gd name="connsiteY44" fmla="*/ 18966 h 2747293"/>
                  <a:gd name="connsiteX45" fmla="*/ 2898019 w 3316112"/>
                  <a:gd name="connsiteY45" fmla="*/ 30659 h 2747293"/>
                  <a:gd name="connsiteX46" fmla="*/ 3284665 w 3316112"/>
                  <a:gd name="connsiteY46" fmla="*/ 62912 h 2747293"/>
                  <a:gd name="connsiteX47" fmla="*/ 3316112 w 3316112"/>
                  <a:gd name="connsiteY47" fmla="*/ 183058 h 2747293"/>
                  <a:gd name="connsiteX48" fmla="*/ 3285470 w 3316112"/>
                  <a:gd name="connsiteY48" fmla="*/ 368116 h 2747293"/>
                  <a:gd name="connsiteX49" fmla="*/ 3230639 w 3316112"/>
                  <a:gd name="connsiteY49" fmla="*/ 595910 h 2747293"/>
                  <a:gd name="connsiteX50" fmla="*/ 3216528 w 3316112"/>
                  <a:gd name="connsiteY50" fmla="*/ 789434 h 2747293"/>
                  <a:gd name="connsiteX51" fmla="*/ 3185080 w 3316112"/>
                  <a:gd name="connsiteY51" fmla="*/ 928528 h 2747293"/>
                  <a:gd name="connsiteX52" fmla="*/ 3134683 w 3316112"/>
                  <a:gd name="connsiteY52" fmla="*/ 1024080 h 2747293"/>
                  <a:gd name="connsiteX53" fmla="*/ 3096785 w 3316112"/>
                  <a:gd name="connsiteY53" fmla="*/ 1097862 h 2747293"/>
                  <a:gd name="connsiteX54" fmla="*/ 3062918 w 3316112"/>
                  <a:gd name="connsiteY54" fmla="*/ 1165595 h 2747293"/>
                  <a:gd name="connsiteX55" fmla="*/ 3006474 w 3316112"/>
                  <a:gd name="connsiteY55" fmla="*/ 1244617 h 2747293"/>
                  <a:gd name="connsiteX56" fmla="*/ 2972607 w 3316112"/>
                  <a:gd name="connsiteY56" fmla="*/ 1312350 h 2747293"/>
                  <a:gd name="connsiteX57" fmla="*/ 2961318 w 3316112"/>
                  <a:gd name="connsiteY57" fmla="*/ 1346217 h 2747293"/>
                  <a:gd name="connsiteX58" fmla="*/ 2938740 w 3316112"/>
                  <a:gd name="connsiteY58" fmla="*/ 1391373 h 2747293"/>
                  <a:gd name="connsiteX59" fmla="*/ 2927451 w 3316112"/>
                  <a:gd name="connsiteY59" fmla="*/ 1515550 h 2747293"/>
                  <a:gd name="connsiteX60" fmla="*/ 2904874 w 3316112"/>
                  <a:gd name="connsiteY60" fmla="*/ 1560706 h 2747293"/>
                  <a:gd name="connsiteX61" fmla="*/ 2893585 w 3316112"/>
                  <a:gd name="connsiteY61" fmla="*/ 1594573 h 2747293"/>
                  <a:gd name="connsiteX62" fmla="*/ 2871007 w 3316112"/>
                  <a:gd name="connsiteY62" fmla="*/ 1786484 h 2747293"/>
                  <a:gd name="connsiteX63" fmla="*/ 2859718 w 3316112"/>
                  <a:gd name="connsiteY63" fmla="*/ 1842928 h 2747293"/>
                  <a:gd name="connsiteX64" fmla="*/ 2837140 w 3316112"/>
                  <a:gd name="connsiteY64" fmla="*/ 1876795 h 2747293"/>
                  <a:gd name="connsiteX65" fmla="*/ 2791985 w 3316112"/>
                  <a:gd name="connsiteY65" fmla="*/ 2034839 h 2747293"/>
                  <a:gd name="connsiteX66" fmla="*/ 2769407 w 3316112"/>
                  <a:gd name="connsiteY66" fmla="*/ 2113862 h 2747293"/>
                  <a:gd name="connsiteX67" fmla="*/ 2780696 w 3316112"/>
                  <a:gd name="connsiteY67" fmla="*/ 2147728 h 2747293"/>
                  <a:gd name="connsiteX68" fmla="*/ 2758118 w 3316112"/>
                  <a:gd name="connsiteY68" fmla="*/ 2249328 h 2747293"/>
                  <a:gd name="connsiteX69" fmla="*/ 2679096 w 3316112"/>
                  <a:gd name="connsiteY69" fmla="*/ 2497684 h 2747293"/>
                  <a:gd name="connsiteX70" fmla="*/ 2645229 w 3316112"/>
                  <a:gd name="connsiteY70" fmla="*/ 2554128 h 2747293"/>
                  <a:gd name="connsiteX71" fmla="*/ 2633940 w 3316112"/>
                  <a:gd name="connsiteY71" fmla="*/ 2633150 h 2747293"/>
                  <a:gd name="connsiteX72" fmla="*/ 2622651 w 3316112"/>
                  <a:gd name="connsiteY72" fmla="*/ 2667017 h 2747293"/>
                  <a:gd name="connsiteX73" fmla="*/ 2588785 w 3316112"/>
                  <a:gd name="connsiteY73" fmla="*/ 2678306 h 2747293"/>
                  <a:gd name="connsiteX74" fmla="*/ 2543629 w 3316112"/>
                  <a:gd name="connsiteY74" fmla="*/ 2723462 h 2747293"/>
                  <a:gd name="connsiteX75" fmla="*/ 2588785 w 3316112"/>
                  <a:gd name="connsiteY75" fmla="*/ 2746039 h 2747293"/>
                  <a:gd name="connsiteX76" fmla="*/ 2577496 w 3316112"/>
                  <a:gd name="connsiteY76" fmla="*/ 2734750 h 2747293"/>
                  <a:gd name="connsiteX77" fmla="*/ 2475896 w 3316112"/>
                  <a:gd name="connsiteY77" fmla="*/ 2655728 h 2747293"/>
                  <a:gd name="connsiteX78" fmla="*/ 2430740 w 3316112"/>
                  <a:gd name="connsiteY78" fmla="*/ 2599284 h 2747293"/>
                  <a:gd name="connsiteX79" fmla="*/ 2408162 w 3316112"/>
                  <a:gd name="connsiteY79" fmla="*/ 2565417 h 2747293"/>
                  <a:gd name="connsiteX80" fmla="*/ 2306562 w 3316112"/>
                  <a:gd name="connsiteY80" fmla="*/ 2520262 h 2747293"/>
                  <a:gd name="connsiteX81" fmla="*/ 2204962 w 3316112"/>
                  <a:gd name="connsiteY81" fmla="*/ 2452528 h 2747293"/>
                  <a:gd name="connsiteX82" fmla="*/ 2148518 w 3316112"/>
                  <a:gd name="connsiteY82" fmla="*/ 2418662 h 2747293"/>
                  <a:gd name="connsiteX83" fmla="*/ 1945318 w 3316112"/>
                  <a:gd name="connsiteY83" fmla="*/ 2396084 h 2747293"/>
                  <a:gd name="connsiteX84" fmla="*/ 1855007 w 3316112"/>
                  <a:gd name="connsiteY84" fmla="*/ 2373506 h 2747293"/>
                  <a:gd name="connsiteX85" fmla="*/ 1764696 w 3316112"/>
                  <a:gd name="connsiteY85" fmla="*/ 2339639 h 2747293"/>
                  <a:gd name="connsiteX86" fmla="*/ 1719540 w 3316112"/>
                  <a:gd name="connsiteY86" fmla="*/ 2328350 h 2747293"/>
                  <a:gd name="connsiteX87" fmla="*/ 1685674 w 3316112"/>
                  <a:gd name="connsiteY87" fmla="*/ 2305773 h 2747293"/>
                  <a:gd name="connsiteX88" fmla="*/ 1617940 w 3316112"/>
                  <a:gd name="connsiteY88" fmla="*/ 2204173 h 2747293"/>
                  <a:gd name="connsiteX89" fmla="*/ 1561495 w 3316112"/>
                  <a:gd name="connsiteY89" fmla="*/ 2091284 h 2747293"/>
                  <a:gd name="connsiteX90" fmla="*/ 1452236 w 3316112"/>
                  <a:gd name="connsiteY90" fmla="*/ 1937271 h 2747293"/>
                  <a:gd name="connsiteX91" fmla="*/ 1188962 w 3316112"/>
                  <a:gd name="connsiteY91" fmla="*/ 1854217 h 2747293"/>
                  <a:gd name="connsiteX92" fmla="*/ 933350 w 3316112"/>
                  <a:gd name="connsiteY92" fmla="*/ 1805030 h 2747293"/>
                  <a:gd name="connsiteX93" fmla="*/ 805140 w 3316112"/>
                  <a:gd name="connsiteY93" fmla="*/ 1752617 h 2747293"/>
                  <a:gd name="connsiteX94" fmla="*/ 613229 w 3316112"/>
                  <a:gd name="connsiteY94" fmla="*/ 1718750 h 2747293"/>
                  <a:gd name="connsiteX95" fmla="*/ 489051 w 3316112"/>
                  <a:gd name="connsiteY95" fmla="*/ 1684884 h 2747293"/>
                  <a:gd name="connsiteX96" fmla="*/ 184251 w 3316112"/>
                  <a:gd name="connsiteY96" fmla="*/ 1651017 h 2747293"/>
                  <a:gd name="connsiteX97" fmla="*/ 0 w 3316112"/>
                  <a:gd name="connsiteY9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396194 w 3316112"/>
                  <a:gd name="connsiteY10" fmla="*/ 1294610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2757 w 3316112"/>
                  <a:gd name="connsiteY9" fmla="*/ 1313560 h 2747293"/>
                  <a:gd name="connsiteX10" fmla="*/ 1396194 w 3316112"/>
                  <a:gd name="connsiteY10" fmla="*/ 1294610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1030918 w 3316112"/>
                  <a:gd name="connsiteY7" fmla="*/ 1323639 h 2747293"/>
                  <a:gd name="connsiteX8" fmla="*/ 1162757 w 3316112"/>
                  <a:gd name="connsiteY8" fmla="*/ 1313560 h 2747293"/>
                  <a:gd name="connsiteX9" fmla="*/ 1396194 w 3316112"/>
                  <a:gd name="connsiteY9" fmla="*/ 1294610 h 2747293"/>
                  <a:gd name="connsiteX10" fmla="*/ 1528839 w 3316112"/>
                  <a:gd name="connsiteY10" fmla="*/ 1272435 h 2747293"/>
                  <a:gd name="connsiteX11" fmla="*/ 1572785 w 3316112"/>
                  <a:gd name="connsiteY11" fmla="*/ 1233328 h 2747293"/>
                  <a:gd name="connsiteX12" fmla="*/ 1505051 w 3316112"/>
                  <a:gd name="connsiteY12" fmla="*/ 1086573 h 2747293"/>
                  <a:gd name="connsiteX13" fmla="*/ 1471185 w 3316112"/>
                  <a:gd name="connsiteY13" fmla="*/ 1075284 h 2747293"/>
                  <a:gd name="connsiteX14" fmla="*/ 1426029 w 3316112"/>
                  <a:gd name="connsiteY14" fmla="*/ 973684 h 2747293"/>
                  <a:gd name="connsiteX15" fmla="*/ 1380874 w 3316112"/>
                  <a:gd name="connsiteY15" fmla="*/ 928528 h 2747293"/>
                  <a:gd name="connsiteX16" fmla="*/ 1347007 w 3316112"/>
                  <a:gd name="connsiteY16" fmla="*/ 894662 h 2747293"/>
                  <a:gd name="connsiteX17" fmla="*/ 1290562 w 3316112"/>
                  <a:gd name="connsiteY17" fmla="*/ 826928 h 2747293"/>
                  <a:gd name="connsiteX18" fmla="*/ 1222829 w 3316112"/>
                  <a:gd name="connsiteY18" fmla="*/ 725328 h 2747293"/>
                  <a:gd name="connsiteX19" fmla="*/ 1211540 w 3316112"/>
                  <a:gd name="connsiteY19" fmla="*/ 691462 h 2747293"/>
                  <a:gd name="connsiteX20" fmla="*/ 1132518 w 3316112"/>
                  <a:gd name="connsiteY20" fmla="*/ 646306 h 2747293"/>
                  <a:gd name="connsiteX21" fmla="*/ 1008340 w 3316112"/>
                  <a:gd name="connsiteY21" fmla="*/ 578573 h 2747293"/>
                  <a:gd name="connsiteX22" fmla="*/ 895451 w 3316112"/>
                  <a:gd name="connsiteY22" fmla="*/ 522128 h 2747293"/>
                  <a:gd name="connsiteX23" fmla="*/ 759985 w 3316112"/>
                  <a:gd name="connsiteY23" fmla="*/ 443106 h 2747293"/>
                  <a:gd name="connsiteX24" fmla="*/ 680962 w 3316112"/>
                  <a:gd name="connsiteY24" fmla="*/ 386662 h 2747293"/>
                  <a:gd name="connsiteX25" fmla="*/ 669674 w 3316112"/>
                  <a:gd name="connsiteY25" fmla="*/ 307639 h 2747293"/>
                  <a:gd name="connsiteX26" fmla="*/ 635807 w 3316112"/>
                  <a:gd name="connsiteY26" fmla="*/ 273773 h 2747293"/>
                  <a:gd name="connsiteX27" fmla="*/ 613229 w 3316112"/>
                  <a:gd name="connsiteY27" fmla="*/ 228617 h 2747293"/>
                  <a:gd name="connsiteX28" fmla="*/ 538239 w 3316112"/>
                  <a:gd name="connsiteY28" fmla="*/ 192331 h 2747293"/>
                  <a:gd name="connsiteX29" fmla="*/ 466474 w 3316112"/>
                  <a:gd name="connsiteY29" fmla="*/ 115728 h 2747293"/>
                  <a:gd name="connsiteX30" fmla="*/ 421318 w 3316112"/>
                  <a:gd name="connsiteY30" fmla="*/ 104439 h 2747293"/>
                  <a:gd name="connsiteX31" fmla="*/ 319718 w 3316112"/>
                  <a:gd name="connsiteY31" fmla="*/ 81862 h 2747293"/>
                  <a:gd name="connsiteX32" fmla="*/ 251985 w 3316112"/>
                  <a:gd name="connsiteY32" fmla="*/ 47995 h 2747293"/>
                  <a:gd name="connsiteX33" fmla="*/ 218118 w 3316112"/>
                  <a:gd name="connsiteY33" fmla="*/ 25417 h 2747293"/>
                  <a:gd name="connsiteX34" fmla="*/ 285851 w 3316112"/>
                  <a:gd name="connsiteY34" fmla="*/ 47995 h 2747293"/>
                  <a:gd name="connsiteX35" fmla="*/ 323347 w 3316112"/>
                  <a:gd name="connsiteY35" fmla="*/ 4855 h 2747293"/>
                  <a:gd name="connsiteX36" fmla="*/ 685397 w 3316112"/>
                  <a:gd name="connsiteY36" fmla="*/ 16145 h 2747293"/>
                  <a:gd name="connsiteX37" fmla="*/ 861585 w 3316112"/>
                  <a:gd name="connsiteY37" fmla="*/ 59284 h 2747293"/>
                  <a:gd name="connsiteX38" fmla="*/ 1603425 w 3316112"/>
                  <a:gd name="connsiteY38" fmla="*/ 27433 h 2747293"/>
                  <a:gd name="connsiteX39" fmla="*/ 1684464 w 3316112"/>
                  <a:gd name="connsiteY39" fmla="*/ 53235 h 2747293"/>
                  <a:gd name="connsiteX40" fmla="*/ 1887261 w 3316112"/>
                  <a:gd name="connsiteY40" fmla="*/ 4049 h 2747293"/>
                  <a:gd name="connsiteX41" fmla="*/ 2287614 w 3316112"/>
                  <a:gd name="connsiteY41" fmla="*/ 22191 h 2747293"/>
                  <a:gd name="connsiteX42" fmla="*/ 2758118 w 3316112"/>
                  <a:gd name="connsiteY42" fmla="*/ 18966 h 2747293"/>
                  <a:gd name="connsiteX43" fmla="*/ 2898019 w 3316112"/>
                  <a:gd name="connsiteY43" fmla="*/ 30659 h 2747293"/>
                  <a:gd name="connsiteX44" fmla="*/ 3284665 w 3316112"/>
                  <a:gd name="connsiteY44" fmla="*/ 62912 h 2747293"/>
                  <a:gd name="connsiteX45" fmla="*/ 3316112 w 3316112"/>
                  <a:gd name="connsiteY45" fmla="*/ 183058 h 2747293"/>
                  <a:gd name="connsiteX46" fmla="*/ 3285470 w 3316112"/>
                  <a:gd name="connsiteY46" fmla="*/ 368116 h 2747293"/>
                  <a:gd name="connsiteX47" fmla="*/ 3230639 w 3316112"/>
                  <a:gd name="connsiteY47" fmla="*/ 595910 h 2747293"/>
                  <a:gd name="connsiteX48" fmla="*/ 3216528 w 3316112"/>
                  <a:gd name="connsiteY48" fmla="*/ 789434 h 2747293"/>
                  <a:gd name="connsiteX49" fmla="*/ 3185080 w 3316112"/>
                  <a:gd name="connsiteY49" fmla="*/ 928528 h 2747293"/>
                  <a:gd name="connsiteX50" fmla="*/ 3134683 w 3316112"/>
                  <a:gd name="connsiteY50" fmla="*/ 1024080 h 2747293"/>
                  <a:gd name="connsiteX51" fmla="*/ 3096785 w 3316112"/>
                  <a:gd name="connsiteY51" fmla="*/ 1097862 h 2747293"/>
                  <a:gd name="connsiteX52" fmla="*/ 3062918 w 3316112"/>
                  <a:gd name="connsiteY52" fmla="*/ 1165595 h 2747293"/>
                  <a:gd name="connsiteX53" fmla="*/ 3006474 w 3316112"/>
                  <a:gd name="connsiteY53" fmla="*/ 1244617 h 2747293"/>
                  <a:gd name="connsiteX54" fmla="*/ 2972607 w 3316112"/>
                  <a:gd name="connsiteY54" fmla="*/ 1312350 h 2747293"/>
                  <a:gd name="connsiteX55" fmla="*/ 2961318 w 3316112"/>
                  <a:gd name="connsiteY55" fmla="*/ 1346217 h 2747293"/>
                  <a:gd name="connsiteX56" fmla="*/ 2938740 w 3316112"/>
                  <a:gd name="connsiteY56" fmla="*/ 1391373 h 2747293"/>
                  <a:gd name="connsiteX57" fmla="*/ 2927451 w 3316112"/>
                  <a:gd name="connsiteY57" fmla="*/ 1515550 h 2747293"/>
                  <a:gd name="connsiteX58" fmla="*/ 2904874 w 3316112"/>
                  <a:gd name="connsiteY58" fmla="*/ 1560706 h 2747293"/>
                  <a:gd name="connsiteX59" fmla="*/ 2893585 w 3316112"/>
                  <a:gd name="connsiteY59" fmla="*/ 1594573 h 2747293"/>
                  <a:gd name="connsiteX60" fmla="*/ 2871007 w 3316112"/>
                  <a:gd name="connsiteY60" fmla="*/ 1786484 h 2747293"/>
                  <a:gd name="connsiteX61" fmla="*/ 2859718 w 3316112"/>
                  <a:gd name="connsiteY61" fmla="*/ 1842928 h 2747293"/>
                  <a:gd name="connsiteX62" fmla="*/ 2837140 w 3316112"/>
                  <a:gd name="connsiteY62" fmla="*/ 1876795 h 2747293"/>
                  <a:gd name="connsiteX63" fmla="*/ 2791985 w 3316112"/>
                  <a:gd name="connsiteY63" fmla="*/ 2034839 h 2747293"/>
                  <a:gd name="connsiteX64" fmla="*/ 2769407 w 3316112"/>
                  <a:gd name="connsiteY64" fmla="*/ 2113862 h 2747293"/>
                  <a:gd name="connsiteX65" fmla="*/ 2780696 w 3316112"/>
                  <a:gd name="connsiteY65" fmla="*/ 2147728 h 2747293"/>
                  <a:gd name="connsiteX66" fmla="*/ 2758118 w 3316112"/>
                  <a:gd name="connsiteY66" fmla="*/ 2249328 h 2747293"/>
                  <a:gd name="connsiteX67" fmla="*/ 2679096 w 3316112"/>
                  <a:gd name="connsiteY67" fmla="*/ 2497684 h 2747293"/>
                  <a:gd name="connsiteX68" fmla="*/ 2645229 w 3316112"/>
                  <a:gd name="connsiteY68" fmla="*/ 2554128 h 2747293"/>
                  <a:gd name="connsiteX69" fmla="*/ 2633940 w 3316112"/>
                  <a:gd name="connsiteY69" fmla="*/ 2633150 h 2747293"/>
                  <a:gd name="connsiteX70" fmla="*/ 2622651 w 3316112"/>
                  <a:gd name="connsiteY70" fmla="*/ 2667017 h 2747293"/>
                  <a:gd name="connsiteX71" fmla="*/ 2588785 w 3316112"/>
                  <a:gd name="connsiteY71" fmla="*/ 2678306 h 2747293"/>
                  <a:gd name="connsiteX72" fmla="*/ 2543629 w 3316112"/>
                  <a:gd name="connsiteY72" fmla="*/ 2723462 h 2747293"/>
                  <a:gd name="connsiteX73" fmla="*/ 2588785 w 3316112"/>
                  <a:gd name="connsiteY73" fmla="*/ 2746039 h 2747293"/>
                  <a:gd name="connsiteX74" fmla="*/ 2577496 w 3316112"/>
                  <a:gd name="connsiteY74" fmla="*/ 2734750 h 2747293"/>
                  <a:gd name="connsiteX75" fmla="*/ 2475896 w 3316112"/>
                  <a:gd name="connsiteY75" fmla="*/ 2655728 h 2747293"/>
                  <a:gd name="connsiteX76" fmla="*/ 2430740 w 3316112"/>
                  <a:gd name="connsiteY76" fmla="*/ 2599284 h 2747293"/>
                  <a:gd name="connsiteX77" fmla="*/ 2408162 w 3316112"/>
                  <a:gd name="connsiteY77" fmla="*/ 2565417 h 2747293"/>
                  <a:gd name="connsiteX78" fmla="*/ 2306562 w 3316112"/>
                  <a:gd name="connsiteY78" fmla="*/ 2520262 h 2747293"/>
                  <a:gd name="connsiteX79" fmla="*/ 2204962 w 3316112"/>
                  <a:gd name="connsiteY79" fmla="*/ 2452528 h 2747293"/>
                  <a:gd name="connsiteX80" fmla="*/ 2148518 w 3316112"/>
                  <a:gd name="connsiteY80" fmla="*/ 2418662 h 2747293"/>
                  <a:gd name="connsiteX81" fmla="*/ 1945318 w 3316112"/>
                  <a:gd name="connsiteY81" fmla="*/ 2396084 h 2747293"/>
                  <a:gd name="connsiteX82" fmla="*/ 1855007 w 3316112"/>
                  <a:gd name="connsiteY82" fmla="*/ 2373506 h 2747293"/>
                  <a:gd name="connsiteX83" fmla="*/ 1764696 w 3316112"/>
                  <a:gd name="connsiteY83" fmla="*/ 2339639 h 2747293"/>
                  <a:gd name="connsiteX84" fmla="*/ 1719540 w 3316112"/>
                  <a:gd name="connsiteY84" fmla="*/ 2328350 h 2747293"/>
                  <a:gd name="connsiteX85" fmla="*/ 1685674 w 3316112"/>
                  <a:gd name="connsiteY85" fmla="*/ 2305773 h 2747293"/>
                  <a:gd name="connsiteX86" fmla="*/ 1617940 w 3316112"/>
                  <a:gd name="connsiteY86" fmla="*/ 2204173 h 2747293"/>
                  <a:gd name="connsiteX87" fmla="*/ 1561495 w 3316112"/>
                  <a:gd name="connsiteY87" fmla="*/ 2091284 h 2747293"/>
                  <a:gd name="connsiteX88" fmla="*/ 1452236 w 3316112"/>
                  <a:gd name="connsiteY88" fmla="*/ 1937271 h 2747293"/>
                  <a:gd name="connsiteX89" fmla="*/ 1188962 w 3316112"/>
                  <a:gd name="connsiteY89" fmla="*/ 1854217 h 2747293"/>
                  <a:gd name="connsiteX90" fmla="*/ 933350 w 3316112"/>
                  <a:gd name="connsiteY90" fmla="*/ 1805030 h 2747293"/>
                  <a:gd name="connsiteX91" fmla="*/ 805140 w 3316112"/>
                  <a:gd name="connsiteY91" fmla="*/ 1752617 h 2747293"/>
                  <a:gd name="connsiteX92" fmla="*/ 613229 w 3316112"/>
                  <a:gd name="connsiteY92" fmla="*/ 1718750 h 2747293"/>
                  <a:gd name="connsiteX93" fmla="*/ 489051 w 3316112"/>
                  <a:gd name="connsiteY93" fmla="*/ 1684884 h 2747293"/>
                  <a:gd name="connsiteX94" fmla="*/ 184251 w 3316112"/>
                  <a:gd name="connsiteY94" fmla="*/ 1651017 h 2747293"/>
                  <a:gd name="connsiteX95" fmla="*/ 0 w 3316112"/>
                  <a:gd name="connsiteY9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80874 w 3316112"/>
                  <a:gd name="connsiteY13" fmla="*/ 928528 h 2747293"/>
                  <a:gd name="connsiteX14" fmla="*/ 1347007 w 3316112"/>
                  <a:gd name="connsiteY14" fmla="*/ 894662 h 2747293"/>
                  <a:gd name="connsiteX15" fmla="*/ 1290562 w 3316112"/>
                  <a:gd name="connsiteY15" fmla="*/ 826928 h 2747293"/>
                  <a:gd name="connsiteX16" fmla="*/ 1222829 w 3316112"/>
                  <a:gd name="connsiteY16" fmla="*/ 725328 h 2747293"/>
                  <a:gd name="connsiteX17" fmla="*/ 1211540 w 3316112"/>
                  <a:gd name="connsiteY17" fmla="*/ 691462 h 2747293"/>
                  <a:gd name="connsiteX18" fmla="*/ 1132518 w 3316112"/>
                  <a:gd name="connsiteY18" fmla="*/ 646306 h 2747293"/>
                  <a:gd name="connsiteX19" fmla="*/ 1008340 w 3316112"/>
                  <a:gd name="connsiteY19" fmla="*/ 578573 h 2747293"/>
                  <a:gd name="connsiteX20" fmla="*/ 895451 w 3316112"/>
                  <a:gd name="connsiteY20" fmla="*/ 522128 h 2747293"/>
                  <a:gd name="connsiteX21" fmla="*/ 759985 w 3316112"/>
                  <a:gd name="connsiteY21" fmla="*/ 443106 h 2747293"/>
                  <a:gd name="connsiteX22" fmla="*/ 680962 w 3316112"/>
                  <a:gd name="connsiteY22" fmla="*/ 386662 h 2747293"/>
                  <a:gd name="connsiteX23" fmla="*/ 669674 w 3316112"/>
                  <a:gd name="connsiteY23" fmla="*/ 307639 h 2747293"/>
                  <a:gd name="connsiteX24" fmla="*/ 635807 w 3316112"/>
                  <a:gd name="connsiteY24" fmla="*/ 273773 h 2747293"/>
                  <a:gd name="connsiteX25" fmla="*/ 613229 w 3316112"/>
                  <a:gd name="connsiteY25" fmla="*/ 228617 h 2747293"/>
                  <a:gd name="connsiteX26" fmla="*/ 538239 w 3316112"/>
                  <a:gd name="connsiteY26" fmla="*/ 192331 h 2747293"/>
                  <a:gd name="connsiteX27" fmla="*/ 466474 w 3316112"/>
                  <a:gd name="connsiteY27" fmla="*/ 115728 h 2747293"/>
                  <a:gd name="connsiteX28" fmla="*/ 421318 w 3316112"/>
                  <a:gd name="connsiteY28" fmla="*/ 104439 h 2747293"/>
                  <a:gd name="connsiteX29" fmla="*/ 319718 w 3316112"/>
                  <a:gd name="connsiteY29" fmla="*/ 81862 h 2747293"/>
                  <a:gd name="connsiteX30" fmla="*/ 251985 w 3316112"/>
                  <a:gd name="connsiteY30" fmla="*/ 47995 h 2747293"/>
                  <a:gd name="connsiteX31" fmla="*/ 218118 w 3316112"/>
                  <a:gd name="connsiteY31" fmla="*/ 25417 h 2747293"/>
                  <a:gd name="connsiteX32" fmla="*/ 285851 w 3316112"/>
                  <a:gd name="connsiteY32" fmla="*/ 47995 h 2747293"/>
                  <a:gd name="connsiteX33" fmla="*/ 323347 w 3316112"/>
                  <a:gd name="connsiteY33" fmla="*/ 4855 h 2747293"/>
                  <a:gd name="connsiteX34" fmla="*/ 685397 w 3316112"/>
                  <a:gd name="connsiteY34" fmla="*/ 16145 h 2747293"/>
                  <a:gd name="connsiteX35" fmla="*/ 861585 w 3316112"/>
                  <a:gd name="connsiteY35" fmla="*/ 59284 h 2747293"/>
                  <a:gd name="connsiteX36" fmla="*/ 1603425 w 3316112"/>
                  <a:gd name="connsiteY36" fmla="*/ 27433 h 2747293"/>
                  <a:gd name="connsiteX37" fmla="*/ 1684464 w 3316112"/>
                  <a:gd name="connsiteY37" fmla="*/ 53235 h 2747293"/>
                  <a:gd name="connsiteX38" fmla="*/ 1887261 w 3316112"/>
                  <a:gd name="connsiteY38" fmla="*/ 4049 h 2747293"/>
                  <a:gd name="connsiteX39" fmla="*/ 2287614 w 3316112"/>
                  <a:gd name="connsiteY39" fmla="*/ 22191 h 2747293"/>
                  <a:gd name="connsiteX40" fmla="*/ 2758118 w 3316112"/>
                  <a:gd name="connsiteY40" fmla="*/ 18966 h 2747293"/>
                  <a:gd name="connsiteX41" fmla="*/ 2898019 w 3316112"/>
                  <a:gd name="connsiteY41" fmla="*/ 30659 h 2747293"/>
                  <a:gd name="connsiteX42" fmla="*/ 3284665 w 3316112"/>
                  <a:gd name="connsiteY42" fmla="*/ 62912 h 2747293"/>
                  <a:gd name="connsiteX43" fmla="*/ 3316112 w 3316112"/>
                  <a:gd name="connsiteY43" fmla="*/ 183058 h 2747293"/>
                  <a:gd name="connsiteX44" fmla="*/ 3285470 w 3316112"/>
                  <a:gd name="connsiteY44" fmla="*/ 368116 h 2747293"/>
                  <a:gd name="connsiteX45" fmla="*/ 3230639 w 3316112"/>
                  <a:gd name="connsiteY45" fmla="*/ 595910 h 2747293"/>
                  <a:gd name="connsiteX46" fmla="*/ 3216528 w 3316112"/>
                  <a:gd name="connsiteY46" fmla="*/ 789434 h 2747293"/>
                  <a:gd name="connsiteX47" fmla="*/ 3185080 w 3316112"/>
                  <a:gd name="connsiteY47" fmla="*/ 928528 h 2747293"/>
                  <a:gd name="connsiteX48" fmla="*/ 3134683 w 3316112"/>
                  <a:gd name="connsiteY48" fmla="*/ 1024080 h 2747293"/>
                  <a:gd name="connsiteX49" fmla="*/ 3096785 w 3316112"/>
                  <a:gd name="connsiteY49" fmla="*/ 1097862 h 2747293"/>
                  <a:gd name="connsiteX50" fmla="*/ 3062918 w 3316112"/>
                  <a:gd name="connsiteY50" fmla="*/ 1165595 h 2747293"/>
                  <a:gd name="connsiteX51" fmla="*/ 3006474 w 3316112"/>
                  <a:gd name="connsiteY51" fmla="*/ 1244617 h 2747293"/>
                  <a:gd name="connsiteX52" fmla="*/ 2972607 w 3316112"/>
                  <a:gd name="connsiteY52" fmla="*/ 1312350 h 2747293"/>
                  <a:gd name="connsiteX53" fmla="*/ 2961318 w 3316112"/>
                  <a:gd name="connsiteY53" fmla="*/ 1346217 h 2747293"/>
                  <a:gd name="connsiteX54" fmla="*/ 2938740 w 3316112"/>
                  <a:gd name="connsiteY54" fmla="*/ 1391373 h 2747293"/>
                  <a:gd name="connsiteX55" fmla="*/ 2927451 w 3316112"/>
                  <a:gd name="connsiteY55" fmla="*/ 1515550 h 2747293"/>
                  <a:gd name="connsiteX56" fmla="*/ 2904874 w 3316112"/>
                  <a:gd name="connsiteY56" fmla="*/ 1560706 h 2747293"/>
                  <a:gd name="connsiteX57" fmla="*/ 2893585 w 3316112"/>
                  <a:gd name="connsiteY57" fmla="*/ 1594573 h 2747293"/>
                  <a:gd name="connsiteX58" fmla="*/ 2871007 w 3316112"/>
                  <a:gd name="connsiteY58" fmla="*/ 1786484 h 2747293"/>
                  <a:gd name="connsiteX59" fmla="*/ 2859718 w 3316112"/>
                  <a:gd name="connsiteY59" fmla="*/ 1842928 h 2747293"/>
                  <a:gd name="connsiteX60" fmla="*/ 2837140 w 3316112"/>
                  <a:gd name="connsiteY60" fmla="*/ 1876795 h 2747293"/>
                  <a:gd name="connsiteX61" fmla="*/ 2791985 w 3316112"/>
                  <a:gd name="connsiteY61" fmla="*/ 2034839 h 2747293"/>
                  <a:gd name="connsiteX62" fmla="*/ 2769407 w 3316112"/>
                  <a:gd name="connsiteY62" fmla="*/ 2113862 h 2747293"/>
                  <a:gd name="connsiteX63" fmla="*/ 2780696 w 3316112"/>
                  <a:gd name="connsiteY63" fmla="*/ 2147728 h 2747293"/>
                  <a:gd name="connsiteX64" fmla="*/ 2758118 w 3316112"/>
                  <a:gd name="connsiteY64" fmla="*/ 2249328 h 2747293"/>
                  <a:gd name="connsiteX65" fmla="*/ 2679096 w 3316112"/>
                  <a:gd name="connsiteY65" fmla="*/ 2497684 h 2747293"/>
                  <a:gd name="connsiteX66" fmla="*/ 2645229 w 3316112"/>
                  <a:gd name="connsiteY66" fmla="*/ 2554128 h 2747293"/>
                  <a:gd name="connsiteX67" fmla="*/ 2633940 w 3316112"/>
                  <a:gd name="connsiteY67" fmla="*/ 2633150 h 2747293"/>
                  <a:gd name="connsiteX68" fmla="*/ 2622651 w 3316112"/>
                  <a:gd name="connsiteY68" fmla="*/ 2667017 h 2747293"/>
                  <a:gd name="connsiteX69" fmla="*/ 2588785 w 3316112"/>
                  <a:gd name="connsiteY69" fmla="*/ 2678306 h 2747293"/>
                  <a:gd name="connsiteX70" fmla="*/ 2543629 w 3316112"/>
                  <a:gd name="connsiteY70" fmla="*/ 2723462 h 2747293"/>
                  <a:gd name="connsiteX71" fmla="*/ 2588785 w 3316112"/>
                  <a:gd name="connsiteY71" fmla="*/ 2746039 h 2747293"/>
                  <a:gd name="connsiteX72" fmla="*/ 2577496 w 3316112"/>
                  <a:gd name="connsiteY72" fmla="*/ 2734750 h 2747293"/>
                  <a:gd name="connsiteX73" fmla="*/ 2475896 w 3316112"/>
                  <a:gd name="connsiteY73" fmla="*/ 2655728 h 2747293"/>
                  <a:gd name="connsiteX74" fmla="*/ 2430740 w 3316112"/>
                  <a:gd name="connsiteY74" fmla="*/ 2599284 h 2747293"/>
                  <a:gd name="connsiteX75" fmla="*/ 2408162 w 3316112"/>
                  <a:gd name="connsiteY75" fmla="*/ 2565417 h 2747293"/>
                  <a:gd name="connsiteX76" fmla="*/ 2306562 w 3316112"/>
                  <a:gd name="connsiteY76" fmla="*/ 2520262 h 2747293"/>
                  <a:gd name="connsiteX77" fmla="*/ 2204962 w 3316112"/>
                  <a:gd name="connsiteY77" fmla="*/ 2452528 h 2747293"/>
                  <a:gd name="connsiteX78" fmla="*/ 2148518 w 3316112"/>
                  <a:gd name="connsiteY78" fmla="*/ 2418662 h 2747293"/>
                  <a:gd name="connsiteX79" fmla="*/ 1945318 w 3316112"/>
                  <a:gd name="connsiteY79" fmla="*/ 2396084 h 2747293"/>
                  <a:gd name="connsiteX80" fmla="*/ 1855007 w 3316112"/>
                  <a:gd name="connsiteY80" fmla="*/ 2373506 h 2747293"/>
                  <a:gd name="connsiteX81" fmla="*/ 1764696 w 3316112"/>
                  <a:gd name="connsiteY81" fmla="*/ 2339639 h 2747293"/>
                  <a:gd name="connsiteX82" fmla="*/ 1719540 w 3316112"/>
                  <a:gd name="connsiteY82" fmla="*/ 2328350 h 2747293"/>
                  <a:gd name="connsiteX83" fmla="*/ 1685674 w 3316112"/>
                  <a:gd name="connsiteY83" fmla="*/ 2305773 h 2747293"/>
                  <a:gd name="connsiteX84" fmla="*/ 1617940 w 3316112"/>
                  <a:gd name="connsiteY84" fmla="*/ 2204173 h 2747293"/>
                  <a:gd name="connsiteX85" fmla="*/ 1561495 w 3316112"/>
                  <a:gd name="connsiteY85" fmla="*/ 2091284 h 2747293"/>
                  <a:gd name="connsiteX86" fmla="*/ 1452236 w 3316112"/>
                  <a:gd name="connsiteY86" fmla="*/ 1937271 h 2747293"/>
                  <a:gd name="connsiteX87" fmla="*/ 1188962 w 3316112"/>
                  <a:gd name="connsiteY87" fmla="*/ 1854217 h 2747293"/>
                  <a:gd name="connsiteX88" fmla="*/ 933350 w 3316112"/>
                  <a:gd name="connsiteY88" fmla="*/ 1805030 h 2747293"/>
                  <a:gd name="connsiteX89" fmla="*/ 805140 w 3316112"/>
                  <a:gd name="connsiteY89" fmla="*/ 1752617 h 2747293"/>
                  <a:gd name="connsiteX90" fmla="*/ 613229 w 3316112"/>
                  <a:gd name="connsiteY90" fmla="*/ 1718750 h 2747293"/>
                  <a:gd name="connsiteX91" fmla="*/ 489051 w 3316112"/>
                  <a:gd name="connsiteY91" fmla="*/ 1684884 h 2747293"/>
                  <a:gd name="connsiteX92" fmla="*/ 184251 w 3316112"/>
                  <a:gd name="connsiteY92" fmla="*/ 1651017 h 2747293"/>
                  <a:gd name="connsiteX93" fmla="*/ 0 w 3316112"/>
                  <a:gd name="connsiteY9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759985 w 3316112"/>
                  <a:gd name="connsiteY20" fmla="*/ 443106 h 2747293"/>
                  <a:gd name="connsiteX21" fmla="*/ 680962 w 3316112"/>
                  <a:gd name="connsiteY21" fmla="*/ 386662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759985 w 3316112"/>
                  <a:gd name="connsiteY20" fmla="*/ 4431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27719 w 3316112"/>
                  <a:gd name="connsiteY20" fmla="*/ 446736 h 2747293"/>
                  <a:gd name="connsiteX21" fmla="*/ 759985 w 3316112"/>
                  <a:gd name="connsiteY21" fmla="*/ 443106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27719 w 3316112"/>
                  <a:gd name="connsiteY20" fmla="*/ 446736 h 2747293"/>
                  <a:gd name="connsiteX21" fmla="*/ 803528 w 3316112"/>
                  <a:gd name="connsiteY21" fmla="*/ 392306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03528 w 3316112"/>
                  <a:gd name="connsiteY20" fmla="*/ 3923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964394 w 3316112"/>
                  <a:gd name="connsiteY19" fmla="*/ 547528 h 2747293"/>
                  <a:gd name="connsiteX20" fmla="*/ 803528 w 3316112"/>
                  <a:gd name="connsiteY20" fmla="*/ 3923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285851 w 3316112"/>
                  <a:gd name="connsiteY29" fmla="*/ 47995 h 2747293"/>
                  <a:gd name="connsiteX30" fmla="*/ 323347 w 3316112"/>
                  <a:gd name="connsiteY30" fmla="*/ 4855 h 2747293"/>
                  <a:gd name="connsiteX31" fmla="*/ 685397 w 3316112"/>
                  <a:gd name="connsiteY31" fmla="*/ 16145 h 2747293"/>
                  <a:gd name="connsiteX32" fmla="*/ 861585 w 3316112"/>
                  <a:gd name="connsiteY32" fmla="*/ 59284 h 2747293"/>
                  <a:gd name="connsiteX33" fmla="*/ 1603425 w 3316112"/>
                  <a:gd name="connsiteY33" fmla="*/ 27433 h 2747293"/>
                  <a:gd name="connsiteX34" fmla="*/ 1684464 w 3316112"/>
                  <a:gd name="connsiteY34" fmla="*/ 53235 h 2747293"/>
                  <a:gd name="connsiteX35" fmla="*/ 1887261 w 3316112"/>
                  <a:gd name="connsiteY35" fmla="*/ 4049 h 2747293"/>
                  <a:gd name="connsiteX36" fmla="*/ 2287614 w 3316112"/>
                  <a:gd name="connsiteY36" fmla="*/ 22191 h 2747293"/>
                  <a:gd name="connsiteX37" fmla="*/ 2758118 w 3316112"/>
                  <a:gd name="connsiteY37" fmla="*/ 18966 h 2747293"/>
                  <a:gd name="connsiteX38" fmla="*/ 2898019 w 3316112"/>
                  <a:gd name="connsiteY38" fmla="*/ 30659 h 2747293"/>
                  <a:gd name="connsiteX39" fmla="*/ 3284665 w 3316112"/>
                  <a:gd name="connsiteY39" fmla="*/ 62912 h 2747293"/>
                  <a:gd name="connsiteX40" fmla="*/ 3316112 w 3316112"/>
                  <a:gd name="connsiteY40" fmla="*/ 183058 h 2747293"/>
                  <a:gd name="connsiteX41" fmla="*/ 3285470 w 3316112"/>
                  <a:gd name="connsiteY41" fmla="*/ 368116 h 2747293"/>
                  <a:gd name="connsiteX42" fmla="*/ 3230639 w 3316112"/>
                  <a:gd name="connsiteY42" fmla="*/ 595910 h 2747293"/>
                  <a:gd name="connsiteX43" fmla="*/ 3216528 w 3316112"/>
                  <a:gd name="connsiteY43" fmla="*/ 789434 h 2747293"/>
                  <a:gd name="connsiteX44" fmla="*/ 3185080 w 3316112"/>
                  <a:gd name="connsiteY44" fmla="*/ 928528 h 2747293"/>
                  <a:gd name="connsiteX45" fmla="*/ 3134683 w 3316112"/>
                  <a:gd name="connsiteY45" fmla="*/ 1024080 h 2747293"/>
                  <a:gd name="connsiteX46" fmla="*/ 3096785 w 3316112"/>
                  <a:gd name="connsiteY46" fmla="*/ 1097862 h 2747293"/>
                  <a:gd name="connsiteX47" fmla="*/ 3062918 w 3316112"/>
                  <a:gd name="connsiteY47" fmla="*/ 1165595 h 2747293"/>
                  <a:gd name="connsiteX48" fmla="*/ 3006474 w 3316112"/>
                  <a:gd name="connsiteY48" fmla="*/ 1244617 h 2747293"/>
                  <a:gd name="connsiteX49" fmla="*/ 2972607 w 3316112"/>
                  <a:gd name="connsiteY49" fmla="*/ 1312350 h 2747293"/>
                  <a:gd name="connsiteX50" fmla="*/ 2961318 w 3316112"/>
                  <a:gd name="connsiteY50" fmla="*/ 1346217 h 2747293"/>
                  <a:gd name="connsiteX51" fmla="*/ 2938740 w 3316112"/>
                  <a:gd name="connsiteY51" fmla="*/ 1391373 h 2747293"/>
                  <a:gd name="connsiteX52" fmla="*/ 2927451 w 3316112"/>
                  <a:gd name="connsiteY52" fmla="*/ 1515550 h 2747293"/>
                  <a:gd name="connsiteX53" fmla="*/ 2904874 w 3316112"/>
                  <a:gd name="connsiteY53" fmla="*/ 1560706 h 2747293"/>
                  <a:gd name="connsiteX54" fmla="*/ 2893585 w 3316112"/>
                  <a:gd name="connsiteY54" fmla="*/ 1594573 h 2747293"/>
                  <a:gd name="connsiteX55" fmla="*/ 2871007 w 3316112"/>
                  <a:gd name="connsiteY55" fmla="*/ 1786484 h 2747293"/>
                  <a:gd name="connsiteX56" fmla="*/ 2859718 w 3316112"/>
                  <a:gd name="connsiteY56" fmla="*/ 1842928 h 2747293"/>
                  <a:gd name="connsiteX57" fmla="*/ 2837140 w 3316112"/>
                  <a:gd name="connsiteY57" fmla="*/ 1876795 h 2747293"/>
                  <a:gd name="connsiteX58" fmla="*/ 2791985 w 3316112"/>
                  <a:gd name="connsiteY58" fmla="*/ 2034839 h 2747293"/>
                  <a:gd name="connsiteX59" fmla="*/ 2769407 w 3316112"/>
                  <a:gd name="connsiteY59" fmla="*/ 2113862 h 2747293"/>
                  <a:gd name="connsiteX60" fmla="*/ 2780696 w 3316112"/>
                  <a:gd name="connsiteY60" fmla="*/ 2147728 h 2747293"/>
                  <a:gd name="connsiteX61" fmla="*/ 2758118 w 3316112"/>
                  <a:gd name="connsiteY61" fmla="*/ 2249328 h 2747293"/>
                  <a:gd name="connsiteX62" fmla="*/ 2679096 w 3316112"/>
                  <a:gd name="connsiteY62" fmla="*/ 2497684 h 2747293"/>
                  <a:gd name="connsiteX63" fmla="*/ 2645229 w 3316112"/>
                  <a:gd name="connsiteY63" fmla="*/ 2554128 h 2747293"/>
                  <a:gd name="connsiteX64" fmla="*/ 2633940 w 3316112"/>
                  <a:gd name="connsiteY64" fmla="*/ 2633150 h 2747293"/>
                  <a:gd name="connsiteX65" fmla="*/ 2622651 w 3316112"/>
                  <a:gd name="connsiteY65" fmla="*/ 2667017 h 2747293"/>
                  <a:gd name="connsiteX66" fmla="*/ 2588785 w 3316112"/>
                  <a:gd name="connsiteY66" fmla="*/ 2678306 h 2747293"/>
                  <a:gd name="connsiteX67" fmla="*/ 2543629 w 3316112"/>
                  <a:gd name="connsiteY67" fmla="*/ 2723462 h 2747293"/>
                  <a:gd name="connsiteX68" fmla="*/ 2588785 w 3316112"/>
                  <a:gd name="connsiteY68" fmla="*/ 2746039 h 2747293"/>
                  <a:gd name="connsiteX69" fmla="*/ 2577496 w 3316112"/>
                  <a:gd name="connsiteY69" fmla="*/ 2734750 h 2747293"/>
                  <a:gd name="connsiteX70" fmla="*/ 2475896 w 3316112"/>
                  <a:gd name="connsiteY70" fmla="*/ 2655728 h 2747293"/>
                  <a:gd name="connsiteX71" fmla="*/ 2430740 w 3316112"/>
                  <a:gd name="connsiteY71" fmla="*/ 2599284 h 2747293"/>
                  <a:gd name="connsiteX72" fmla="*/ 2408162 w 3316112"/>
                  <a:gd name="connsiteY72" fmla="*/ 2565417 h 2747293"/>
                  <a:gd name="connsiteX73" fmla="*/ 2306562 w 3316112"/>
                  <a:gd name="connsiteY73" fmla="*/ 2520262 h 2747293"/>
                  <a:gd name="connsiteX74" fmla="*/ 2204962 w 3316112"/>
                  <a:gd name="connsiteY74" fmla="*/ 2452528 h 2747293"/>
                  <a:gd name="connsiteX75" fmla="*/ 2148518 w 3316112"/>
                  <a:gd name="connsiteY75" fmla="*/ 2418662 h 2747293"/>
                  <a:gd name="connsiteX76" fmla="*/ 1945318 w 3316112"/>
                  <a:gd name="connsiteY76" fmla="*/ 2396084 h 2747293"/>
                  <a:gd name="connsiteX77" fmla="*/ 1855007 w 3316112"/>
                  <a:gd name="connsiteY77" fmla="*/ 2373506 h 2747293"/>
                  <a:gd name="connsiteX78" fmla="*/ 1764696 w 3316112"/>
                  <a:gd name="connsiteY78" fmla="*/ 2339639 h 2747293"/>
                  <a:gd name="connsiteX79" fmla="*/ 1719540 w 3316112"/>
                  <a:gd name="connsiteY79" fmla="*/ 2328350 h 2747293"/>
                  <a:gd name="connsiteX80" fmla="*/ 1685674 w 3316112"/>
                  <a:gd name="connsiteY80" fmla="*/ 2305773 h 2747293"/>
                  <a:gd name="connsiteX81" fmla="*/ 1617940 w 3316112"/>
                  <a:gd name="connsiteY81" fmla="*/ 2204173 h 2747293"/>
                  <a:gd name="connsiteX82" fmla="*/ 1561495 w 3316112"/>
                  <a:gd name="connsiteY82" fmla="*/ 2091284 h 2747293"/>
                  <a:gd name="connsiteX83" fmla="*/ 1452236 w 3316112"/>
                  <a:gd name="connsiteY83" fmla="*/ 1937271 h 2747293"/>
                  <a:gd name="connsiteX84" fmla="*/ 1188962 w 3316112"/>
                  <a:gd name="connsiteY84" fmla="*/ 1854217 h 2747293"/>
                  <a:gd name="connsiteX85" fmla="*/ 933350 w 3316112"/>
                  <a:gd name="connsiteY85" fmla="*/ 1805030 h 2747293"/>
                  <a:gd name="connsiteX86" fmla="*/ 805140 w 3316112"/>
                  <a:gd name="connsiteY86" fmla="*/ 1752617 h 2747293"/>
                  <a:gd name="connsiteX87" fmla="*/ 613229 w 3316112"/>
                  <a:gd name="connsiteY87" fmla="*/ 1718750 h 2747293"/>
                  <a:gd name="connsiteX88" fmla="*/ 489051 w 3316112"/>
                  <a:gd name="connsiteY88" fmla="*/ 1684884 h 2747293"/>
                  <a:gd name="connsiteX89" fmla="*/ 184251 w 3316112"/>
                  <a:gd name="connsiteY89" fmla="*/ 1651017 h 2747293"/>
                  <a:gd name="connsiteX90" fmla="*/ 0 w 3316112"/>
                  <a:gd name="connsiteY90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323347 w 3316112"/>
                  <a:gd name="connsiteY29" fmla="*/ 4855 h 2747293"/>
                  <a:gd name="connsiteX30" fmla="*/ 685397 w 3316112"/>
                  <a:gd name="connsiteY30" fmla="*/ 16145 h 2747293"/>
                  <a:gd name="connsiteX31" fmla="*/ 861585 w 3316112"/>
                  <a:gd name="connsiteY31" fmla="*/ 59284 h 2747293"/>
                  <a:gd name="connsiteX32" fmla="*/ 1603425 w 3316112"/>
                  <a:gd name="connsiteY32" fmla="*/ 27433 h 2747293"/>
                  <a:gd name="connsiteX33" fmla="*/ 1684464 w 3316112"/>
                  <a:gd name="connsiteY33" fmla="*/ 53235 h 2747293"/>
                  <a:gd name="connsiteX34" fmla="*/ 1887261 w 3316112"/>
                  <a:gd name="connsiteY34" fmla="*/ 4049 h 2747293"/>
                  <a:gd name="connsiteX35" fmla="*/ 2287614 w 3316112"/>
                  <a:gd name="connsiteY35" fmla="*/ 22191 h 2747293"/>
                  <a:gd name="connsiteX36" fmla="*/ 2758118 w 3316112"/>
                  <a:gd name="connsiteY36" fmla="*/ 18966 h 2747293"/>
                  <a:gd name="connsiteX37" fmla="*/ 2898019 w 3316112"/>
                  <a:gd name="connsiteY37" fmla="*/ 30659 h 2747293"/>
                  <a:gd name="connsiteX38" fmla="*/ 3284665 w 3316112"/>
                  <a:gd name="connsiteY38" fmla="*/ 62912 h 2747293"/>
                  <a:gd name="connsiteX39" fmla="*/ 3316112 w 3316112"/>
                  <a:gd name="connsiteY39" fmla="*/ 183058 h 2747293"/>
                  <a:gd name="connsiteX40" fmla="*/ 3285470 w 3316112"/>
                  <a:gd name="connsiteY40" fmla="*/ 368116 h 2747293"/>
                  <a:gd name="connsiteX41" fmla="*/ 3230639 w 3316112"/>
                  <a:gd name="connsiteY41" fmla="*/ 595910 h 2747293"/>
                  <a:gd name="connsiteX42" fmla="*/ 3216528 w 3316112"/>
                  <a:gd name="connsiteY42" fmla="*/ 789434 h 2747293"/>
                  <a:gd name="connsiteX43" fmla="*/ 3185080 w 3316112"/>
                  <a:gd name="connsiteY43" fmla="*/ 928528 h 2747293"/>
                  <a:gd name="connsiteX44" fmla="*/ 3134683 w 3316112"/>
                  <a:gd name="connsiteY44" fmla="*/ 1024080 h 2747293"/>
                  <a:gd name="connsiteX45" fmla="*/ 3096785 w 3316112"/>
                  <a:gd name="connsiteY45" fmla="*/ 1097862 h 2747293"/>
                  <a:gd name="connsiteX46" fmla="*/ 3062918 w 3316112"/>
                  <a:gd name="connsiteY46" fmla="*/ 1165595 h 2747293"/>
                  <a:gd name="connsiteX47" fmla="*/ 3006474 w 3316112"/>
                  <a:gd name="connsiteY47" fmla="*/ 1244617 h 2747293"/>
                  <a:gd name="connsiteX48" fmla="*/ 2972607 w 3316112"/>
                  <a:gd name="connsiteY48" fmla="*/ 1312350 h 2747293"/>
                  <a:gd name="connsiteX49" fmla="*/ 2961318 w 3316112"/>
                  <a:gd name="connsiteY49" fmla="*/ 1346217 h 2747293"/>
                  <a:gd name="connsiteX50" fmla="*/ 2938740 w 3316112"/>
                  <a:gd name="connsiteY50" fmla="*/ 1391373 h 2747293"/>
                  <a:gd name="connsiteX51" fmla="*/ 2927451 w 3316112"/>
                  <a:gd name="connsiteY51" fmla="*/ 1515550 h 2747293"/>
                  <a:gd name="connsiteX52" fmla="*/ 2904874 w 3316112"/>
                  <a:gd name="connsiteY52" fmla="*/ 1560706 h 2747293"/>
                  <a:gd name="connsiteX53" fmla="*/ 2893585 w 3316112"/>
                  <a:gd name="connsiteY53" fmla="*/ 1594573 h 2747293"/>
                  <a:gd name="connsiteX54" fmla="*/ 2871007 w 3316112"/>
                  <a:gd name="connsiteY54" fmla="*/ 1786484 h 2747293"/>
                  <a:gd name="connsiteX55" fmla="*/ 2859718 w 3316112"/>
                  <a:gd name="connsiteY55" fmla="*/ 1842928 h 2747293"/>
                  <a:gd name="connsiteX56" fmla="*/ 2837140 w 3316112"/>
                  <a:gd name="connsiteY56" fmla="*/ 1876795 h 2747293"/>
                  <a:gd name="connsiteX57" fmla="*/ 2791985 w 3316112"/>
                  <a:gd name="connsiteY57" fmla="*/ 2034839 h 2747293"/>
                  <a:gd name="connsiteX58" fmla="*/ 2769407 w 3316112"/>
                  <a:gd name="connsiteY58" fmla="*/ 2113862 h 2747293"/>
                  <a:gd name="connsiteX59" fmla="*/ 2780696 w 3316112"/>
                  <a:gd name="connsiteY59" fmla="*/ 2147728 h 2747293"/>
                  <a:gd name="connsiteX60" fmla="*/ 2758118 w 3316112"/>
                  <a:gd name="connsiteY60" fmla="*/ 2249328 h 2747293"/>
                  <a:gd name="connsiteX61" fmla="*/ 2679096 w 3316112"/>
                  <a:gd name="connsiteY61" fmla="*/ 2497684 h 2747293"/>
                  <a:gd name="connsiteX62" fmla="*/ 2645229 w 3316112"/>
                  <a:gd name="connsiteY62" fmla="*/ 2554128 h 2747293"/>
                  <a:gd name="connsiteX63" fmla="*/ 2633940 w 3316112"/>
                  <a:gd name="connsiteY63" fmla="*/ 2633150 h 2747293"/>
                  <a:gd name="connsiteX64" fmla="*/ 2622651 w 3316112"/>
                  <a:gd name="connsiteY64" fmla="*/ 2667017 h 2747293"/>
                  <a:gd name="connsiteX65" fmla="*/ 2588785 w 3316112"/>
                  <a:gd name="connsiteY65" fmla="*/ 2678306 h 2747293"/>
                  <a:gd name="connsiteX66" fmla="*/ 2543629 w 3316112"/>
                  <a:gd name="connsiteY66" fmla="*/ 2723462 h 2747293"/>
                  <a:gd name="connsiteX67" fmla="*/ 2588785 w 3316112"/>
                  <a:gd name="connsiteY67" fmla="*/ 2746039 h 2747293"/>
                  <a:gd name="connsiteX68" fmla="*/ 2577496 w 3316112"/>
                  <a:gd name="connsiteY68" fmla="*/ 2734750 h 2747293"/>
                  <a:gd name="connsiteX69" fmla="*/ 2475896 w 3316112"/>
                  <a:gd name="connsiteY69" fmla="*/ 2655728 h 2747293"/>
                  <a:gd name="connsiteX70" fmla="*/ 2430740 w 3316112"/>
                  <a:gd name="connsiteY70" fmla="*/ 2599284 h 2747293"/>
                  <a:gd name="connsiteX71" fmla="*/ 2408162 w 3316112"/>
                  <a:gd name="connsiteY71" fmla="*/ 2565417 h 2747293"/>
                  <a:gd name="connsiteX72" fmla="*/ 2306562 w 3316112"/>
                  <a:gd name="connsiteY72" fmla="*/ 2520262 h 2747293"/>
                  <a:gd name="connsiteX73" fmla="*/ 2204962 w 3316112"/>
                  <a:gd name="connsiteY73" fmla="*/ 2452528 h 2747293"/>
                  <a:gd name="connsiteX74" fmla="*/ 2148518 w 3316112"/>
                  <a:gd name="connsiteY74" fmla="*/ 2418662 h 2747293"/>
                  <a:gd name="connsiteX75" fmla="*/ 1945318 w 3316112"/>
                  <a:gd name="connsiteY75" fmla="*/ 2396084 h 2747293"/>
                  <a:gd name="connsiteX76" fmla="*/ 1855007 w 3316112"/>
                  <a:gd name="connsiteY76" fmla="*/ 2373506 h 2747293"/>
                  <a:gd name="connsiteX77" fmla="*/ 1764696 w 3316112"/>
                  <a:gd name="connsiteY77" fmla="*/ 2339639 h 2747293"/>
                  <a:gd name="connsiteX78" fmla="*/ 1719540 w 3316112"/>
                  <a:gd name="connsiteY78" fmla="*/ 2328350 h 2747293"/>
                  <a:gd name="connsiteX79" fmla="*/ 1685674 w 3316112"/>
                  <a:gd name="connsiteY79" fmla="*/ 2305773 h 2747293"/>
                  <a:gd name="connsiteX80" fmla="*/ 1617940 w 3316112"/>
                  <a:gd name="connsiteY80" fmla="*/ 2204173 h 2747293"/>
                  <a:gd name="connsiteX81" fmla="*/ 1561495 w 3316112"/>
                  <a:gd name="connsiteY81" fmla="*/ 2091284 h 2747293"/>
                  <a:gd name="connsiteX82" fmla="*/ 1452236 w 3316112"/>
                  <a:gd name="connsiteY82" fmla="*/ 1937271 h 2747293"/>
                  <a:gd name="connsiteX83" fmla="*/ 1188962 w 3316112"/>
                  <a:gd name="connsiteY83" fmla="*/ 1854217 h 2747293"/>
                  <a:gd name="connsiteX84" fmla="*/ 933350 w 3316112"/>
                  <a:gd name="connsiteY84" fmla="*/ 1805030 h 2747293"/>
                  <a:gd name="connsiteX85" fmla="*/ 805140 w 3316112"/>
                  <a:gd name="connsiteY85" fmla="*/ 1752617 h 2747293"/>
                  <a:gd name="connsiteX86" fmla="*/ 613229 w 3316112"/>
                  <a:gd name="connsiteY86" fmla="*/ 1718750 h 2747293"/>
                  <a:gd name="connsiteX87" fmla="*/ 489051 w 3316112"/>
                  <a:gd name="connsiteY87" fmla="*/ 1684884 h 2747293"/>
                  <a:gd name="connsiteX88" fmla="*/ 184251 w 3316112"/>
                  <a:gd name="connsiteY88" fmla="*/ 1651017 h 2747293"/>
                  <a:gd name="connsiteX89" fmla="*/ 0 w 3316112"/>
                  <a:gd name="connsiteY8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323347 w 3316112"/>
                  <a:gd name="connsiteY29" fmla="*/ 4855 h 2747293"/>
                  <a:gd name="connsiteX30" fmla="*/ 685397 w 3316112"/>
                  <a:gd name="connsiteY30" fmla="*/ 16145 h 2747293"/>
                  <a:gd name="connsiteX31" fmla="*/ 883357 w 3316112"/>
                  <a:gd name="connsiteY31" fmla="*/ 22998 h 2747293"/>
                  <a:gd name="connsiteX32" fmla="*/ 1603425 w 3316112"/>
                  <a:gd name="connsiteY32" fmla="*/ 27433 h 2747293"/>
                  <a:gd name="connsiteX33" fmla="*/ 1684464 w 3316112"/>
                  <a:gd name="connsiteY33" fmla="*/ 53235 h 2747293"/>
                  <a:gd name="connsiteX34" fmla="*/ 1887261 w 3316112"/>
                  <a:gd name="connsiteY34" fmla="*/ 4049 h 2747293"/>
                  <a:gd name="connsiteX35" fmla="*/ 2287614 w 3316112"/>
                  <a:gd name="connsiteY35" fmla="*/ 22191 h 2747293"/>
                  <a:gd name="connsiteX36" fmla="*/ 2758118 w 3316112"/>
                  <a:gd name="connsiteY36" fmla="*/ 18966 h 2747293"/>
                  <a:gd name="connsiteX37" fmla="*/ 2898019 w 3316112"/>
                  <a:gd name="connsiteY37" fmla="*/ 30659 h 2747293"/>
                  <a:gd name="connsiteX38" fmla="*/ 3284665 w 3316112"/>
                  <a:gd name="connsiteY38" fmla="*/ 62912 h 2747293"/>
                  <a:gd name="connsiteX39" fmla="*/ 3316112 w 3316112"/>
                  <a:gd name="connsiteY39" fmla="*/ 183058 h 2747293"/>
                  <a:gd name="connsiteX40" fmla="*/ 3285470 w 3316112"/>
                  <a:gd name="connsiteY40" fmla="*/ 368116 h 2747293"/>
                  <a:gd name="connsiteX41" fmla="*/ 3230639 w 3316112"/>
                  <a:gd name="connsiteY41" fmla="*/ 595910 h 2747293"/>
                  <a:gd name="connsiteX42" fmla="*/ 3216528 w 3316112"/>
                  <a:gd name="connsiteY42" fmla="*/ 789434 h 2747293"/>
                  <a:gd name="connsiteX43" fmla="*/ 3185080 w 3316112"/>
                  <a:gd name="connsiteY43" fmla="*/ 928528 h 2747293"/>
                  <a:gd name="connsiteX44" fmla="*/ 3134683 w 3316112"/>
                  <a:gd name="connsiteY44" fmla="*/ 1024080 h 2747293"/>
                  <a:gd name="connsiteX45" fmla="*/ 3096785 w 3316112"/>
                  <a:gd name="connsiteY45" fmla="*/ 1097862 h 2747293"/>
                  <a:gd name="connsiteX46" fmla="*/ 3062918 w 3316112"/>
                  <a:gd name="connsiteY46" fmla="*/ 1165595 h 2747293"/>
                  <a:gd name="connsiteX47" fmla="*/ 3006474 w 3316112"/>
                  <a:gd name="connsiteY47" fmla="*/ 1244617 h 2747293"/>
                  <a:gd name="connsiteX48" fmla="*/ 2972607 w 3316112"/>
                  <a:gd name="connsiteY48" fmla="*/ 1312350 h 2747293"/>
                  <a:gd name="connsiteX49" fmla="*/ 2961318 w 3316112"/>
                  <a:gd name="connsiteY49" fmla="*/ 1346217 h 2747293"/>
                  <a:gd name="connsiteX50" fmla="*/ 2938740 w 3316112"/>
                  <a:gd name="connsiteY50" fmla="*/ 1391373 h 2747293"/>
                  <a:gd name="connsiteX51" fmla="*/ 2927451 w 3316112"/>
                  <a:gd name="connsiteY51" fmla="*/ 1515550 h 2747293"/>
                  <a:gd name="connsiteX52" fmla="*/ 2904874 w 3316112"/>
                  <a:gd name="connsiteY52" fmla="*/ 1560706 h 2747293"/>
                  <a:gd name="connsiteX53" fmla="*/ 2893585 w 3316112"/>
                  <a:gd name="connsiteY53" fmla="*/ 1594573 h 2747293"/>
                  <a:gd name="connsiteX54" fmla="*/ 2871007 w 3316112"/>
                  <a:gd name="connsiteY54" fmla="*/ 1786484 h 2747293"/>
                  <a:gd name="connsiteX55" fmla="*/ 2859718 w 3316112"/>
                  <a:gd name="connsiteY55" fmla="*/ 1842928 h 2747293"/>
                  <a:gd name="connsiteX56" fmla="*/ 2837140 w 3316112"/>
                  <a:gd name="connsiteY56" fmla="*/ 1876795 h 2747293"/>
                  <a:gd name="connsiteX57" fmla="*/ 2791985 w 3316112"/>
                  <a:gd name="connsiteY57" fmla="*/ 2034839 h 2747293"/>
                  <a:gd name="connsiteX58" fmla="*/ 2769407 w 3316112"/>
                  <a:gd name="connsiteY58" fmla="*/ 2113862 h 2747293"/>
                  <a:gd name="connsiteX59" fmla="*/ 2780696 w 3316112"/>
                  <a:gd name="connsiteY59" fmla="*/ 2147728 h 2747293"/>
                  <a:gd name="connsiteX60" fmla="*/ 2758118 w 3316112"/>
                  <a:gd name="connsiteY60" fmla="*/ 2249328 h 2747293"/>
                  <a:gd name="connsiteX61" fmla="*/ 2679096 w 3316112"/>
                  <a:gd name="connsiteY61" fmla="*/ 2497684 h 2747293"/>
                  <a:gd name="connsiteX62" fmla="*/ 2645229 w 3316112"/>
                  <a:gd name="connsiteY62" fmla="*/ 2554128 h 2747293"/>
                  <a:gd name="connsiteX63" fmla="*/ 2633940 w 3316112"/>
                  <a:gd name="connsiteY63" fmla="*/ 2633150 h 2747293"/>
                  <a:gd name="connsiteX64" fmla="*/ 2622651 w 3316112"/>
                  <a:gd name="connsiteY64" fmla="*/ 2667017 h 2747293"/>
                  <a:gd name="connsiteX65" fmla="*/ 2588785 w 3316112"/>
                  <a:gd name="connsiteY65" fmla="*/ 2678306 h 2747293"/>
                  <a:gd name="connsiteX66" fmla="*/ 2543629 w 3316112"/>
                  <a:gd name="connsiteY66" fmla="*/ 2723462 h 2747293"/>
                  <a:gd name="connsiteX67" fmla="*/ 2588785 w 3316112"/>
                  <a:gd name="connsiteY67" fmla="*/ 2746039 h 2747293"/>
                  <a:gd name="connsiteX68" fmla="*/ 2577496 w 3316112"/>
                  <a:gd name="connsiteY68" fmla="*/ 2734750 h 2747293"/>
                  <a:gd name="connsiteX69" fmla="*/ 2475896 w 3316112"/>
                  <a:gd name="connsiteY69" fmla="*/ 2655728 h 2747293"/>
                  <a:gd name="connsiteX70" fmla="*/ 2430740 w 3316112"/>
                  <a:gd name="connsiteY70" fmla="*/ 2599284 h 2747293"/>
                  <a:gd name="connsiteX71" fmla="*/ 2408162 w 3316112"/>
                  <a:gd name="connsiteY71" fmla="*/ 2565417 h 2747293"/>
                  <a:gd name="connsiteX72" fmla="*/ 2306562 w 3316112"/>
                  <a:gd name="connsiteY72" fmla="*/ 2520262 h 2747293"/>
                  <a:gd name="connsiteX73" fmla="*/ 2204962 w 3316112"/>
                  <a:gd name="connsiteY73" fmla="*/ 2452528 h 2747293"/>
                  <a:gd name="connsiteX74" fmla="*/ 2148518 w 3316112"/>
                  <a:gd name="connsiteY74" fmla="*/ 2418662 h 2747293"/>
                  <a:gd name="connsiteX75" fmla="*/ 1945318 w 3316112"/>
                  <a:gd name="connsiteY75" fmla="*/ 2396084 h 2747293"/>
                  <a:gd name="connsiteX76" fmla="*/ 1855007 w 3316112"/>
                  <a:gd name="connsiteY76" fmla="*/ 2373506 h 2747293"/>
                  <a:gd name="connsiteX77" fmla="*/ 1764696 w 3316112"/>
                  <a:gd name="connsiteY77" fmla="*/ 2339639 h 2747293"/>
                  <a:gd name="connsiteX78" fmla="*/ 1719540 w 3316112"/>
                  <a:gd name="connsiteY78" fmla="*/ 2328350 h 2747293"/>
                  <a:gd name="connsiteX79" fmla="*/ 1685674 w 3316112"/>
                  <a:gd name="connsiteY79" fmla="*/ 2305773 h 2747293"/>
                  <a:gd name="connsiteX80" fmla="*/ 1617940 w 3316112"/>
                  <a:gd name="connsiteY80" fmla="*/ 2204173 h 2747293"/>
                  <a:gd name="connsiteX81" fmla="*/ 1561495 w 3316112"/>
                  <a:gd name="connsiteY81" fmla="*/ 2091284 h 2747293"/>
                  <a:gd name="connsiteX82" fmla="*/ 1452236 w 3316112"/>
                  <a:gd name="connsiteY82" fmla="*/ 1937271 h 2747293"/>
                  <a:gd name="connsiteX83" fmla="*/ 1188962 w 3316112"/>
                  <a:gd name="connsiteY83" fmla="*/ 1854217 h 2747293"/>
                  <a:gd name="connsiteX84" fmla="*/ 933350 w 3316112"/>
                  <a:gd name="connsiteY84" fmla="*/ 1805030 h 2747293"/>
                  <a:gd name="connsiteX85" fmla="*/ 805140 w 3316112"/>
                  <a:gd name="connsiteY85" fmla="*/ 1752617 h 2747293"/>
                  <a:gd name="connsiteX86" fmla="*/ 613229 w 3316112"/>
                  <a:gd name="connsiteY86" fmla="*/ 1718750 h 2747293"/>
                  <a:gd name="connsiteX87" fmla="*/ 489051 w 3316112"/>
                  <a:gd name="connsiteY87" fmla="*/ 1684884 h 2747293"/>
                  <a:gd name="connsiteX88" fmla="*/ 184251 w 3316112"/>
                  <a:gd name="connsiteY88" fmla="*/ 1651017 h 2747293"/>
                  <a:gd name="connsiteX89" fmla="*/ 0 w 3316112"/>
                  <a:gd name="connsiteY8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89051 w 3316112"/>
                  <a:gd name="connsiteY2" fmla="*/ 1188173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0918 w 3316112"/>
                  <a:gd name="connsiteY5" fmla="*/ 1323639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0918 w 3316112"/>
                  <a:gd name="connsiteY5" fmla="*/ 1323639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21318 w 3316112"/>
                  <a:gd name="connsiteY23" fmla="*/ 1044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72607 w 3316112"/>
                  <a:gd name="connsiteY46" fmla="*/ 1312350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515550 h 2747293"/>
                  <a:gd name="connsiteX50" fmla="*/ 2904874 w 3316112"/>
                  <a:gd name="connsiteY50" fmla="*/ 1560706 h 2747293"/>
                  <a:gd name="connsiteX51" fmla="*/ 2893585 w 3316112"/>
                  <a:gd name="connsiteY51" fmla="*/ 1594573 h 2747293"/>
                  <a:gd name="connsiteX52" fmla="*/ 2871007 w 3316112"/>
                  <a:gd name="connsiteY52" fmla="*/ 1786484 h 2747293"/>
                  <a:gd name="connsiteX53" fmla="*/ 2859718 w 3316112"/>
                  <a:gd name="connsiteY53" fmla="*/ 1842928 h 2747293"/>
                  <a:gd name="connsiteX54" fmla="*/ 2837140 w 3316112"/>
                  <a:gd name="connsiteY54" fmla="*/ 1876795 h 2747293"/>
                  <a:gd name="connsiteX55" fmla="*/ 2791985 w 3316112"/>
                  <a:gd name="connsiteY55" fmla="*/ 2034839 h 2747293"/>
                  <a:gd name="connsiteX56" fmla="*/ 2769407 w 3316112"/>
                  <a:gd name="connsiteY56" fmla="*/ 2113862 h 2747293"/>
                  <a:gd name="connsiteX57" fmla="*/ 2780696 w 3316112"/>
                  <a:gd name="connsiteY57" fmla="*/ 2147728 h 2747293"/>
                  <a:gd name="connsiteX58" fmla="*/ 2758118 w 3316112"/>
                  <a:gd name="connsiteY58" fmla="*/ 2249328 h 2747293"/>
                  <a:gd name="connsiteX59" fmla="*/ 2679096 w 3316112"/>
                  <a:gd name="connsiteY59" fmla="*/ 2497684 h 2747293"/>
                  <a:gd name="connsiteX60" fmla="*/ 2645229 w 3316112"/>
                  <a:gd name="connsiteY60" fmla="*/ 2554128 h 2747293"/>
                  <a:gd name="connsiteX61" fmla="*/ 2633940 w 3316112"/>
                  <a:gd name="connsiteY61" fmla="*/ 2633150 h 2747293"/>
                  <a:gd name="connsiteX62" fmla="*/ 2622651 w 3316112"/>
                  <a:gd name="connsiteY62" fmla="*/ 2667017 h 2747293"/>
                  <a:gd name="connsiteX63" fmla="*/ 2588785 w 3316112"/>
                  <a:gd name="connsiteY63" fmla="*/ 2678306 h 2747293"/>
                  <a:gd name="connsiteX64" fmla="*/ 2543629 w 3316112"/>
                  <a:gd name="connsiteY64" fmla="*/ 2723462 h 2747293"/>
                  <a:gd name="connsiteX65" fmla="*/ 2588785 w 3316112"/>
                  <a:gd name="connsiteY65" fmla="*/ 2746039 h 2747293"/>
                  <a:gd name="connsiteX66" fmla="*/ 2577496 w 3316112"/>
                  <a:gd name="connsiteY66" fmla="*/ 2734750 h 2747293"/>
                  <a:gd name="connsiteX67" fmla="*/ 2475896 w 3316112"/>
                  <a:gd name="connsiteY67" fmla="*/ 2655728 h 2747293"/>
                  <a:gd name="connsiteX68" fmla="*/ 2430740 w 3316112"/>
                  <a:gd name="connsiteY68" fmla="*/ 2599284 h 2747293"/>
                  <a:gd name="connsiteX69" fmla="*/ 2408162 w 3316112"/>
                  <a:gd name="connsiteY69" fmla="*/ 2565417 h 2747293"/>
                  <a:gd name="connsiteX70" fmla="*/ 2306562 w 3316112"/>
                  <a:gd name="connsiteY70" fmla="*/ 2520262 h 2747293"/>
                  <a:gd name="connsiteX71" fmla="*/ 2204962 w 3316112"/>
                  <a:gd name="connsiteY71" fmla="*/ 2452528 h 2747293"/>
                  <a:gd name="connsiteX72" fmla="*/ 2148518 w 3316112"/>
                  <a:gd name="connsiteY72" fmla="*/ 2418662 h 2747293"/>
                  <a:gd name="connsiteX73" fmla="*/ 1945318 w 3316112"/>
                  <a:gd name="connsiteY73" fmla="*/ 2396084 h 2747293"/>
                  <a:gd name="connsiteX74" fmla="*/ 1855007 w 3316112"/>
                  <a:gd name="connsiteY74" fmla="*/ 2373506 h 2747293"/>
                  <a:gd name="connsiteX75" fmla="*/ 1764696 w 3316112"/>
                  <a:gd name="connsiteY75" fmla="*/ 2339639 h 2747293"/>
                  <a:gd name="connsiteX76" fmla="*/ 1719540 w 3316112"/>
                  <a:gd name="connsiteY76" fmla="*/ 2328350 h 2747293"/>
                  <a:gd name="connsiteX77" fmla="*/ 1685674 w 3316112"/>
                  <a:gd name="connsiteY77" fmla="*/ 2305773 h 2747293"/>
                  <a:gd name="connsiteX78" fmla="*/ 1617940 w 3316112"/>
                  <a:gd name="connsiteY78" fmla="*/ 2204173 h 2747293"/>
                  <a:gd name="connsiteX79" fmla="*/ 1561495 w 3316112"/>
                  <a:gd name="connsiteY79" fmla="*/ 2091284 h 2747293"/>
                  <a:gd name="connsiteX80" fmla="*/ 1452236 w 3316112"/>
                  <a:gd name="connsiteY80" fmla="*/ 1937271 h 2747293"/>
                  <a:gd name="connsiteX81" fmla="*/ 1188962 w 3316112"/>
                  <a:gd name="connsiteY81" fmla="*/ 1854217 h 2747293"/>
                  <a:gd name="connsiteX82" fmla="*/ 933350 w 3316112"/>
                  <a:gd name="connsiteY82" fmla="*/ 1805030 h 2747293"/>
                  <a:gd name="connsiteX83" fmla="*/ 805140 w 3316112"/>
                  <a:gd name="connsiteY83" fmla="*/ 1752617 h 2747293"/>
                  <a:gd name="connsiteX84" fmla="*/ 613229 w 3316112"/>
                  <a:gd name="connsiteY84" fmla="*/ 1718750 h 2747293"/>
                  <a:gd name="connsiteX85" fmla="*/ 489051 w 3316112"/>
                  <a:gd name="connsiteY85" fmla="*/ 1684884 h 2747293"/>
                  <a:gd name="connsiteX86" fmla="*/ 184251 w 3316112"/>
                  <a:gd name="connsiteY86" fmla="*/ 1651017 h 2747293"/>
                  <a:gd name="connsiteX87" fmla="*/ 0 w 3316112"/>
                  <a:gd name="connsiteY8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72607 w 3316112"/>
                  <a:gd name="connsiteY46" fmla="*/ 1312350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515550 h 2747293"/>
                  <a:gd name="connsiteX50" fmla="*/ 2904874 w 3316112"/>
                  <a:gd name="connsiteY50" fmla="*/ 1560706 h 2747293"/>
                  <a:gd name="connsiteX51" fmla="*/ 2893585 w 3316112"/>
                  <a:gd name="connsiteY51" fmla="*/ 1594573 h 2747293"/>
                  <a:gd name="connsiteX52" fmla="*/ 2871007 w 3316112"/>
                  <a:gd name="connsiteY52" fmla="*/ 1786484 h 2747293"/>
                  <a:gd name="connsiteX53" fmla="*/ 2859718 w 3316112"/>
                  <a:gd name="connsiteY53" fmla="*/ 1842928 h 2747293"/>
                  <a:gd name="connsiteX54" fmla="*/ 2837140 w 3316112"/>
                  <a:gd name="connsiteY54" fmla="*/ 1876795 h 2747293"/>
                  <a:gd name="connsiteX55" fmla="*/ 2791985 w 3316112"/>
                  <a:gd name="connsiteY55" fmla="*/ 2034839 h 2747293"/>
                  <a:gd name="connsiteX56" fmla="*/ 2769407 w 3316112"/>
                  <a:gd name="connsiteY56" fmla="*/ 2113862 h 2747293"/>
                  <a:gd name="connsiteX57" fmla="*/ 2780696 w 3316112"/>
                  <a:gd name="connsiteY57" fmla="*/ 2147728 h 2747293"/>
                  <a:gd name="connsiteX58" fmla="*/ 2758118 w 3316112"/>
                  <a:gd name="connsiteY58" fmla="*/ 2249328 h 2747293"/>
                  <a:gd name="connsiteX59" fmla="*/ 2679096 w 3316112"/>
                  <a:gd name="connsiteY59" fmla="*/ 2497684 h 2747293"/>
                  <a:gd name="connsiteX60" fmla="*/ 2645229 w 3316112"/>
                  <a:gd name="connsiteY60" fmla="*/ 2554128 h 2747293"/>
                  <a:gd name="connsiteX61" fmla="*/ 2633940 w 3316112"/>
                  <a:gd name="connsiteY61" fmla="*/ 2633150 h 2747293"/>
                  <a:gd name="connsiteX62" fmla="*/ 2622651 w 3316112"/>
                  <a:gd name="connsiteY62" fmla="*/ 2667017 h 2747293"/>
                  <a:gd name="connsiteX63" fmla="*/ 2588785 w 3316112"/>
                  <a:gd name="connsiteY63" fmla="*/ 2678306 h 2747293"/>
                  <a:gd name="connsiteX64" fmla="*/ 2543629 w 3316112"/>
                  <a:gd name="connsiteY64" fmla="*/ 2723462 h 2747293"/>
                  <a:gd name="connsiteX65" fmla="*/ 2588785 w 3316112"/>
                  <a:gd name="connsiteY65" fmla="*/ 2746039 h 2747293"/>
                  <a:gd name="connsiteX66" fmla="*/ 2577496 w 3316112"/>
                  <a:gd name="connsiteY66" fmla="*/ 2734750 h 2747293"/>
                  <a:gd name="connsiteX67" fmla="*/ 2475896 w 3316112"/>
                  <a:gd name="connsiteY67" fmla="*/ 2655728 h 2747293"/>
                  <a:gd name="connsiteX68" fmla="*/ 2430740 w 3316112"/>
                  <a:gd name="connsiteY68" fmla="*/ 2599284 h 2747293"/>
                  <a:gd name="connsiteX69" fmla="*/ 2408162 w 3316112"/>
                  <a:gd name="connsiteY69" fmla="*/ 2565417 h 2747293"/>
                  <a:gd name="connsiteX70" fmla="*/ 2306562 w 3316112"/>
                  <a:gd name="connsiteY70" fmla="*/ 2520262 h 2747293"/>
                  <a:gd name="connsiteX71" fmla="*/ 2204962 w 3316112"/>
                  <a:gd name="connsiteY71" fmla="*/ 2452528 h 2747293"/>
                  <a:gd name="connsiteX72" fmla="*/ 2148518 w 3316112"/>
                  <a:gd name="connsiteY72" fmla="*/ 2418662 h 2747293"/>
                  <a:gd name="connsiteX73" fmla="*/ 1945318 w 3316112"/>
                  <a:gd name="connsiteY73" fmla="*/ 2396084 h 2747293"/>
                  <a:gd name="connsiteX74" fmla="*/ 1855007 w 3316112"/>
                  <a:gd name="connsiteY74" fmla="*/ 2373506 h 2747293"/>
                  <a:gd name="connsiteX75" fmla="*/ 1764696 w 3316112"/>
                  <a:gd name="connsiteY75" fmla="*/ 2339639 h 2747293"/>
                  <a:gd name="connsiteX76" fmla="*/ 1719540 w 3316112"/>
                  <a:gd name="connsiteY76" fmla="*/ 2328350 h 2747293"/>
                  <a:gd name="connsiteX77" fmla="*/ 1685674 w 3316112"/>
                  <a:gd name="connsiteY77" fmla="*/ 2305773 h 2747293"/>
                  <a:gd name="connsiteX78" fmla="*/ 1617940 w 3316112"/>
                  <a:gd name="connsiteY78" fmla="*/ 2204173 h 2747293"/>
                  <a:gd name="connsiteX79" fmla="*/ 1561495 w 3316112"/>
                  <a:gd name="connsiteY79" fmla="*/ 2091284 h 2747293"/>
                  <a:gd name="connsiteX80" fmla="*/ 1452236 w 3316112"/>
                  <a:gd name="connsiteY80" fmla="*/ 1937271 h 2747293"/>
                  <a:gd name="connsiteX81" fmla="*/ 1188962 w 3316112"/>
                  <a:gd name="connsiteY81" fmla="*/ 1854217 h 2747293"/>
                  <a:gd name="connsiteX82" fmla="*/ 933350 w 3316112"/>
                  <a:gd name="connsiteY82" fmla="*/ 1805030 h 2747293"/>
                  <a:gd name="connsiteX83" fmla="*/ 805140 w 3316112"/>
                  <a:gd name="connsiteY83" fmla="*/ 1752617 h 2747293"/>
                  <a:gd name="connsiteX84" fmla="*/ 613229 w 3316112"/>
                  <a:gd name="connsiteY84" fmla="*/ 1718750 h 2747293"/>
                  <a:gd name="connsiteX85" fmla="*/ 489051 w 3316112"/>
                  <a:gd name="connsiteY85" fmla="*/ 1684884 h 2747293"/>
                  <a:gd name="connsiteX86" fmla="*/ 184251 w 3316112"/>
                  <a:gd name="connsiteY86" fmla="*/ 1651017 h 2747293"/>
                  <a:gd name="connsiteX87" fmla="*/ 0 w 3316112"/>
                  <a:gd name="connsiteY8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904874 w 3316112"/>
                  <a:gd name="connsiteY49" fmla="*/ 1560706 h 2747293"/>
                  <a:gd name="connsiteX50" fmla="*/ 2893585 w 3316112"/>
                  <a:gd name="connsiteY50" fmla="*/ 1594573 h 2747293"/>
                  <a:gd name="connsiteX51" fmla="*/ 2871007 w 3316112"/>
                  <a:gd name="connsiteY51" fmla="*/ 1786484 h 2747293"/>
                  <a:gd name="connsiteX52" fmla="*/ 2859718 w 3316112"/>
                  <a:gd name="connsiteY52" fmla="*/ 1842928 h 2747293"/>
                  <a:gd name="connsiteX53" fmla="*/ 2837140 w 3316112"/>
                  <a:gd name="connsiteY53" fmla="*/ 1876795 h 2747293"/>
                  <a:gd name="connsiteX54" fmla="*/ 2791985 w 3316112"/>
                  <a:gd name="connsiteY54" fmla="*/ 2034839 h 2747293"/>
                  <a:gd name="connsiteX55" fmla="*/ 2769407 w 3316112"/>
                  <a:gd name="connsiteY55" fmla="*/ 2113862 h 2747293"/>
                  <a:gd name="connsiteX56" fmla="*/ 2780696 w 3316112"/>
                  <a:gd name="connsiteY56" fmla="*/ 2147728 h 2747293"/>
                  <a:gd name="connsiteX57" fmla="*/ 2758118 w 3316112"/>
                  <a:gd name="connsiteY57" fmla="*/ 2249328 h 2747293"/>
                  <a:gd name="connsiteX58" fmla="*/ 2679096 w 3316112"/>
                  <a:gd name="connsiteY58" fmla="*/ 2497684 h 2747293"/>
                  <a:gd name="connsiteX59" fmla="*/ 2645229 w 3316112"/>
                  <a:gd name="connsiteY59" fmla="*/ 2554128 h 2747293"/>
                  <a:gd name="connsiteX60" fmla="*/ 2633940 w 3316112"/>
                  <a:gd name="connsiteY60" fmla="*/ 2633150 h 2747293"/>
                  <a:gd name="connsiteX61" fmla="*/ 2622651 w 3316112"/>
                  <a:gd name="connsiteY61" fmla="*/ 2667017 h 2747293"/>
                  <a:gd name="connsiteX62" fmla="*/ 2588785 w 3316112"/>
                  <a:gd name="connsiteY62" fmla="*/ 2678306 h 2747293"/>
                  <a:gd name="connsiteX63" fmla="*/ 2543629 w 3316112"/>
                  <a:gd name="connsiteY63" fmla="*/ 2723462 h 2747293"/>
                  <a:gd name="connsiteX64" fmla="*/ 2588785 w 3316112"/>
                  <a:gd name="connsiteY64" fmla="*/ 2746039 h 2747293"/>
                  <a:gd name="connsiteX65" fmla="*/ 2577496 w 3316112"/>
                  <a:gd name="connsiteY65" fmla="*/ 2734750 h 2747293"/>
                  <a:gd name="connsiteX66" fmla="*/ 2475896 w 3316112"/>
                  <a:gd name="connsiteY66" fmla="*/ 2655728 h 2747293"/>
                  <a:gd name="connsiteX67" fmla="*/ 2430740 w 3316112"/>
                  <a:gd name="connsiteY67" fmla="*/ 2599284 h 2747293"/>
                  <a:gd name="connsiteX68" fmla="*/ 2408162 w 3316112"/>
                  <a:gd name="connsiteY68" fmla="*/ 2565417 h 2747293"/>
                  <a:gd name="connsiteX69" fmla="*/ 2306562 w 3316112"/>
                  <a:gd name="connsiteY69" fmla="*/ 2520262 h 2747293"/>
                  <a:gd name="connsiteX70" fmla="*/ 2204962 w 3316112"/>
                  <a:gd name="connsiteY70" fmla="*/ 2452528 h 2747293"/>
                  <a:gd name="connsiteX71" fmla="*/ 2148518 w 3316112"/>
                  <a:gd name="connsiteY71" fmla="*/ 2418662 h 2747293"/>
                  <a:gd name="connsiteX72" fmla="*/ 1945318 w 3316112"/>
                  <a:gd name="connsiteY72" fmla="*/ 2396084 h 2747293"/>
                  <a:gd name="connsiteX73" fmla="*/ 1855007 w 3316112"/>
                  <a:gd name="connsiteY73" fmla="*/ 2373506 h 2747293"/>
                  <a:gd name="connsiteX74" fmla="*/ 1764696 w 3316112"/>
                  <a:gd name="connsiteY74" fmla="*/ 2339639 h 2747293"/>
                  <a:gd name="connsiteX75" fmla="*/ 1719540 w 3316112"/>
                  <a:gd name="connsiteY75" fmla="*/ 2328350 h 2747293"/>
                  <a:gd name="connsiteX76" fmla="*/ 1685674 w 3316112"/>
                  <a:gd name="connsiteY76" fmla="*/ 2305773 h 2747293"/>
                  <a:gd name="connsiteX77" fmla="*/ 1617940 w 3316112"/>
                  <a:gd name="connsiteY77" fmla="*/ 2204173 h 2747293"/>
                  <a:gd name="connsiteX78" fmla="*/ 1561495 w 3316112"/>
                  <a:gd name="connsiteY78" fmla="*/ 2091284 h 2747293"/>
                  <a:gd name="connsiteX79" fmla="*/ 1452236 w 3316112"/>
                  <a:gd name="connsiteY79" fmla="*/ 1937271 h 2747293"/>
                  <a:gd name="connsiteX80" fmla="*/ 1188962 w 3316112"/>
                  <a:gd name="connsiteY80" fmla="*/ 1854217 h 2747293"/>
                  <a:gd name="connsiteX81" fmla="*/ 933350 w 3316112"/>
                  <a:gd name="connsiteY81" fmla="*/ 1805030 h 2747293"/>
                  <a:gd name="connsiteX82" fmla="*/ 805140 w 3316112"/>
                  <a:gd name="connsiteY82" fmla="*/ 1752617 h 2747293"/>
                  <a:gd name="connsiteX83" fmla="*/ 613229 w 3316112"/>
                  <a:gd name="connsiteY83" fmla="*/ 1718750 h 2747293"/>
                  <a:gd name="connsiteX84" fmla="*/ 489051 w 3316112"/>
                  <a:gd name="connsiteY84" fmla="*/ 1684884 h 2747293"/>
                  <a:gd name="connsiteX85" fmla="*/ 184251 w 3316112"/>
                  <a:gd name="connsiteY85" fmla="*/ 1651017 h 2747293"/>
                  <a:gd name="connsiteX86" fmla="*/ 0 w 3316112"/>
                  <a:gd name="connsiteY8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893585 w 3316112"/>
                  <a:gd name="connsiteY49" fmla="*/ 1594573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452236 w 3316112"/>
                  <a:gd name="connsiteY78" fmla="*/ 1937271 h 2747293"/>
                  <a:gd name="connsiteX79" fmla="*/ 1188962 w 3316112"/>
                  <a:gd name="connsiteY79" fmla="*/ 1854217 h 2747293"/>
                  <a:gd name="connsiteX80" fmla="*/ 933350 w 3316112"/>
                  <a:gd name="connsiteY80" fmla="*/ 1805030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1188962 w 3316112"/>
                  <a:gd name="connsiteY79" fmla="*/ 1854217 h 2747293"/>
                  <a:gd name="connsiteX80" fmla="*/ 933350 w 3316112"/>
                  <a:gd name="connsiteY80" fmla="*/ 1805030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1188962 w 3316112"/>
                  <a:gd name="connsiteY79" fmla="*/ 1854217 h 2747293"/>
                  <a:gd name="connsiteX80" fmla="*/ 680309 w 3316112"/>
                  <a:gd name="connsiteY80" fmla="*/ 2161588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613229 w 3316112"/>
                  <a:gd name="connsiteY80" fmla="*/ 1718750 h 2747293"/>
                  <a:gd name="connsiteX81" fmla="*/ 489051 w 3316112"/>
                  <a:gd name="connsiteY81" fmla="*/ 1684884 h 2747293"/>
                  <a:gd name="connsiteX82" fmla="*/ 184251 w 3316112"/>
                  <a:gd name="connsiteY82" fmla="*/ 1651017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89051 w 3316112"/>
                  <a:gd name="connsiteY80" fmla="*/ 1684884 h 2747293"/>
                  <a:gd name="connsiteX81" fmla="*/ 184251 w 3316112"/>
                  <a:gd name="connsiteY81" fmla="*/ 1651017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184251 w 3316112"/>
                  <a:gd name="connsiteY81" fmla="*/ 1651017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258171 w 3316112"/>
                  <a:gd name="connsiteY7" fmla="*/ 1881206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877103 w 3316112"/>
                  <a:gd name="connsiteY7" fmla="*/ 1707713 h 2747293"/>
                  <a:gd name="connsiteX8" fmla="*/ 1258171 w 3316112"/>
                  <a:gd name="connsiteY8" fmla="*/ 1881206 h 2747293"/>
                  <a:gd name="connsiteX9" fmla="*/ 1724371 w 3316112"/>
                  <a:gd name="connsiteY9" fmla="*/ 1956797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1232 w 3316112"/>
                  <a:gd name="connsiteY24" fmla="*/ 1298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620779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199195 w 3316112"/>
                  <a:gd name="connsiteY78" fmla="*/ 2362841 h 2747293"/>
                  <a:gd name="connsiteX79" fmla="*/ 819593 w 3316112"/>
                  <a:gd name="connsiteY79" fmla="*/ 2208045 h 2747293"/>
                  <a:gd name="connsiteX80" fmla="*/ 680309 w 3316112"/>
                  <a:gd name="connsiteY80" fmla="*/ 2161588 h 2747293"/>
                  <a:gd name="connsiteX81" fmla="*/ 431541 w 3316112"/>
                  <a:gd name="connsiteY81" fmla="*/ 2070197 h 2747293"/>
                  <a:gd name="connsiteX82" fmla="*/ 40477 w 3316112"/>
                  <a:gd name="connsiteY82" fmla="*/ 1944316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549345 w 3316112"/>
                  <a:gd name="connsiteY5" fmla="*/ 1698682 h 2747293"/>
                  <a:gd name="connsiteX6" fmla="*/ 1162757 w 3316112"/>
                  <a:gd name="connsiteY6" fmla="*/ 1313560 h 2747293"/>
                  <a:gd name="connsiteX7" fmla="*/ 877103 w 3316112"/>
                  <a:gd name="connsiteY7" fmla="*/ 1707713 h 2747293"/>
                  <a:gd name="connsiteX8" fmla="*/ 1258171 w 3316112"/>
                  <a:gd name="connsiteY8" fmla="*/ 1881206 h 2747293"/>
                  <a:gd name="connsiteX9" fmla="*/ 1724371 w 3316112"/>
                  <a:gd name="connsiteY9" fmla="*/ 1956797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1232 w 3316112"/>
                  <a:gd name="connsiteY24" fmla="*/ 1298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620779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199195 w 3316112"/>
                  <a:gd name="connsiteY78" fmla="*/ 2362841 h 2747293"/>
                  <a:gd name="connsiteX79" fmla="*/ 819593 w 3316112"/>
                  <a:gd name="connsiteY79" fmla="*/ 2208045 h 2747293"/>
                  <a:gd name="connsiteX80" fmla="*/ 680309 w 3316112"/>
                  <a:gd name="connsiteY80" fmla="*/ 2161588 h 2747293"/>
                  <a:gd name="connsiteX81" fmla="*/ 431541 w 3316112"/>
                  <a:gd name="connsiteY81" fmla="*/ 2070197 h 2747293"/>
                  <a:gd name="connsiteX82" fmla="*/ 40477 w 3316112"/>
                  <a:gd name="connsiteY82" fmla="*/ 1944316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549345 w 3316112"/>
                  <a:gd name="connsiteY5" fmla="*/ 1698682 h 2747293"/>
                  <a:gd name="connsiteX6" fmla="*/ 877103 w 3316112"/>
                  <a:gd name="connsiteY6" fmla="*/ 1707713 h 2747293"/>
                  <a:gd name="connsiteX7" fmla="*/ 1258171 w 3316112"/>
                  <a:gd name="connsiteY7" fmla="*/ 1881206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622651 w 3316112"/>
                  <a:gd name="connsiteY59" fmla="*/ 2667017 h 2748145"/>
                  <a:gd name="connsiteX60" fmla="*/ 2588785 w 3316112"/>
                  <a:gd name="connsiteY60" fmla="*/ 2678306 h 2748145"/>
                  <a:gd name="connsiteX61" fmla="*/ 2560882 w 3316112"/>
                  <a:gd name="connsiteY61" fmla="*/ 2711960 h 2748145"/>
                  <a:gd name="connsiteX62" fmla="*/ 2588785 w 3316112"/>
                  <a:gd name="connsiteY62" fmla="*/ 2746039 h 2748145"/>
                  <a:gd name="connsiteX63" fmla="*/ 2577496 w 3316112"/>
                  <a:gd name="connsiteY63" fmla="*/ 2734750 h 2748145"/>
                  <a:gd name="connsiteX64" fmla="*/ 2475896 w 3316112"/>
                  <a:gd name="connsiteY64" fmla="*/ 2655728 h 2748145"/>
                  <a:gd name="connsiteX65" fmla="*/ 2430740 w 3316112"/>
                  <a:gd name="connsiteY65" fmla="*/ 2599284 h 2748145"/>
                  <a:gd name="connsiteX66" fmla="*/ 2408162 w 3316112"/>
                  <a:gd name="connsiteY66" fmla="*/ 2565417 h 2748145"/>
                  <a:gd name="connsiteX67" fmla="*/ 2306562 w 3316112"/>
                  <a:gd name="connsiteY67" fmla="*/ 2520262 h 2748145"/>
                  <a:gd name="connsiteX68" fmla="*/ 2204962 w 3316112"/>
                  <a:gd name="connsiteY68" fmla="*/ 2452528 h 2748145"/>
                  <a:gd name="connsiteX69" fmla="*/ 2148518 w 3316112"/>
                  <a:gd name="connsiteY69" fmla="*/ 2418662 h 2748145"/>
                  <a:gd name="connsiteX70" fmla="*/ 1945318 w 3316112"/>
                  <a:gd name="connsiteY70" fmla="*/ 2396084 h 2748145"/>
                  <a:gd name="connsiteX71" fmla="*/ 1855007 w 3316112"/>
                  <a:gd name="connsiteY71" fmla="*/ 2373506 h 2748145"/>
                  <a:gd name="connsiteX72" fmla="*/ 1764696 w 3316112"/>
                  <a:gd name="connsiteY72" fmla="*/ 2339639 h 2748145"/>
                  <a:gd name="connsiteX73" fmla="*/ 1719540 w 3316112"/>
                  <a:gd name="connsiteY73" fmla="*/ 2328350 h 2748145"/>
                  <a:gd name="connsiteX74" fmla="*/ 1685674 w 3316112"/>
                  <a:gd name="connsiteY74" fmla="*/ 2305773 h 2748145"/>
                  <a:gd name="connsiteX75" fmla="*/ 1617940 w 3316112"/>
                  <a:gd name="connsiteY75" fmla="*/ 2204173 h 2748145"/>
                  <a:gd name="connsiteX76" fmla="*/ 1561495 w 3316112"/>
                  <a:gd name="connsiteY76" fmla="*/ 2091284 h 2748145"/>
                  <a:gd name="connsiteX77" fmla="*/ 1199195 w 3316112"/>
                  <a:gd name="connsiteY77" fmla="*/ 2362841 h 2748145"/>
                  <a:gd name="connsiteX78" fmla="*/ 819593 w 3316112"/>
                  <a:gd name="connsiteY78" fmla="*/ 2208045 h 2748145"/>
                  <a:gd name="connsiteX79" fmla="*/ 680309 w 3316112"/>
                  <a:gd name="connsiteY79" fmla="*/ 2161588 h 2748145"/>
                  <a:gd name="connsiteX80" fmla="*/ 431541 w 3316112"/>
                  <a:gd name="connsiteY80" fmla="*/ 2070197 h 2748145"/>
                  <a:gd name="connsiteX81" fmla="*/ 40477 w 3316112"/>
                  <a:gd name="connsiteY81" fmla="*/ 1944316 h 2748145"/>
                  <a:gd name="connsiteX82" fmla="*/ 0 w 3316112"/>
                  <a:gd name="connsiteY82" fmla="*/ 1525227 h 2748145"/>
                  <a:gd name="connsiteX0" fmla="*/ 71362 w 3316112"/>
                  <a:gd name="connsiteY0" fmla="*/ 1154306 h 2748836"/>
                  <a:gd name="connsiteX1" fmla="*/ 127807 w 3316112"/>
                  <a:gd name="connsiteY1" fmla="*/ 1131728 h 2748836"/>
                  <a:gd name="connsiteX2" fmla="*/ 383822 w 3316112"/>
                  <a:gd name="connsiteY2" fmla="*/ 1148259 h 2748836"/>
                  <a:gd name="connsiteX3" fmla="*/ 560413 w 3316112"/>
                  <a:gd name="connsiteY3" fmla="*/ 1182125 h 2748836"/>
                  <a:gd name="connsiteX4" fmla="*/ 822880 w 3316112"/>
                  <a:gd name="connsiteY4" fmla="*/ 1220023 h 2748836"/>
                  <a:gd name="connsiteX5" fmla="*/ 549345 w 3316112"/>
                  <a:gd name="connsiteY5" fmla="*/ 1698682 h 2748836"/>
                  <a:gd name="connsiteX6" fmla="*/ 877103 w 3316112"/>
                  <a:gd name="connsiteY6" fmla="*/ 1707713 h 2748836"/>
                  <a:gd name="connsiteX7" fmla="*/ 1258171 w 3316112"/>
                  <a:gd name="connsiteY7" fmla="*/ 1881206 h 2748836"/>
                  <a:gd name="connsiteX8" fmla="*/ 1724371 w 3316112"/>
                  <a:gd name="connsiteY8" fmla="*/ 1956797 h 2748836"/>
                  <a:gd name="connsiteX9" fmla="*/ 1572785 w 3316112"/>
                  <a:gd name="connsiteY9" fmla="*/ 1233328 h 2748836"/>
                  <a:gd name="connsiteX10" fmla="*/ 1505051 w 3316112"/>
                  <a:gd name="connsiteY10" fmla="*/ 1086573 h 2748836"/>
                  <a:gd name="connsiteX11" fmla="*/ 1426029 w 3316112"/>
                  <a:gd name="connsiteY11" fmla="*/ 973684 h 2748836"/>
                  <a:gd name="connsiteX12" fmla="*/ 1347007 w 3316112"/>
                  <a:gd name="connsiteY12" fmla="*/ 894662 h 2748836"/>
                  <a:gd name="connsiteX13" fmla="*/ 1290562 w 3316112"/>
                  <a:gd name="connsiteY13" fmla="*/ 826928 h 2748836"/>
                  <a:gd name="connsiteX14" fmla="*/ 1222829 w 3316112"/>
                  <a:gd name="connsiteY14" fmla="*/ 725328 h 2748836"/>
                  <a:gd name="connsiteX15" fmla="*/ 1132518 w 3316112"/>
                  <a:gd name="connsiteY15" fmla="*/ 646306 h 2748836"/>
                  <a:gd name="connsiteX16" fmla="*/ 1008340 w 3316112"/>
                  <a:gd name="connsiteY16" fmla="*/ 578573 h 2748836"/>
                  <a:gd name="connsiteX17" fmla="*/ 964394 w 3316112"/>
                  <a:gd name="connsiteY17" fmla="*/ 547528 h 2748836"/>
                  <a:gd name="connsiteX18" fmla="*/ 803528 w 3316112"/>
                  <a:gd name="connsiteY18" fmla="*/ 392306 h 2748836"/>
                  <a:gd name="connsiteX19" fmla="*/ 669674 w 3316112"/>
                  <a:gd name="connsiteY19" fmla="*/ 307639 h 2748836"/>
                  <a:gd name="connsiteX20" fmla="*/ 635807 w 3316112"/>
                  <a:gd name="connsiteY20" fmla="*/ 273773 h 2748836"/>
                  <a:gd name="connsiteX21" fmla="*/ 613229 w 3316112"/>
                  <a:gd name="connsiteY21" fmla="*/ 228617 h 2748836"/>
                  <a:gd name="connsiteX22" fmla="*/ 538239 w 3316112"/>
                  <a:gd name="connsiteY22" fmla="*/ 192331 h 2748836"/>
                  <a:gd name="connsiteX23" fmla="*/ 461232 w 3316112"/>
                  <a:gd name="connsiteY23" fmla="*/ 129839 h 2748836"/>
                  <a:gd name="connsiteX24" fmla="*/ 319718 w 3316112"/>
                  <a:gd name="connsiteY24" fmla="*/ 81862 h 2748836"/>
                  <a:gd name="connsiteX25" fmla="*/ 251985 w 3316112"/>
                  <a:gd name="connsiteY25" fmla="*/ 47995 h 2748836"/>
                  <a:gd name="connsiteX26" fmla="*/ 218118 w 3316112"/>
                  <a:gd name="connsiteY26" fmla="*/ 25417 h 2748836"/>
                  <a:gd name="connsiteX27" fmla="*/ 323347 w 3316112"/>
                  <a:gd name="connsiteY27" fmla="*/ 4855 h 2748836"/>
                  <a:gd name="connsiteX28" fmla="*/ 685397 w 3316112"/>
                  <a:gd name="connsiteY28" fmla="*/ 16145 h 2748836"/>
                  <a:gd name="connsiteX29" fmla="*/ 883357 w 3316112"/>
                  <a:gd name="connsiteY29" fmla="*/ 22998 h 2748836"/>
                  <a:gd name="connsiteX30" fmla="*/ 1603425 w 3316112"/>
                  <a:gd name="connsiteY30" fmla="*/ 27433 h 2748836"/>
                  <a:gd name="connsiteX31" fmla="*/ 1684464 w 3316112"/>
                  <a:gd name="connsiteY31" fmla="*/ 53235 h 2748836"/>
                  <a:gd name="connsiteX32" fmla="*/ 1887261 w 3316112"/>
                  <a:gd name="connsiteY32" fmla="*/ 4049 h 2748836"/>
                  <a:gd name="connsiteX33" fmla="*/ 2287614 w 3316112"/>
                  <a:gd name="connsiteY33" fmla="*/ 22191 h 2748836"/>
                  <a:gd name="connsiteX34" fmla="*/ 2758118 w 3316112"/>
                  <a:gd name="connsiteY34" fmla="*/ 18966 h 2748836"/>
                  <a:gd name="connsiteX35" fmla="*/ 2898019 w 3316112"/>
                  <a:gd name="connsiteY35" fmla="*/ 30659 h 2748836"/>
                  <a:gd name="connsiteX36" fmla="*/ 3284665 w 3316112"/>
                  <a:gd name="connsiteY36" fmla="*/ 62912 h 2748836"/>
                  <a:gd name="connsiteX37" fmla="*/ 3316112 w 3316112"/>
                  <a:gd name="connsiteY37" fmla="*/ 183058 h 2748836"/>
                  <a:gd name="connsiteX38" fmla="*/ 3285470 w 3316112"/>
                  <a:gd name="connsiteY38" fmla="*/ 368116 h 2748836"/>
                  <a:gd name="connsiteX39" fmla="*/ 3230639 w 3316112"/>
                  <a:gd name="connsiteY39" fmla="*/ 595910 h 2748836"/>
                  <a:gd name="connsiteX40" fmla="*/ 3216528 w 3316112"/>
                  <a:gd name="connsiteY40" fmla="*/ 789434 h 2748836"/>
                  <a:gd name="connsiteX41" fmla="*/ 3185080 w 3316112"/>
                  <a:gd name="connsiteY41" fmla="*/ 928528 h 2748836"/>
                  <a:gd name="connsiteX42" fmla="*/ 3134683 w 3316112"/>
                  <a:gd name="connsiteY42" fmla="*/ 1024080 h 2748836"/>
                  <a:gd name="connsiteX43" fmla="*/ 3096785 w 3316112"/>
                  <a:gd name="connsiteY43" fmla="*/ 1097862 h 2748836"/>
                  <a:gd name="connsiteX44" fmla="*/ 3062918 w 3316112"/>
                  <a:gd name="connsiteY44" fmla="*/ 1165595 h 2748836"/>
                  <a:gd name="connsiteX45" fmla="*/ 3006474 w 3316112"/>
                  <a:gd name="connsiteY45" fmla="*/ 1244617 h 2748836"/>
                  <a:gd name="connsiteX46" fmla="*/ 2961318 w 3316112"/>
                  <a:gd name="connsiteY46" fmla="*/ 1346217 h 2748836"/>
                  <a:gd name="connsiteX47" fmla="*/ 2938740 w 3316112"/>
                  <a:gd name="connsiteY47" fmla="*/ 1391373 h 2748836"/>
                  <a:gd name="connsiteX48" fmla="*/ 2927451 w 3316112"/>
                  <a:gd name="connsiteY48" fmla="*/ 1620779 h 2748836"/>
                  <a:gd name="connsiteX49" fmla="*/ 2871007 w 3316112"/>
                  <a:gd name="connsiteY49" fmla="*/ 1786484 h 2748836"/>
                  <a:gd name="connsiteX50" fmla="*/ 2859718 w 3316112"/>
                  <a:gd name="connsiteY50" fmla="*/ 1842928 h 2748836"/>
                  <a:gd name="connsiteX51" fmla="*/ 2837140 w 3316112"/>
                  <a:gd name="connsiteY51" fmla="*/ 1876795 h 2748836"/>
                  <a:gd name="connsiteX52" fmla="*/ 2791985 w 3316112"/>
                  <a:gd name="connsiteY52" fmla="*/ 2034839 h 2748836"/>
                  <a:gd name="connsiteX53" fmla="*/ 2769407 w 3316112"/>
                  <a:gd name="connsiteY53" fmla="*/ 2113862 h 2748836"/>
                  <a:gd name="connsiteX54" fmla="*/ 2780696 w 3316112"/>
                  <a:gd name="connsiteY54" fmla="*/ 2147728 h 2748836"/>
                  <a:gd name="connsiteX55" fmla="*/ 2758118 w 3316112"/>
                  <a:gd name="connsiteY55" fmla="*/ 2249328 h 2748836"/>
                  <a:gd name="connsiteX56" fmla="*/ 2679096 w 3316112"/>
                  <a:gd name="connsiteY56" fmla="*/ 2497684 h 2748836"/>
                  <a:gd name="connsiteX57" fmla="*/ 2645229 w 3316112"/>
                  <a:gd name="connsiteY57" fmla="*/ 2554128 h 2748836"/>
                  <a:gd name="connsiteX58" fmla="*/ 2633940 w 3316112"/>
                  <a:gd name="connsiteY58" fmla="*/ 2633150 h 2748836"/>
                  <a:gd name="connsiteX59" fmla="*/ 2622651 w 3316112"/>
                  <a:gd name="connsiteY59" fmla="*/ 2667017 h 2748836"/>
                  <a:gd name="connsiteX60" fmla="*/ 2588785 w 3316112"/>
                  <a:gd name="connsiteY60" fmla="*/ 2678306 h 2748836"/>
                  <a:gd name="connsiteX61" fmla="*/ 2560882 w 3316112"/>
                  <a:gd name="connsiteY61" fmla="*/ 2711960 h 2748836"/>
                  <a:gd name="connsiteX62" fmla="*/ 2544876 w 3316112"/>
                  <a:gd name="connsiteY62" fmla="*/ 2702626 h 2748836"/>
                  <a:gd name="connsiteX63" fmla="*/ 2588785 w 3316112"/>
                  <a:gd name="connsiteY63" fmla="*/ 2746039 h 2748836"/>
                  <a:gd name="connsiteX64" fmla="*/ 2577496 w 3316112"/>
                  <a:gd name="connsiteY64" fmla="*/ 2734750 h 2748836"/>
                  <a:gd name="connsiteX65" fmla="*/ 2475896 w 3316112"/>
                  <a:gd name="connsiteY65" fmla="*/ 2655728 h 2748836"/>
                  <a:gd name="connsiteX66" fmla="*/ 2430740 w 3316112"/>
                  <a:gd name="connsiteY66" fmla="*/ 2599284 h 2748836"/>
                  <a:gd name="connsiteX67" fmla="*/ 2408162 w 3316112"/>
                  <a:gd name="connsiteY67" fmla="*/ 2565417 h 2748836"/>
                  <a:gd name="connsiteX68" fmla="*/ 2306562 w 3316112"/>
                  <a:gd name="connsiteY68" fmla="*/ 2520262 h 2748836"/>
                  <a:gd name="connsiteX69" fmla="*/ 2204962 w 3316112"/>
                  <a:gd name="connsiteY69" fmla="*/ 2452528 h 2748836"/>
                  <a:gd name="connsiteX70" fmla="*/ 2148518 w 3316112"/>
                  <a:gd name="connsiteY70" fmla="*/ 2418662 h 2748836"/>
                  <a:gd name="connsiteX71" fmla="*/ 1945318 w 3316112"/>
                  <a:gd name="connsiteY71" fmla="*/ 2396084 h 2748836"/>
                  <a:gd name="connsiteX72" fmla="*/ 1855007 w 3316112"/>
                  <a:gd name="connsiteY72" fmla="*/ 2373506 h 2748836"/>
                  <a:gd name="connsiteX73" fmla="*/ 1764696 w 3316112"/>
                  <a:gd name="connsiteY73" fmla="*/ 2339639 h 2748836"/>
                  <a:gd name="connsiteX74" fmla="*/ 1719540 w 3316112"/>
                  <a:gd name="connsiteY74" fmla="*/ 2328350 h 2748836"/>
                  <a:gd name="connsiteX75" fmla="*/ 1685674 w 3316112"/>
                  <a:gd name="connsiteY75" fmla="*/ 2305773 h 2748836"/>
                  <a:gd name="connsiteX76" fmla="*/ 1617940 w 3316112"/>
                  <a:gd name="connsiteY76" fmla="*/ 2204173 h 2748836"/>
                  <a:gd name="connsiteX77" fmla="*/ 1561495 w 3316112"/>
                  <a:gd name="connsiteY77" fmla="*/ 2091284 h 2748836"/>
                  <a:gd name="connsiteX78" fmla="*/ 1199195 w 3316112"/>
                  <a:gd name="connsiteY78" fmla="*/ 2362841 h 2748836"/>
                  <a:gd name="connsiteX79" fmla="*/ 819593 w 3316112"/>
                  <a:gd name="connsiteY79" fmla="*/ 2208045 h 2748836"/>
                  <a:gd name="connsiteX80" fmla="*/ 680309 w 3316112"/>
                  <a:gd name="connsiteY80" fmla="*/ 2161588 h 2748836"/>
                  <a:gd name="connsiteX81" fmla="*/ 431541 w 3316112"/>
                  <a:gd name="connsiteY81" fmla="*/ 2070197 h 2748836"/>
                  <a:gd name="connsiteX82" fmla="*/ 40477 w 3316112"/>
                  <a:gd name="connsiteY82" fmla="*/ 1944316 h 2748836"/>
                  <a:gd name="connsiteX83" fmla="*/ 0 w 3316112"/>
                  <a:gd name="connsiteY83" fmla="*/ 1525227 h 2748836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622651 w 3316112"/>
                  <a:gd name="connsiteY59" fmla="*/ 2667017 h 2748145"/>
                  <a:gd name="connsiteX60" fmla="*/ 2588785 w 3316112"/>
                  <a:gd name="connsiteY60" fmla="*/ 2678306 h 2748145"/>
                  <a:gd name="connsiteX61" fmla="*/ 2560882 w 3316112"/>
                  <a:gd name="connsiteY61" fmla="*/ 2711960 h 2748145"/>
                  <a:gd name="connsiteX62" fmla="*/ 2588785 w 3316112"/>
                  <a:gd name="connsiteY62" fmla="*/ 2746039 h 2748145"/>
                  <a:gd name="connsiteX63" fmla="*/ 2577496 w 3316112"/>
                  <a:gd name="connsiteY63" fmla="*/ 2734750 h 2748145"/>
                  <a:gd name="connsiteX64" fmla="*/ 2475896 w 3316112"/>
                  <a:gd name="connsiteY64" fmla="*/ 2655728 h 2748145"/>
                  <a:gd name="connsiteX65" fmla="*/ 2430740 w 3316112"/>
                  <a:gd name="connsiteY65" fmla="*/ 2599284 h 2748145"/>
                  <a:gd name="connsiteX66" fmla="*/ 2408162 w 3316112"/>
                  <a:gd name="connsiteY66" fmla="*/ 2565417 h 2748145"/>
                  <a:gd name="connsiteX67" fmla="*/ 2306562 w 3316112"/>
                  <a:gd name="connsiteY67" fmla="*/ 2520262 h 2748145"/>
                  <a:gd name="connsiteX68" fmla="*/ 2204962 w 3316112"/>
                  <a:gd name="connsiteY68" fmla="*/ 2452528 h 2748145"/>
                  <a:gd name="connsiteX69" fmla="*/ 2148518 w 3316112"/>
                  <a:gd name="connsiteY69" fmla="*/ 2418662 h 2748145"/>
                  <a:gd name="connsiteX70" fmla="*/ 1945318 w 3316112"/>
                  <a:gd name="connsiteY70" fmla="*/ 2396084 h 2748145"/>
                  <a:gd name="connsiteX71" fmla="*/ 1855007 w 3316112"/>
                  <a:gd name="connsiteY71" fmla="*/ 2373506 h 2748145"/>
                  <a:gd name="connsiteX72" fmla="*/ 1764696 w 3316112"/>
                  <a:gd name="connsiteY72" fmla="*/ 2339639 h 2748145"/>
                  <a:gd name="connsiteX73" fmla="*/ 1719540 w 3316112"/>
                  <a:gd name="connsiteY73" fmla="*/ 2328350 h 2748145"/>
                  <a:gd name="connsiteX74" fmla="*/ 1685674 w 3316112"/>
                  <a:gd name="connsiteY74" fmla="*/ 2305773 h 2748145"/>
                  <a:gd name="connsiteX75" fmla="*/ 1617940 w 3316112"/>
                  <a:gd name="connsiteY75" fmla="*/ 2204173 h 2748145"/>
                  <a:gd name="connsiteX76" fmla="*/ 1561495 w 3316112"/>
                  <a:gd name="connsiteY76" fmla="*/ 2091284 h 2748145"/>
                  <a:gd name="connsiteX77" fmla="*/ 1199195 w 3316112"/>
                  <a:gd name="connsiteY77" fmla="*/ 2362841 h 2748145"/>
                  <a:gd name="connsiteX78" fmla="*/ 819593 w 3316112"/>
                  <a:gd name="connsiteY78" fmla="*/ 2208045 h 2748145"/>
                  <a:gd name="connsiteX79" fmla="*/ 680309 w 3316112"/>
                  <a:gd name="connsiteY79" fmla="*/ 2161588 h 2748145"/>
                  <a:gd name="connsiteX80" fmla="*/ 431541 w 3316112"/>
                  <a:gd name="connsiteY80" fmla="*/ 2070197 h 2748145"/>
                  <a:gd name="connsiteX81" fmla="*/ 40477 w 3316112"/>
                  <a:gd name="connsiteY81" fmla="*/ 1944316 h 2748145"/>
                  <a:gd name="connsiteX82" fmla="*/ 0 w 3316112"/>
                  <a:gd name="connsiteY82" fmla="*/ 1525227 h 2748145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588785 w 3316112"/>
                  <a:gd name="connsiteY59" fmla="*/ 2678306 h 2748145"/>
                  <a:gd name="connsiteX60" fmla="*/ 2560882 w 3316112"/>
                  <a:gd name="connsiteY60" fmla="*/ 2711960 h 2748145"/>
                  <a:gd name="connsiteX61" fmla="*/ 2588785 w 3316112"/>
                  <a:gd name="connsiteY61" fmla="*/ 2746039 h 2748145"/>
                  <a:gd name="connsiteX62" fmla="*/ 2577496 w 3316112"/>
                  <a:gd name="connsiteY62" fmla="*/ 2734750 h 2748145"/>
                  <a:gd name="connsiteX63" fmla="*/ 2475896 w 3316112"/>
                  <a:gd name="connsiteY63" fmla="*/ 2655728 h 2748145"/>
                  <a:gd name="connsiteX64" fmla="*/ 2430740 w 3316112"/>
                  <a:gd name="connsiteY64" fmla="*/ 2599284 h 2748145"/>
                  <a:gd name="connsiteX65" fmla="*/ 2408162 w 3316112"/>
                  <a:gd name="connsiteY65" fmla="*/ 2565417 h 2748145"/>
                  <a:gd name="connsiteX66" fmla="*/ 2306562 w 3316112"/>
                  <a:gd name="connsiteY66" fmla="*/ 2520262 h 2748145"/>
                  <a:gd name="connsiteX67" fmla="*/ 2204962 w 3316112"/>
                  <a:gd name="connsiteY67" fmla="*/ 2452528 h 2748145"/>
                  <a:gd name="connsiteX68" fmla="*/ 2148518 w 3316112"/>
                  <a:gd name="connsiteY68" fmla="*/ 2418662 h 2748145"/>
                  <a:gd name="connsiteX69" fmla="*/ 1945318 w 3316112"/>
                  <a:gd name="connsiteY69" fmla="*/ 2396084 h 2748145"/>
                  <a:gd name="connsiteX70" fmla="*/ 1855007 w 3316112"/>
                  <a:gd name="connsiteY70" fmla="*/ 2373506 h 2748145"/>
                  <a:gd name="connsiteX71" fmla="*/ 1764696 w 3316112"/>
                  <a:gd name="connsiteY71" fmla="*/ 2339639 h 2748145"/>
                  <a:gd name="connsiteX72" fmla="*/ 1719540 w 3316112"/>
                  <a:gd name="connsiteY72" fmla="*/ 2328350 h 2748145"/>
                  <a:gd name="connsiteX73" fmla="*/ 1685674 w 3316112"/>
                  <a:gd name="connsiteY73" fmla="*/ 2305773 h 2748145"/>
                  <a:gd name="connsiteX74" fmla="*/ 1617940 w 3316112"/>
                  <a:gd name="connsiteY74" fmla="*/ 2204173 h 2748145"/>
                  <a:gd name="connsiteX75" fmla="*/ 1561495 w 3316112"/>
                  <a:gd name="connsiteY75" fmla="*/ 2091284 h 2748145"/>
                  <a:gd name="connsiteX76" fmla="*/ 1199195 w 3316112"/>
                  <a:gd name="connsiteY76" fmla="*/ 2362841 h 2748145"/>
                  <a:gd name="connsiteX77" fmla="*/ 819593 w 3316112"/>
                  <a:gd name="connsiteY77" fmla="*/ 2208045 h 2748145"/>
                  <a:gd name="connsiteX78" fmla="*/ 680309 w 3316112"/>
                  <a:gd name="connsiteY78" fmla="*/ 2161588 h 2748145"/>
                  <a:gd name="connsiteX79" fmla="*/ 431541 w 3316112"/>
                  <a:gd name="connsiteY79" fmla="*/ 2070197 h 2748145"/>
                  <a:gd name="connsiteX80" fmla="*/ 40477 w 3316112"/>
                  <a:gd name="connsiteY80" fmla="*/ 1944316 h 2748145"/>
                  <a:gd name="connsiteX81" fmla="*/ 0 w 3316112"/>
                  <a:gd name="connsiteY81" fmla="*/ 1525227 h 2748145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33940 w 3316112"/>
                  <a:gd name="connsiteY57" fmla="*/ 2633150 h 2748145"/>
                  <a:gd name="connsiteX58" fmla="*/ 2588785 w 3316112"/>
                  <a:gd name="connsiteY58" fmla="*/ 2678306 h 2748145"/>
                  <a:gd name="connsiteX59" fmla="*/ 2560882 w 3316112"/>
                  <a:gd name="connsiteY59" fmla="*/ 2711960 h 2748145"/>
                  <a:gd name="connsiteX60" fmla="*/ 2588785 w 3316112"/>
                  <a:gd name="connsiteY60" fmla="*/ 2746039 h 2748145"/>
                  <a:gd name="connsiteX61" fmla="*/ 2577496 w 3316112"/>
                  <a:gd name="connsiteY61" fmla="*/ 2734750 h 2748145"/>
                  <a:gd name="connsiteX62" fmla="*/ 2475896 w 3316112"/>
                  <a:gd name="connsiteY62" fmla="*/ 2655728 h 2748145"/>
                  <a:gd name="connsiteX63" fmla="*/ 2430740 w 3316112"/>
                  <a:gd name="connsiteY63" fmla="*/ 2599284 h 2748145"/>
                  <a:gd name="connsiteX64" fmla="*/ 2408162 w 3316112"/>
                  <a:gd name="connsiteY64" fmla="*/ 2565417 h 2748145"/>
                  <a:gd name="connsiteX65" fmla="*/ 2306562 w 3316112"/>
                  <a:gd name="connsiteY65" fmla="*/ 2520262 h 2748145"/>
                  <a:gd name="connsiteX66" fmla="*/ 2204962 w 3316112"/>
                  <a:gd name="connsiteY66" fmla="*/ 2452528 h 2748145"/>
                  <a:gd name="connsiteX67" fmla="*/ 2148518 w 3316112"/>
                  <a:gd name="connsiteY67" fmla="*/ 2418662 h 2748145"/>
                  <a:gd name="connsiteX68" fmla="*/ 1945318 w 3316112"/>
                  <a:gd name="connsiteY68" fmla="*/ 2396084 h 2748145"/>
                  <a:gd name="connsiteX69" fmla="*/ 1855007 w 3316112"/>
                  <a:gd name="connsiteY69" fmla="*/ 2373506 h 2748145"/>
                  <a:gd name="connsiteX70" fmla="*/ 1764696 w 3316112"/>
                  <a:gd name="connsiteY70" fmla="*/ 2339639 h 2748145"/>
                  <a:gd name="connsiteX71" fmla="*/ 1719540 w 3316112"/>
                  <a:gd name="connsiteY71" fmla="*/ 2328350 h 2748145"/>
                  <a:gd name="connsiteX72" fmla="*/ 1685674 w 3316112"/>
                  <a:gd name="connsiteY72" fmla="*/ 2305773 h 2748145"/>
                  <a:gd name="connsiteX73" fmla="*/ 1617940 w 3316112"/>
                  <a:gd name="connsiteY73" fmla="*/ 2204173 h 2748145"/>
                  <a:gd name="connsiteX74" fmla="*/ 1561495 w 3316112"/>
                  <a:gd name="connsiteY74" fmla="*/ 2091284 h 2748145"/>
                  <a:gd name="connsiteX75" fmla="*/ 1199195 w 3316112"/>
                  <a:gd name="connsiteY75" fmla="*/ 2362841 h 2748145"/>
                  <a:gd name="connsiteX76" fmla="*/ 819593 w 3316112"/>
                  <a:gd name="connsiteY76" fmla="*/ 2208045 h 2748145"/>
                  <a:gd name="connsiteX77" fmla="*/ 680309 w 3316112"/>
                  <a:gd name="connsiteY77" fmla="*/ 2161588 h 2748145"/>
                  <a:gd name="connsiteX78" fmla="*/ 431541 w 3316112"/>
                  <a:gd name="connsiteY78" fmla="*/ 2070197 h 2748145"/>
                  <a:gd name="connsiteX79" fmla="*/ 40477 w 3316112"/>
                  <a:gd name="connsiteY79" fmla="*/ 1944316 h 2748145"/>
                  <a:gd name="connsiteX80" fmla="*/ 0 w 3316112"/>
                  <a:gd name="connsiteY80" fmla="*/ 1525227 h 2748145"/>
                  <a:gd name="connsiteX0" fmla="*/ 71362 w 3316112"/>
                  <a:gd name="connsiteY0" fmla="*/ 1154306 h 2750638"/>
                  <a:gd name="connsiteX1" fmla="*/ 127807 w 3316112"/>
                  <a:gd name="connsiteY1" fmla="*/ 1131728 h 2750638"/>
                  <a:gd name="connsiteX2" fmla="*/ 383822 w 3316112"/>
                  <a:gd name="connsiteY2" fmla="*/ 1148259 h 2750638"/>
                  <a:gd name="connsiteX3" fmla="*/ 560413 w 3316112"/>
                  <a:gd name="connsiteY3" fmla="*/ 1182125 h 2750638"/>
                  <a:gd name="connsiteX4" fmla="*/ 822880 w 3316112"/>
                  <a:gd name="connsiteY4" fmla="*/ 1220023 h 2750638"/>
                  <a:gd name="connsiteX5" fmla="*/ 549345 w 3316112"/>
                  <a:gd name="connsiteY5" fmla="*/ 1698682 h 2750638"/>
                  <a:gd name="connsiteX6" fmla="*/ 877103 w 3316112"/>
                  <a:gd name="connsiteY6" fmla="*/ 1707713 h 2750638"/>
                  <a:gd name="connsiteX7" fmla="*/ 1258171 w 3316112"/>
                  <a:gd name="connsiteY7" fmla="*/ 1881206 h 2750638"/>
                  <a:gd name="connsiteX8" fmla="*/ 1724371 w 3316112"/>
                  <a:gd name="connsiteY8" fmla="*/ 1956797 h 2750638"/>
                  <a:gd name="connsiteX9" fmla="*/ 1572785 w 3316112"/>
                  <a:gd name="connsiteY9" fmla="*/ 1233328 h 2750638"/>
                  <a:gd name="connsiteX10" fmla="*/ 1505051 w 3316112"/>
                  <a:gd name="connsiteY10" fmla="*/ 1086573 h 2750638"/>
                  <a:gd name="connsiteX11" fmla="*/ 1426029 w 3316112"/>
                  <a:gd name="connsiteY11" fmla="*/ 973684 h 2750638"/>
                  <a:gd name="connsiteX12" fmla="*/ 1347007 w 3316112"/>
                  <a:gd name="connsiteY12" fmla="*/ 894662 h 2750638"/>
                  <a:gd name="connsiteX13" fmla="*/ 1290562 w 3316112"/>
                  <a:gd name="connsiteY13" fmla="*/ 826928 h 2750638"/>
                  <a:gd name="connsiteX14" fmla="*/ 1222829 w 3316112"/>
                  <a:gd name="connsiteY14" fmla="*/ 725328 h 2750638"/>
                  <a:gd name="connsiteX15" fmla="*/ 1132518 w 3316112"/>
                  <a:gd name="connsiteY15" fmla="*/ 646306 h 2750638"/>
                  <a:gd name="connsiteX16" fmla="*/ 1008340 w 3316112"/>
                  <a:gd name="connsiteY16" fmla="*/ 578573 h 2750638"/>
                  <a:gd name="connsiteX17" fmla="*/ 964394 w 3316112"/>
                  <a:gd name="connsiteY17" fmla="*/ 547528 h 2750638"/>
                  <a:gd name="connsiteX18" fmla="*/ 803528 w 3316112"/>
                  <a:gd name="connsiteY18" fmla="*/ 392306 h 2750638"/>
                  <a:gd name="connsiteX19" fmla="*/ 669674 w 3316112"/>
                  <a:gd name="connsiteY19" fmla="*/ 307639 h 2750638"/>
                  <a:gd name="connsiteX20" fmla="*/ 635807 w 3316112"/>
                  <a:gd name="connsiteY20" fmla="*/ 273773 h 2750638"/>
                  <a:gd name="connsiteX21" fmla="*/ 613229 w 3316112"/>
                  <a:gd name="connsiteY21" fmla="*/ 228617 h 2750638"/>
                  <a:gd name="connsiteX22" fmla="*/ 538239 w 3316112"/>
                  <a:gd name="connsiteY22" fmla="*/ 192331 h 2750638"/>
                  <a:gd name="connsiteX23" fmla="*/ 461232 w 3316112"/>
                  <a:gd name="connsiteY23" fmla="*/ 129839 h 2750638"/>
                  <a:gd name="connsiteX24" fmla="*/ 319718 w 3316112"/>
                  <a:gd name="connsiteY24" fmla="*/ 81862 h 2750638"/>
                  <a:gd name="connsiteX25" fmla="*/ 251985 w 3316112"/>
                  <a:gd name="connsiteY25" fmla="*/ 47995 h 2750638"/>
                  <a:gd name="connsiteX26" fmla="*/ 218118 w 3316112"/>
                  <a:gd name="connsiteY26" fmla="*/ 25417 h 2750638"/>
                  <a:gd name="connsiteX27" fmla="*/ 323347 w 3316112"/>
                  <a:gd name="connsiteY27" fmla="*/ 4855 h 2750638"/>
                  <a:gd name="connsiteX28" fmla="*/ 685397 w 3316112"/>
                  <a:gd name="connsiteY28" fmla="*/ 16145 h 2750638"/>
                  <a:gd name="connsiteX29" fmla="*/ 883357 w 3316112"/>
                  <a:gd name="connsiteY29" fmla="*/ 22998 h 2750638"/>
                  <a:gd name="connsiteX30" fmla="*/ 1603425 w 3316112"/>
                  <a:gd name="connsiteY30" fmla="*/ 27433 h 2750638"/>
                  <a:gd name="connsiteX31" fmla="*/ 1684464 w 3316112"/>
                  <a:gd name="connsiteY31" fmla="*/ 53235 h 2750638"/>
                  <a:gd name="connsiteX32" fmla="*/ 1887261 w 3316112"/>
                  <a:gd name="connsiteY32" fmla="*/ 4049 h 2750638"/>
                  <a:gd name="connsiteX33" fmla="*/ 2287614 w 3316112"/>
                  <a:gd name="connsiteY33" fmla="*/ 22191 h 2750638"/>
                  <a:gd name="connsiteX34" fmla="*/ 2758118 w 3316112"/>
                  <a:gd name="connsiteY34" fmla="*/ 18966 h 2750638"/>
                  <a:gd name="connsiteX35" fmla="*/ 2898019 w 3316112"/>
                  <a:gd name="connsiteY35" fmla="*/ 30659 h 2750638"/>
                  <a:gd name="connsiteX36" fmla="*/ 3284665 w 3316112"/>
                  <a:gd name="connsiteY36" fmla="*/ 62912 h 2750638"/>
                  <a:gd name="connsiteX37" fmla="*/ 3316112 w 3316112"/>
                  <a:gd name="connsiteY37" fmla="*/ 183058 h 2750638"/>
                  <a:gd name="connsiteX38" fmla="*/ 3285470 w 3316112"/>
                  <a:gd name="connsiteY38" fmla="*/ 368116 h 2750638"/>
                  <a:gd name="connsiteX39" fmla="*/ 3230639 w 3316112"/>
                  <a:gd name="connsiteY39" fmla="*/ 595910 h 2750638"/>
                  <a:gd name="connsiteX40" fmla="*/ 3216528 w 3316112"/>
                  <a:gd name="connsiteY40" fmla="*/ 789434 h 2750638"/>
                  <a:gd name="connsiteX41" fmla="*/ 3185080 w 3316112"/>
                  <a:gd name="connsiteY41" fmla="*/ 928528 h 2750638"/>
                  <a:gd name="connsiteX42" fmla="*/ 3134683 w 3316112"/>
                  <a:gd name="connsiteY42" fmla="*/ 1024080 h 2750638"/>
                  <a:gd name="connsiteX43" fmla="*/ 3096785 w 3316112"/>
                  <a:gd name="connsiteY43" fmla="*/ 1097862 h 2750638"/>
                  <a:gd name="connsiteX44" fmla="*/ 3062918 w 3316112"/>
                  <a:gd name="connsiteY44" fmla="*/ 1165595 h 2750638"/>
                  <a:gd name="connsiteX45" fmla="*/ 3006474 w 3316112"/>
                  <a:gd name="connsiteY45" fmla="*/ 1244617 h 2750638"/>
                  <a:gd name="connsiteX46" fmla="*/ 2961318 w 3316112"/>
                  <a:gd name="connsiteY46" fmla="*/ 1346217 h 2750638"/>
                  <a:gd name="connsiteX47" fmla="*/ 2938740 w 3316112"/>
                  <a:gd name="connsiteY47" fmla="*/ 1391373 h 2750638"/>
                  <a:gd name="connsiteX48" fmla="*/ 2927451 w 3316112"/>
                  <a:gd name="connsiteY48" fmla="*/ 1620779 h 2750638"/>
                  <a:gd name="connsiteX49" fmla="*/ 2871007 w 3316112"/>
                  <a:gd name="connsiteY49" fmla="*/ 1786484 h 2750638"/>
                  <a:gd name="connsiteX50" fmla="*/ 2859718 w 3316112"/>
                  <a:gd name="connsiteY50" fmla="*/ 1842928 h 2750638"/>
                  <a:gd name="connsiteX51" fmla="*/ 2837140 w 3316112"/>
                  <a:gd name="connsiteY51" fmla="*/ 1876795 h 2750638"/>
                  <a:gd name="connsiteX52" fmla="*/ 2791985 w 3316112"/>
                  <a:gd name="connsiteY52" fmla="*/ 2034839 h 2750638"/>
                  <a:gd name="connsiteX53" fmla="*/ 2769407 w 3316112"/>
                  <a:gd name="connsiteY53" fmla="*/ 2113862 h 2750638"/>
                  <a:gd name="connsiteX54" fmla="*/ 2780696 w 3316112"/>
                  <a:gd name="connsiteY54" fmla="*/ 2147728 h 2750638"/>
                  <a:gd name="connsiteX55" fmla="*/ 2758118 w 3316112"/>
                  <a:gd name="connsiteY55" fmla="*/ 2249328 h 2750638"/>
                  <a:gd name="connsiteX56" fmla="*/ 2679096 w 3316112"/>
                  <a:gd name="connsiteY56" fmla="*/ 2497684 h 2750638"/>
                  <a:gd name="connsiteX57" fmla="*/ 2633940 w 3316112"/>
                  <a:gd name="connsiteY57" fmla="*/ 2633150 h 2750638"/>
                  <a:gd name="connsiteX58" fmla="*/ 2588785 w 3316112"/>
                  <a:gd name="connsiteY58" fmla="*/ 2678306 h 2750638"/>
                  <a:gd name="connsiteX59" fmla="*/ 2588785 w 3316112"/>
                  <a:gd name="connsiteY59" fmla="*/ 2746039 h 2750638"/>
                  <a:gd name="connsiteX60" fmla="*/ 2577496 w 3316112"/>
                  <a:gd name="connsiteY60" fmla="*/ 2734750 h 2750638"/>
                  <a:gd name="connsiteX61" fmla="*/ 2475896 w 3316112"/>
                  <a:gd name="connsiteY61" fmla="*/ 2655728 h 2750638"/>
                  <a:gd name="connsiteX62" fmla="*/ 2430740 w 3316112"/>
                  <a:gd name="connsiteY62" fmla="*/ 2599284 h 2750638"/>
                  <a:gd name="connsiteX63" fmla="*/ 2408162 w 3316112"/>
                  <a:gd name="connsiteY63" fmla="*/ 2565417 h 2750638"/>
                  <a:gd name="connsiteX64" fmla="*/ 2306562 w 3316112"/>
                  <a:gd name="connsiteY64" fmla="*/ 2520262 h 2750638"/>
                  <a:gd name="connsiteX65" fmla="*/ 2204962 w 3316112"/>
                  <a:gd name="connsiteY65" fmla="*/ 2452528 h 2750638"/>
                  <a:gd name="connsiteX66" fmla="*/ 2148518 w 3316112"/>
                  <a:gd name="connsiteY66" fmla="*/ 2418662 h 2750638"/>
                  <a:gd name="connsiteX67" fmla="*/ 1945318 w 3316112"/>
                  <a:gd name="connsiteY67" fmla="*/ 2396084 h 2750638"/>
                  <a:gd name="connsiteX68" fmla="*/ 1855007 w 3316112"/>
                  <a:gd name="connsiteY68" fmla="*/ 2373506 h 2750638"/>
                  <a:gd name="connsiteX69" fmla="*/ 1764696 w 3316112"/>
                  <a:gd name="connsiteY69" fmla="*/ 2339639 h 2750638"/>
                  <a:gd name="connsiteX70" fmla="*/ 1719540 w 3316112"/>
                  <a:gd name="connsiteY70" fmla="*/ 2328350 h 2750638"/>
                  <a:gd name="connsiteX71" fmla="*/ 1685674 w 3316112"/>
                  <a:gd name="connsiteY71" fmla="*/ 2305773 h 2750638"/>
                  <a:gd name="connsiteX72" fmla="*/ 1617940 w 3316112"/>
                  <a:gd name="connsiteY72" fmla="*/ 2204173 h 2750638"/>
                  <a:gd name="connsiteX73" fmla="*/ 1561495 w 3316112"/>
                  <a:gd name="connsiteY73" fmla="*/ 2091284 h 2750638"/>
                  <a:gd name="connsiteX74" fmla="*/ 1199195 w 3316112"/>
                  <a:gd name="connsiteY74" fmla="*/ 2362841 h 2750638"/>
                  <a:gd name="connsiteX75" fmla="*/ 819593 w 3316112"/>
                  <a:gd name="connsiteY75" fmla="*/ 2208045 h 2750638"/>
                  <a:gd name="connsiteX76" fmla="*/ 680309 w 3316112"/>
                  <a:gd name="connsiteY76" fmla="*/ 2161588 h 2750638"/>
                  <a:gd name="connsiteX77" fmla="*/ 431541 w 3316112"/>
                  <a:gd name="connsiteY77" fmla="*/ 2070197 h 2750638"/>
                  <a:gd name="connsiteX78" fmla="*/ 40477 w 3316112"/>
                  <a:gd name="connsiteY78" fmla="*/ 1944316 h 2750638"/>
                  <a:gd name="connsiteX79" fmla="*/ 0 w 3316112"/>
                  <a:gd name="connsiteY79" fmla="*/ 1525227 h 2750638"/>
                  <a:gd name="connsiteX0" fmla="*/ 71362 w 3316112"/>
                  <a:gd name="connsiteY0" fmla="*/ 1154306 h 2746230"/>
                  <a:gd name="connsiteX1" fmla="*/ 127807 w 3316112"/>
                  <a:gd name="connsiteY1" fmla="*/ 1131728 h 2746230"/>
                  <a:gd name="connsiteX2" fmla="*/ 383822 w 3316112"/>
                  <a:gd name="connsiteY2" fmla="*/ 1148259 h 2746230"/>
                  <a:gd name="connsiteX3" fmla="*/ 560413 w 3316112"/>
                  <a:gd name="connsiteY3" fmla="*/ 1182125 h 2746230"/>
                  <a:gd name="connsiteX4" fmla="*/ 822880 w 3316112"/>
                  <a:gd name="connsiteY4" fmla="*/ 1220023 h 2746230"/>
                  <a:gd name="connsiteX5" fmla="*/ 549345 w 3316112"/>
                  <a:gd name="connsiteY5" fmla="*/ 1698682 h 2746230"/>
                  <a:gd name="connsiteX6" fmla="*/ 877103 w 3316112"/>
                  <a:gd name="connsiteY6" fmla="*/ 1707713 h 2746230"/>
                  <a:gd name="connsiteX7" fmla="*/ 1258171 w 3316112"/>
                  <a:gd name="connsiteY7" fmla="*/ 1881206 h 2746230"/>
                  <a:gd name="connsiteX8" fmla="*/ 1724371 w 3316112"/>
                  <a:gd name="connsiteY8" fmla="*/ 1956797 h 2746230"/>
                  <a:gd name="connsiteX9" fmla="*/ 1572785 w 3316112"/>
                  <a:gd name="connsiteY9" fmla="*/ 1233328 h 2746230"/>
                  <a:gd name="connsiteX10" fmla="*/ 1505051 w 3316112"/>
                  <a:gd name="connsiteY10" fmla="*/ 1086573 h 2746230"/>
                  <a:gd name="connsiteX11" fmla="*/ 1426029 w 3316112"/>
                  <a:gd name="connsiteY11" fmla="*/ 973684 h 2746230"/>
                  <a:gd name="connsiteX12" fmla="*/ 1347007 w 3316112"/>
                  <a:gd name="connsiteY12" fmla="*/ 894662 h 2746230"/>
                  <a:gd name="connsiteX13" fmla="*/ 1290562 w 3316112"/>
                  <a:gd name="connsiteY13" fmla="*/ 826928 h 2746230"/>
                  <a:gd name="connsiteX14" fmla="*/ 1222829 w 3316112"/>
                  <a:gd name="connsiteY14" fmla="*/ 725328 h 2746230"/>
                  <a:gd name="connsiteX15" fmla="*/ 1132518 w 3316112"/>
                  <a:gd name="connsiteY15" fmla="*/ 646306 h 2746230"/>
                  <a:gd name="connsiteX16" fmla="*/ 1008340 w 3316112"/>
                  <a:gd name="connsiteY16" fmla="*/ 578573 h 2746230"/>
                  <a:gd name="connsiteX17" fmla="*/ 964394 w 3316112"/>
                  <a:gd name="connsiteY17" fmla="*/ 547528 h 2746230"/>
                  <a:gd name="connsiteX18" fmla="*/ 803528 w 3316112"/>
                  <a:gd name="connsiteY18" fmla="*/ 392306 h 2746230"/>
                  <a:gd name="connsiteX19" fmla="*/ 669674 w 3316112"/>
                  <a:gd name="connsiteY19" fmla="*/ 307639 h 2746230"/>
                  <a:gd name="connsiteX20" fmla="*/ 635807 w 3316112"/>
                  <a:gd name="connsiteY20" fmla="*/ 273773 h 2746230"/>
                  <a:gd name="connsiteX21" fmla="*/ 613229 w 3316112"/>
                  <a:gd name="connsiteY21" fmla="*/ 228617 h 2746230"/>
                  <a:gd name="connsiteX22" fmla="*/ 538239 w 3316112"/>
                  <a:gd name="connsiteY22" fmla="*/ 192331 h 2746230"/>
                  <a:gd name="connsiteX23" fmla="*/ 461232 w 3316112"/>
                  <a:gd name="connsiteY23" fmla="*/ 129839 h 2746230"/>
                  <a:gd name="connsiteX24" fmla="*/ 319718 w 3316112"/>
                  <a:gd name="connsiteY24" fmla="*/ 81862 h 2746230"/>
                  <a:gd name="connsiteX25" fmla="*/ 251985 w 3316112"/>
                  <a:gd name="connsiteY25" fmla="*/ 47995 h 2746230"/>
                  <a:gd name="connsiteX26" fmla="*/ 218118 w 3316112"/>
                  <a:gd name="connsiteY26" fmla="*/ 25417 h 2746230"/>
                  <a:gd name="connsiteX27" fmla="*/ 323347 w 3316112"/>
                  <a:gd name="connsiteY27" fmla="*/ 4855 h 2746230"/>
                  <a:gd name="connsiteX28" fmla="*/ 685397 w 3316112"/>
                  <a:gd name="connsiteY28" fmla="*/ 16145 h 2746230"/>
                  <a:gd name="connsiteX29" fmla="*/ 883357 w 3316112"/>
                  <a:gd name="connsiteY29" fmla="*/ 22998 h 2746230"/>
                  <a:gd name="connsiteX30" fmla="*/ 1603425 w 3316112"/>
                  <a:gd name="connsiteY30" fmla="*/ 27433 h 2746230"/>
                  <a:gd name="connsiteX31" fmla="*/ 1684464 w 3316112"/>
                  <a:gd name="connsiteY31" fmla="*/ 53235 h 2746230"/>
                  <a:gd name="connsiteX32" fmla="*/ 1887261 w 3316112"/>
                  <a:gd name="connsiteY32" fmla="*/ 4049 h 2746230"/>
                  <a:gd name="connsiteX33" fmla="*/ 2287614 w 3316112"/>
                  <a:gd name="connsiteY33" fmla="*/ 22191 h 2746230"/>
                  <a:gd name="connsiteX34" fmla="*/ 2758118 w 3316112"/>
                  <a:gd name="connsiteY34" fmla="*/ 18966 h 2746230"/>
                  <a:gd name="connsiteX35" fmla="*/ 2898019 w 3316112"/>
                  <a:gd name="connsiteY35" fmla="*/ 30659 h 2746230"/>
                  <a:gd name="connsiteX36" fmla="*/ 3284665 w 3316112"/>
                  <a:gd name="connsiteY36" fmla="*/ 62912 h 2746230"/>
                  <a:gd name="connsiteX37" fmla="*/ 3316112 w 3316112"/>
                  <a:gd name="connsiteY37" fmla="*/ 183058 h 2746230"/>
                  <a:gd name="connsiteX38" fmla="*/ 3285470 w 3316112"/>
                  <a:gd name="connsiteY38" fmla="*/ 368116 h 2746230"/>
                  <a:gd name="connsiteX39" fmla="*/ 3230639 w 3316112"/>
                  <a:gd name="connsiteY39" fmla="*/ 595910 h 2746230"/>
                  <a:gd name="connsiteX40" fmla="*/ 3216528 w 3316112"/>
                  <a:gd name="connsiteY40" fmla="*/ 789434 h 2746230"/>
                  <a:gd name="connsiteX41" fmla="*/ 3185080 w 3316112"/>
                  <a:gd name="connsiteY41" fmla="*/ 928528 h 2746230"/>
                  <a:gd name="connsiteX42" fmla="*/ 3134683 w 3316112"/>
                  <a:gd name="connsiteY42" fmla="*/ 1024080 h 2746230"/>
                  <a:gd name="connsiteX43" fmla="*/ 3096785 w 3316112"/>
                  <a:gd name="connsiteY43" fmla="*/ 1097862 h 2746230"/>
                  <a:gd name="connsiteX44" fmla="*/ 3062918 w 3316112"/>
                  <a:gd name="connsiteY44" fmla="*/ 1165595 h 2746230"/>
                  <a:gd name="connsiteX45" fmla="*/ 3006474 w 3316112"/>
                  <a:gd name="connsiteY45" fmla="*/ 1244617 h 2746230"/>
                  <a:gd name="connsiteX46" fmla="*/ 2961318 w 3316112"/>
                  <a:gd name="connsiteY46" fmla="*/ 1346217 h 2746230"/>
                  <a:gd name="connsiteX47" fmla="*/ 2938740 w 3316112"/>
                  <a:gd name="connsiteY47" fmla="*/ 1391373 h 2746230"/>
                  <a:gd name="connsiteX48" fmla="*/ 2927451 w 3316112"/>
                  <a:gd name="connsiteY48" fmla="*/ 1620779 h 2746230"/>
                  <a:gd name="connsiteX49" fmla="*/ 2871007 w 3316112"/>
                  <a:gd name="connsiteY49" fmla="*/ 1786484 h 2746230"/>
                  <a:gd name="connsiteX50" fmla="*/ 2859718 w 3316112"/>
                  <a:gd name="connsiteY50" fmla="*/ 1842928 h 2746230"/>
                  <a:gd name="connsiteX51" fmla="*/ 2837140 w 3316112"/>
                  <a:gd name="connsiteY51" fmla="*/ 1876795 h 2746230"/>
                  <a:gd name="connsiteX52" fmla="*/ 2791985 w 3316112"/>
                  <a:gd name="connsiteY52" fmla="*/ 2034839 h 2746230"/>
                  <a:gd name="connsiteX53" fmla="*/ 2769407 w 3316112"/>
                  <a:gd name="connsiteY53" fmla="*/ 2113862 h 2746230"/>
                  <a:gd name="connsiteX54" fmla="*/ 2780696 w 3316112"/>
                  <a:gd name="connsiteY54" fmla="*/ 2147728 h 2746230"/>
                  <a:gd name="connsiteX55" fmla="*/ 2758118 w 3316112"/>
                  <a:gd name="connsiteY55" fmla="*/ 2249328 h 2746230"/>
                  <a:gd name="connsiteX56" fmla="*/ 2679096 w 3316112"/>
                  <a:gd name="connsiteY56" fmla="*/ 2497684 h 2746230"/>
                  <a:gd name="connsiteX57" fmla="*/ 2633940 w 3316112"/>
                  <a:gd name="connsiteY57" fmla="*/ 2633150 h 2746230"/>
                  <a:gd name="connsiteX58" fmla="*/ 2588785 w 3316112"/>
                  <a:gd name="connsiteY58" fmla="*/ 2678306 h 2746230"/>
                  <a:gd name="connsiteX59" fmla="*/ 2588785 w 3316112"/>
                  <a:gd name="connsiteY59" fmla="*/ 2746039 h 2746230"/>
                  <a:gd name="connsiteX60" fmla="*/ 2475896 w 3316112"/>
                  <a:gd name="connsiteY60" fmla="*/ 2655728 h 2746230"/>
                  <a:gd name="connsiteX61" fmla="*/ 2430740 w 3316112"/>
                  <a:gd name="connsiteY61" fmla="*/ 2599284 h 2746230"/>
                  <a:gd name="connsiteX62" fmla="*/ 2408162 w 3316112"/>
                  <a:gd name="connsiteY62" fmla="*/ 2565417 h 2746230"/>
                  <a:gd name="connsiteX63" fmla="*/ 2306562 w 3316112"/>
                  <a:gd name="connsiteY63" fmla="*/ 2520262 h 2746230"/>
                  <a:gd name="connsiteX64" fmla="*/ 2204962 w 3316112"/>
                  <a:gd name="connsiteY64" fmla="*/ 2452528 h 2746230"/>
                  <a:gd name="connsiteX65" fmla="*/ 2148518 w 3316112"/>
                  <a:gd name="connsiteY65" fmla="*/ 2418662 h 2746230"/>
                  <a:gd name="connsiteX66" fmla="*/ 1945318 w 3316112"/>
                  <a:gd name="connsiteY66" fmla="*/ 2396084 h 2746230"/>
                  <a:gd name="connsiteX67" fmla="*/ 1855007 w 3316112"/>
                  <a:gd name="connsiteY67" fmla="*/ 2373506 h 2746230"/>
                  <a:gd name="connsiteX68" fmla="*/ 1764696 w 3316112"/>
                  <a:gd name="connsiteY68" fmla="*/ 2339639 h 2746230"/>
                  <a:gd name="connsiteX69" fmla="*/ 1719540 w 3316112"/>
                  <a:gd name="connsiteY69" fmla="*/ 2328350 h 2746230"/>
                  <a:gd name="connsiteX70" fmla="*/ 1685674 w 3316112"/>
                  <a:gd name="connsiteY70" fmla="*/ 2305773 h 2746230"/>
                  <a:gd name="connsiteX71" fmla="*/ 1617940 w 3316112"/>
                  <a:gd name="connsiteY71" fmla="*/ 2204173 h 2746230"/>
                  <a:gd name="connsiteX72" fmla="*/ 1561495 w 3316112"/>
                  <a:gd name="connsiteY72" fmla="*/ 2091284 h 2746230"/>
                  <a:gd name="connsiteX73" fmla="*/ 1199195 w 3316112"/>
                  <a:gd name="connsiteY73" fmla="*/ 2362841 h 2746230"/>
                  <a:gd name="connsiteX74" fmla="*/ 819593 w 3316112"/>
                  <a:gd name="connsiteY74" fmla="*/ 2208045 h 2746230"/>
                  <a:gd name="connsiteX75" fmla="*/ 680309 w 3316112"/>
                  <a:gd name="connsiteY75" fmla="*/ 2161588 h 2746230"/>
                  <a:gd name="connsiteX76" fmla="*/ 431541 w 3316112"/>
                  <a:gd name="connsiteY76" fmla="*/ 2070197 h 2746230"/>
                  <a:gd name="connsiteX77" fmla="*/ 40477 w 3316112"/>
                  <a:gd name="connsiteY77" fmla="*/ 1944316 h 2746230"/>
                  <a:gd name="connsiteX78" fmla="*/ 0 w 3316112"/>
                  <a:gd name="connsiteY78" fmla="*/ 1525227 h 2746230"/>
                  <a:gd name="connsiteX0" fmla="*/ 71362 w 3316112"/>
                  <a:gd name="connsiteY0" fmla="*/ 1154306 h 2746185"/>
                  <a:gd name="connsiteX1" fmla="*/ 127807 w 3316112"/>
                  <a:gd name="connsiteY1" fmla="*/ 1131728 h 2746185"/>
                  <a:gd name="connsiteX2" fmla="*/ 383822 w 3316112"/>
                  <a:gd name="connsiteY2" fmla="*/ 1148259 h 2746185"/>
                  <a:gd name="connsiteX3" fmla="*/ 560413 w 3316112"/>
                  <a:gd name="connsiteY3" fmla="*/ 1182125 h 2746185"/>
                  <a:gd name="connsiteX4" fmla="*/ 822880 w 3316112"/>
                  <a:gd name="connsiteY4" fmla="*/ 1220023 h 2746185"/>
                  <a:gd name="connsiteX5" fmla="*/ 549345 w 3316112"/>
                  <a:gd name="connsiteY5" fmla="*/ 1698682 h 2746185"/>
                  <a:gd name="connsiteX6" fmla="*/ 877103 w 3316112"/>
                  <a:gd name="connsiteY6" fmla="*/ 1707713 h 2746185"/>
                  <a:gd name="connsiteX7" fmla="*/ 1258171 w 3316112"/>
                  <a:gd name="connsiteY7" fmla="*/ 1881206 h 2746185"/>
                  <a:gd name="connsiteX8" fmla="*/ 1724371 w 3316112"/>
                  <a:gd name="connsiteY8" fmla="*/ 1956797 h 2746185"/>
                  <a:gd name="connsiteX9" fmla="*/ 1572785 w 3316112"/>
                  <a:gd name="connsiteY9" fmla="*/ 1233328 h 2746185"/>
                  <a:gd name="connsiteX10" fmla="*/ 1505051 w 3316112"/>
                  <a:gd name="connsiteY10" fmla="*/ 1086573 h 2746185"/>
                  <a:gd name="connsiteX11" fmla="*/ 1426029 w 3316112"/>
                  <a:gd name="connsiteY11" fmla="*/ 973684 h 2746185"/>
                  <a:gd name="connsiteX12" fmla="*/ 1347007 w 3316112"/>
                  <a:gd name="connsiteY12" fmla="*/ 894662 h 2746185"/>
                  <a:gd name="connsiteX13" fmla="*/ 1290562 w 3316112"/>
                  <a:gd name="connsiteY13" fmla="*/ 826928 h 2746185"/>
                  <a:gd name="connsiteX14" fmla="*/ 1222829 w 3316112"/>
                  <a:gd name="connsiteY14" fmla="*/ 725328 h 2746185"/>
                  <a:gd name="connsiteX15" fmla="*/ 1132518 w 3316112"/>
                  <a:gd name="connsiteY15" fmla="*/ 646306 h 2746185"/>
                  <a:gd name="connsiteX16" fmla="*/ 1008340 w 3316112"/>
                  <a:gd name="connsiteY16" fmla="*/ 578573 h 2746185"/>
                  <a:gd name="connsiteX17" fmla="*/ 964394 w 3316112"/>
                  <a:gd name="connsiteY17" fmla="*/ 547528 h 2746185"/>
                  <a:gd name="connsiteX18" fmla="*/ 803528 w 3316112"/>
                  <a:gd name="connsiteY18" fmla="*/ 392306 h 2746185"/>
                  <a:gd name="connsiteX19" fmla="*/ 669674 w 3316112"/>
                  <a:gd name="connsiteY19" fmla="*/ 307639 h 2746185"/>
                  <a:gd name="connsiteX20" fmla="*/ 635807 w 3316112"/>
                  <a:gd name="connsiteY20" fmla="*/ 273773 h 2746185"/>
                  <a:gd name="connsiteX21" fmla="*/ 613229 w 3316112"/>
                  <a:gd name="connsiteY21" fmla="*/ 228617 h 2746185"/>
                  <a:gd name="connsiteX22" fmla="*/ 538239 w 3316112"/>
                  <a:gd name="connsiteY22" fmla="*/ 192331 h 2746185"/>
                  <a:gd name="connsiteX23" fmla="*/ 461232 w 3316112"/>
                  <a:gd name="connsiteY23" fmla="*/ 129839 h 2746185"/>
                  <a:gd name="connsiteX24" fmla="*/ 319718 w 3316112"/>
                  <a:gd name="connsiteY24" fmla="*/ 81862 h 2746185"/>
                  <a:gd name="connsiteX25" fmla="*/ 251985 w 3316112"/>
                  <a:gd name="connsiteY25" fmla="*/ 47995 h 2746185"/>
                  <a:gd name="connsiteX26" fmla="*/ 218118 w 3316112"/>
                  <a:gd name="connsiteY26" fmla="*/ 25417 h 2746185"/>
                  <a:gd name="connsiteX27" fmla="*/ 323347 w 3316112"/>
                  <a:gd name="connsiteY27" fmla="*/ 4855 h 2746185"/>
                  <a:gd name="connsiteX28" fmla="*/ 685397 w 3316112"/>
                  <a:gd name="connsiteY28" fmla="*/ 16145 h 2746185"/>
                  <a:gd name="connsiteX29" fmla="*/ 883357 w 3316112"/>
                  <a:gd name="connsiteY29" fmla="*/ 22998 h 2746185"/>
                  <a:gd name="connsiteX30" fmla="*/ 1603425 w 3316112"/>
                  <a:gd name="connsiteY30" fmla="*/ 27433 h 2746185"/>
                  <a:gd name="connsiteX31" fmla="*/ 1684464 w 3316112"/>
                  <a:gd name="connsiteY31" fmla="*/ 53235 h 2746185"/>
                  <a:gd name="connsiteX32" fmla="*/ 1887261 w 3316112"/>
                  <a:gd name="connsiteY32" fmla="*/ 4049 h 2746185"/>
                  <a:gd name="connsiteX33" fmla="*/ 2287614 w 3316112"/>
                  <a:gd name="connsiteY33" fmla="*/ 22191 h 2746185"/>
                  <a:gd name="connsiteX34" fmla="*/ 2758118 w 3316112"/>
                  <a:gd name="connsiteY34" fmla="*/ 18966 h 2746185"/>
                  <a:gd name="connsiteX35" fmla="*/ 2898019 w 3316112"/>
                  <a:gd name="connsiteY35" fmla="*/ 30659 h 2746185"/>
                  <a:gd name="connsiteX36" fmla="*/ 3284665 w 3316112"/>
                  <a:gd name="connsiteY36" fmla="*/ 62912 h 2746185"/>
                  <a:gd name="connsiteX37" fmla="*/ 3316112 w 3316112"/>
                  <a:gd name="connsiteY37" fmla="*/ 183058 h 2746185"/>
                  <a:gd name="connsiteX38" fmla="*/ 3285470 w 3316112"/>
                  <a:gd name="connsiteY38" fmla="*/ 368116 h 2746185"/>
                  <a:gd name="connsiteX39" fmla="*/ 3230639 w 3316112"/>
                  <a:gd name="connsiteY39" fmla="*/ 595910 h 2746185"/>
                  <a:gd name="connsiteX40" fmla="*/ 3216528 w 3316112"/>
                  <a:gd name="connsiteY40" fmla="*/ 789434 h 2746185"/>
                  <a:gd name="connsiteX41" fmla="*/ 3185080 w 3316112"/>
                  <a:gd name="connsiteY41" fmla="*/ 928528 h 2746185"/>
                  <a:gd name="connsiteX42" fmla="*/ 3134683 w 3316112"/>
                  <a:gd name="connsiteY42" fmla="*/ 1024080 h 2746185"/>
                  <a:gd name="connsiteX43" fmla="*/ 3096785 w 3316112"/>
                  <a:gd name="connsiteY43" fmla="*/ 1097862 h 2746185"/>
                  <a:gd name="connsiteX44" fmla="*/ 3062918 w 3316112"/>
                  <a:gd name="connsiteY44" fmla="*/ 1165595 h 2746185"/>
                  <a:gd name="connsiteX45" fmla="*/ 3006474 w 3316112"/>
                  <a:gd name="connsiteY45" fmla="*/ 1244617 h 2746185"/>
                  <a:gd name="connsiteX46" fmla="*/ 2961318 w 3316112"/>
                  <a:gd name="connsiteY46" fmla="*/ 1346217 h 2746185"/>
                  <a:gd name="connsiteX47" fmla="*/ 2938740 w 3316112"/>
                  <a:gd name="connsiteY47" fmla="*/ 1391373 h 2746185"/>
                  <a:gd name="connsiteX48" fmla="*/ 2927451 w 3316112"/>
                  <a:gd name="connsiteY48" fmla="*/ 1620779 h 2746185"/>
                  <a:gd name="connsiteX49" fmla="*/ 2871007 w 3316112"/>
                  <a:gd name="connsiteY49" fmla="*/ 1786484 h 2746185"/>
                  <a:gd name="connsiteX50" fmla="*/ 2859718 w 3316112"/>
                  <a:gd name="connsiteY50" fmla="*/ 1842928 h 2746185"/>
                  <a:gd name="connsiteX51" fmla="*/ 2837140 w 3316112"/>
                  <a:gd name="connsiteY51" fmla="*/ 1876795 h 2746185"/>
                  <a:gd name="connsiteX52" fmla="*/ 2791985 w 3316112"/>
                  <a:gd name="connsiteY52" fmla="*/ 2034839 h 2746185"/>
                  <a:gd name="connsiteX53" fmla="*/ 2769407 w 3316112"/>
                  <a:gd name="connsiteY53" fmla="*/ 2113862 h 2746185"/>
                  <a:gd name="connsiteX54" fmla="*/ 2780696 w 3316112"/>
                  <a:gd name="connsiteY54" fmla="*/ 2147728 h 2746185"/>
                  <a:gd name="connsiteX55" fmla="*/ 2758118 w 3316112"/>
                  <a:gd name="connsiteY55" fmla="*/ 2249328 h 2746185"/>
                  <a:gd name="connsiteX56" fmla="*/ 2679096 w 3316112"/>
                  <a:gd name="connsiteY56" fmla="*/ 2497684 h 2746185"/>
                  <a:gd name="connsiteX57" fmla="*/ 2633940 w 3316112"/>
                  <a:gd name="connsiteY57" fmla="*/ 2633150 h 2746185"/>
                  <a:gd name="connsiteX58" fmla="*/ 2588785 w 3316112"/>
                  <a:gd name="connsiteY58" fmla="*/ 2746039 h 2746185"/>
                  <a:gd name="connsiteX59" fmla="*/ 2475896 w 3316112"/>
                  <a:gd name="connsiteY59" fmla="*/ 2655728 h 2746185"/>
                  <a:gd name="connsiteX60" fmla="*/ 2430740 w 3316112"/>
                  <a:gd name="connsiteY60" fmla="*/ 2599284 h 2746185"/>
                  <a:gd name="connsiteX61" fmla="*/ 2408162 w 3316112"/>
                  <a:gd name="connsiteY61" fmla="*/ 2565417 h 2746185"/>
                  <a:gd name="connsiteX62" fmla="*/ 2306562 w 3316112"/>
                  <a:gd name="connsiteY62" fmla="*/ 2520262 h 2746185"/>
                  <a:gd name="connsiteX63" fmla="*/ 2204962 w 3316112"/>
                  <a:gd name="connsiteY63" fmla="*/ 2452528 h 2746185"/>
                  <a:gd name="connsiteX64" fmla="*/ 2148518 w 3316112"/>
                  <a:gd name="connsiteY64" fmla="*/ 2418662 h 2746185"/>
                  <a:gd name="connsiteX65" fmla="*/ 1945318 w 3316112"/>
                  <a:gd name="connsiteY65" fmla="*/ 2396084 h 2746185"/>
                  <a:gd name="connsiteX66" fmla="*/ 1855007 w 3316112"/>
                  <a:gd name="connsiteY66" fmla="*/ 2373506 h 2746185"/>
                  <a:gd name="connsiteX67" fmla="*/ 1764696 w 3316112"/>
                  <a:gd name="connsiteY67" fmla="*/ 2339639 h 2746185"/>
                  <a:gd name="connsiteX68" fmla="*/ 1719540 w 3316112"/>
                  <a:gd name="connsiteY68" fmla="*/ 2328350 h 2746185"/>
                  <a:gd name="connsiteX69" fmla="*/ 1685674 w 3316112"/>
                  <a:gd name="connsiteY69" fmla="*/ 2305773 h 2746185"/>
                  <a:gd name="connsiteX70" fmla="*/ 1617940 w 3316112"/>
                  <a:gd name="connsiteY70" fmla="*/ 2204173 h 2746185"/>
                  <a:gd name="connsiteX71" fmla="*/ 1561495 w 3316112"/>
                  <a:gd name="connsiteY71" fmla="*/ 2091284 h 2746185"/>
                  <a:gd name="connsiteX72" fmla="*/ 1199195 w 3316112"/>
                  <a:gd name="connsiteY72" fmla="*/ 2362841 h 2746185"/>
                  <a:gd name="connsiteX73" fmla="*/ 819593 w 3316112"/>
                  <a:gd name="connsiteY73" fmla="*/ 2208045 h 2746185"/>
                  <a:gd name="connsiteX74" fmla="*/ 680309 w 3316112"/>
                  <a:gd name="connsiteY74" fmla="*/ 2161588 h 2746185"/>
                  <a:gd name="connsiteX75" fmla="*/ 431541 w 3316112"/>
                  <a:gd name="connsiteY75" fmla="*/ 2070197 h 2746185"/>
                  <a:gd name="connsiteX76" fmla="*/ 40477 w 3316112"/>
                  <a:gd name="connsiteY76" fmla="*/ 1944316 h 2746185"/>
                  <a:gd name="connsiteX77" fmla="*/ 0 w 3316112"/>
                  <a:gd name="connsiteY77" fmla="*/ 1525227 h 2746185"/>
                  <a:gd name="connsiteX0" fmla="*/ 71362 w 3316112"/>
                  <a:gd name="connsiteY0" fmla="*/ 1154306 h 2658327"/>
                  <a:gd name="connsiteX1" fmla="*/ 127807 w 3316112"/>
                  <a:gd name="connsiteY1" fmla="*/ 1131728 h 2658327"/>
                  <a:gd name="connsiteX2" fmla="*/ 383822 w 3316112"/>
                  <a:gd name="connsiteY2" fmla="*/ 1148259 h 2658327"/>
                  <a:gd name="connsiteX3" fmla="*/ 560413 w 3316112"/>
                  <a:gd name="connsiteY3" fmla="*/ 1182125 h 2658327"/>
                  <a:gd name="connsiteX4" fmla="*/ 822880 w 3316112"/>
                  <a:gd name="connsiteY4" fmla="*/ 1220023 h 2658327"/>
                  <a:gd name="connsiteX5" fmla="*/ 549345 w 3316112"/>
                  <a:gd name="connsiteY5" fmla="*/ 1698682 h 2658327"/>
                  <a:gd name="connsiteX6" fmla="*/ 877103 w 3316112"/>
                  <a:gd name="connsiteY6" fmla="*/ 1707713 h 2658327"/>
                  <a:gd name="connsiteX7" fmla="*/ 1258171 w 3316112"/>
                  <a:gd name="connsiteY7" fmla="*/ 1881206 h 2658327"/>
                  <a:gd name="connsiteX8" fmla="*/ 1724371 w 3316112"/>
                  <a:gd name="connsiteY8" fmla="*/ 1956797 h 2658327"/>
                  <a:gd name="connsiteX9" fmla="*/ 1572785 w 3316112"/>
                  <a:gd name="connsiteY9" fmla="*/ 1233328 h 2658327"/>
                  <a:gd name="connsiteX10" fmla="*/ 1505051 w 3316112"/>
                  <a:gd name="connsiteY10" fmla="*/ 1086573 h 2658327"/>
                  <a:gd name="connsiteX11" fmla="*/ 1426029 w 3316112"/>
                  <a:gd name="connsiteY11" fmla="*/ 973684 h 2658327"/>
                  <a:gd name="connsiteX12" fmla="*/ 1347007 w 3316112"/>
                  <a:gd name="connsiteY12" fmla="*/ 894662 h 2658327"/>
                  <a:gd name="connsiteX13" fmla="*/ 1290562 w 3316112"/>
                  <a:gd name="connsiteY13" fmla="*/ 826928 h 2658327"/>
                  <a:gd name="connsiteX14" fmla="*/ 1222829 w 3316112"/>
                  <a:gd name="connsiteY14" fmla="*/ 725328 h 2658327"/>
                  <a:gd name="connsiteX15" fmla="*/ 1132518 w 3316112"/>
                  <a:gd name="connsiteY15" fmla="*/ 646306 h 2658327"/>
                  <a:gd name="connsiteX16" fmla="*/ 1008340 w 3316112"/>
                  <a:gd name="connsiteY16" fmla="*/ 578573 h 2658327"/>
                  <a:gd name="connsiteX17" fmla="*/ 964394 w 3316112"/>
                  <a:gd name="connsiteY17" fmla="*/ 547528 h 2658327"/>
                  <a:gd name="connsiteX18" fmla="*/ 803528 w 3316112"/>
                  <a:gd name="connsiteY18" fmla="*/ 392306 h 2658327"/>
                  <a:gd name="connsiteX19" fmla="*/ 669674 w 3316112"/>
                  <a:gd name="connsiteY19" fmla="*/ 307639 h 2658327"/>
                  <a:gd name="connsiteX20" fmla="*/ 635807 w 3316112"/>
                  <a:gd name="connsiteY20" fmla="*/ 273773 h 2658327"/>
                  <a:gd name="connsiteX21" fmla="*/ 613229 w 3316112"/>
                  <a:gd name="connsiteY21" fmla="*/ 228617 h 2658327"/>
                  <a:gd name="connsiteX22" fmla="*/ 538239 w 3316112"/>
                  <a:gd name="connsiteY22" fmla="*/ 192331 h 2658327"/>
                  <a:gd name="connsiteX23" fmla="*/ 461232 w 3316112"/>
                  <a:gd name="connsiteY23" fmla="*/ 129839 h 2658327"/>
                  <a:gd name="connsiteX24" fmla="*/ 319718 w 3316112"/>
                  <a:gd name="connsiteY24" fmla="*/ 81862 h 2658327"/>
                  <a:gd name="connsiteX25" fmla="*/ 251985 w 3316112"/>
                  <a:gd name="connsiteY25" fmla="*/ 47995 h 2658327"/>
                  <a:gd name="connsiteX26" fmla="*/ 218118 w 3316112"/>
                  <a:gd name="connsiteY26" fmla="*/ 25417 h 2658327"/>
                  <a:gd name="connsiteX27" fmla="*/ 323347 w 3316112"/>
                  <a:gd name="connsiteY27" fmla="*/ 4855 h 2658327"/>
                  <a:gd name="connsiteX28" fmla="*/ 685397 w 3316112"/>
                  <a:gd name="connsiteY28" fmla="*/ 16145 h 2658327"/>
                  <a:gd name="connsiteX29" fmla="*/ 883357 w 3316112"/>
                  <a:gd name="connsiteY29" fmla="*/ 22998 h 2658327"/>
                  <a:gd name="connsiteX30" fmla="*/ 1603425 w 3316112"/>
                  <a:gd name="connsiteY30" fmla="*/ 27433 h 2658327"/>
                  <a:gd name="connsiteX31" fmla="*/ 1684464 w 3316112"/>
                  <a:gd name="connsiteY31" fmla="*/ 53235 h 2658327"/>
                  <a:gd name="connsiteX32" fmla="*/ 1887261 w 3316112"/>
                  <a:gd name="connsiteY32" fmla="*/ 4049 h 2658327"/>
                  <a:gd name="connsiteX33" fmla="*/ 2287614 w 3316112"/>
                  <a:gd name="connsiteY33" fmla="*/ 22191 h 2658327"/>
                  <a:gd name="connsiteX34" fmla="*/ 2758118 w 3316112"/>
                  <a:gd name="connsiteY34" fmla="*/ 18966 h 2658327"/>
                  <a:gd name="connsiteX35" fmla="*/ 2898019 w 3316112"/>
                  <a:gd name="connsiteY35" fmla="*/ 30659 h 2658327"/>
                  <a:gd name="connsiteX36" fmla="*/ 3284665 w 3316112"/>
                  <a:gd name="connsiteY36" fmla="*/ 62912 h 2658327"/>
                  <a:gd name="connsiteX37" fmla="*/ 3316112 w 3316112"/>
                  <a:gd name="connsiteY37" fmla="*/ 183058 h 2658327"/>
                  <a:gd name="connsiteX38" fmla="*/ 3285470 w 3316112"/>
                  <a:gd name="connsiteY38" fmla="*/ 368116 h 2658327"/>
                  <a:gd name="connsiteX39" fmla="*/ 3230639 w 3316112"/>
                  <a:gd name="connsiteY39" fmla="*/ 595910 h 2658327"/>
                  <a:gd name="connsiteX40" fmla="*/ 3216528 w 3316112"/>
                  <a:gd name="connsiteY40" fmla="*/ 789434 h 2658327"/>
                  <a:gd name="connsiteX41" fmla="*/ 3185080 w 3316112"/>
                  <a:gd name="connsiteY41" fmla="*/ 928528 h 2658327"/>
                  <a:gd name="connsiteX42" fmla="*/ 3134683 w 3316112"/>
                  <a:gd name="connsiteY42" fmla="*/ 1024080 h 2658327"/>
                  <a:gd name="connsiteX43" fmla="*/ 3096785 w 3316112"/>
                  <a:gd name="connsiteY43" fmla="*/ 1097862 h 2658327"/>
                  <a:gd name="connsiteX44" fmla="*/ 3062918 w 3316112"/>
                  <a:gd name="connsiteY44" fmla="*/ 1165595 h 2658327"/>
                  <a:gd name="connsiteX45" fmla="*/ 3006474 w 3316112"/>
                  <a:gd name="connsiteY45" fmla="*/ 1244617 h 2658327"/>
                  <a:gd name="connsiteX46" fmla="*/ 2961318 w 3316112"/>
                  <a:gd name="connsiteY46" fmla="*/ 1346217 h 2658327"/>
                  <a:gd name="connsiteX47" fmla="*/ 2938740 w 3316112"/>
                  <a:gd name="connsiteY47" fmla="*/ 1391373 h 2658327"/>
                  <a:gd name="connsiteX48" fmla="*/ 2927451 w 3316112"/>
                  <a:gd name="connsiteY48" fmla="*/ 1620779 h 2658327"/>
                  <a:gd name="connsiteX49" fmla="*/ 2871007 w 3316112"/>
                  <a:gd name="connsiteY49" fmla="*/ 1786484 h 2658327"/>
                  <a:gd name="connsiteX50" fmla="*/ 2859718 w 3316112"/>
                  <a:gd name="connsiteY50" fmla="*/ 1842928 h 2658327"/>
                  <a:gd name="connsiteX51" fmla="*/ 2837140 w 3316112"/>
                  <a:gd name="connsiteY51" fmla="*/ 1876795 h 2658327"/>
                  <a:gd name="connsiteX52" fmla="*/ 2791985 w 3316112"/>
                  <a:gd name="connsiteY52" fmla="*/ 2034839 h 2658327"/>
                  <a:gd name="connsiteX53" fmla="*/ 2769407 w 3316112"/>
                  <a:gd name="connsiteY53" fmla="*/ 2113862 h 2658327"/>
                  <a:gd name="connsiteX54" fmla="*/ 2780696 w 3316112"/>
                  <a:gd name="connsiteY54" fmla="*/ 2147728 h 2658327"/>
                  <a:gd name="connsiteX55" fmla="*/ 2758118 w 3316112"/>
                  <a:gd name="connsiteY55" fmla="*/ 2249328 h 2658327"/>
                  <a:gd name="connsiteX56" fmla="*/ 2679096 w 3316112"/>
                  <a:gd name="connsiteY56" fmla="*/ 2497684 h 2658327"/>
                  <a:gd name="connsiteX57" fmla="*/ 2633940 w 3316112"/>
                  <a:gd name="connsiteY57" fmla="*/ 2633150 h 2658327"/>
                  <a:gd name="connsiteX58" fmla="*/ 2475896 w 3316112"/>
                  <a:gd name="connsiteY58" fmla="*/ 2655728 h 2658327"/>
                  <a:gd name="connsiteX59" fmla="*/ 2430740 w 3316112"/>
                  <a:gd name="connsiteY59" fmla="*/ 2599284 h 2658327"/>
                  <a:gd name="connsiteX60" fmla="*/ 2408162 w 3316112"/>
                  <a:gd name="connsiteY60" fmla="*/ 2565417 h 2658327"/>
                  <a:gd name="connsiteX61" fmla="*/ 2306562 w 3316112"/>
                  <a:gd name="connsiteY61" fmla="*/ 2520262 h 2658327"/>
                  <a:gd name="connsiteX62" fmla="*/ 2204962 w 3316112"/>
                  <a:gd name="connsiteY62" fmla="*/ 2452528 h 2658327"/>
                  <a:gd name="connsiteX63" fmla="*/ 2148518 w 3316112"/>
                  <a:gd name="connsiteY63" fmla="*/ 2418662 h 2658327"/>
                  <a:gd name="connsiteX64" fmla="*/ 1945318 w 3316112"/>
                  <a:gd name="connsiteY64" fmla="*/ 2396084 h 2658327"/>
                  <a:gd name="connsiteX65" fmla="*/ 1855007 w 3316112"/>
                  <a:gd name="connsiteY65" fmla="*/ 2373506 h 2658327"/>
                  <a:gd name="connsiteX66" fmla="*/ 1764696 w 3316112"/>
                  <a:gd name="connsiteY66" fmla="*/ 2339639 h 2658327"/>
                  <a:gd name="connsiteX67" fmla="*/ 1719540 w 3316112"/>
                  <a:gd name="connsiteY67" fmla="*/ 2328350 h 2658327"/>
                  <a:gd name="connsiteX68" fmla="*/ 1685674 w 3316112"/>
                  <a:gd name="connsiteY68" fmla="*/ 2305773 h 2658327"/>
                  <a:gd name="connsiteX69" fmla="*/ 1617940 w 3316112"/>
                  <a:gd name="connsiteY69" fmla="*/ 2204173 h 2658327"/>
                  <a:gd name="connsiteX70" fmla="*/ 1561495 w 3316112"/>
                  <a:gd name="connsiteY70" fmla="*/ 2091284 h 2658327"/>
                  <a:gd name="connsiteX71" fmla="*/ 1199195 w 3316112"/>
                  <a:gd name="connsiteY71" fmla="*/ 2362841 h 2658327"/>
                  <a:gd name="connsiteX72" fmla="*/ 819593 w 3316112"/>
                  <a:gd name="connsiteY72" fmla="*/ 2208045 h 2658327"/>
                  <a:gd name="connsiteX73" fmla="*/ 680309 w 3316112"/>
                  <a:gd name="connsiteY73" fmla="*/ 2161588 h 2658327"/>
                  <a:gd name="connsiteX74" fmla="*/ 431541 w 3316112"/>
                  <a:gd name="connsiteY74" fmla="*/ 2070197 h 2658327"/>
                  <a:gd name="connsiteX75" fmla="*/ 40477 w 3316112"/>
                  <a:gd name="connsiteY75" fmla="*/ 1944316 h 2658327"/>
                  <a:gd name="connsiteX76" fmla="*/ 0 w 3316112"/>
                  <a:gd name="connsiteY76" fmla="*/ 1525227 h 2658327"/>
                  <a:gd name="connsiteX0" fmla="*/ 71362 w 3316112"/>
                  <a:gd name="connsiteY0" fmla="*/ 1154306 h 2637308"/>
                  <a:gd name="connsiteX1" fmla="*/ 127807 w 3316112"/>
                  <a:gd name="connsiteY1" fmla="*/ 1131728 h 2637308"/>
                  <a:gd name="connsiteX2" fmla="*/ 383822 w 3316112"/>
                  <a:gd name="connsiteY2" fmla="*/ 1148259 h 2637308"/>
                  <a:gd name="connsiteX3" fmla="*/ 560413 w 3316112"/>
                  <a:gd name="connsiteY3" fmla="*/ 1182125 h 2637308"/>
                  <a:gd name="connsiteX4" fmla="*/ 822880 w 3316112"/>
                  <a:gd name="connsiteY4" fmla="*/ 1220023 h 2637308"/>
                  <a:gd name="connsiteX5" fmla="*/ 549345 w 3316112"/>
                  <a:gd name="connsiteY5" fmla="*/ 1698682 h 2637308"/>
                  <a:gd name="connsiteX6" fmla="*/ 877103 w 3316112"/>
                  <a:gd name="connsiteY6" fmla="*/ 1707713 h 2637308"/>
                  <a:gd name="connsiteX7" fmla="*/ 1258171 w 3316112"/>
                  <a:gd name="connsiteY7" fmla="*/ 1881206 h 2637308"/>
                  <a:gd name="connsiteX8" fmla="*/ 1724371 w 3316112"/>
                  <a:gd name="connsiteY8" fmla="*/ 1956797 h 2637308"/>
                  <a:gd name="connsiteX9" fmla="*/ 1572785 w 3316112"/>
                  <a:gd name="connsiteY9" fmla="*/ 1233328 h 2637308"/>
                  <a:gd name="connsiteX10" fmla="*/ 1505051 w 3316112"/>
                  <a:gd name="connsiteY10" fmla="*/ 1086573 h 2637308"/>
                  <a:gd name="connsiteX11" fmla="*/ 1426029 w 3316112"/>
                  <a:gd name="connsiteY11" fmla="*/ 973684 h 2637308"/>
                  <a:gd name="connsiteX12" fmla="*/ 1347007 w 3316112"/>
                  <a:gd name="connsiteY12" fmla="*/ 894662 h 2637308"/>
                  <a:gd name="connsiteX13" fmla="*/ 1290562 w 3316112"/>
                  <a:gd name="connsiteY13" fmla="*/ 826928 h 2637308"/>
                  <a:gd name="connsiteX14" fmla="*/ 1222829 w 3316112"/>
                  <a:gd name="connsiteY14" fmla="*/ 725328 h 2637308"/>
                  <a:gd name="connsiteX15" fmla="*/ 1132518 w 3316112"/>
                  <a:gd name="connsiteY15" fmla="*/ 646306 h 2637308"/>
                  <a:gd name="connsiteX16" fmla="*/ 1008340 w 3316112"/>
                  <a:gd name="connsiteY16" fmla="*/ 578573 h 2637308"/>
                  <a:gd name="connsiteX17" fmla="*/ 964394 w 3316112"/>
                  <a:gd name="connsiteY17" fmla="*/ 547528 h 2637308"/>
                  <a:gd name="connsiteX18" fmla="*/ 803528 w 3316112"/>
                  <a:gd name="connsiteY18" fmla="*/ 392306 h 2637308"/>
                  <a:gd name="connsiteX19" fmla="*/ 669674 w 3316112"/>
                  <a:gd name="connsiteY19" fmla="*/ 307639 h 2637308"/>
                  <a:gd name="connsiteX20" fmla="*/ 635807 w 3316112"/>
                  <a:gd name="connsiteY20" fmla="*/ 273773 h 2637308"/>
                  <a:gd name="connsiteX21" fmla="*/ 613229 w 3316112"/>
                  <a:gd name="connsiteY21" fmla="*/ 228617 h 2637308"/>
                  <a:gd name="connsiteX22" fmla="*/ 538239 w 3316112"/>
                  <a:gd name="connsiteY22" fmla="*/ 192331 h 2637308"/>
                  <a:gd name="connsiteX23" fmla="*/ 461232 w 3316112"/>
                  <a:gd name="connsiteY23" fmla="*/ 129839 h 2637308"/>
                  <a:gd name="connsiteX24" fmla="*/ 319718 w 3316112"/>
                  <a:gd name="connsiteY24" fmla="*/ 81862 h 2637308"/>
                  <a:gd name="connsiteX25" fmla="*/ 251985 w 3316112"/>
                  <a:gd name="connsiteY25" fmla="*/ 47995 h 2637308"/>
                  <a:gd name="connsiteX26" fmla="*/ 218118 w 3316112"/>
                  <a:gd name="connsiteY26" fmla="*/ 25417 h 2637308"/>
                  <a:gd name="connsiteX27" fmla="*/ 323347 w 3316112"/>
                  <a:gd name="connsiteY27" fmla="*/ 4855 h 2637308"/>
                  <a:gd name="connsiteX28" fmla="*/ 685397 w 3316112"/>
                  <a:gd name="connsiteY28" fmla="*/ 16145 h 2637308"/>
                  <a:gd name="connsiteX29" fmla="*/ 883357 w 3316112"/>
                  <a:gd name="connsiteY29" fmla="*/ 22998 h 2637308"/>
                  <a:gd name="connsiteX30" fmla="*/ 1603425 w 3316112"/>
                  <a:gd name="connsiteY30" fmla="*/ 27433 h 2637308"/>
                  <a:gd name="connsiteX31" fmla="*/ 1684464 w 3316112"/>
                  <a:gd name="connsiteY31" fmla="*/ 53235 h 2637308"/>
                  <a:gd name="connsiteX32" fmla="*/ 1887261 w 3316112"/>
                  <a:gd name="connsiteY32" fmla="*/ 4049 h 2637308"/>
                  <a:gd name="connsiteX33" fmla="*/ 2287614 w 3316112"/>
                  <a:gd name="connsiteY33" fmla="*/ 22191 h 2637308"/>
                  <a:gd name="connsiteX34" fmla="*/ 2758118 w 3316112"/>
                  <a:gd name="connsiteY34" fmla="*/ 18966 h 2637308"/>
                  <a:gd name="connsiteX35" fmla="*/ 2898019 w 3316112"/>
                  <a:gd name="connsiteY35" fmla="*/ 30659 h 2637308"/>
                  <a:gd name="connsiteX36" fmla="*/ 3284665 w 3316112"/>
                  <a:gd name="connsiteY36" fmla="*/ 62912 h 2637308"/>
                  <a:gd name="connsiteX37" fmla="*/ 3316112 w 3316112"/>
                  <a:gd name="connsiteY37" fmla="*/ 183058 h 2637308"/>
                  <a:gd name="connsiteX38" fmla="*/ 3285470 w 3316112"/>
                  <a:gd name="connsiteY38" fmla="*/ 368116 h 2637308"/>
                  <a:gd name="connsiteX39" fmla="*/ 3230639 w 3316112"/>
                  <a:gd name="connsiteY39" fmla="*/ 595910 h 2637308"/>
                  <a:gd name="connsiteX40" fmla="*/ 3216528 w 3316112"/>
                  <a:gd name="connsiteY40" fmla="*/ 789434 h 2637308"/>
                  <a:gd name="connsiteX41" fmla="*/ 3185080 w 3316112"/>
                  <a:gd name="connsiteY41" fmla="*/ 928528 h 2637308"/>
                  <a:gd name="connsiteX42" fmla="*/ 3134683 w 3316112"/>
                  <a:gd name="connsiteY42" fmla="*/ 1024080 h 2637308"/>
                  <a:gd name="connsiteX43" fmla="*/ 3096785 w 3316112"/>
                  <a:gd name="connsiteY43" fmla="*/ 1097862 h 2637308"/>
                  <a:gd name="connsiteX44" fmla="*/ 3062918 w 3316112"/>
                  <a:gd name="connsiteY44" fmla="*/ 1165595 h 2637308"/>
                  <a:gd name="connsiteX45" fmla="*/ 3006474 w 3316112"/>
                  <a:gd name="connsiteY45" fmla="*/ 1244617 h 2637308"/>
                  <a:gd name="connsiteX46" fmla="*/ 2961318 w 3316112"/>
                  <a:gd name="connsiteY46" fmla="*/ 1346217 h 2637308"/>
                  <a:gd name="connsiteX47" fmla="*/ 2938740 w 3316112"/>
                  <a:gd name="connsiteY47" fmla="*/ 1391373 h 2637308"/>
                  <a:gd name="connsiteX48" fmla="*/ 2927451 w 3316112"/>
                  <a:gd name="connsiteY48" fmla="*/ 1620779 h 2637308"/>
                  <a:gd name="connsiteX49" fmla="*/ 2871007 w 3316112"/>
                  <a:gd name="connsiteY49" fmla="*/ 1786484 h 2637308"/>
                  <a:gd name="connsiteX50" fmla="*/ 2859718 w 3316112"/>
                  <a:gd name="connsiteY50" fmla="*/ 1842928 h 2637308"/>
                  <a:gd name="connsiteX51" fmla="*/ 2837140 w 3316112"/>
                  <a:gd name="connsiteY51" fmla="*/ 1876795 h 2637308"/>
                  <a:gd name="connsiteX52" fmla="*/ 2791985 w 3316112"/>
                  <a:gd name="connsiteY52" fmla="*/ 2034839 h 2637308"/>
                  <a:gd name="connsiteX53" fmla="*/ 2769407 w 3316112"/>
                  <a:gd name="connsiteY53" fmla="*/ 2113862 h 2637308"/>
                  <a:gd name="connsiteX54" fmla="*/ 2780696 w 3316112"/>
                  <a:gd name="connsiteY54" fmla="*/ 2147728 h 2637308"/>
                  <a:gd name="connsiteX55" fmla="*/ 2758118 w 3316112"/>
                  <a:gd name="connsiteY55" fmla="*/ 2249328 h 2637308"/>
                  <a:gd name="connsiteX56" fmla="*/ 2679096 w 3316112"/>
                  <a:gd name="connsiteY56" fmla="*/ 2497684 h 2637308"/>
                  <a:gd name="connsiteX57" fmla="*/ 2633940 w 3316112"/>
                  <a:gd name="connsiteY57" fmla="*/ 2633150 h 2637308"/>
                  <a:gd name="connsiteX58" fmla="*/ 2430740 w 3316112"/>
                  <a:gd name="connsiteY58" fmla="*/ 2599284 h 2637308"/>
                  <a:gd name="connsiteX59" fmla="*/ 2408162 w 3316112"/>
                  <a:gd name="connsiteY59" fmla="*/ 2565417 h 2637308"/>
                  <a:gd name="connsiteX60" fmla="*/ 2306562 w 3316112"/>
                  <a:gd name="connsiteY60" fmla="*/ 2520262 h 2637308"/>
                  <a:gd name="connsiteX61" fmla="*/ 2204962 w 3316112"/>
                  <a:gd name="connsiteY61" fmla="*/ 2452528 h 2637308"/>
                  <a:gd name="connsiteX62" fmla="*/ 2148518 w 3316112"/>
                  <a:gd name="connsiteY62" fmla="*/ 2418662 h 2637308"/>
                  <a:gd name="connsiteX63" fmla="*/ 1945318 w 3316112"/>
                  <a:gd name="connsiteY63" fmla="*/ 2396084 h 2637308"/>
                  <a:gd name="connsiteX64" fmla="*/ 1855007 w 3316112"/>
                  <a:gd name="connsiteY64" fmla="*/ 2373506 h 2637308"/>
                  <a:gd name="connsiteX65" fmla="*/ 1764696 w 3316112"/>
                  <a:gd name="connsiteY65" fmla="*/ 2339639 h 2637308"/>
                  <a:gd name="connsiteX66" fmla="*/ 1719540 w 3316112"/>
                  <a:gd name="connsiteY66" fmla="*/ 2328350 h 2637308"/>
                  <a:gd name="connsiteX67" fmla="*/ 1685674 w 3316112"/>
                  <a:gd name="connsiteY67" fmla="*/ 2305773 h 2637308"/>
                  <a:gd name="connsiteX68" fmla="*/ 1617940 w 3316112"/>
                  <a:gd name="connsiteY68" fmla="*/ 2204173 h 2637308"/>
                  <a:gd name="connsiteX69" fmla="*/ 1561495 w 3316112"/>
                  <a:gd name="connsiteY69" fmla="*/ 2091284 h 2637308"/>
                  <a:gd name="connsiteX70" fmla="*/ 1199195 w 3316112"/>
                  <a:gd name="connsiteY70" fmla="*/ 2362841 h 2637308"/>
                  <a:gd name="connsiteX71" fmla="*/ 819593 w 3316112"/>
                  <a:gd name="connsiteY71" fmla="*/ 2208045 h 2637308"/>
                  <a:gd name="connsiteX72" fmla="*/ 680309 w 3316112"/>
                  <a:gd name="connsiteY72" fmla="*/ 2161588 h 2637308"/>
                  <a:gd name="connsiteX73" fmla="*/ 431541 w 3316112"/>
                  <a:gd name="connsiteY73" fmla="*/ 2070197 h 2637308"/>
                  <a:gd name="connsiteX74" fmla="*/ 40477 w 3316112"/>
                  <a:gd name="connsiteY74" fmla="*/ 1944316 h 2637308"/>
                  <a:gd name="connsiteX75" fmla="*/ 0 w 3316112"/>
                  <a:gd name="connsiteY75" fmla="*/ 1525227 h 2637308"/>
                  <a:gd name="connsiteX0" fmla="*/ 71362 w 3316112"/>
                  <a:gd name="connsiteY0" fmla="*/ 1154306 h 2601407"/>
                  <a:gd name="connsiteX1" fmla="*/ 127807 w 3316112"/>
                  <a:gd name="connsiteY1" fmla="*/ 1131728 h 2601407"/>
                  <a:gd name="connsiteX2" fmla="*/ 383822 w 3316112"/>
                  <a:gd name="connsiteY2" fmla="*/ 1148259 h 2601407"/>
                  <a:gd name="connsiteX3" fmla="*/ 560413 w 3316112"/>
                  <a:gd name="connsiteY3" fmla="*/ 1182125 h 2601407"/>
                  <a:gd name="connsiteX4" fmla="*/ 822880 w 3316112"/>
                  <a:gd name="connsiteY4" fmla="*/ 1220023 h 2601407"/>
                  <a:gd name="connsiteX5" fmla="*/ 549345 w 3316112"/>
                  <a:gd name="connsiteY5" fmla="*/ 1698682 h 2601407"/>
                  <a:gd name="connsiteX6" fmla="*/ 877103 w 3316112"/>
                  <a:gd name="connsiteY6" fmla="*/ 1707713 h 2601407"/>
                  <a:gd name="connsiteX7" fmla="*/ 1258171 w 3316112"/>
                  <a:gd name="connsiteY7" fmla="*/ 1881206 h 2601407"/>
                  <a:gd name="connsiteX8" fmla="*/ 1724371 w 3316112"/>
                  <a:gd name="connsiteY8" fmla="*/ 1956797 h 2601407"/>
                  <a:gd name="connsiteX9" fmla="*/ 1572785 w 3316112"/>
                  <a:gd name="connsiteY9" fmla="*/ 1233328 h 2601407"/>
                  <a:gd name="connsiteX10" fmla="*/ 1505051 w 3316112"/>
                  <a:gd name="connsiteY10" fmla="*/ 1086573 h 2601407"/>
                  <a:gd name="connsiteX11" fmla="*/ 1426029 w 3316112"/>
                  <a:gd name="connsiteY11" fmla="*/ 973684 h 2601407"/>
                  <a:gd name="connsiteX12" fmla="*/ 1347007 w 3316112"/>
                  <a:gd name="connsiteY12" fmla="*/ 894662 h 2601407"/>
                  <a:gd name="connsiteX13" fmla="*/ 1290562 w 3316112"/>
                  <a:gd name="connsiteY13" fmla="*/ 826928 h 2601407"/>
                  <a:gd name="connsiteX14" fmla="*/ 1222829 w 3316112"/>
                  <a:gd name="connsiteY14" fmla="*/ 725328 h 2601407"/>
                  <a:gd name="connsiteX15" fmla="*/ 1132518 w 3316112"/>
                  <a:gd name="connsiteY15" fmla="*/ 646306 h 2601407"/>
                  <a:gd name="connsiteX16" fmla="*/ 1008340 w 3316112"/>
                  <a:gd name="connsiteY16" fmla="*/ 578573 h 2601407"/>
                  <a:gd name="connsiteX17" fmla="*/ 964394 w 3316112"/>
                  <a:gd name="connsiteY17" fmla="*/ 547528 h 2601407"/>
                  <a:gd name="connsiteX18" fmla="*/ 803528 w 3316112"/>
                  <a:gd name="connsiteY18" fmla="*/ 392306 h 2601407"/>
                  <a:gd name="connsiteX19" fmla="*/ 669674 w 3316112"/>
                  <a:gd name="connsiteY19" fmla="*/ 307639 h 2601407"/>
                  <a:gd name="connsiteX20" fmla="*/ 635807 w 3316112"/>
                  <a:gd name="connsiteY20" fmla="*/ 273773 h 2601407"/>
                  <a:gd name="connsiteX21" fmla="*/ 613229 w 3316112"/>
                  <a:gd name="connsiteY21" fmla="*/ 228617 h 2601407"/>
                  <a:gd name="connsiteX22" fmla="*/ 538239 w 3316112"/>
                  <a:gd name="connsiteY22" fmla="*/ 192331 h 2601407"/>
                  <a:gd name="connsiteX23" fmla="*/ 461232 w 3316112"/>
                  <a:gd name="connsiteY23" fmla="*/ 129839 h 2601407"/>
                  <a:gd name="connsiteX24" fmla="*/ 319718 w 3316112"/>
                  <a:gd name="connsiteY24" fmla="*/ 81862 h 2601407"/>
                  <a:gd name="connsiteX25" fmla="*/ 251985 w 3316112"/>
                  <a:gd name="connsiteY25" fmla="*/ 47995 h 2601407"/>
                  <a:gd name="connsiteX26" fmla="*/ 218118 w 3316112"/>
                  <a:gd name="connsiteY26" fmla="*/ 25417 h 2601407"/>
                  <a:gd name="connsiteX27" fmla="*/ 323347 w 3316112"/>
                  <a:gd name="connsiteY27" fmla="*/ 4855 h 2601407"/>
                  <a:gd name="connsiteX28" fmla="*/ 685397 w 3316112"/>
                  <a:gd name="connsiteY28" fmla="*/ 16145 h 2601407"/>
                  <a:gd name="connsiteX29" fmla="*/ 883357 w 3316112"/>
                  <a:gd name="connsiteY29" fmla="*/ 22998 h 2601407"/>
                  <a:gd name="connsiteX30" fmla="*/ 1603425 w 3316112"/>
                  <a:gd name="connsiteY30" fmla="*/ 27433 h 2601407"/>
                  <a:gd name="connsiteX31" fmla="*/ 1684464 w 3316112"/>
                  <a:gd name="connsiteY31" fmla="*/ 53235 h 2601407"/>
                  <a:gd name="connsiteX32" fmla="*/ 1887261 w 3316112"/>
                  <a:gd name="connsiteY32" fmla="*/ 4049 h 2601407"/>
                  <a:gd name="connsiteX33" fmla="*/ 2287614 w 3316112"/>
                  <a:gd name="connsiteY33" fmla="*/ 22191 h 2601407"/>
                  <a:gd name="connsiteX34" fmla="*/ 2758118 w 3316112"/>
                  <a:gd name="connsiteY34" fmla="*/ 18966 h 2601407"/>
                  <a:gd name="connsiteX35" fmla="*/ 2898019 w 3316112"/>
                  <a:gd name="connsiteY35" fmla="*/ 30659 h 2601407"/>
                  <a:gd name="connsiteX36" fmla="*/ 3284665 w 3316112"/>
                  <a:gd name="connsiteY36" fmla="*/ 62912 h 2601407"/>
                  <a:gd name="connsiteX37" fmla="*/ 3316112 w 3316112"/>
                  <a:gd name="connsiteY37" fmla="*/ 183058 h 2601407"/>
                  <a:gd name="connsiteX38" fmla="*/ 3285470 w 3316112"/>
                  <a:gd name="connsiteY38" fmla="*/ 368116 h 2601407"/>
                  <a:gd name="connsiteX39" fmla="*/ 3230639 w 3316112"/>
                  <a:gd name="connsiteY39" fmla="*/ 595910 h 2601407"/>
                  <a:gd name="connsiteX40" fmla="*/ 3216528 w 3316112"/>
                  <a:gd name="connsiteY40" fmla="*/ 789434 h 2601407"/>
                  <a:gd name="connsiteX41" fmla="*/ 3185080 w 3316112"/>
                  <a:gd name="connsiteY41" fmla="*/ 928528 h 2601407"/>
                  <a:gd name="connsiteX42" fmla="*/ 3134683 w 3316112"/>
                  <a:gd name="connsiteY42" fmla="*/ 1024080 h 2601407"/>
                  <a:gd name="connsiteX43" fmla="*/ 3096785 w 3316112"/>
                  <a:gd name="connsiteY43" fmla="*/ 1097862 h 2601407"/>
                  <a:gd name="connsiteX44" fmla="*/ 3062918 w 3316112"/>
                  <a:gd name="connsiteY44" fmla="*/ 1165595 h 2601407"/>
                  <a:gd name="connsiteX45" fmla="*/ 3006474 w 3316112"/>
                  <a:gd name="connsiteY45" fmla="*/ 1244617 h 2601407"/>
                  <a:gd name="connsiteX46" fmla="*/ 2961318 w 3316112"/>
                  <a:gd name="connsiteY46" fmla="*/ 1346217 h 2601407"/>
                  <a:gd name="connsiteX47" fmla="*/ 2938740 w 3316112"/>
                  <a:gd name="connsiteY47" fmla="*/ 1391373 h 2601407"/>
                  <a:gd name="connsiteX48" fmla="*/ 2927451 w 3316112"/>
                  <a:gd name="connsiteY48" fmla="*/ 1620779 h 2601407"/>
                  <a:gd name="connsiteX49" fmla="*/ 2871007 w 3316112"/>
                  <a:gd name="connsiteY49" fmla="*/ 1786484 h 2601407"/>
                  <a:gd name="connsiteX50" fmla="*/ 2859718 w 3316112"/>
                  <a:gd name="connsiteY50" fmla="*/ 1842928 h 2601407"/>
                  <a:gd name="connsiteX51" fmla="*/ 2837140 w 3316112"/>
                  <a:gd name="connsiteY51" fmla="*/ 1876795 h 2601407"/>
                  <a:gd name="connsiteX52" fmla="*/ 2791985 w 3316112"/>
                  <a:gd name="connsiteY52" fmla="*/ 2034839 h 2601407"/>
                  <a:gd name="connsiteX53" fmla="*/ 2769407 w 3316112"/>
                  <a:gd name="connsiteY53" fmla="*/ 2113862 h 2601407"/>
                  <a:gd name="connsiteX54" fmla="*/ 2780696 w 3316112"/>
                  <a:gd name="connsiteY54" fmla="*/ 2147728 h 2601407"/>
                  <a:gd name="connsiteX55" fmla="*/ 2758118 w 3316112"/>
                  <a:gd name="connsiteY55" fmla="*/ 2249328 h 2601407"/>
                  <a:gd name="connsiteX56" fmla="*/ 2679096 w 3316112"/>
                  <a:gd name="connsiteY56" fmla="*/ 2497684 h 2601407"/>
                  <a:gd name="connsiteX57" fmla="*/ 2430740 w 3316112"/>
                  <a:gd name="connsiteY57" fmla="*/ 2599284 h 2601407"/>
                  <a:gd name="connsiteX58" fmla="*/ 2408162 w 3316112"/>
                  <a:gd name="connsiteY58" fmla="*/ 2565417 h 2601407"/>
                  <a:gd name="connsiteX59" fmla="*/ 2306562 w 3316112"/>
                  <a:gd name="connsiteY59" fmla="*/ 2520262 h 2601407"/>
                  <a:gd name="connsiteX60" fmla="*/ 2204962 w 3316112"/>
                  <a:gd name="connsiteY60" fmla="*/ 2452528 h 2601407"/>
                  <a:gd name="connsiteX61" fmla="*/ 2148518 w 3316112"/>
                  <a:gd name="connsiteY61" fmla="*/ 2418662 h 2601407"/>
                  <a:gd name="connsiteX62" fmla="*/ 1945318 w 3316112"/>
                  <a:gd name="connsiteY62" fmla="*/ 2396084 h 2601407"/>
                  <a:gd name="connsiteX63" fmla="*/ 1855007 w 3316112"/>
                  <a:gd name="connsiteY63" fmla="*/ 2373506 h 2601407"/>
                  <a:gd name="connsiteX64" fmla="*/ 1764696 w 3316112"/>
                  <a:gd name="connsiteY64" fmla="*/ 2339639 h 2601407"/>
                  <a:gd name="connsiteX65" fmla="*/ 1719540 w 3316112"/>
                  <a:gd name="connsiteY65" fmla="*/ 2328350 h 2601407"/>
                  <a:gd name="connsiteX66" fmla="*/ 1685674 w 3316112"/>
                  <a:gd name="connsiteY66" fmla="*/ 2305773 h 2601407"/>
                  <a:gd name="connsiteX67" fmla="*/ 1617940 w 3316112"/>
                  <a:gd name="connsiteY67" fmla="*/ 2204173 h 2601407"/>
                  <a:gd name="connsiteX68" fmla="*/ 1561495 w 3316112"/>
                  <a:gd name="connsiteY68" fmla="*/ 2091284 h 2601407"/>
                  <a:gd name="connsiteX69" fmla="*/ 1199195 w 3316112"/>
                  <a:gd name="connsiteY69" fmla="*/ 2362841 h 2601407"/>
                  <a:gd name="connsiteX70" fmla="*/ 819593 w 3316112"/>
                  <a:gd name="connsiteY70" fmla="*/ 2208045 h 2601407"/>
                  <a:gd name="connsiteX71" fmla="*/ 680309 w 3316112"/>
                  <a:gd name="connsiteY71" fmla="*/ 2161588 h 2601407"/>
                  <a:gd name="connsiteX72" fmla="*/ 431541 w 3316112"/>
                  <a:gd name="connsiteY72" fmla="*/ 2070197 h 2601407"/>
                  <a:gd name="connsiteX73" fmla="*/ 40477 w 3316112"/>
                  <a:gd name="connsiteY73" fmla="*/ 1944316 h 2601407"/>
                  <a:gd name="connsiteX74" fmla="*/ 0 w 3316112"/>
                  <a:gd name="connsiteY74" fmla="*/ 1525227 h 2601407"/>
                  <a:gd name="connsiteX0" fmla="*/ 71362 w 3316112"/>
                  <a:gd name="connsiteY0" fmla="*/ 1154306 h 2565684"/>
                  <a:gd name="connsiteX1" fmla="*/ 127807 w 3316112"/>
                  <a:gd name="connsiteY1" fmla="*/ 1131728 h 2565684"/>
                  <a:gd name="connsiteX2" fmla="*/ 383822 w 3316112"/>
                  <a:gd name="connsiteY2" fmla="*/ 1148259 h 2565684"/>
                  <a:gd name="connsiteX3" fmla="*/ 560413 w 3316112"/>
                  <a:gd name="connsiteY3" fmla="*/ 1182125 h 2565684"/>
                  <a:gd name="connsiteX4" fmla="*/ 822880 w 3316112"/>
                  <a:gd name="connsiteY4" fmla="*/ 1220023 h 2565684"/>
                  <a:gd name="connsiteX5" fmla="*/ 549345 w 3316112"/>
                  <a:gd name="connsiteY5" fmla="*/ 1698682 h 2565684"/>
                  <a:gd name="connsiteX6" fmla="*/ 877103 w 3316112"/>
                  <a:gd name="connsiteY6" fmla="*/ 1707713 h 2565684"/>
                  <a:gd name="connsiteX7" fmla="*/ 1258171 w 3316112"/>
                  <a:gd name="connsiteY7" fmla="*/ 1881206 h 2565684"/>
                  <a:gd name="connsiteX8" fmla="*/ 1724371 w 3316112"/>
                  <a:gd name="connsiteY8" fmla="*/ 1956797 h 2565684"/>
                  <a:gd name="connsiteX9" fmla="*/ 1572785 w 3316112"/>
                  <a:gd name="connsiteY9" fmla="*/ 1233328 h 2565684"/>
                  <a:gd name="connsiteX10" fmla="*/ 1505051 w 3316112"/>
                  <a:gd name="connsiteY10" fmla="*/ 1086573 h 2565684"/>
                  <a:gd name="connsiteX11" fmla="*/ 1426029 w 3316112"/>
                  <a:gd name="connsiteY11" fmla="*/ 973684 h 2565684"/>
                  <a:gd name="connsiteX12" fmla="*/ 1347007 w 3316112"/>
                  <a:gd name="connsiteY12" fmla="*/ 894662 h 2565684"/>
                  <a:gd name="connsiteX13" fmla="*/ 1290562 w 3316112"/>
                  <a:gd name="connsiteY13" fmla="*/ 826928 h 2565684"/>
                  <a:gd name="connsiteX14" fmla="*/ 1222829 w 3316112"/>
                  <a:gd name="connsiteY14" fmla="*/ 725328 h 2565684"/>
                  <a:gd name="connsiteX15" fmla="*/ 1132518 w 3316112"/>
                  <a:gd name="connsiteY15" fmla="*/ 646306 h 2565684"/>
                  <a:gd name="connsiteX16" fmla="*/ 1008340 w 3316112"/>
                  <a:gd name="connsiteY16" fmla="*/ 578573 h 2565684"/>
                  <a:gd name="connsiteX17" fmla="*/ 964394 w 3316112"/>
                  <a:gd name="connsiteY17" fmla="*/ 547528 h 2565684"/>
                  <a:gd name="connsiteX18" fmla="*/ 803528 w 3316112"/>
                  <a:gd name="connsiteY18" fmla="*/ 392306 h 2565684"/>
                  <a:gd name="connsiteX19" fmla="*/ 669674 w 3316112"/>
                  <a:gd name="connsiteY19" fmla="*/ 307639 h 2565684"/>
                  <a:gd name="connsiteX20" fmla="*/ 635807 w 3316112"/>
                  <a:gd name="connsiteY20" fmla="*/ 273773 h 2565684"/>
                  <a:gd name="connsiteX21" fmla="*/ 613229 w 3316112"/>
                  <a:gd name="connsiteY21" fmla="*/ 228617 h 2565684"/>
                  <a:gd name="connsiteX22" fmla="*/ 538239 w 3316112"/>
                  <a:gd name="connsiteY22" fmla="*/ 192331 h 2565684"/>
                  <a:gd name="connsiteX23" fmla="*/ 461232 w 3316112"/>
                  <a:gd name="connsiteY23" fmla="*/ 129839 h 2565684"/>
                  <a:gd name="connsiteX24" fmla="*/ 319718 w 3316112"/>
                  <a:gd name="connsiteY24" fmla="*/ 81862 h 2565684"/>
                  <a:gd name="connsiteX25" fmla="*/ 251985 w 3316112"/>
                  <a:gd name="connsiteY25" fmla="*/ 47995 h 2565684"/>
                  <a:gd name="connsiteX26" fmla="*/ 218118 w 3316112"/>
                  <a:gd name="connsiteY26" fmla="*/ 25417 h 2565684"/>
                  <a:gd name="connsiteX27" fmla="*/ 323347 w 3316112"/>
                  <a:gd name="connsiteY27" fmla="*/ 4855 h 2565684"/>
                  <a:gd name="connsiteX28" fmla="*/ 685397 w 3316112"/>
                  <a:gd name="connsiteY28" fmla="*/ 16145 h 2565684"/>
                  <a:gd name="connsiteX29" fmla="*/ 883357 w 3316112"/>
                  <a:gd name="connsiteY29" fmla="*/ 22998 h 2565684"/>
                  <a:gd name="connsiteX30" fmla="*/ 1603425 w 3316112"/>
                  <a:gd name="connsiteY30" fmla="*/ 27433 h 2565684"/>
                  <a:gd name="connsiteX31" fmla="*/ 1684464 w 3316112"/>
                  <a:gd name="connsiteY31" fmla="*/ 53235 h 2565684"/>
                  <a:gd name="connsiteX32" fmla="*/ 1887261 w 3316112"/>
                  <a:gd name="connsiteY32" fmla="*/ 4049 h 2565684"/>
                  <a:gd name="connsiteX33" fmla="*/ 2287614 w 3316112"/>
                  <a:gd name="connsiteY33" fmla="*/ 22191 h 2565684"/>
                  <a:gd name="connsiteX34" fmla="*/ 2758118 w 3316112"/>
                  <a:gd name="connsiteY34" fmla="*/ 18966 h 2565684"/>
                  <a:gd name="connsiteX35" fmla="*/ 2898019 w 3316112"/>
                  <a:gd name="connsiteY35" fmla="*/ 30659 h 2565684"/>
                  <a:gd name="connsiteX36" fmla="*/ 3284665 w 3316112"/>
                  <a:gd name="connsiteY36" fmla="*/ 62912 h 2565684"/>
                  <a:gd name="connsiteX37" fmla="*/ 3316112 w 3316112"/>
                  <a:gd name="connsiteY37" fmla="*/ 183058 h 2565684"/>
                  <a:gd name="connsiteX38" fmla="*/ 3285470 w 3316112"/>
                  <a:gd name="connsiteY38" fmla="*/ 368116 h 2565684"/>
                  <a:gd name="connsiteX39" fmla="*/ 3230639 w 3316112"/>
                  <a:gd name="connsiteY39" fmla="*/ 595910 h 2565684"/>
                  <a:gd name="connsiteX40" fmla="*/ 3216528 w 3316112"/>
                  <a:gd name="connsiteY40" fmla="*/ 789434 h 2565684"/>
                  <a:gd name="connsiteX41" fmla="*/ 3185080 w 3316112"/>
                  <a:gd name="connsiteY41" fmla="*/ 928528 h 2565684"/>
                  <a:gd name="connsiteX42" fmla="*/ 3134683 w 3316112"/>
                  <a:gd name="connsiteY42" fmla="*/ 1024080 h 2565684"/>
                  <a:gd name="connsiteX43" fmla="*/ 3096785 w 3316112"/>
                  <a:gd name="connsiteY43" fmla="*/ 1097862 h 2565684"/>
                  <a:gd name="connsiteX44" fmla="*/ 3062918 w 3316112"/>
                  <a:gd name="connsiteY44" fmla="*/ 1165595 h 2565684"/>
                  <a:gd name="connsiteX45" fmla="*/ 3006474 w 3316112"/>
                  <a:gd name="connsiteY45" fmla="*/ 1244617 h 2565684"/>
                  <a:gd name="connsiteX46" fmla="*/ 2961318 w 3316112"/>
                  <a:gd name="connsiteY46" fmla="*/ 1346217 h 2565684"/>
                  <a:gd name="connsiteX47" fmla="*/ 2938740 w 3316112"/>
                  <a:gd name="connsiteY47" fmla="*/ 1391373 h 2565684"/>
                  <a:gd name="connsiteX48" fmla="*/ 2927451 w 3316112"/>
                  <a:gd name="connsiteY48" fmla="*/ 1620779 h 2565684"/>
                  <a:gd name="connsiteX49" fmla="*/ 2871007 w 3316112"/>
                  <a:gd name="connsiteY49" fmla="*/ 1786484 h 2565684"/>
                  <a:gd name="connsiteX50" fmla="*/ 2859718 w 3316112"/>
                  <a:gd name="connsiteY50" fmla="*/ 1842928 h 2565684"/>
                  <a:gd name="connsiteX51" fmla="*/ 2837140 w 3316112"/>
                  <a:gd name="connsiteY51" fmla="*/ 1876795 h 2565684"/>
                  <a:gd name="connsiteX52" fmla="*/ 2791985 w 3316112"/>
                  <a:gd name="connsiteY52" fmla="*/ 2034839 h 2565684"/>
                  <a:gd name="connsiteX53" fmla="*/ 2769407 w 3316112"/>
                  <a:gd name="connsiteY53" fmla="*/ 2113862 h 2565684"/>
                  <a:gd name="connsiteX54" fmla="*/ 2780696 w 3316112"/>
                  <a:gd name="connsiteY54" fmla="*/ 2147728 h 2565684"/>
                  <a:gd name="connsiteX55" fmla="*/ 2758118 w 3316112"/>
                  <a:gd name="connsiteY55" fmla="*/ 2249328 h 2565684"/>
                  <a:gd name="connsiteX56" fmla="*/ 2679096 w 3316112"/>
                  <a:gd name="connsiteY56" fmla="*/ 2497684 h 2565684"/>
                  <a:gd name="connsiteX57" fmla="*/ 2408162 w 3316112"/>
                  <a:gd name="connsiteY57" fmla="*/ 2565417 h 2565684"/>
                  <a:gd name="connsiteX58" fmla="*/ 2306562 w 3316112"/>
                  <a:gd name="connsiteY58" fmla="*/ 2520262 h 2565684"/>
                  <a:gd name="connsiteX59" fmla="*/ 2204962 w 3316112"/>
                  <a:gd name="connsiteY59" fmla="*/ 2452528 h 2565684"/>
                  <a:gd name="connsiteX60" fmla="*/ 2148518 w 3316112"/>
                  <a:gd name="connsiteY60" fmla="*/ 2418662 h 2565684"/>
                  <a:gd name="connsiteX61" fmla="*/ 1945318 w 3316112"/>
                  <a:gd name="connsiteY61" fmla="*/ 2396084 h 2565684"/>
                  <a:gd name="connsiteX62" fmla="*/ 1855007 w 3316112"/>
                  <a:gd name="connsiteY62" fmla="*/ 2373506 h 2565684"/>
                  <a:gd name="connsiteX63" fmla="*/ 1764696 w 3316112"/>
                  <a:gd name="connsiteY63" fmla="*/ 2339639 h 2565684"/>
                  <a:gd name="connsiteX64" fmla="*/ 1719540 w 3316112"/>
                  <a:gd name="connsiteY64" fmla="*/ 2328350 h 2565684"/>
                  <a:gd name="connsiteX65" fmla="*/ 1685674 w 3316112"/>
                  <a:gd name="connsiteY65" fmla="*/ 2305773 h 2565684"/>
                  <a:gd name="connsiteX66" fmla="*/ 1617940 w 3316112"/>
                  <a:gd name="connsiteY66" fmla="*/ 2204173 h 2565684"/>
                  <a:gd name="connsiteX67" fmla="*/ 1561495 w 3316112"/>
                  <a:gd name="connsiteY67" fmla="*/ 2091284 h 2565684"/>
                  <a:gd name="connsiteX68" fmla="*/ 1199195 w 3316112"/>
                  <a:gd name="connsiteY68" fmla="*/ 2362841 h 2565684"/>
                  <a:gd name="connsiteX69" fmla="*/ 819593 w 3316112"/>
                  <a:gd name="connsiteY69" fmla="*/ 2208045 h 2565684"/>
                  <a:gd name="connsiteX70" fmla="*/ 680309 w 3316112"/>
                  <a:gd name="connsiteY70" fmla="*/ 2161588 h 2565684"/>
                  <a:gd name="connsiteX71" fmla="*/ 431541 w 3316112"/>
                  <a:gd name="connsiteY71" fmla="*/ 2070197 h 2565684"/>
                  <a:gd name="connsiteX72" fmla="*/ 40477 w 3316112"/>
                  <a:gd name="connsiteY72" fmla="*/ 1944316 h 2565684"/>
                  <a:gd name="connsiteX73" fmla="*/ 0 w 3316112"/>
                  <a:gd name="connsiteY73" fmla="*/ 1525227 h 2565684"/>
                  <a:gd name="connsiteX0" fmla="*/ 71362 w 3316112"/>
                  <a:gd name="connsiteY0" fmla="*/ 1154306 h 2571555"/>
                  <a:gd name="connsiteX1" fmla="*/ 127807 w 3316112"/>
                  <a:gd name="connsiteY1" fmla="*/ 1131728 h 2571555"/>
                  <a:gd name="connsiteX2" fmla="*/ 383822 w 3316112"/>
                  <a:gd name="connsiteY2" fmla="*/ 1148259 h 2571555"/>
                  <a:gd name="connsiteX3" fmla="*/ 560413 w 3316112"/>
                  <a:gd name="connsiteY3" fmla="*/ 1182125 h 2571555"/>
                  <a:gd name="connsiteX4" fmla="*/ 822880 w 3316112"/>
                  <a:gd name="connsiteY4" fmla="*/ 1220023 h 2571555"/>
                  <a:gd name="connsiteX5" fmla="*/ 549345 w 3316112"/>
                  <a:gd name="connsiteY5" fmla="*/ 1698682 h 2571555"/>
                  <a:gd name="connsiteX6" fmla="*/ 877103 w 3316112"/>
                  <a:gd name="connsiteY6" fmla="*/ 1707713 h 2571555"/>
                  <a:gd name="connsiteX7" fmla="*/ 1258171 w 3316112"/>
                  <a:gd name="connsiteY7" fmla="*/ 1881206 h 2571555"/>
                  <a:gd name="connsiteX8" fmla="*/ 1724371 w 3316112"/>
                  <a:gd name="connsiteY8" fmla="*/ 1956797 h 2571555"/>
                  <a:gd name="connsiteX9" fmla="*/ 1572785 w 3316112"/>
                  <a:gd name="connsiteY9" fmla="*/ 1233328 h 2571555"/>
                  <a:gd name="connsiteX10" fmla="*/ 1505051 w 3316112"/>
                  <a:gd name="connsiteY10" fmla="*/ 1086573 h 2571555"/>
                  <a:gd name="connsiteX11" fmla="*/ 1426029 w 3316112"/>
                  <a:gd name="connsiteY11" fmla="*/ 973684 h 2571555"/>
                  <a:gd name="connsiteX12" fmla="*/ 1347007 w 3316112"/>
                  <a:gd name="connsiteY12" fmla="*/ 894662 h 2571555"/>
                  <a:gd name="connsiteX13" fmla="*/ 1290562 w 3316112"/>
                  <a:gd name="connsiteY13" fmla="*/ 826928 h 2571555"/>
                  <a:gd name="connsiteX14" fmla="*/ 1222829 w 3316112"/>
                  <a:gd name="connsiteY14" fmla="*/ 725328 h 2571555"/>
                  <a:gd name="connsiteX15" fmla="*/ 1132518 w 3316112"/>
                  <a:gd name="connsiteY15" fmla="*/ 646306 h 2571555"/>
                  <a:gd name="connsiteX16" fmla="*/ 1008340 w 3316112"/>
                  <a:gd name="connsiteY16" fmla="*/ 578573 h 2571555"/>
                  <a:gd name="connsiteX17" fmla="*/ 964394 w 3316112"/>
                  <a:gd name="connsiteY17" fmla="*/ 547528 h 2571555"/>
                  <a:gd name="connsiteX18" fmla="*/ 803528 w 3316112"/>
                  <a:gd name="connsiteY18" fmla="*/ 392306 h 2571555"/>
                  <a:gd name="connsiteX19" fmla="*/ 669674 w 3316112"/>
                  <a:gd name="connsiteY19" fmla="*/ 307639 h 2571555"/>
                  <a:gd name="connsiteX20" fmla="*/ 635807 w 3316112"/>
                  <a:gd name="connsiteY20" fmla="*/ 273773 h 2571555"/>
                  <a:gd name="connsiteX21" fmla="*/ 613229 w 3316112"/>
                  <a:gd name="connsiteY21" fmla="*/ 228617 h 2571555"/>
                  <a:gd name="connsiteX22" fmla="*/ 538239 w 3316112"/>
                  <a:gd name="connsiteY22" fmla="*/ 192331 h 2571555"/>
                  <a:gd name="connsiteX23" fmla="*/ 461232 w 3316112"/>
                  <a:gd name="connsiteY23" fmla="*/ 129839 h 2571555"/>
                  <a:gd name="connsiteX24" fmla="*/ 319718 w 3316112"/>
                  <a:gd name="connsiteY24" fmla="*/ 81862 h 2571555"/>
                  <a:gd name="connsiteX25" fmla="*/ 251985 w 3316112"/>
                  <a:gd name="connsiteY25" fmla="*/ 47995 h 2571555"/>
                  <a:gd name="connsiteX26" fmla="*/ 218118 w 3316112"/>
                  <a:gd name="connsiteY26" fmla="*/ 25417 h 2571555"/>
                  <a:gd name="connsiteX27" fmla="*/ 323347 w 3316112"/>
                  <a:gd name="connsiteY27" fmla="*/ 4855 h 2571555"/>
                  <a:gd name="connsiteX28" fmla="*/ 685397 w 3316112"/>
                  <a:gd name="connsiteY28" fmla="*/ 16145 h 2571555"/>
                  <a:gd name="connsiteX29" fmla="*/ 883357 w 3316112"/>
                  <a:gd name="connsiteY29" fmla="*/ 22998 h 2571555"/>
                  <a:gd name="connsiteX30" fmla="*/ 1603425 w 3316112"/>
                  <a:gd name="connsiteY30" fmla="*/ 27433 h 2571555"/>
                  <a:gd name="connsiteX31" fmla="*/ 1684464 w 3316112"/>
                  <a:gd name="connsiteY31" fmla="*/ 53235 h 2571555"/>
                  <a:gd name="connsiteX32" fmla="*/ 1887261 w 3316112"/>
                  <a:gd name="connsiteY32" fmla="*/ 4049 h 2571555"/>
                  <a:gd name="connsiteX33" fmla="*/ 2287614 w 3316112"/>
                  <a:gd name="connsiteY33" fmla="*/ 22191 h 2571555"/>
                  <a:gd name="connsiteX34" fmla="*/ 2758118 w 3316112"/>
                  <a:gd name="connsiteY34" fmla="*/ 18966 h 2571555"/>
                  <a:gd name="connsiteX35" fmla="*/ 2898019 w 3316112"/>
                  <a:gd name="connsiteY35" fmla="*/ 30659 h 2571555"/>
                  <a:gd name="connsiteX36" fmla="*/ 3284665 w 3316112"/>
                  <a:gd name="connsiteY36" fmla="*/ 62912 h 2571555"/>
                  <a:gd name="connsiteX37" fmla="*/ 3316112 w 3316112"/>
                  <a:gd name="connsiteY37" fmla="*/ 183058 h 2571555"/>
                  <a:gd name="connsiteX38" fmla="*/ 3285470 w 3316112"/>
                  <a:gd name="connsiteY38" fmla="*/ 368116 h 2571555"/>
                  <a:gd name="connsiteX39" fmla="*/ 3230639 w 3316112"/>
                  <a:gd name="connsiteY39" fmla="*/ 595910 h 2571555"/>
                  <a:gd name="connsiteX40" fmla="*/ 3216528 w 3316112"/>
                  <a:gd name="connsiteY40" fmla="*/ 789434 h 2571555"/>
                  <a:gd name="connsiteX41" fmla="*/ 3185080 w 3316112"/>
                  <a:gd name="connsiteY41" fmla="*/ 928528 h 2571555"/>
                  <a:gd name="connsiteX42" fmla="*/ 3134683 w 3316112"/>
                  <a:gd name="connsiteY42" fmla="*/ 1024080 h 2571555"/>
                  <a:gd name="connsiteX43" fmla="*/ 3096785 w 3316112"/>
                  <a:gd name="connsiteY43" fmla="*/ 1097862 h 2571555"/>
                  <a:gd name="connsiteX44" fmla="*/ 3062918 w 3316112"/>
                  <a:gd name="connsiteY44" fmla="*/ 1165595 h 2571555"/>
                  <a:gd name="connsiteX45" fmla="*/ 3006474 w 3316112"/>
                  <a:gd name="connsiteY45" fmla="*/ 1244617 h 2571555"/>
                  <a:gd name="connsiteX46" fmla="*/ 2961318 w 3316112"/>
                  <a:gd name="connsiteY46" fmla="*/ 1346217 h 2571555"/>
                  <a:gd name="connsiteX47" fmla="*/ 2938740 w 3316112"/>
                  <a:gd name="connsiteY47" fmla="*/ 1391373 h 2571555"/>
                  <a:gd name="connsiteX48" fmla="*/ 2927451 w 3316112"/>
                  <a:gd name="connsiteY48" fmla="*/ 1620779 h 2571555"/>
                  <a:gd name="connsiteX49" fmla="*/ 2871007 w 3316112"/>
                  <a:gd name="connsiteY49" fmla="*/ 1786484 h 2571555"/>
                  <a:gd name="connsiteX50" fmla="*/ 2859718 w 3316112"/>
                  <a:gd name="connsiteY50" fmla="*/ 1842928 h 2571555"/>
                  <a:gd name="connsiteX51" fmla="*/ 2837140 w 3316112"/>
                  <a:gd name="connsiteY51" fmla="*/ 1876795 h 2571555"/>
                  <a:gd name="connsiteX52" fmla="*/ 2791985 w 3316112"/>
                  <a:gd name="connsiteY52" fmla="*/ 2034839 h 2571555"/>
                  <a:gd name="connsiteX53" fmla="*/ 2769407 w 3316112"/>
                  <a:gd name="connsiteY53" fmla="*/ 2113862 h 2571555"/>
                  <a:gd name="connsiteX54" fmla="*/ 2780696 w 3316112"/>
                  <a:gd name="connsiteY54" fmla="*/ 2147728 h 2571555"/>
                  <a:gd name="connsiteX55" fmla="*/ 2758118 w 3316112"/>
                  <a:gd name="connsiteY55" fmla="*/ 2249328 h 2571555"/>
                  <a:gd name="connsiteX56" fmla="*/ 2679096 w 3316112"/>
                  <a:gd name="connsiteY56" fmla="*/ 2497684 h 2571555"/>
                  <a:gd name="connsiteX57" fmla="*/ 2408162 w 3316112"/>
                  <a:gd name="connsiteY57" fmla="*/ 2565417 h 2571555"/>
                  <a:gd name="connsiteX58" fmla="*/ 2392826 w 3316112"/>
                  <a:gd name="connsiteY58" fmla="*/ 2370737 h 2571555"/>
                  <a:gd name="connsiteX59" fmla="*/ 2204962 w 3316112"/>
                  <a:gd name="connsiteY59" fmla="*/ 2452528 h 2571555"/>
                  <a:gd name="connsiteX60" fmla="*/ 2148518 w 3316112"/>
                  <a:gd name="connsiteY60" fmla="*/ 2418662 h 2571555"/>
                  <a:gd name="connsiteX61" fmla="*/ 1945318 w 3316112"/>
                  <a:gd name="connsiteY61" fmla="*/ 2396084 h 2571555"/>
                  <a:gd name="connsiteX62" fmla="*/ 1855007 w 3316112"/>
                  <a:gd name="connsiteY62" fmla="*/ 2373506 h 2571555"/>
                  <a:gd name="connsiteX63" fmla="*/ 1764696 w 3316112"/>
                  <a:gd name="connsiteY63" fmla="*/ 2339639 h 2571555"/>
                  <a:gd name="connsiteX64" fmla="*/ 1719540 w 3316112"/>
                  <a:gd name="connsiteY64" fmla="*/ 2328350 h 2571555"/>
                  <a:gd name="connsiteX65" fmla="*/ 1685674 w 3316112"/>
                  <a:gd name="connsiteY65" fmla="*/ 2305773 h 2571555"/>
                  <a:gd name="connsiteX66" fmla="*/ 1617940 w 3316112"/>
                  <a:gd name="connsiteY66" fmla="*/ 2204173 h 2571555"/>
                  <a:gd name="connsiteX67" fmla="*/ 1561495 w 3316112"/>
                  <a:gd name="connsiteY67" fmla="*/ 2091284 h 2571555"/>
                  <a:gd name="connsiteX68" fmla="*/ 1199195 w 3316112"/>
                  <a:gd name="connsiteY68" fmla="*/ 2362841 h 2571555"/>
                  <a:gd name="connsiteX69" fmla="*/ 819593 w 3316112"/>
                  <a:gd name="connsiteY69" fmla="*/ 2208045 h 2571555"/>
                  <a:gd name="connsiteX70" fmla="*/ 680309 w 3316112"/>
                  <a:gd name="connsiteY70" fmla="*/ 2161588 h 2571555"/>
                  <a:gd name="connsiteX71" fmla="*/ 431541 w 3316112"/>
                  <a:gd name="connsiteY71" fmla="*/ 2070197 h 2571555"/>
                  <a:gd name="connsiteX72" fmla="*/ 40477 w 3316112"/>
                  <a:gd name="connsiteY72" fmla="*/ 1944316 h 2571555"/>
                  <a:gd name="connsiteX73" fmla="*/ 0 w 3316112"/>
                  <a:gd name="connsiteY73" fmla="*/ 1525227 h 2571555"/>
                  <a:gd name="connsiteX0" fmla="*/ 71362 w 3316112"/>
                  <a:gd name="connsiteY0" fmla="*/ 1154306 h 2565446"/>
                  <a:gd name="connsiteX1" fmla="*/ 127807 w 3316112"/>
                  <a:gd name="connsiteY1" fmla="*/ 1131728 h 2565446"/>
                  <a:gd name="connsiteX2" fmla="*/ 383822 w 3316112"/>
                  <a:gd name="connsiteY2" fmla="*/ 1148259 h 2565446"/>
                  <a:gd name="connsiteX3" fmla="*/ 560413 w 3316112"/>
                  <a:gd name="connsiteY3" fmla="*/ 1182125 h 2565446"/>
                  <a:gd name="connsiteX4" fmla="*/ 822880 w 3316112"/>
                  <a:gd name="connsiteY4" fmla="*/ 1220023 h 2565446"/>
                  <a:gd name="connsiteX5" fmla="*/ 549345 w 3316112"/>
                  <a:gd name="connsiteY5" fmla="*/ 1698682 h 2565446"/>
                  <a:gd name="connsiteX6" fmla="*/ 877103 w 3316112"/>
                  <a:gd name="connsiteY6" fmla="*/ 1707713 h 2565446"/>
                  <a:gd name="connsiteX7" fmla="*/ 1258171 w 3316112"/>
                  <a:gd name="connsiteY7" fmla="*/ 1881206 h 2565446"/>
                  <a:gd name="connsiteX8" fmla="*/ 1724371 w 3316112"/>
                  <a:gd name="connsiteY8" fmla="*/ 1956797 h 2565446"/>
                  <a:gd name="connsiteX9" fmla="*/ 1572785 w 3316112"/>
                  <a:gd name="connsiteY9" fmla="*/ 1233328 h 2565446"/>
                  <a:gd name="connsiteX10" fmla="*/ 1505051 w 3316112"/>
                  <a:gd name="connsiteY10" fmla="*/ 1086573 h 2565446"/>
                  <a:gd name="connsiteX11" fmla="*/ 1426029 w 3316112"/>
                  <a:gd name="connsiteY11" fmla="*/ 973684 h 2565446"/>
                  <a:gd name="connsiteX12" fmla="*/ 1347007 w 3316112"/>
                  <a:gd name="connsiteY12" fmla="*/ 894662 h 2565446"/>
                  <a:gd name="connsiteX13" fmla="*/ 1290562 w 3316112"/>
                  <a:gd name="connsiteY13" fmla="*/ 826928 h 2565446"/>
                  <a:gd name="connsiteX14" fmla="*/ 1222829 w 3316112"/>
                  <a:gd name="connsiteY14" fmla="*/ 725328 h 2565446"/>
                  <a:gd name="connsiteX15" fmla="*/ 1132518 w 3316112"/>
                  <a:gd name="connsiteY15" fmla="*/ 646306 h 2565446"/>
                  <a:gd name="connsiteX16" fmla="*/ 1008340 w 3316112"/>
                  <a:gd name="connsiteY16" fmla="*/ 578573 h 2565446"/>
                  <a:gd name="connsiteX17" fmla="*/ 964394 w 3316112"/>
                  <a:gd name="connsiteY17" fmla="*/ 547528 h 2565446"/>
                  <a:gd name="connsiteX18" fmla="*/ 803528 w 3316112"/>
                  <a:gd name="connsiteY18" fmla="*/ 392306 h 2565446"/>
                  <a:gd name="connsiteX19" fmla="*/ 669674 w 3316112"/>
                  <a:gd name="connsiteY19" fmla="*/ 307639 h 2565446"/>
                  <a:gd name="connsiteX20" fmla="*/ 635807 w 3316112"/>
                  <a:gd name="connsiteY20" fmla="*/ 273773 h 2565446"/>
                  <a:gd name="connsiteX21" fmla="*/ 613229 w 3316112"/>
                  <a:gd name="connsiteY21" fmla="*/ 228617 h 2565446"/>
                  <a:gd name="connsiteX22" fmla="*/ 538239 w 3316112"/>
                  <a:gd name="connsiteY22" fmla="*/ 192331 h 2565446"/>
                  <a:gd name="connsiteX23" fmla="*/ 461232 w 3316112"/>
                  <a:gd name="connsiteY23" fmla="*/ 129839 h 2565446"/>
                  <a:gd name="connsiteX24" fmla="*/ 319718 w 3316112"/>
                  <a:gd name="connsiteY24" fmla="*/ 81862 h 2565446"/>
                  <a:gd name="connsiteX25" fmla="*/ 251985 w 3316112"/>
                  <a:gd name="connsiteY25" fmla="*/ 47995 h 2565446"/>
                  <a:gd name="connsiteX26" fmla="*/ 218118 w 3316112"/>
                  <a:gd name="connsiteY26" fmla="*/ 25417 h 2565446"/>
                  <a:gd name="connsiteX27" fmla="*/ 323347 w 3316112"/>
                  <a:gd name="connsiteY27" fmla="*/ 4855 h 2565446"/>
                  <a:gd name="connsiteX28" fmla="*/ 685397 w 3316112"/>
                  <a:gd name="connsiteY28" fmla="*/ 16145 h 2565446"/>
                  <a:gd name="connsiteX29" fmla="*/ 883357 w 3316112"/>
                  <a:gd name="connsiteY29" fmla="*/ 22998 h 2565446"/>
                  <a:gd name="connsiteX30" fmla="*/ 1603425 w 3316112"/>
                  <a:gd name="connsiteY30" fmla="*/ 27433 h 2565446"/>
                  <a:gd name="connsiteX31" fmla="*/ 1684464 w 3316112"/>
                  <a:gd name="connsiteY31" fmla="*/ 53235 h 2565446"/>
                  <a:gd name="connsiteX32" fmla="*/ 1887261 w 3316112"/>
                  <a:gd name="connsiteY32" fmla="*/ 4049 h 2565446"/>
                  <a:gd name="connsiteX33" fmla="*/ 2287614 w 3316112"/>
                  <a:gd name="connsiteY33" fmla="*/ 22191 h 2565446"/>
                  <a:gd name="connsiteX34" fmla="*/ 2758118 w 3316112"/>
                  <a:gd name="connsiteY34" fmla="*/ 18966 h 2565446"/>
                  <a:gd name="connsiteX35" fmla="*/ 2898019 w 3316112"/>
                  <a:gd name="connsiteY35" fmla="*/ 30659 h 2565446"/>
                  <a:gd name="connsiteX36" fmla="*/ 3284665 w 3316112"/>
                  <a:gd name="connsiteY36" fmla="*/ 62912 h 2565446"/>
                  <a:gd name="connsiteX37" fmla="*/ 3316112 w 3316112"/>
                  <a:gd name="connsiteY37" fmla="*/ 183058 h 2565446"/>
                  <a:gd name="connsiteX38" fmla="*/ 3285470 w 3316112"/>
                  <a:gd name="connsiteY38" fmla="*/ 368116 h 2565446"/>
                  <a:gd name="connsiteX39" fmla="*/ 3230639 w 3316112"/>
                  <a:gd name="connsiteY39" fmla="*/ 595910 h 2565446"/>
                  <a:gd name="connsiteX40" fmla="*/ 3216528 w 3316112"/>
                  <a:gd name="connsiteY40" fmla="*/ 789434 h 2565446"/>
                  <a:gd name="connsiteX41" fmla="*/ 3185080 w 3316112"/>
                  <a:gd name="connsiteY41" fmla="*/ 928528 h 2565446"/>
                  <a:gd name="connsiteX42" fmla="*/ 3134683 w 3316112"/>
                  <a:gd name="connsiteY42" fmla="*/ 1024080 h 2565446"/>
                  <a:gd name="connsiteX43" fmla="*/ 3096785 w 3316112"/>
                  <a:gd name="connsiteY43" fmla="*/ 1097862 h 2565446"/>
                  <a:gd name="connsiteX44" fmla="*/ 3062918 w 3316112"/>
                  <a:gd name="connsiteY44" fmla="*/ 1165595 h 2565446"/>
                  <a:gd name="connsiteX45" fmla="*/ 3006474 w 3316112"/>
                  <a:gd name="connsiteY45" fmla="*/ 1244617 h 2565446"/>
                  <a:gd name="connsiteX46" fmla="*/ 2961318 w 3316112"/>
                  <a:gd name="connsiteY46" fmla="*/ 1346217 h 2565446"/>
                  <a:gd name="connsiteX47" fmla="*/ 2938740 w 3316112"/>
                  <a:gd name="connsiteY47" fmla="*/ 1391373 h 2565446"/>
                  <a:gd name="connsiteX48" fmla="*/ 2927451 w 3316112"/>
                  <a:gd name="connsiteY48" fmla="*/ 1620779 h 2565446"/>
                  <a:gd name="connsiteX49" fmla="*/ 2871007 w 3316112"/>
                  <a:gd name="connsiteY49" fmla="*/ 1786484 h 2565446"/>
                  <a:gd name="connsiteX50" fmla="*/ 2859718 w 3316112"/>
                  <a:gd name="connsiteY50" fmla="*/ 1842928 h 2565446"/>
                  <a:gd name="connsiteX51" fmla="*/ 2837140 w 3316112"/>
                  <a:gd name="connsiteY51" fmla="*/ 1876795 h 2565446"/>
                  <a:gd name="connsiteX52" fmla="*/ 2791985 w 3316112"/>
                  <a:gd name="connsiteY52" fmla="*/ 2034839 h 2565446"/>
                  <a:gd name="connsiteX53" fmla="*/ 2769407 w 3316112"/>
                  <a:gd name="connsiteY53" fmla="*/ 2113862 h 2565446"/>
                  <a:gd name="connsiteX54" fmla="*/ 2780696 w 3316112"/>
                  <a:gd name="connsiteY54" fmla="*/ 2147728 h 2565446"/>
                  <a:gd name="connsiteX55" fmla="*/ 2758118 w 3316112"/>
                  <a:gd name="connsiteY55" fmla="*/ 2249328 h 2565446"/>
                  <a:gd name="connsiteX56" fmla="*/ 2679096 w 3316112"/>
                  <a:gd name="connsiteY56" fmla="*/ 2497684 h 2565446"/>
                  <a:gd name="connsiteX57" fmla="*/ 2579382 w 3316112"/>
                  <a:gd name="connsiteY57" fmla="*/ 2386325 h 2565446"/>
                  <a:gd name="connsiteX58" fmla="*/ 2408162 w 3316112"/>
                  <a:gd name="connsiteY58" fmla="*/ 2565417 h 2565446"/>
                  <a:gd name="connsiteX59" fmla="*/ 2392826 w 3316112"/>
                  <a:gd name="connsiteY59" fmla="*/ 2370737 h 2565446"/>
                  <a:gd name="connsiteX60" fmla="*/ 2204962 w 3316112"/>
                  <a:gd name="connsiteY60" fmla="*/ 2452528 h 2565446"/>
                  <a:gd name="connsiteX61" fmla="*/ 2148518 w 3316112"/>
                  <a:gd name="connsiteY61" fmla="*/ 2418662 h 2565446"/>
                  <a:gd name="connsiteX62" fmla="*/ 1945318 w 3316112"/>
                  <a:gd name="connsiteY62" fmla="*/ 2396084 h 2565446"/>
                  <a:gd name="connsiteX63" fmla="*/ 1855007 w 3316112"/>
                  <a:gd name="connsiteY63" fmla="*/ 2373506 h 2565446"/>
                  <a:gd name="connsiteX64" fmla="*/ 1764696 w 3316112"/>
                  <a:gd name="connsiteY64" fmla="*/ 2339639 h 2565446"/>
                  <a:gd name="connsiteX65" fmla="*/ 1719540 w 3316112"/>
                  <a:gd name="connsiteY65" fmla="*/ 2328350 h 2565446"/>
                  <a:gd name="connsiteX66" fmla="*/ 1685674 w 3316112"/>
                  <a:gd name="connsiteY66" fmla="*/ 2305773 h 2565446"/>
                  <a:gd name="connsiteX67" fmla="*/ 1617940 w 3316112"/>
                  <a:gd name="connsiteY67" fmla="*/ 2204173 h 2565446"/>
                  <a:gd name="connsiteX68" fmla="*/ 1561495 w 3316112"/>
                  <a:gd name="connsiteY68" fmla="*/ 2091284 h 2565446"/>
                  <a:gd name="connsiteX69" fmla="*/ 1199195 w 3316112"/>
                  <a:gd name="connsiteY69" fmla="*/ 2362841 h 2565446"/>
                  <a:gd name="connsiteX70" fmla="*/ 819593 w 3316112"/>
                  <a:gd name="connsiteY70" fmla="*/ 2208045 h 2565446"/>
                  <a:gd name="connsiteX71" fmla="*/ 680309 w 3316112"/>
                  <a:gd name="connsiteY71" fmla="*/ 2161588 h 2565446"/>
                  <a:gd name="connsiteX72" fmla="*/ 431541 w 3316112"/>
                  <a:gd name="connsiteY72" fmla="*/ 2070197 h 2565446"/>
                  <a:gd name="connsiteX73" fmla="*/ 40477 w 3316112"/>
                  <a:gd name="connsiteY73" fmla="*/ 1944316 h 2565446"/>
                  <a:gd name="connsiteX74" fmla="*/ 0 w 3316112"/>
                  <a:gd name="connsiteY74" fmla="*/ 1525227 h 2565446"/>
                  <a:gd name="connsiteX0" fmla="*/ 71362 w 3316112"/>
                  <a:gd name="connsiteY0" fmla="*/ 1154306 h 2500713"/>
                  <a:gd name="connsiteX1" fmla="*/ 127807 w 3316112"/>
                  <a:gd name="connsiteY1" fmla="*/ 1131728 h 2500713"/>
                  <a:gd name="connsiteX2" fmla="*/ 383822 w 3316112"/>
                  <a:gd name="connsiteY2" fmla="*/ 1148259 h 2500713"/>
                  <a:gd name="connsiteX3" fmla="*/ 560413 w 3316112"/>
                  <a:gd name="connsiteY3" fmla="*/ 1182125 h 2500713"/>
                  <a:gd name="connsiteX4" fmla="*/ 822880 w 3316112"/>
                  <a:gd name="connsiteY4" fmla="*/ 1220023 h 2500713"/>
                  <a:gd name="connsiteX5" fmla="*/ 549345 w 3316112"/>
                  <a:gd name="connsiteY5" fmla="*/ 1698682 h 2500713"/>
                  <a:gd name="connsiteX6" fmla="*/ 877103 w 3316112"/>
                  <a:gd name="connsiteY6" fmla="*/ 1707713 h 2500713"/>
                  <a:gd name="connsiteX7" fmla="*/ 1258171 w 3316112"/>
                  <a:gd name="connsiteY7" fmla="*/ 1881206 h 2500713"/>
                  <a:gd name="connsiteX8" fmla="*/ 1724371 w 3316112"/>
                  <a:gd name="connsiteY8" fmla="*/ 1956797 h 2500713"/>
                  <a:gd name="connsiteX9" fmla="*/ 1572785 w 3316112"/>
                  <a:gd name="connsiteY9" fmla="*/ 1233328 h 2500713"/>
                  <a:gd name="connsiteX10" fmla="*/ 1505051 w 3316112"/>
                  <a:gd name="connsiteY10" fmla="*/ 1086573 h 2500713"/>
                  <a:gd name="connsiteX11" fmla="*/ 1426029 w 3316112"/>
                  <a:gd name="connsiteY11" fmla="*/ 973684 h 2500713"/>
                  <a:gd name="connsiteX12" fmla="*/ 1347007 w 3316112"/>
                  <a:gd name="connsiteY12" fmla="*/ 894662 h 2500713"/>
                  <a:gd name="connsiteX13" fmla="*/ 1290562 w 3316112"/>
                  <a:gd name="connsiteY13" fmla="*/ 826928 h 2500713"/>
                  <a:gd name="connsiteX14" fmla="*/ 1222829 w 3316112"/>
                  <a:gd name="connsiteY14" fmla="*/ 725328 h 2500713"/>
                  <a:gd name="connsiteX15" fmla="*/ 1132518 w 3316112"/>
                  <a:gd name="connsiteY15" fmla="*/ 646306 h 2500713"/>
                  <a:gd name="connsiteX16" fmla="*/ 1008340 w 3316112"/>
                  <a:gd name="connsiteY16" fmla="*/ 578573 h 2500713"/>
                  <a:gd name="connsiteX17" fmla="*/ 964394 w 3316112"/>
                  <a:gd name="connsiteY17" fmla="*/ 547528 h 2500713"/>
                  <a:gd name="connsiteX18" fmla="*/ 803528 w 3316112"/>
                  <a:gd name="connsiteY18" fmla="*/ 392306 h 2500713"/>
                  <a:gd name="connsiteX19" fmla="*/ 669674 w 3316112"/>
                  <a:gd name="connsiteY19" fmla="*/ 307639 h 2500713"/>
                  <a:gd name="connsiteX20" fmla="*/ 635807 w 3316112"/>
                  <a:gd name="connsiteY20" fmla="*/ 273773 h 2500713"/>
                  <a:gd name="connsiteX21" fmla="*/ 613229 w 3316112"/>
                  <a:gd name="connsiteY21" fmla="*/ 228617 h 2500713"/>
                  <a:gd name="connsiteX22" fmla="*/ 538239 w 3316112"/>
                  <a:gd name="connsiteY22" fmla="*/ 192331 h 2500713"/>
                  <a:gd name="connsiteX23" fmla="*/ 461232 w 3316112"/>
                  <a:gd name="connsiteY23" fmla="*/ 129839 h 2500713"/>
                  <a:gd name="connsiteX24" fmla="*/ 319718 w 3316112"/>
                  <a:gd name="connsiteY24" fmla="*/ 81862 h 2500713"/>
                  <a:gd name="connsiteX25" fmla="*/ 251985 w 3316112"/>
                  <a:gd name="connsiteY25" fmla="*/ 47995 h 2500713"/>
                  <a:gd name="connsiteX26" fmla="*/ 218118 w 3316112"/>
                  <a:gd name="connsiteY26" fmla="*/ 25417 h 2500713"/>
                  <a:gd name="connsiteX27" fmla="*/ 323347 w 3316112"/>
                  <a:gd name="connsiteY27" fmla="*/ 4855 h 2500713"/>
                  <a:gd name="connsiteX28" fmla="*/ 685397 w 3316112"/>
                  <a:gd name="connsiteY28" fmla="*/ 16145 h 2500713"/>
                  <a:gd name="connsiteX29" fmla="*/ 883357 w 3316112"/>
                  <a:gd name="connsiteY29" fmla="*/ 22998 h 2500713"/>
                  <a:gd name="connsiteX30" fmla="*/ 1603425 w 3316112"/>
                  <a:gd name="connsiteY30" fmla="*/ 27433 h 2500713"/>
                  <a:gd name="connsiteX31" fmla="*/ 1684464 w 3316112"/>
                  <a:gd name="connsiteY31" fmla="*/ 53235 h 2500713"/>
                  <a:gd name="connsiteX32" fmla="*/ 1887261 w 3316112"/>
                  <a:gd name="connsiteY32" fmla="*/ 4049 h 2500713"/>
                  <a:gd name="connsiteX33" fmla="*/ 2287614 w 3316112"/>
                  <a:gd name="connsiteY33" fmla="*/ 22191 h 2500713"/>
                  <a:gd name="connsiteX34" fmla="*/ 2758118 w 3316112"/>
                  <a:gd name="connsiteY34" fmla="*/ 18966 h 2500713"/>
                  <a:gd name="connsiteX35" fmla="*/ 2898019 w 3316112"/>
                  <a:gd name="connsiteY35" fmla="*/ 30659 h 2500713"/>
                  <a:gd name="connsiteX36" fmla="*/ 3284665 w 3316112"/>
                  <a:gd name="connsiteY36" fmla="*/ 62912 h 2500713"/>
                  <a:gd name="connsiteX37" fmla="*/ 3316112 w 3316112"/>
                  <a:gd name="connsiteY37" fmla="*/ 183058 h 2500713"/>
                  <a:gd name="connsiteX38" fmla="*/ 3285470 w 3316112"/>
                  <a:gd name="connsiteY38" fmla="*/ 368116 h 2500713"/>
                  <a:gd name="connsiteX39" fmla="*/ 3230639 w 3316112"/>
                  <a:gd name="connsiteY39" fmla="*/ 595910 h 2500713"/>
                  <a:gd name="connsiteX40" fmla="*/ 3216528 w 3316112"/>
                  <a:gd name="connsiteY40" fmla="*/ 789434 h 2500713"/>
                  <a:gd name="connsiteX41" fmla="*/ 3185080 w 3316112"/>
                  <a:gd name="connsiteY41" fmla="*/ 928528 h 2500713"/>
                  <a:gd name="connsiteX42" fmla="*/ 3134683 w 3316112"/>
                  <a:gd name="connsiteY42" fmla="*/ 1024080 h 2500713"/>
                  <a:gd name="connsiteX43" fmla="*/ 3096785 w 3316112"/>
                  <a:gd name="connsiteY43" fmla="*/ 1097862 h 2500713"/>
                  <a:gd name="connsiteX44" fmla="*/ 3062918 w 3316112"/>
                  <a:gd name="connsiteY44" fmla="*/ 1165595 h 2500713"/>
                  <a:gd name="connsiteX45" fmla="*/ 3006474 w 3316112"/>
                  <a:gd name="connsiteY45" fmla="*/ 1244617 h 2500713"/>
                  <a:gd name="connsiteX46" fmla="*/ 2961318 w 3316112"/>
                  <a:gd name="connsiteY46" fmla="*/ 1346217 h 2500713"/>
                  <a:gd name="connsiteX47" fmla="*/ 2938740 w 3316112"/>
                  <a:gd name="connsiteY47" fmla="*/ 1391373 h 2500713"/>
                  <a:gd name="connsiteX48" fmla="*/ 2927451 w 3316112"/>
                  <a:gd name="connsiteY48" fmla="*/ 1620779 h 2500713"/>
                  <a:gd name="connsiteX49" fmla="*/ 2871007 w 3316112"/>
                  <a:gd name="connsiteY49" fmla="*/ 1786484 h 2500713"/>
                  <a:gd name="connsiteX50" fmla="*/ 2859718 w 3316112"/>
                  <a:gd name="connsiteY50" fmla="*/ 1842928 h 2500713"/>
                  <a:gd name="connsiteX51" fmla="*/ 2837140 w 3316112"/>
                  <a:gd name="connsiteY51" fmla="*/ 1876795 h 2500713"/>
                  <a:gd name="connsiteX52" fmla="*/ 2791985 w 3316112"/>
                  <a:gd name="connsiteY52" fmla="*/ 2034839 h 2500713"/>
                  <a:gd name="connsiteX53" fmla="*/ 2769407 w 3316112"/>
                  <a:gd name="connsiteY53" fmla="*/ 2113862 h 2500713"/>
                  <a:gd name="connsiteX54" fmla="*/ 2780696 w 3316112"/>
                  <a:gd name="connsiteY54" fmla="*/ 2147728 h 2500713"/>
                  <a:gd name="connsiteX55" fmla="*/ 2758118 w 3316112"/>
                  <a:gd name="connsiteY55" fmla="*/ 2249328 h 2500713"/>
                  <a:gd name="connsiteX56" fmla="*/ 2679096 w 3316112"/>
                  <a:gd name="connsiteY56" fmla="*/ 2497684 h 2500713"/>
                  <a:gd name="connsiteX57" fmla="*/ 2579382 w 3316112"/>
                  <a:gd name="connsiteY57" fmla="*/ 2386325 h 2500713"/>
                  <a:gd name="connsiteX58" fmla="*/ 2392826 w 3316112"/>
                  <a:gd name="connsiteY58" fmla="*/ 2370737 h 2500713"/>
                  <a:gd name="connsiteX59" fmla="*/ 2204962 w 3316112"/>
                  <a:gd name="connsiteY59" fmla="*/ 2452528 h 2500713"/>
                  <a:gd name="connsiteX60" fmla="*/ 2148518 w 3316112"/>
                  <a:gd name="connsiteY60" fmla="*/ 2418662 h 2500713"/>
                  <a:gd name="connsiteX61" fmla="*/ 1945318 w 3316112"/>
                  <a:gd name="connsiteY61" fmla="*/ 2396084 h 2500713"/>
                  <a:gd name="connsiteX62" fmla="*/ 1855007 w 3316112"/>
                  <a:gd name="connsiteY62" fmla="*/ 2373506 h 2500713"/>
                  <a:gd name="connsiteX63" fmla="*/ 1764696 w 3316112"/>
                  <a:gd name="connsiteY63" fmla="*/ 2339639 h 2500713"/>
                  <a:gd name="connsiteX64" fmla="*/ 1719540 w 3316112"/>
                  <a:gd name="connsiteY64" fmla="*/ 2328350 h 2500713"/>
                  <a:gd name="connsiteX65" fmla="*/ 1685674 w 3316112"/>
                  <a:gd name="connsiteY65" fmla="*/ 2305773 h 2500713"/>
                  <a:gd name="connsiteX66" fmla="*/ 1617940 w 3316112"/>
                  <a:gd name="connsiteY66" fmla="*/ 2204173 h 2500713"/>
                  <a:gd name="connsiteX67" fmla="*/ 1561495 w 3316112"/>
                  <a:gd name="connsiteY67" fmla="*/ 2091284 h 2500713"/>
                  <a:gd name="connsiteX68" fmla="*/ 1199195 w 3316112"/>
                  <a:gd name="connsiteY68" fmla="*/ 2362841 h 2500713"/>
                  <a:gd name="connsiteX69" fmla="*/ 819593 w 3316112"/>
                  <a:gd name="connsiteY69" fmla="*/ 2208045 h 2500713"/>
                  <a:gd name="connsiteX70" fmla="*/ 680309 w 3316112"/>
                  <a:gd name="connsiteY70" fmla="*/ 2161588 h 2500713"/>
                  <a:gd name="connsiteX71" fmla="*/ 431541 w 3316112"/>
                  <a:gd name="connsiteY71" fmla="*/ 2070197 h 2500713"/>
                  <a:gd name="connsiteX72" fmla="*/ 40477 w 3316112"/>
                  <a:gd name="connsiteY72" fmla="*/ 1944316 h 2500713"/>
                  <a:gd name="connsiteX73" fmla="*/ 0 w 3316112"/>
                  <a:gd name="connsiteY73" fmla="*/ 1525227 h 2500713"/>
                  <a:gd name="connsiteX0" fmla="*/ 71362 w 3316112"/>
                  <a:gd name="connsiteY0" fmla="*/ 1154306 h 2453695"/>
                  <a:gd name="connsiteX1" fmla="*/ 127807 w 3316112"/>
                  <a:gd name="connsiteY1" fmla="*/ 1131728 h 2453695"/>
                  <a:gd name="connsiteX2" fmla="*/ 383822 w 3316112"/>
                  <a:gd name="connsiteY2" fmla="*/ 1148259 h 2453695"/>
                  <a:gd name="connsiteX3" fmla="*/ 560413 w 3316112"/>
                  <a:gd name="connsiteY3" fmla="*/ 1182125 h 2453695"/>
                  <a:gd name="connsiteX4" fmla="*/ 822880 w 3316112"/>
                  <a:gd name="connsiteY4" fmla="*/ 1220023 h 2453695"/>
                  <a:gd name="connsiteX5" fmla="*/ 549345 w 3316112"/>
                  <a:gd name="connsiteY5" fmla="*/ 1698682 h 2453695"/>
                  <a:gd name="connsiteX6" fmla="*/ 877103 w 3316112"/>
                  <a:gd name="connsiteY6" fmla="*/ 1707713 h 2453695"/>
                  <a:gd name="connsiteX7" fmla="*/ 1258171 w 3316112"/>
                  <a:gd name="connsiteY7" fmla="*/ 1881206 h 2453695"/>
                  <a:gd name="connsiteX8" fmla="*/ 1724371 w 3316112"/>
                  <a:gd name="connsiteY8" fmla="*/ 1956797 h 2453695"/>
                  <a:gd name="connsiteX9" fmla="*/ 1572785 w 3316112"/>
                  <a:gd name="connsiteY9" fmla="*/ 1233328 h 2453695"/>
                  <a:gd name="connsiteX10" fmla="*/ 1505051 w 3316112"/>
                  <a:gd name="connsiteY10" fmla="*/ 1086573 h 2453695"/>
                  <a:gd name="connsiteX11" fmla="*/ 1426029 w 3316112"/>
                  <a:gd name="connsiteY11" fmla="*/ 973684 h 2453695"/>
                  <a:gd name="connsiteX12" fmla="*/ 1347007 w 3316112"/>
                  <a:gd name="connsiteY12" fmla="*/ 894662 h 2453695"/>
                  <a:gd name="connsiteX13" fmla="*/ 1290562 w 3316112"/>
                  <a:gd name="connsiteY13" fmla="*/ 826928 h 2453695"/>
                  <a:gd name="connsiteX14" fmla="*/ 1222829 w 3316112"/>
                  <a:gd name="connsiteY14" fmla="*/ 725328 h 2453695"/>
                  <a:gd name="connsiteX15" fmla="*/ 1132518 w 3316112"/>
                  <a:gd name="connsiteY15" fmla="*/ 646306 h 2453695"/>
                  <a:gd name="connsiteX16" fmla="*/ 1008340 w 3316112"/>
                  <a:gd name="connsiteY16" fmla="*/ 578573 h 2453695"/>
                  <a:gd name="connsiteX17" fmla="*/ 964394 w 3316112"/>
                  <a:gd name="connsiteY17" fmla="*/ 547528 h 2453695"/>
                  <a:gd name="connsiteX18" fmla="*/ 803528 w 3316112"/>
                  <a:gd name="connsiteY18" fmla="*/ 392306 h 2453695"/>
                  <a:gd name="connsiteX19" fmla="*/ 669674 w 3316112"/>
                  <a:gd name="connsiteY19" fmla="*/ 307639 h 2453695"/>
                  <a:gd name="connsiteX20" fmla="*/ 635807 w 3316112"/>
                  <a:gd name="connsiteY20" fmla="*/ 273773 h 2453695"/>
                  <a:gd name="connsiteX21" fmla="*/ 613229 w 3316112"/>
                  <a:gd name="connsiteY21" fmla="*/ 228617 h 2453695"/>
                  <a:gd name="connsiteX22" fmla="*/ 538239 w 3316112"/>
                  <a:gd name="connsiteY22" fmla="*/ 192331 h 2453695"/>
                  <a:gd name="connsiteX23" fmla="*/ 461232 w 3316112"/>
                  <a:gd name="connsiteY23" fmla="*/ 129839 h 2453695"/>
                  <a:gd name="connsiteX24" fmla="*/ 319718 w 3316112"/>
                  <a:gd name="connsiteY24" fmla="*/ 81862 h 2453695"/>
                  <a:gd name="connsiteX25" fmla="*/ 251985 w 3316112"/>
                  <a:gd name="connsiteY25" fmla="*/ 47995 h 2453695"/>
                  <a:gd name="connsiteX26" fmla="*/ 218118 w 3316112"/>
                  <a:gd name="connsiteY26" fmla="*/ 25417 h 2453695"/>
                  <a:gd name="connsiteX27" fmla="*/ 323347 w 3316112"/>
                  <a:gd name="connsiteY27" fmla="*/ 4855 h 2453695"/>
                  <a:gd name="connsiteX28" fmla="*/ 685397 w 3316112"/>
                  <a:gd name="connsiteY28" fmla="*/ 16145 h 2453695"/>
                  <a:gd name="connsiteX29" fmla="*/ 883357 w 3316112"/>
                  <a:gd name="connsiteY29" fmla="*/ 22998 h 2453695"/>
                  <a:gd name="connsiteX30" fmla="*/ 1603425 w 3316112"/>
                  <a:gd name="connsiteY30" fmla="*/ 27433 h 2453695"/>
                  <a:gd name="connsiteX31" fmla="*/ 1684464 w 3316112"/>
                  <a:gd name="connsiteY31" fmla="*/ 53235 h 2453695"/>
                  <a:gd name="connsiteX32" fmla="*/ 1887261 w 3316112"/>
                  <a:gd name="connsiteY32" fmla="*/ 4049 h 2453695"/>
                  <a:gd name="connsiteX33" fmla="*/ 2287614 w 3316112"/>
                  <a:gd name="connsiteY33" fmla="*/ 22191 h 2453695"/>
                  <a:gd name="connsiteX34" fmla="*/ 2758118 w 3316112"/>
                  <a:gd name="connsiteY34" fmla="*/ 18966 h 2453695"/>
                  <a:gd name="connsiteX35" fmla="*/ 2898019 w 3316112"/>
                  <a:gd name="connsiteY35" fmla="*/ 30659 h 2453695"/>
                  <a:gd name="connsiteX36" fmla="*/ 3284665 w 3316112"/>
                  <a:gd name="connsiteY36" fmla="*/ 62912 h 2453695"/>
                  <a:gd name="connsiteX37" fmla="*/ 3316112 w 3316112"/>
                  <a:gd name="connsiteY37" fmla="*/ 183058 h 2453695"/>
                  <a:gd name="connsiteX38" fmla="*/ 3285470 w 3316112"/>
                  <a:gd name="connsiteY38" fmla="*/ 368116 h 2453695"/>
                  <a:gd name="connsiteX39" fmla="*/ 3230639 w 3316112"/>
                  <a:gd name="connsiteY39" fmla="*/ 595910 h 2453695"/>
                  <a:gd name="connsiteX40" fmla="*/ 3216528 w 3316112"/>
                  <a:gd name="connsiteY40" fmla="*/ 789434 h 2453695"/>
                  <a:gd name="connsiteX41" fmla="*/ 3185080 w 3316112"/>
                  <a:gd name="connsiteY41" fmla="*/ 928528 h 2453695"/>
                  <a:gd name="connsiteX42" fmla="*/ 3134683 w 3316112"/>
                  <a:gd name="connsiteY42" fmla="*/ 1024080 h 2453695"/>
                  <a:gd name="connsiteX43" fmla="*/ 3096785 w 3316112"/>
                  <a:gd name="connsiteY43" fmla="*/ 1097862 h 2453695"/>
                  <a:gd name="connsiteX44" fmla="*/ 3062918 w 3316112"/>
                  <a:gd name="connsiteY44" fmla="*/ 1165595 h 2453695"/>
                  <a:gd name="connsiteX45" fmla="*/ 3006474 w 3316112"/>
                  <a:gd name="connsiteY45" fmla="*/ 1244617 h 2453695"/>
                  <a:gd name="connsiteX46" fmla="*/ 2961318 w 3316112"/>
                  <a:gd name="connsiteY46" fmla="*/ 1346217 h 2453695"/>
                  <a:gd name="connsiteX47" fmla="*/ 2938740 w 3316112"/>
                  <a:gd name="connsiteY47" fmla="*/ 1391373 h 2453695"/>
                  <a:gd name="connsiteX48" fmla="*/ 2927451 w 3316112"/>
                  <a:gd name="connsiteY48" fmla="*/ 1620779 h 2453695"/>
                  <a:gd name="connsiteX49" fmla="*/ 2871007 w 3316112"/>
                  <a:gd name="connsiteY49" fmla="*/ 1786484 h 2453695"/>
                  <a:gd name="connsiteX50" fmla="*/ 2859718 w 3316112"/>
                  <a:gd name="connsiteY50" fmla="*/ 1842928 h 2453695"/>
                  <a:gd name="connsiteX51" fmla="*/ 2837140 w 3316112"/>
                  <a:gd name="connsiteY51" fmla="*/ 1876795 h 2453695"/>
                  <a:gd name="connsiteX52" fmla="*/ 2791985 w 3316112"/>
                  <a:gd name="connsiteY52" fmla="*/ 2034839 h 2453695"/>
                  <a:gd name="connsiteX53" fmla="*/ 2769407 w 3316112"/>
                  <a:gd name="connsiteY53" fmla="*/ 2113862 h 2453695"/>
                  <a:gd name="connsiteX54" fmla="*/ 2780696 w 3316112"/>
                  <a:gd name="connsiteY54" fmla="*/ 2147728 h 2453695"/>
                  <a:gd name="connsiteX55" fmla="*/ 2758118 w 3316112"/>
                  <a:gd name="connsiteY55" fmla="*/ 2249328 h 2453695"/>
                  <a:gd name="connsiteX56" fmla="*/ 2579382 w 3316112"/>
                  <a:gd name="connsiteY56" fmla="*/ 2386325 h 2453695"/>
                  <a:gd name="connsiteX57" fmla="*/ 2392826 w 3316112"/>
                  <a:gd name="connsiteY57" fmla="*/ 2370737 h 2453695"/>
                  <a:gd name="connsiteX58" fmla="*/ 2204962 w 3316112"/>
                  <a:gd name="connsiteY58" fmla="*/ 2452528 h 2453695"/>
                  <a:gd name="connsiteX59" fmla="*/ 2148518 w 3316112"/>
                  <a:gd name="connsiteY59" fmla="*/ 2418662 h 2453695"/>
                  <a:gd name="connsiteX60" fmla="*/ 1945318 w 3316112"/>
                  <a:gd name="connsiteY60" fmla="*/ 2396084 h 2453695"/>
                  <a:gd name="connsiteX61" fmla="*/ 1855007 w 3316112"/>
                  <a:gd name="connsiteY61" fmla="*/ 2373506 h 2453695"/>
                  <a:gd name="connsiteX62" fmla="*/ 1764696 w 3316112"/>
                  <a:gd name="connsiteY62" fmla="*/ 2339639 h 2453695"/>
                  <a:gd name="connsiteX63" fmla="*/ 1719540 w 3316112"/>
                  <a:gd name="connsiteY63" fmla="*/ 2328350 h 2453695"/>
                  <a:gd name="connsiteX64" fmla="*/ 1685674 w 3316112"/>
                  <a:gd name="connsiteY64" fmla="*/ 2305773 h 2453695"/>
                  <a:gd name="connsiteX65" fmla="*/ 1617940 w 3316112"/>
                  <a:gd name="connsiteY65" fmla="*/ 2204173 h 2453695"/>
                  <a:gd name="connsiteX66" fmla="*/ 1561495 w 3316112"/>
                  <a:gd name="connsiteY66" fmla="*/ 2091284 h 2453695"/>
                  <a:gd name="connsiteX67" fmla="*/ 1199195 w 3316112"/>
                  <a:gd name="connsiteY67" fmla="*/ 2362841 h 2453695"/>
                  <a:gd name="connsiteX68" fmla="*/ 819593 w 3316112"/>
                  <a:gd name="connsiteY68" fmla="*/ 2208045 h 2453695"/>
                  <a:gd name="connsiteX69" fmla="*/ 680309 w 3316112"/>
                  <a:gd name="connsiteY69" fmla="*/ 2161588 h 2453695"/>
                  <a:gd name="connsiteX70" fmla="*/ 431541 w 3316112"/>
                  <a:gd name="connsiteY70" fmla="*/ 2070197 h 2453695"/>
                  <a:gd name="connsiteX71" fmla="*/ 40477 w 3316112"/>
                  <a:gd name="connsiteY71" fmla="*/ 1944316 h 2453695"/>
                  <a:gd name="connsiteX72" fmla="*/ 0 w 3316112"/>
                  <a:gd name="connsiteY72" fmla="*/ 1525227 h 2453695"/>
                  <a:gd name="connsiteX0" fmla="*/ 71362 w 3316112"/>
                  <a:gd name="connsiteY0" fmla="*/ 1154306 h 2419117"/>
                  <a:gd name="connsiteX1" fmla="*/ 127807 w 3316112"/>
                  <a:gd name="connsiteY1" fmla="*/ 1131728 h 2419117"/>
                  <a:gd name="connsiteX2" fmla="*/ 383822 w 3316112"/>
                  <a:gd name="connsiteY2" fmla="*/ 1148259 h 2419117"/>
                  <a:gd name="connsiteX3" fmla="*/ 560413 w 3316112"/>
                  <a:gd name="connsiteY3" fmla="*/ 1182125 h 2419117"/>
                  <a:gd name="connsiteX4" fmla="*/ 822880 w 3316112"/>
                  <a:gd name="connsiteY4" fmla="*/ 1220023 h 2419117"/>
                  <a:gd name="connsiteX5" fmla="*/ 549345 w 3316112"/>
                  <a:gd name="connsiteY5" fmla="*/ 1698682 h 2419117"/>
                  <a:gd name="connsiteX6" fmla="*/ 877103 w 3316112"/>
                  <a:gd name="connsiteY6" fmla="*/ 1707713 h 2419117"/>
                  <a:gd name="connsiteX7" fmla="*/ 1258171 w 3316112"/>
                  <a:gd name="connsiteY7" fmla="*/ 1881206 h 2419117"/>
                  <a:gd name="connsiteX8" fmla="*/ 1724371 w 3316112"/>
                  <a:gd name="connsiteY8" fmla="*/ 1956797 h 2419117"/>
                  <a:gd name="connsiteX9" fmla="*/ 1572785 w 3316112"/>
                  <a:gd name="connsiteY9" fmla="*/ 1233328 h 2419117"/>
                  <a:gd name="connsiteX10" fmla="*/ 1505051 w 3316112"/>
                  <a:gd name="connsiteY10" fmla="*/ 1086573 h 2419117"/>
                  <a:gd name="connsiteX11" fmla="*/ 1426029 w 3316112"/>
                  <a:gd name="connsiteY11" fmla="*/ 973684 h 2419117"/>
                  <a:gd name="connsiteX12" fmla="*/ 1347007 w 3316112"/>
                  <a:gd name="connsiteY12" fmla="*/ 894662 h 2419117"/>
                  <a:gd name="connsiteX13" fmla="*/ 1290562 w 3316112"/>
                  <a:gd name="connsiteY13" fmla="*/ 826928 h 2419117"/>
                  <a:gd name="connsiteX14" fmla="*/ 1222829 w 3316112"/>
                  <a:gd name="connsiteY14" fmla="*/ 725328 h 2419117"/>
                  <a:gd name="connsiteX15" fmla="*/ 1132518 w 3316112"/>
                  <a:gd name="connsiteY15" fmla="*/ 646306 h 2419117"/>
                  <a:gd name="connsiteX16" fmla="*/ 1008340 w 3316112"/>
                  <a:gd name="connsiteY16" fmla="*/ 578573 h 2419117"/>
                  <a:gd name="connsiteX17" fmla="*/ 964394 w 3316112"/>
                  <a:gd name="connsiteY17" fmla="*/ 547528 h 2419117"/>
                  <a:gd name="connsiteX18" fmla="*/ 803528 w 3316112"/>
                  <a:gd name="connsiteY18" fmla="*/ 392306 h 2419117"/>
                  <a:gd name="connsiteX19" fmla="*/ 669674 w 3316112"/>
                  <a:gd name="connsiteY19" fmla="*/ 307639 h 2419117"/>
                  <a:gd name="connsiteX20" fmla="*/ 635807 w 3316112"/>
                  <a:gd name="connsiteY20" fmla="*/ 273773 h 2419117"/>
                  <a:gd name="connsiteX21" fmla="*/ 613229 w 3316112"/>
                  <a:gd name="connsiteY21" fmla="*/ 228617 h 2419117"/>
                  <a:gd name="connsiteX22" fmla="*/ 538239 w 3316112"/>
                  <a:gd name="connsiteY22" fmla="*/ 192331 h 2419117"/>
                  <a:gd name="connsiteX23" fmla="*/ 461232 w 3316112"/>
                  <a:gd name="connsiteY23" fmla="*/ 129839 h 2419117"/>
                  <a:gd name="connsiteX24" fmla="*/ 319718 w 3316112"/>
                  <a:gd name="connsiteY24" fmla="*/ 81862 h 2419117"/>
                  <a:gd name="connsiteX25" fmla="*/ 251985 w 3316112"/>
                  <a:gd name="connsiteY25" fmla="*/ 47995 h 2419117"/>
                  <a:gd name="connsiteX26" fmla="*/ 218118 w 3316112"/>
                  <a:gd name="connsiteY26" fmla="*/ 25417 h 2419117"/>
                  <a:gd name="connsiteX27" fmla="*/ 323347 w 3316112"/>
                  <a:gd name="connsiteY27" fmla="*/ 4855 h 2419117"/>
                  <a:gd name="connsiteX28" fmla="*/ 685397 w 3316112"/>
                  <a:gd name="connsiteY28" fmla="*/ 16145 h 2419117"/>
                  <a:gd name="connsiteX29" fmla="*/ 883357 w 3316112"/>
                  <a:gd name="connsiteY29" fmla="*/ 22998 h 2419117"/>
                  <a:gd name="connsiteX30" fmla="*/ 1603425 w 3316112"/>
                  <a:gd name="connsiteY30" fmla="*/ 27433 h 2419117"/>
                  <a:gd name="connsiteX31" fmla="*/ 1684464 w 3316112"/>
                  <a:gd name="connsiteY31" fmla="*/ 53235 h 2419117"/>
                  <a:gd name="connsiteX32" fmla="*/ 1887261 w 3316112"/>
                  <a:gd name="connsiteY32" fmla="*/ 4049 h 2419117"/>
                  <a:gd name="connsiteX33" fmla="*/ 2287614 w 3316112"/>
                  <a:gd name="connsiteY33" fmla="*/ 22191 h 2419117"/>
                  <a:gd name="connsiteX34" fmla="*/ 2758118 w 3316112"/>
                  <a:gd name="connsiteY34" fmla="*/ 18966 h 2419117"/>
                  <a:gd name="connsiteX35" fmla="*/ 2898019 w 3316112"/>
                  <a:gd name="connsiteY35" fmla="*/ 30659 h 2419117"/>
                  <a:gd name="connsiteX36" fmla="*/ 3284665 w 3316112"/>
                  <a:gd name="connsiteY36" fmla="*/ 62912 h 2419117"/>
                  <a:gd name="connsiteX37" fmla="*/ 3316112 w 3316112"/>
                  <a:gd name="connsiteY37" fmla="*/ 183058 h 2419117"/>
                  <a:gd name="connsiteX38" fmla="*/ 3285470 w 3316112"/>
                  <a:gd name="connsiteY38" fmla="*/ 368116 h 2419117"/>
                  <a:gd name="connsiteX39" fmla="*/ 3230639 w 3316112"/>
                  <a:gd name="connsiteY39" fmla="*/ 595910 h 2419117"/>
                  <a:gd name="connsiteX40" fmla="*/ 3216528 w 3316112"/>
                  <a:gd name="connsiteY40" fmla="*/ 789434 h 2419117"/>
                  <a:gd name="connsiteX41" fmla="*/ 3185080 w 3316112"/>
                  <a:gd name="connsiteY41" fmla="*/ 928528 h 2419117"/>
                  <a:gd name="connsiteX42" fmla="*/ 3134683 w 3316112"/>
                  <a:gd name="connsiteY42" fmla="*/ 1024080 h 2419117"/>
                  <a:gd name="connsiteX43" fmla="*/ 3096785 w 3316112"/>
                  <a:gd name="connsiteY43" fmla="*/ 1097862 h 2419117"/>
                  <a:gd name="connsiteX44" fmla="*/ 3062918 w 3316112"/>
                  <a:gd name="connsiteY44" fmla="*/ 1165595 h 2419117"/>
                  <a:gd name="connsiteX45" fmla="*/ 3006474 w 3316112"/>
                  <a:gd name="connsiteY45" fmla="*/ 1244617 h 2419117"/>
                  <a:gd name="connsiteX46" fmla="*/ 2961318 w 3316112"/>
                  <a:gd name="connsiteY46" fmla="*/ 1346217 h 2419117"/>
                  <a:gd name="connsiteX47" fmla="*/ 2938740 w 3316112"/>
                  <a:gd name="connsiteY47" fmla="*/ 1391373 h 2419117"/>
                  <a:gd name="connsiteX48" fmla="*/ 2927451 w 3316112"/>
                  <a:gd name="connsiteY48" fmla="*/ 1620779 h 2419117"/>
                  <a:gd name="connsiteX49" fmla="*/ 2871007 w 3316112"/>
                  <a:gd name="connsiteY49" fmla="*/ 1786484 h 2419117"/>
                  <a:gd name="connsiteX50" fmla="*/ 2859718 w 3316112"/>
                  <a:gd name="connsiteY50" fmla="*/ 1842928 h 2419117"/>
                  <a:gd name="connsiteX51" fmla="*/ 2837140 w 3316112"/>
                  <a:gd name="connsiteY51" fmla="*/ 1876795 h 2419117"/>
                  <a:gd name="connsiteX52" fmla="*/ 2791985 w 3316112"/>
                  <a:gd name="connsiteY52" fmla="*/ 2034839 h 2419117"/>
                  <a:gd name="connsiteX53" fmla="*/ 2769407 w 3316112"/>
                  <a:gd name="connsiteY53" fmla="*/ 2113862 h 2419117"/>
                  <a:gd name="connsiteX54" fmla="*/ 2780696 w 3316112"/>
                  <a:gd name="connsiteY54" fmla="*/ 2147728 h 2419117"/>
                  <a:gd name="connsiteX55" fmla="*/ 2758118 w 3316112"/>
                  <a:gd name="connsiteY55" fmla="*/ 2249328 h 2419117"/>
                  <a:gd name="connsiteX56" fmla="*/ 2579382 w 3316112"/>
                  <a:gd name="connsiteY56" fmla="*/ 2386325 h 2419117"/>
                  <a:gd name="connsiteX57" fmla="*/ 2392826 w 3316112"/>
                  <a:gd name="connsiteY57" fmla="*/ 2370737 h 2419117"/>
                  <a:gd name="connsiteX58" fmla="*/ 2148518 w 3316112"/>
                  <a:gd name="connsiteY58" fmla="*/ 2418662 h 2419117"/>
                  <a:gd name="connsiteX59" fmla="*/ 1945318 w 3316112"/>
                  <a:gd name="connsiteY59" fmla="*/ 2396084 h 2419117"/>
                  <a:gd name="connsiteX60" fmla="*/ 1855007 w 3316112"/>
                  <a:gd name="connsiteY60" fmla="*/ 2373506 h 2419117"/>
                  <a:gd name="connsiteX61" fmla="*/ 1764696 w 3316112"/>
                  <a:gd name="connsiteY61" fmla="*/ 2339639 h 2419117"/>
                  <a:gd name="connsiteX62" fmla="*/ 1719540 w 3316112"/>
                  <a:gd name="connsiteY62" fmla="*/ 2328350 h 2419117"/>
                  <a:gd name="connsiteX63" fmla="*/ 1685674 w 3316112"/>
                  <a:gd name="connsiteY63" fmla="*/ 2305773 h 2419117"/>
                  <a:gd name="connsiteX64" fmla="*/ 1617940 w 3316112"/>
                  <a:gd name="connsiteY64" fmla="*/ 2204173 h 2419117"/>
                  <a:gd name="connsiteX65" fmla="*/ 1561495 w 3316112"/>
                  <a:gd name="connsiteY65" fmla="*/ 2091284 h 2419117"/>
                  <a:gd name="connsiteX66" fmla="*/ 1199195 w 3316112"/>
                  <a:gd name="connsiteY66" fmla="*/ 2362841 h 2419117"/>
                  <a:gd name="connsiteX67" fmla="*/ 819593 w 3316112"/>
                  <a:gd name="connsiteY67" fmla="*/ 2208045 h 2419117"/>
                  <a:gd name="connsiteX68" fmla="*/ 680309 w 3316112"/>
                  <a:gd name="connsiteY68" fmla="*/ 2161588 h 2419117"/>
                  <a:gd name="connsiteX69" fmla="*/ 431541 w 3316112"/>
                  <a:gd name="connsiteY69" fmla="*/ 2070197 h 2419117"/>
                  <a:gd name="connsiteX70" fmla="*/ 40477 w 3316112"/>
                  <a:gd name="connsiteY70" fmla="*/ 1944316 h 2419117"/>
                  <a:gd name="connsiteX71" fmla="*/ 0 w 3316112"/>
                  <a:gd name="connsiteY71" fmla="*/ 1525227 h 2419117"/>
                  <a:gd name="connsiteX0" fmla="*/ 71362 w 3316112"/>
                  <a:gd name="connsiteY0" fmla="*/ 1154306 h 2396084"/>
                  <a:gd name="connsiteX1" fmla="*/ 127807 w 3316112"/>
                  <a:gd name="connsiteY1" fmla="*/ 1131728 h 2396084"/>
                  <a:gd name="connsiteX2" fmla="*/ 383822 w 3316112"/>
                  <a:gd name="connsiteY2" fmla="*/ 1148259 h 2396084"/>
                  <a:gd name="connsiteX3" fmla="*/ 560413 w 3316112"/>
                  <a:gd name="connsiteY3" fmla="*/ 1182125 h 2396084"/>
                  <a:gd name="connsiteX4" fmla="*/ 822880 w 3316112"/>
                  <a:gd name="connsiteY4" fmla="*/ 1220023 h 2396084"/>
                  <a:gd name="connsiteX5" fmla="*/ 549345 w 3316112"/>
                  <a:gd name="connsiteY5" fmla="*/ 1698682 h 2396084"/>
                  <a:gd name="connsiteX6" fmla="*/ 877103 w 3316112"/>
                  <a:gd name="connsiteY6" fmla="*/ 1707713 h 2396084"/>
                  <a:gd name="connsiteX7" fmla="*/ 1258171 w 3316112"/>
                  <a:gd name="connsiteY7" fmla="*/ 1881206 h 2396084"/>
                  <a:gd name="connsiteX8" fmla="*/ 1724371 w 3316112"/>
                  <a:gd name="connsiteY8" fmla="*/ 1956797 h 2396084"/>
                  <a:gd name="connsiteX9" fmla="*/ 1572785 w 3316112"/>
                  <a:gd name="connsiteY9" fmla="*/ 1233328 h 2396084"/>
                  <a:gd name="connsiteX10" fmla="*/ 1505051 w 3316112"/>
                  <a:gd name="connsiteY10" fmla="*/ 1086573 h 2396084"/>
                  <a:gd name="connsiteX11" fmla="*/ 1426029 w 3316112"/>
                  <a:gd name="connsiteY11" fmla="*/ 973684 h 2396084"/>
                  <a:gd name="connsiteX12" fmla="*/ 1347007 w 3316112"/>
                  <a:gd name="connsiteY12" fmla="*/ 894662 h 2396084"/>
                  <a:gd name="connsiteX13" fmla="*/ 1290562 w 3316112"/>
                  <a:gd name="connsiteY13" fmla="*/ 826928 h 2396084"/>
                  <a:gd name="connsiteX14" fmla="*/ 1222829 w 3316112"/>
                  <a:gd name="connsiteY14" fmla="*/ 725328 h 2396084"/>
                  <a:gd name="connsiteX15" fmla="*/ 1132518 w 3316112"/>
                  <a:gd name="connsiteY15" fmla="*/ 646306 h 2396084"/>
                  <a:gd name="connsiteX16" fmla="*/ 1008340 w 3316112"/>
                  <a:gd name="connsiteY16" fmla="*/ 578573 h 2396084"/>
                  <a:gd name="connsiteX17" fmla="*/ 964394 w 3316112"/>
                  <a:gd name="connsiteY17" fmla="*/ 547528 h 2396084"/>
                  <a:gd name="connsiteX18" fmla="*/ 803528 w 3316112"/>
                  <a:gd name="connsiteY18" fmla="*/ 392306 h 2396084"/>
                  <a:gd name="connsiteX19" fmla="*/ 669674 w 3316112"/>
                  <a:gd name="connsiteY19" fmla="*/ 307639 h 2396084"/>
                  <a:gd name="connsiteX20" fmla="*/ 635807 w 3316112"/>
                  <a:gd name="connsiteY20" fmla="*/ 273773 h 2396084"/>
                  <a:gd name="connsiteX21" fmla="*/ 613229 w 3316112"/>
                  <a:gd name="connsiteY21" fmla="*/ 228617 h 2396084"/>
                  <a:gd name="connsiteX22" fmla="*/ 538239 w 3316112"/>
                  <a:gd name="connsiteY22" fmla="*/ 192331 h 2396084"/>
                  <a:gd name="connsiteX23" fmla="*/ 461232 w 3316112"/>
                  <a:gd name="connsiteY23" fmla="*/ 129839 h 2396084"/>
                  <a:gd name="connsiteX24" fmla="*/ 319718 w 3316112"/>
                  <a:gd name="connsiteY24" fmla="*/ 81862 h 2396084"/>
                  <a:gd name="connsiteX25" fmla="*/ 251985 w 3316112"/>
                  <a:gd name="connsiteY25" fmla="*/ 47995 h 2396084"/>
                  <a:gd name="connsiteX26" fmla="*/ 218118 w 3316112"/>
                  <a:gd name="connsiteY26" fmla="*/ 25417 h 2396084"/>
                  <a:gd name="connsiteX27" fmla="*/ 323347 w 3316112"/>
                  <a:gd name="connsiteY27" fmla="*/ 4855 h 2396084"/>
                  <a:gd name="connsiteX28" fmla="*/ 685397 w 3316112"/>
                  <a:gd name="connsiteY28" fmla="*/ 16145 h 2396084"/>
                  <a:gd name="connsiteX29" fmla="*/ 883357 w 3316112"/>
                  <a:gd name="connsiteY29" fmla="*/ 22998 h 2396084"/>
                  <a:gd name="connsiteX30" fmla="*/ 1603425 w 3316112"/>
                  <a:gd name="connsiteY30" fmla="*/ 27433 h 2396084"/>
                  <a:gd name="connsiteX31" fmla="*/ 1684464 w 3316112"/>
                  <a:gd name="connsiteY31" fmla="*/ 53235 h 2396084"/>
                  <a:gd name="connsiteX32" fmla="*/ 1887261 w 3316112"/>
                  <a:gd name="connsiteY32" fmla="*/ 4049 h 2396084"/>
                  <a:gd name="connsiteX33" fmla="*/ 2287614 w 3316112"/>
                  <a:gd name="connsiteY33" fmla="*/ 22191 h 2396084"/>
                  <a:gd name="connsiteX34" fmla="*/ 2758118 w 3316112"/>
                  <a:gd name="connsiteY34" fmla="*/ 18966 h 2396084"/>
                  <a:gd name="connsiteX35" fmla="*/ 2898019 w 3316112"/>
                  <a:gd name="connsiteY35" fmla="*/ 30659 h 2396084"/>
                  <a:gd name="connsiteX36" fmla="*/ 3284665 w 3316112"/>
                  <a:gd name="connsiteY36" fmla="*/ 62912 h 2396084"/>
                  <a:gd name="connsiteX37" fmla="*/ 3316112 w 3316112"/>
                  <a:gd name="connsiteY37" fmla="*/ 183058 h 2396084"/>
                  <a:gd name="connsiteX38" fmla="*/ 3285470 w 3316112"/>
                  <a:gd name="connsiteY38" fmla="*/ 368116 h 2396084"/>
                  <a:gd name="connsiteX39" fmla="*/ 3230639 w 3316112"/>
                  <a:gd name="connsiteY39" fmla="*/ 595910 h 2396084"/>
                  <a:gd name="connsiteX40" fmla="*/ 3216528 w 3316112"/>
                  <a:gd name="connsiteY40" fmla="*/ 789434 h 2396084"/>
                  <a:gd name="connsiteX41" fmla="*/ 3185080 w 3316112"/>
                  <a:gd name="connsiteY41" fmla="*/ 928528 h 2396084"/>
                  <a:gd name="connsiteX42" fmla="*/ 3134683 w 3316112"/>
                  <a:gd name="connsiteY42" fmla="*/ 1024080 h 2396084"/>
                  <a:gd name="connsiteX43" fmla="*/ 3096785 w 3316112"/>
                  <a:gd name="connsiteY43" fmla="*/ 1097862 h 2396084"/>
                  <a:gd name="connsiteX44" fmla="*/ 3062918 w 3316112"/>
                  <a:gd name="connsiteY44" fmla="*/ 1165595 h 2396084"/>
                  <a:gd name="connsiteX45" fmla="*/ 3006474 w 3316112"/>
                  <a:gd name="connsiteY45" fmla="*/ 1244617 h 2396084"/>
                  <a:gd name="connsiteX46" fmla="*/ 2961318 w 3316112"/>
                  <a:gd name="connsiteY46" fmla="*/ 1346217 h 2396084"/>
                  <a:gd name="connsiteX47" fmla="*/ 2938740 w 3316112"/>
                  <a:gd name="connsiteY47" fmla="*/ 1391373 h 2396084"/>
                  <a:gd name="connsiteX48" fmla="*/ 2927451 w 3316112"/>
                  <a:gd name="connsiteY48" fmla="*/ 1620779 h 2396084"/>
                  <a:gd name="connsiteX49" fmla="*/ 2871007 w 3316112"/>
                  <a:gd name="connsiteY49" fmla="*/ 1786484 h 2396084"/>
                  <a:gd name="connsiteX50" fmla="*/ 2859718 w 3316112"/>
                  <a:gd name="connsiteY50" fmla="*/ 1842928 h 2396084"/>
                  <a:gd name="connsiteX51" fmla="*/ 2837140 w 3316112"/>
                  <a:gd name="connsiteY51" fmla="*/ 1876795 h 2396084"/>
                  <a:gd name="connsiteX52" fmla="*/ 2791985 w 3316112"/>
                  <a:gd name="connsiteY52" fmla="*/ 2034839 h 2396084"/>
                  <a:gd name="connsiteX53" fmla="*/ 2769407 w 3316112"/>
                  <a:gd name="connsiteY53" fmla="*/ 2113862 h 2396084"/>
                  <a:gd name="connsiteX54" fmla="*/ 2780696 w 3316112"/>
                  <a:gd name="connsiteY54" fmla="*/ 2147728 h 2396084"/>
                  <a:gd name="connsiteX55" fmla="*/ 2758118 w 3316112"/>
                  <a:gd name="connsiteY55" fmla="*/ 2249328 h 2396084"/>
                  <a:gd name="connsiteX56" fmla="*/ 2579382 w 3316112"/>
                  <a:gd name="connsiteY56" fmla="*/ 2386325 h 2396084"/>
                  <a:gd name="connsiteX57" fmla="*/ 2392826 w 3316112"/>
                  <a:gd name="connsiteY57" fmla="*/ 2370737 h 2396084"/>
                  <a:gd name="connsiteX58" fmla="*/ 1945318 w 3316112"/>
                  <a:gd name="connsiteY58" fmla="*/ 2396084 h 2396084"/>
                  <a:gd name="connsiteX59" fmla="*/ 1855007 w 3316112"/>
                  <a:gd name="connsiteY59" fmla="*/ 2373506 h 2396084"/>
                  <a:gd name="connsiteX60" fmla="*/ 1764696 w 3316112"/>
                  <a:gd name="connsiteY60" fmla="*/ 2339639 h 2396084"/>
                  <a:gd name="connsiteX61" fmla="*/ 1719540 w 3316112"/>
                  <a:gd name="connsiteY61" fmla="*/ 2328350 h 2396084"/>
                  <a:gd name="connsiteX62" fmla="*/ 1685674 w 3316112"/>
                  <a:gd name="connsiteY62" fmla="*/ 2305773 h 2396084"/>
                  <a:gd name="connsiteX63" fmla="*/ 1617940 w 3316112"/>
                  <a:gd name="connsiteY63" fmla="*/ 2204173 h 2396084"/>
                  <a:gd name="connsiteX64" fmla="*/ 1561495 w 3316112"/>
                  <a:gd name="connsiteY64" fmla="*/ 2091284 h 2396084"/>
                  <a:gd name="connsiteX65" fmla="*/ 1199195 w 3316112"/>
                  <a:gd name="connsiteY65" fmla="*/ 2362841 h 2396084"/>
                  <a:gd name="connsiteX66" fmla="*/ 819593 w 3316112"/>
                  <a:gd name="connsiteY66" fmla="*/ 2208045 h 2396084"/>
                  <a:gd name="connsiteX67" fmla="*/ 680309 w 3316112"/>
                  <a:gd name="connsiteY67" fmla="*/ 2161588 h 2396084"/>
                  <a:gd name="connsiteX68" fmla="*/ 431541 w 3316112"/>
                  <a:gd name="connsiteY68" fmla="*/ 2070197 h 2396084"/>
                  <a:gd name="connsiteX69" fmla="*/ 40477 w 3316112"/>
                  <a:gd name="connsiteY69" fmla="*/ 1944316 h 2396084"/>
                  <a:gd name="connsiteX70" fmla="*/ 0 w 3316112"/>
                  <a:gd name="connsiteY70" fmla="*/ 1525227 h 2396084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77103 w 3316112"/>
                  <a:gd name="connsiteY6" fmla="*/ 1707713 h 2392339"/>
                  <a:gd name="connsiteX7" fmla="*/ 1258171 w 3316112"/>
                  <a:gd name="connsiteY7" fmla="*/ 1881206 h 2392339"/>
                  <a:gd name="connsiteX8" fmla="*/ 1724371 w 3316112"/>
                  <a:gd name="connsiteY8" fmla="*/ 1956797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724371 w 3316112"/>
                  <a:gd name="connsiteY8" fmla="*/ 1956797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661111 w 3316112"/>
                  <a:gd name="connsiteY8" fmla="*/ 1928043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661111 w 3316112"/>
                  <a:gd name="connsiteY8" fmla="*/ 1928043 h 2392339"/>
                  <a:gd name="connsiteX9" fmla="*/ 1641796 w 3316112"/>
                  <a:gd name="connsiteY9" fmla="*/ 1520876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911220 w 3666919"/>
                  <a:gd name="connsiteY3" fmla="*/ 1182125 h 2392339"/>
                  <a:gd name="connsiteX4" fmla="*/ 1173687 w 3666919"/>
                  <a:gd name="connsiteY4" fmla="*/ 1220023 h 2392339"/>
                  <a:gd name="connsiteX5" fmla="*/ 900152 w 3666919"/>
                  <a:gd name="connsiteY5" fmla="*/ 1698682 h 2392339"/>
                  <a:gd name="connsiteX6" fmla="*/ 1204906 w 3666919"/>
                  <a:gd name="connsiteY6" fmla="*/ 1776724 h 2392339"/>
                  <a:gd name="connsiteX7" fmla="*/ 1608978 w 3666919"/>
                  <a:gd name="connsiteY7" fmla="*/ 1881206 h 2392339"/>
                  <a:gd name="connsiteX8" fmla="*/ 2011918 w 3666919"/>
                  <a:gd name="connsiteY8" fmla="*/ 1928043 h 2392339"/>
                  <a:gd name="connsiteX9" fmla="*/ 1992603 w 3666919"/>
                  <a:gd name="connsiteY9" fmla="*/ 1520876 h 2392339"/>
                  <a:gd name="connsiteX10" fmla="*/ 1855858 w 3666919"/>
                  <a:gd name="connsiteY10" fmla="*/ 1086573 h 2392339"/>
                  <a:gd name="connsiteX11" fmla="*/ 1776836 w 3666919"/>
                  <a:gd name="connsiteY11" fmla="*/ 973684 h 2392339"/>
                  <a:gd name="connsiteX12" fmla="*/ 1697814 w 3666919"/>
                  <a:gd name="connsiteY12" fmla="*/ 894662 h 2392339"/>
                  <a:gd name="connsiteX13" fmla="*/ 1641369 w 3666919"/>
                  <a:gd name="connsiteY13" fmla="*/ 826928 h 2392339"/>
                  <a:gd name="connsiteX14" fmla="*/ 1573636 w 3666919"/>
                  <a:gd name="connsiteY14" fmla="*/ 725328 h 2392339"/>
                  <a:gd name="connsiteX15" fmla="*/ 1483325 w 3666919"/>
                  <a:gd name="connsiteY15" fmla="*/ 646306 h 2392339"/>
                  <a:gd name="connsiteX16" fmla="*/ 1359147 w 3666919"/>
                  <a:gd name="connsiteY16" fmla="*/ 578573 h 2392339"/>
                  <a:gd name="connsiteX17" fmla="*/ 1315201 w 3666919"/>
                  <a:gd name="connsiteY17" fmla="*/ 547528 h 2392339"/>
                  <a:gd name="connsiteX18" fmla="*/ 1154335 w 3666919"/>
                  <a:gd name="connsiteY18" fmla="*/ 392306 h 2392339"/>
                  <a:gd name="connsiteX19" fmla="*/ 1020481 w 3666919"/>
                  <a:gd name="connsiteY19" fmla="*/ 307639 h 2392339"/>
                  <a:gd name="connsiteX20" fmla="*/ 986614 w 3666919"/>
                  <a:gd name="connsiteY20" fmla="*/ 273773 h 2392339"/>
                  <a:gd name="connsiteX21" fmla="*/ 964036 w 3666919"/>
                  <a:gd name="connsiteY21" fmla="*/ 228617 h 2392339"/>
                  <a:gd name="connsiteX22" fmla="*/ 889046 w 3666919"/>
                  <a:gd name="connsiteY22" fmla="*/ 192331 h 2392339"/>
                  <a:gd name="connsiteX23" fmla="*/ 812039 w 3666919"/>
                  <a:gd name="connsiteY23" fmla="*/ 129839 h 2392339"/>
                  <a:gd name="connsiteX24" fmla="*/ 670525 w 3666919"/>
                  <a:gd name="connsiteY24" fmla="*/ 81862 h 2392339"/>
                  <a:gd name="connsiteX25" fmla="*/ 602792 w 3666919"/>
                  <a:gd name="connsiteY25" fmla="*/ 47995 h 2392339"/>
                  <a:gd name="connsiteX26" fmla="*/ 568925 w 3666919"/>
                  <a:gd name="connsiteY26" fmla="*/ 25417 h 2392339"/>
                  <a:gd name="connsiteX27" fmla="*/ 674154 w 3666919"/>
                  <a:gd name="connsiteY27" fmla="*/ 4855 h 2392339"/>
                  <a:gd name="connsiteX28" fmla="*/ 1036204 w 3666919"/>
                  <a:gd name="connsiteY28" fmla="*/ 16145 h 2392339"/>
                  <a:gd name="connsiteX29" fmla="*/ 1234164 w 3666919"/>
                  <a:gd name="connsiteY29" fmla="*/ 22998 h 2392339"/>
                  <a:gd name="connsiteX30" fmla="*/ 1954232 w 3666919"/>
                  <a:gd name="connsiteY30" fmla="*/ 27433 h 2392339"/>
                  <a:gd name="connsiteX31" fmla="*/ 2035271 w 3666919"/>
                  <a:gd name="connsiteY31" fmla="*/ 53235 h 2392339"/>
                  <a:gd name="connsiteX32" fmla="*/ 2238068 w 3666919"/>
                  <a:gd name="connsiteY32" fmla="*/ 4049 h 2392339"/>
                  <a:gd name="connsiteX33" fmla="*/ 2638421 w 3666919"/>
                  <a:gd name="connsiteY33" fmla="*/ 22191 h 2392339"/>
                  <a:gd name="connsiteX34" fmla="*/ 3108925 w 3666919"/>
                  <a:gd name="connsiteY34" fmla="*/ 18966 h 2392339"/>
                  <a:gd name="connsiteX35" fmla="*/ 3248826 w 3666919"/>
                  <a:gd name="connsiteY35" fmla="*/ 30659 h 2392339"/>
                  <a:gd name="connsiteX36" fmla="*/ 3635472 w 3666919"/>
                  <a:gd name="connsiteY36" fmla="*/ 62912 h 2392339"/>
                  <a:gd name="connsiteX37" fmla="*/ 3666919 w 3666919"/>
                  <a:gd name="connsiteY37" fmla="*/ 183058 h 2392339"/>
                  <a:gd name="connsiteX38" fmla="*/ 3636277 w 3666919"/>
                  <a:gd name="connsiteY38" fmla="*/ 368116 h 2392339"/>
                  <a:gd name="connsiteX39" fmla="*/ 3581446 w 3666919"/>
                  <a:gd name="connsiteY39" fmla="*/ 595910 h 2392339"/>
                  <a:gd name="connsiteX40" fmla="*/ 3567335 w 3666919"/>
                  <a:gd name="connsiteY40" fmla="*/ 789434 h 2392339"/>
                  <a:gd name="connsiteX41" fmla="*/ 3535887 w 3666919"/>
                  <a:gd name="connsiteY41" fmla="*/ 928528 h 2392339"/>
                  <a:gd name="connsiteX42" fmla="*/ 3485490 w 3666919"/>
                  <a:gd name="connsiteY42" fmla="*/ 1024080 h 2392339"/>
                  <a:gd name="connsiteX43" fmla="*/ 3447592 w 3666919"/>
                  <a:gd name="connsiteY43" fmla="*/ 1097862 h 2392339"/>
                  <a:gd name="connsiteX44" fmla="*/ 3413725 w 3666919"/>
                  <a:gd name="connsiteY44" fmla="*/ 1165595 h 2392339"/>
                  <a:gd name="connsiteX45" fmla="*/ 3357281 w 3666919"/>
                  <a:gd name="connsiteY45" fmla="*/ 1244617 h 2392339"/>
                  <a:gd name="connsiteX46" fmla="*/ 3312125 w 3666919"/>
                  <a:gd name="connsiteY46" fmla="*/ 1346217 h 2392339"/>
                  <a:gd name="connsiteX47" fmla="*/ 3289547 w 3666919"/>
                  <a:gd name="connsiteY47" fmla="*/ 1391373 h 2392339"/>
                  <a:gd name="connsiteX48" fmla="*/ 3278258 w 3666919"/>
                  <a:gd name="connsiteY48" fmla="*/ 1620779 h 2392339"/>
                  <a:gd name="connsiteX49" fmla="*/ 3221814 w 3666919"/>
                  <a:gd name="connsiteY49" fmla="*/ 1786484 h 2392339"/>
                  <a:gd name="connsiteX50" fmla="*/ 3210525 w 3666919"/>
                  <a:gd name="connsiteY50" fmla="*/ 1842928 h 2392339"/>
                  <a:gd name="connsiteX51" fmla="*/ 3187947 w 3666919"/>
                  <a:gd name="connsiteY51" fmla="*/ 1876795 h 2392339"/>
                  <a:gd name="connsiteX52" fmla="*/ 3142792 w 3666919"/>
                  <a:gd name="connsiteY52" fmla="*/ 2034839 h 2392339"/>
                  <a:gd name="connsiteX53" fmla="*/ 3120214 w 3666919"/>
                  <a:gd name="connsiteY53" fmla="*/ 2113862 h 2392339"/>
                  <a:gd name="connsiteX54" fmla="*/ 3131503 w 3666919"/>
                  <a:gd name="connsiteY54" fmla="*/ 2147728 h 2392339"/>
                  <a:gd name="connsiteX55" fmla="*/ 3108925 w 3666919"/>
                  <a:gd name="connsiteY55" fmla="*/ 2249328 h 2392339"/>
                  <a:gd name="connsiteX56" fmla="*/ 2930189 w 3666919"/>
                  <a:gd name="connsiteY56" fmla="*/ 2386325 h 2392339"/>
                  <a:gd name="connsiteX57" fmla="*/ 2743633 w 3666919"/>
                  <a:gd name="connsiteY57" fmla="*/ 2370737 h 2392339"/>
                  <a:gd name="connsiteX58" fmla="*/ 2572171 w 3666919"/>
                  <a:gd name="connsiteY58" fmla="*/ 2390333 h 2392339"/>
                  <a:gd name="connsiteX59" fmla="*/ 2205814 w 3666919"/>
                  <a:gd name="connsiteY59" fmla="*/ 2373506 h 2392339"/>
                  <a:gd name="connsiteX60" fmla="*/ 2115503 w 3666919"/>
                  <a:gd name="connsiteY60" fmla="*/ 2339639 h 2392339"/>
                  <a:gd name="connsiteX61" fmla="*/ 2070347 w 3666919"/>
                  <a:gd name="connsiteY61" fmla="*/ 2328350 h 2392339"/>
                  <a:gd name="connsiteX62" fmla="*/ 2036481 w 3666919"/>
                  <a:gd name="connsiteY62" fmla="*/ 2305773 h 2392339"/>
                  <a:gd name="connsiteX63" fmla="*/ 1968747 w 3666919"/>
                  <a:gd name="connsiteY63" fmla="*/ 2204173 h 2392339"/>
                  <a:gd name="connsiteX64" fmla="*/ 1912302 w 3666919"/>
                  <a:gd name="connsiteY64" fmla="*/ 2091284 h 2392339"/>
                  <a:gd name="connsiteX65" fmla="*/ 1550002 w 3666919"/>
                  <a:gd name="connsiteY65" fmla="*/ 2362841 h 2392339"/>
                  <a:gd name="connsiteX66" fmla="*/ 1170400 w 3666919"/>
                  <a:gd name="connsiteY66" fmla="*/ 2208045 h 2392339"/>
                  <a:gd name="connsiteX67" fmla="*/ 1031116 w 3666919"/>
                  <a:gd name="connsiteY67" fmla="*/ 2161588 h 2392339"/>
                  <a:gd name="connsiteX68" fmla="*/ 782348 w 3666919"/>
                  <a:gd name="connsiteY68" fmla="*/ 2070197 h 2392339"/>
                  <a:gd name="connsiteX69" fmla="*/ 391284 w 3666919"/>
                  <a:gd name="connsiteY69" fmla="*/ 1944316 h 2392339"/>
                  <a:gd name="connsiteX70" fmla="*/ 0 w 3666919"/>
                  <a:gd name="connsiteY70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911220 w 3666919"/>
                  <a:gd name="connsiteY3" fmla="*/ 1182125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20213 w 3666919"/>
                  <a:gd name="connsiteY1" fmla="*/ 1529436 h 2392339"/>
                  <a:gd name="connsiteX2" fmla="*/ 478614 w 3666919"/>
                  <a:gd name="connsiteY2" fmla="*/ 1131728 h 2392339"/>
                  <a:gd name="connsiteX3" fmla="*/ 303308 w 3666919"/>
                  <a:gd name="connsiteY3" fmla="*/ 1527821 h 2392339"/>
                  <a:gd name="connsiteX4" fmla="*/ 566163 w 3666919"/>
                  <a:gd name="connsiteY4" fmla="*/ 1716963 h 2392339"/>
                  <a:gd name="connsiteX5" fmla="*/ 900152 w 3666919"/>
                  <a:gd name="connsiteY5" fmla="*/ 1698682 h 2392339"/>
                  <a:gd name="connsiteX6" fmla="*/ 1204906 w 3666919"/>
                  <a:gd name="connsiteY6" fmla="*/ 1776724 h 2392339"/>
                  <a:gd name="connsiteX7" fmla="*/ 1608978 w 3666919"/>
                  <a:gd name="connsiteY7" fmla="*/ 1881206 h 2392339"/>
                  <a:gd name="connsiteX8" fmla="*/ 2011918 w 3666919"/>
                  <a:gd name="connsiteY8" fmla="*/ 1928043 h 2392339"/>
                  <a:gd name="connsiteX9" fmla="*/ 1992603 w 3666919"/>
                  <a:gd name="connsiteY9" fmla="*/ 1520876 h 2392339"/>
                  <a:gd name="connsiteX10" fmla="*/ 1855858 w 3666919"/>
                  <a:gd name="connsiteY10" fmla="*/ 1086573 h 2392339"/>
                  <a:gd name="connsiteX11" fmla="*/ 1776836 w 3666919"/>
                  <a:gd name="connsiteY11" fmla="*/ 973684 h 2392339"/>
                  <a:gd name="connsiteX12" fmla="*/ 1697814 w 3666919"/>
                  <a:gd name="connsiteY12" fmla="*/ 894662 h 2392339"/>
                  <a:gd name="connsiteX13" fmla="*/ 1641369 w 3666919"/>
                  <a:gd name="connsiteY13" fmla="*/ 826928 h 2392339"/>
                  <a:gd name="connsiteX14" fmla="*/ 1573636 w 3666919"/>
                  <a:gd name="connsiteY14" fmla="*/ 725328 h 2392339"/>
                  <a:gd name="connsiteX15" fmla="*/ 1483325 w 3666919"/>
                  <a:gd name="connsiteY15" fmla="*/ 646306 h 2392339"/>
                  <a:gd name="connsiteX16" fmla="*/ 1359147 w 3666919"/>
                  <a:gd name="connsiteY16" fmla="*/ 578573 h 2392339"/>
                  <a:gd name="connsiteX17" fmla="*/ 1315201 w 3666919"/>
                  <a:gd name="connsiteY17" fmla="*/ 547528 h 2392339"/>
                  <a:gd name="connsiteX18" fmla="*/ 1154335 w 3666919"/>
                  <a:gd name="connsiteY18" fmla="*/ 392306 h 2392339"/>
                  <a:gd name="connsiteX19" fmla="*/ 1020481 w 3666919"/>
                  <a:gd name="connsiteY19" fmla="*/ 307639 h 2392339"/>
                  <a:gd name="connsiteX20" fmla="*/ 986614 w 3666919"/>
                  <a:gd name="connsiteY20" fmla="*/ 273773 h 2392339"/>
                  <a:gd name="connsiteX21" fmla="*/ 964036 w 3666919"/>
                  <a:gd name="connsiteY21" fmla="*/ 228617 h 2392339"/>
                  <a:gd name="connsiteX22" fmla="*/ 889046 w 3666919"/>
                  <a:gd name="connsiteY22" fmla="*/ 192331 h 2392339"/>
                  <a:gd name="connsiteX23" fmla="*/ 812039 w 3666919"/>
                  <a:gd name="connsiteY23" fmla="*/ 129839 h 2392339"/>
                  <a:gd name="connsiteX24" fmla="*/ 670525 w 3666919"/>
                  <a:gd name="connsiteY24" fmla="*/ 81862 h 2392339"/>
                  <a:gd name="connsiteX25" fmla="*/ 602792 w 3666919"/>
                  <a:gd name="connsiteY25" fmla="*/ 47995 h 2392339"/>
                  <a:gd name="connsiteX26" fmla="*/ 568925 w 3666919"/>
                  <a:gd name="connsiteY26" fmla="*/ 25417 h 2392339"/>
                  <a:gd name="connsiteX27" fmla="*/ 674154 w 3666919"/>
                  <a:gd name="connsiteY27" fmla="*/ 4855 h 2392339"/>
                  <a:gd name="connsiteX28" fmla="*/ 1036204 w 3666919"/>
                  <a:gd name="connsiteY28" fmla="*/ 16145 h 2392339"/>
                  <a:gd name="connsiteX29" fmla="*/ 1234164 w 3666919"/>
                  <a:gd name="connsiteY29" fmla="*/ 22998 h 2392339"/>
                  <a:gd name="connsiteX30" fmla="*/ 1954232 w 3666919"/>
                  <a:gd name="connsiteY30" fmla="*/ 27433 h 2392339"/>
                  <a:gd name="connsiteX31" fmla="*/ 2035271 w 3666919"/>
                  <a:gd name="connsiteY31" fmla="*/ 53235 h 2392339"/>
                  <a:gd name="connsiteX32" fmla="*/ 2238068 w 3666919"/>
                  <a:gd name="connsiteY32" fmla="*/ 4049 h 2392339"/>
                  <a:gd name="connsiteX33" fmla="*/ 2638421 w 3666919"/>
                  <a:gd name="connsiteY33" fmla="*/ 22191 h 2392339"/>
                  <a:gd name="connsiteX34" fmla="*/ 3108925 w 3666919"/>
                  <a:gd name="connsiteY34" fmla="*/ 18966 h 2392339"/>
                  <a:gd name="connsiteX35" fmla="*/ 3248826 w 3666919"/>
                  <a:gd name="connsiteY35" fmla="*/ 30659 h 2392339"/>
                  <a:gd name="connsiteX36" fmla="*/ 3635472 w 3666919"/>
                  <a:gd name="connsiteY36" fmla="*/ 62912 h 2392339"/>
                  <a:gd name="connsiteX37" fmla="*/ 3666919 w 3666919"/>
                  <a:gd name="connsiteY37" fmla="*/ 183058 h 2392339"/>
                  <a:gd name="connsiteX38" fmla="*/ 3636277 w 3666919"/>
                  <a:gd name="connsiteY38" fmla="*/ 368116 h 2392339"/>
                  <a:gd name="connsiteX39" fmla="*/ 3581446 w 3666919"/>
                  <a:gd name="connsiteY39" fmla="*/ 595910 h 2392339"/>
                  <a:gd name="connsiteX40" fmla="*/ 3567335 w 3666919"/>
                  <a:gd name="connsiteY40" fmla="*/ 789434 h 2392339"/>
                  <a:gd name="connsiteX41" fmla="*/ 3535887 w 3666919"/>
                  <a:gd name="connsiteY41" fmla="*/ 928528 h 2392339"/>
                  <a:gd name="connsiteX42" fmla="*/ 3485490 w 3666919"/>
                  <a:gd name="connsiteY42" fmla="*/ 1024080 h 2392339"/>
                  <a:gd name="connsiteX43" fmla="*/ 3447592 w 3666919"/>
                  <a:gd name="connsiteY43" fmla="*/ 1097862 h 2392339"/>
                  <a:gd name="connsiteX44" fmla="*/ 3413725 w 3666919"/>
                  <a:gd name="connsiteY44" fmla="*/ 1165595 h 2392339"/>
                  <a:gd name="connsiteX45" fmla="*/ 3357281 w 3666919"/>
                  <a:gd name="connsiteY45" fmla="*/ 1244617 h 2392339"/>
                  <a:gd name="connsiteX46" fmla="*/ 3312125 w 3666919"/>
                  <a:gd name="connsiteY46" fmla="*/ 1346217 h 2392339"/>
                  <a:gd name="connsiteX47" fmla="*/ 3289547 w 3666919"/>
                  <a:gd name="connsiteY47" fmla="*/ 1391373 h 2392339"/>
                  <a:gd name="connsiteX48" fmla="*/ 3278258 w 3666919"/>
                  <a:gd name="connsiteY48" fmla="*/ 1620779 h 2392339"/>
                  <a:gd name="connsiteX49" fmla="*/ 3221814 w 3666919"/>
                  <a:gd name="connsiteY49" fmla="*/ 1786484 h 2392339"/>
                  <a:gd name="connsiteX50" fmla="*/ 3210525 w 3666919"/>
                  <a:gd name="connsiteY50" fmla="*/ 1842928 h 2392339"/>
                  <a:gd name="connsiteX51" fmla="*/ 3187947 w 3666919"/>
                  <a:gd name="connsiteY51" fmla="*/ 1876795 h 2392339"/>
                  <a:gd name="connsiteX52" fmla="*/ 3142792 w 3666919"/>
                  <a:gd name="connsiteY52" fmla="*/ 2034839 h 2392339"/>
                  <a:gd name="connsiteX53" fmla="*/ 3120214 w 3666919"/>
                  <a:gd name="connsiteY53" fmla="*/ 2113862 h 2392339"/>
                  <a:gd name="connsiteX54" fmla="*/ 3131503 w 3666919"/>
                  <a:gd name="connsiteY54" fmla="*/ 2147728 h 2392339"/>
                  <a:gd name="connsiteX55" fmla="*/ 3108925 w 3666919"/>
                  <a:gd name="connsiteY55" fmla="*/ 2249328 h 2392339"/>
                  <a:gd name="connsiteX56" fmla="*/ 2930189 w 3666919"/>
                  <a:gd name="connsiteY56" fmla="*/ 2386325 h 2392339"/>
                  <a:gd name="connsiteX57" fmla="*/ 2743633 w 3666919"/>
                  <a:gd name="connsiteY57" fmla="*/ 2370737 h 2392339"/>
                  <a:gd name="connsiteX58" fmla="*/ 2572171 w 3666919"/>
                  <a:gd name="connsiteY58" fmla="*/ 2390333 h 2392339"/>
                  <a:gd name="connsiteX59" fmla="*/ 2205814 w 3666919"/>
                  <a:gd name="connsiteY59" fmla="*/ 2373506 h 2392339"/>
                  <a:gd name="connsiteX60" fmla="*/ 2115503 w 3666919"/>
                  <a:gd name="connsiteY60" fmla="*/ 2339639 h 2392339"/>
                  <a:gd name="connsiteX61" fmla="*/ 2070347 w 3666919"/>
                  <a:gd name="connsiteY61" fmla="*/ 2328350 h 2392339"/>
                  <a:gd name="connsiteX62" fmla="*/ 2036481 w 3666919"/>
                  <a:gd name="connsiteY62" fmla="*/ 2305773 h 2392339"/>
                  <a:gd name="connsiteX63" fmla="*/ 1968747 w 3666919"/>
                  <a:gd name="connsiteY63" fmla="*/ 2204173 h 2392339"/>
                  <a:gd name="connsiteX64" fmla="*/ 1912302 w 3666919"/>
                  <a:gd name="connsiteY64" fmla="*/ 2091284 h 2392339"/>
                  <a:gd name="connsiteX65" fmla="*/ 1550002 w 3666919"/>
                  <a:gd name="connsiteY65" fmla="*/ 2362841 h 2392339"/>
                  <a:gd name="connsiteX66" fmla="*/ 1170400 w 3666919"/>
                  <a:gd name="connsiteY66" fmla="*/ 2208045 h 2392339"/>
                  <a:gd name="connsiteX67" fmla="*/ 1031116 w 3666919"/>
                  <a:gd name="connsiteY67" fmla="*/ 2161588 h 2392339"/>
                  <a:gd name="connsiteX68" fmla="*/ 782348 w 3666919"/>
                  <a:gd name="connsiteY68" fmla="*/ 2070197 h 2392339"/>
                  <a:gd name="connsiteX69" fmla="*/ 391284 w 3666919"/>
                  <a:gd name="connsiteY69" fmla="*/ 1944316 h 2392339"/>
                  <a:gd name="connsiteX70" fmla="*/ 0 w 3666919"/>
                  <a:gd name="connsiteY70" fmla="*/ 1904789 h 2392339"/>
                  <a:gd name="connsiteX0" fmla="*/ 422169 w 3666919"/>
                  <a:gd name="connsiteY0" fmla="*/ 1154306 h 2392339"/>
                  <a:gd name="connsiteX1" fmla="*/ 20213 w 3666919"/>
                  <a:gd name="connsiteY1" fmla="*/ 1529436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111618 w 3666919"/>
                  <a:gd name="connsiteY0" fmla="*/ 1085295 h 2392339"/>
                  <a:gd name="connsiteX1" fmla="*/ 20213 w 3666919"/>
                  <a:gd name="connsiteY1" fmla="*/ 1529436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20213 w 3666919"/>
                  <a:gd name="connsiteY0" fmla="*/ 1529436 h 2392339"/>
                  <a:gd name="connsiteX1" fmla="*/ 303308 w 3666919"/>
                  <a:gd name="connsiteY1" fmla="*/ 1527821 h 2392339"/>
                  <a:gd name="connsiteX2" fmla="*/ 566163 w 3666919"/>
                  <a:gd name="connsiteY2" fmla="*/ 1716963 h 2392339"/>
                  <a:gd name="connsiteX3" fmla="*/ 900152 w 3666919"/>
                  <a:gd name="connsiteY3" fmla="*/ 1698682 h 2392339"/>
                  <a:gd name="connsiteX4" fmla="*/ 1204906 w 3666919"/>
                  <a:gd name="connsiteY4" fmla="*/ 1776724 h 2392339"/>
                  <a:gd name="connsiteX5" fmla="*/ 1608978 w 3666919"/>
                  <a:gd name="connsiteY5" fmla="*/ 1881206 h 2392339"/>
                  <a:gd name="connsiteX6" fmla="*/ 2011918 w 3666919"/>
                  <a:gd name="connsiteY6" fmla="*/ 1928043 h 2392339"/>
                  <a:gd name="connsiteX7" fmla="*/ 1992603 w 3666919"/>
                  <a:gd name="connsiteY7" fmla="*/ 1520876 h 2392339"/>
                  <a:gd name="connsiteX8" fmla="*/ 1855858 w 3666919"/>
                  <a:gd name="connsiteY8" fmla="*/ 1086573 h 2392339"/>
                  <a:gd name="connsiteX9" fmla="*/ 1776836 w 3666919"/>
                  <a:gd name="connsiteY9" fmla="*/ 973684 h 2392339"/>
                  <a:gd name="connsiteX10" fmla="*/ 1697814 w 3666919"/>
                  <a:gd name="connsiteY10" fmla="*/ 894662 h 2392339"/>
                  <a:gd name="connsiteX11" fmla="*/ 1641369 w 3666919"/>
                  <a:gd name="connsiteY11" fmla="*/ 826928 h 2392339"/>
                  <a:gd name="connsiteX12" fmla="*/ 1573636 w 3666919"/>
                  <a:gd name="connsiteY12" fmla="*/ 725328 h 2392339"/>
                  <a:gd name="connsiteX13" fmla="*/ 1483325 w 3666919"/>
                  <a:gd name="connsiteY13" fmla="*/ 646306 h 2392339"/>
                  <a:gd name="connsiteX14" fmla="*/ 1359147 w 3666919"/>
                  <a:gd name="connsiteY14" fmla="*/ 578573 h 2392339"/>
                  <a:gd name="connsiteX15" fmla="*/ 1315201 w 3666919"/>
                  <a:gd name="connsiteY15" fmla="*/ 547528 h 2392339"/>
                  <a:gd name="connsiteX16" fmla="*/ 1154335 w 3666919"/>
                  <a:gd name="connsiteY16" fmla="*/ 392306 h 2392339"/>
                  <a:gd name="connsiteX17" fmla="*/ 1020481 w 3666919"/>
                  <a:gd name="connsiteY17" fmla="*/ 307639 h 2392339"/>
                  <a:gd name="connsiteX18" fmla="*/ 986614 w 3666919"/>
                  <a:gd name="connsiteY18" fmla="*/ 273773 h 2392339"/>
                  <a:gd name="connsiteX19" fmla="*/ 964036 w 3666919"/>
                  <a:gd name="connsiteY19" fmla="*/ 228617 h 2392339"/>
                  <a:gd name="connsiteX20" fmla="*/ 889046 w 3666919"/>
                  <a:gd name="connsiteY20" fmla="*/ 192331 h 2392339"/>
                  <a:gd name="connsiteX21" fmla="*/ 812039 w 3666919"/>
                  <a:gd name="connsiteY21" fmla="*/ 129839 h 2392339"/>
                  <a:gd name="connsiteX22" fmla="*/ 670525 w 3666919"/>
                  <a:gd name="connsiteY22" fmla="*/ 81862 h 2392339"/>
                  <a:gd name="connsiteX23" fmla="*/ 602792 w 3666919"/>
                  <a:gd name="connsiteY23" fmla="*/ 47995 h 2392339"/>
                  <a:gd name="connsiteX24" fmla="*/ 568925 w 3666919"/>
                  <a:gd name="connsiteY24" fmla="*/ 25417 h 2392339"/>
                  <a:gd name="connsiteX25" fmla="*/ 674154 w 3666919"/>
                  <a:gd name="connsiteY25" fmla="*/ 4855 h 2392339"/>
                  <a:gd name="connsiteX26" fmla="*/ 1036204 w 3666919"/>
                  <a:gd name="connsiteY26" fmla="*/ 16145 h 2392339"/>
                  <a:gd name="connsiteX27" fmla="*/ 1234164 w 3666919"/>
                  <a:gd name="connsiteY27" fmla="*/ 22998 h 2392339"/>
                  <a:gd name="connsiteX28" fmla="*/ 1954232 w 3666919"/>
                  <a:gd name="connsiteY28" fmla="*/ 27433 h 2392339"/>
                  <a:gd name="connsiteX29" fmla="*/ 2035271 w 3666919"/>
                  <a:gd name="connsiteY29" fmla="*/ 53235 h 2392339"/>
                  <a:gd name="connsiteX30" fmla="*/ 2238068 w 3666919"/>
                  <a:gd name="connsiteY30" fmla="*/ 4049 h 2392339"/>
                  <a:gd name="connsiteX31" fmla="*/ 2638421 w 3666919"/>
                  <a:gd name="connsiteY31" fmla="*/ 22191 h 2392339"/>
                  <a:gd name="connsiteX32" fmla="*/ 3108925 w 3666919"/>
                  <a:gd name="connsiteY32" fmla="*/ 18966 h 2392339"/>
                  <a:gd name="connsiteX33" fmla="*/ 3248826 w 3666919"/>
                  <a:gd name="connsiteY33" fmla="*/ 30659 h 2392339"/>
                  <a:gd name="connsiteX34" fmla="*/ 3635472 w 3666919"/>
                  <a:gd name="connsiteY34" fmla="*/ 62912 h 2392339"/>
                  <a:gd name="connsiteX35" fmla="*/ 3666919 w 3666919"/>
                  <a:gd name="connsiteY35" fmla="*/ 183058 h 2392339"/>
                  <a:gd name="connsiteX36" fmla="*/ 3636277 w 3666919"/>
                  <a:gd name="connsiteY36" fmla="*/ 368116 h 2392339"/>
                  <a:gd name="connsiteX37" fmla="*/ 3581446 w 3666919"/>
                  <a:gd name="connsiteY37" fmla="*/ 595910 h 2392339"/>
                  <a:gd name="connsiteX38" fmla="*/ 3567335 w 3666919"/>
                  <a:gd name="connsiteY38" fmla="*/ 789434 h 2392339"/>
                  <a:gd name="connsiteX39" fmla="*/ 3535887 w 3666919"/>
                  <a:gd name="connsiteY39" fmla="*/ 928528 h 2392339"/>
                  <a:gd name="connsiteX40" fmla="*/ 3485490 w 3666919"/>
                  <a:gd name="connsiteY40" fmla="*/ 1024080 h 2392339"/>
                  <a:gd name="connsiteX41" fmla="*/ 3447592 w 3666919"/>
                  <a:gd name="connsiteY41" fmla="*/ 1097862 h 2392339"/>
                  <a:gd name="connsiteX42" fmla="*/ 3413725 w 3666919"/>
                  <a:gd name="connsiteY42" fmla="*/ 1165595 h 2392339"/>
                  <a:gd name="connsiteX43" fmla="*/ 3357281 w 3666919"/>
                  <a:gd name="connsiteY43" fmla="*/ 1244617 h 2392339"/>
                  <a:gd name="connsiteX44" fmla="*/ 3312125 w 3666919"/>
                  <a:gd name="connsiteY44" fmla="*/ 1346217 h 2392339"/>
                  <a:gd name="connsiteX45" fmla="*/ 3289547 w 3666919"/>
                  <a:gd name="connsiteY45" fmla="*/ 1391373 h 2392339"/>
                  <a:gd name="connsiteX46" fmla="*/ 3278258 w 3666919"/>
                  <a:gd name="connsiteY46" fmla="*/ 1620779 h 2392339"/>
                  <a:gd name="connsiteX47" fmla="*/ 3221814 w 3666919"/>
                  <a:gd name="connsiteY47" fmla="*/ 1786484 h 2392339"/>
                  <a:gd name="connsiteX48" fmla="*/ 3210525 w 3666919"/>
                  <a:gd name="connsiteY48" fmla="*/ 1842928 h 2392339"/>
                  <a:gd name="connsiteX49" fmla="*/ 3187947 w 3666919"/>
                  <a:gd name="connsiteY49" fmla="*/ 1876795 h 2392339"/>
                  <a:gd name="connsiteX50" fmla="*/ 3142792 w 3666919"/>
                  <a:gd name="connsiteY50" fmla="*/ 2034839 h 2392339"/>
                  <a:gd name="connsiteX51" fmla="*/ 3120214 w 3666919"/>
                  <a:gd name="connsiteY51" fmla="*/ 2113862 h 2392339"/>
                  <a:gd name="connsiteX52" fmla="*/ 3131503 w 3666919"/>
                  <a:gd name="connsiteY52" fmla="*/ 2147728 h 2392339"/>
                  <a:gd name="connsiteX53" fmla="*/ 3108925 w 3666919"/>
                  <a:gd name="connsiteY53" fmla="*/ 2249328 h 2392339"/>
                  <a:gd name="connsiteX54" fmla="*/ 2930189 w 3666919"/>
                  <a:gd name="connsiteY54" fmla="*/ 2386325 h 2392339"/>
                  <a:gd name="connsiteX55" fmla="*/ 2743633 w 3666919"/>
                  <a:gd name="connsiteY55" fmla="*/ 2370737 h 2392339"/>
                  <a:gd name="connsiteX56" fmla="*/ 2572171 w 3666919"/>
                  <a:gd name="connsiteY56" fmla="*/ 2390333 h 2392339"/>
                  <a:gd name="connsiteX57" fmla="*/ 2205814 w 3666919"/>
                  <a:gd name="connsiteY57" fmla="*/ 2373506 h 2392339"/>
                  <a:gd name="connsiteX58" fmla="*/ 2115503 w 3666919"/>
                  <a:gd name="connsiteY58" fmla="*/ 2339639 h 2392339"/>
                  <a:gd name="connsiteX59" fmla="*/ 2070347 w 3666919"/>
                  <a:gd name="connsiteY59" fmla="*/ 2328350 h 2392339"/>
                  <a:gd name="connsiteX60" fmla="*/ 2036481 w 3666919"/>
                  <a:gd name="connsiteY60" fmla="*/ 2305773 h 2392339"/>
                  <a:gd name="connsiteX61" fmla="*/ 1968747 w 3666919"/>
                  <a:gd name="connsiteY61" fmla="*/ 2204173 h 2392339"/>
                  <a:gd name="connsiteX62" fmla="*/ 1912302 w 3666919"/>
                  <a:gd name="connsiteY62" fmla="*/ 2091284 h 2392339"/>
                  <a:gd name="connsiteX63" fmla="*/ 1550002 w 3666919"/>
                  <a:gd name="connsiteY63" fmla="*/ 2362841 h 2392339"/>
                  <a:gd name="connsiteX64" fmla="*/ 1170400 w 3666919"/>
                  <a:gd name="connsiteY64" fmla="*/ 2208045 h 2392339"/>
                  <a:gd name="connsiteX65" fmla="*/ 1031116 w 3666919"/>
                  <a:gd name="connsiteY65" fmla="*/ 2161588 h 2392339"/>
                  <a:gd name="connsiteX66" fmla="*/ 782348 w 3666919"/>
                  <a:gd name="connsiteY66" fmla="*/ 2070197 h 2392339"/>
                  <a:gd name="connsiteX67" fmla="*/ 391284 w 3666919"/>
                  <a:gd name="connsiteY67" fmla="*/ 1944316 h 2392339"/>
                  <a:gd name="connsiteX68" fmla="*/ 0 w 3666919"/>
                  <a:gd name="connsiteY68" fmla="*/ 1904789 h 2392339"/>
                  <a:gd name="connsiteX0" fmla="*/ 20213 w 3674269"/>
                  <a:gd name="connsiteY0" fmla="*/ 1529436 h 2392339"/>
                  <a:gd name="connsiteX1" fmla="*/ 303308 w 3674269"/>
                  <a:gd name="connsiteY1" fmla="*/ 1527821 h 2392339"/>
                  <a:gd name="connsiteX2" fmla="*/ 566163 w 3674269"/>
                  <a:gd name="connsiteY2" fmla="*/ 1716963 h 2392339"/>
                  <a:gd name="connsiteX3" fmla="*/ 900152 w 3674269"/>
                  <a:gd name="connsiteY3" fmla="*/ 1698682 h 2392339"/>
                  <a:gd name="connsiteX4" fmla="*/ 1204906 w 3674269"/>
                  <a:gd name="connsiteY4" fmla="*/ 1776724 h 2392339"/>
                  <a:gd name="connsiteX5" fmla="*/ 1608978 w 3674269"/>
                  <a:gd name="connsiteY5" fmla="*/ 1881206 h 2392339"/>
                  <a:gd name="connsiteX6" fmla="*/ 2011918 w 3674269"/>
                  <a:gd name="connsiteY6" fmla="*/ 1928043 h 2392339"/>
                  <a:gd name="connsiteX7" fmla="*/ 1992603 w 3674269"/>
                  <a:gd name="connsiteY7" fmla="*/ 1520876 h 2392339"/>
                  <a:gd name="connsiteX8" fmla="*/ 1855858 w 3674269"/>
                  <a:gd name="connsiteY8" fmla="*/ 1086573 h 2392339"/>
                  <a:gd name="connsiteX9" fmla="*/ 1776836 w 3674269"/>
                  <a:gd name="connsiteY9" fmla="*/ 973684 h 2392339"/>
                  <a:gd name="connsiteX10" fmla="*/ 1697814 w 3674269"/>
                  <a:gd name="connsiteY10" fmla="*/ 894662 h 2392339"/>
                  <a:gd name="connsiteX11" fmla="*/ 1641369 w 3674269"/>
                  <a:gd name="connsiteY11" fmla="*/ 826928 h 2392339"/>
                  <a:gd name="connsiteX12" fmla="*/ 1573636 w 3674269"/>
                  <a:gd name="connsiteY12" fmla="*/ 725328 h 2392339"/>
                  <a:gd name="connsiteX13" fmla="*/ 1483325 w 3674269"/>
                  <a:gd name="connsiteY13" fmla="*/ 646306 h 2392339"/>
                  <a:gd name="connsiteX14" fmla="*/ 1359147 w 3674269"/>
                  <a:gd name="connsiteY14" fmla="*/ 578573 h 2392339"/>
                  <a:gd name="connsiteX15" fmla="*/ 1315201 w 3674269"/>
                  <a:gd name="connsiteY15" fmla="*/ 547528 h 2392339"/>
                  <a:gd name="connsiteX16" fmla="*/ 1154335 w 3674269"/>
                  <a:gd name="connsiteY16" fmla="*/ 392306 h 2392339"/>
                  <a:gd name="connsiteX17" fmla="*/ 1020481 w 3674269"/>
                  <a:gd name="connsiteY17" fmla="*/ 307639 h 2392339"/>
                  <a:gd name="connsiteX18" fmla="*/ 986614 w 3674269"/>
                  <a:gd name="connsiteY18" fmla="*/ 273773 h 2392339"/>
                  <a:gd name="connsiteX19" fmla="*/ 964036 w 3674269"/>
                  <a:gd name="connsiteY19" fmla="*/ 228617 h 2392339"/>
                  <a:gd name="connsiteX20" fmla="*/ 889046 w 3674269"/>
                  <a:gd name="connsiteY20" fmla="*/ 192331 h 2392339"/>
                  <a:gd name="connsiteX21" fmla="*/ 812039 w 3674269"/>
                  <a:gd name="connsiteY21" fmla="*/ 129839 h 2392339"/>
                  <a:gd name="connsiteX22" fmla="*/ 670525 w 3674269"/>
                  <a:gd name="connsiteY22" fmla="*/ 81862 h 2392339"/>
                  <a:gd name="connsiteX23" fmla="*/ 602792 w 3674269"/>
                  <a:gd name="connsiteY23" fmla="*/ 47995 h 2392339"/>
                  <a:gd name="connsiteX24" fmla="*/ 568925 w 3674269"/>
                  <a:gd name="connsiteY24" fmla="*/ 25417 h 2392339"/>
                  <a:gd name="connsiteX25" fmla="*/ 674154 w 3674269"/>
                  <a:gd name="connsiteY25" fmla="*/ 4855 h 2392339"/>
                  <a:gd name="connsiteX26" fmla="*/ 1036204 w 3674269"/>
                  <a:gd name="connsiteY26" fmla="*/ 16145 h 2392339"/>
                  <a:gd name="connsiteX27" fmla="*/ 1234164 w 3674269"/>
                  <a:gd name="connsiteY27" fmla="*/ 22998 h 2392339"/>
                  <a:gd name="connsiteX28" fmla="*/ 1954232 w 3674269"/>
                  <a:gd name="connsiteY28" fmla="*/ 27433 h 2392339"/>
                  <a:gd name="connsiteX29" fmla="*/ 2035271 w 3674269"/>
                  <a:gd name="connsiteY29" fmla="*/ 53235 h 2392339"/>
                  <a:gd name="connsiteX30" fmla="*/ 2238068 w 3674269"/>
                  <a:gd name="connsiteY30" fmla="*/ 4049 h 2392339"/>
                  <a:gd name="connsiteX31" fmla="*/ 2638421 w 3674269"/>
                  <a:gd name="connsiteY31" fmla="*/ 22191 h 2392339"/>
                  <a:gd name="connsiteX32" fmla="*/ 3108925 w 3674269"/>
                  <a:gd name="connsiteY32" fmla="*/ 18966 h 2392339"/>
                  <a:gd name="connsiteX33" fmla="*/ 3248826 w 3674269"/>
                  <a:gd name="connsiteY33" fmla="*/ 30659 h 2392339"/>
                  <a:gd name="connsiteX34" fmla="*/ 3635472 w 3674269"/>
                  <a:gd name="connsiteY34" fmla="*/ 62912 h 2392339"/>
                  <a:gd name="connsiteX35" fmla="*/ 3666919 w 3674269"/>
                  <a:gd name="connsiteY35" fmla="*/ 183058 h 2392339"/>
                  <a:gd name="connsiteX36" fmla="*/ 3636277 w 3674269"/>
                  <a:gd name="connsiteY36" fmla="*/ 368116 h 2392339"/>
                  <a:gd name="connsiteX37" fmla="*/ 3581446 w 3674269"/>
                  <a:gd name="connsiteY37" fmla="*/ 595910 h 2392339"/>
                  <a:gd name="connsiteX38" fmla="*/ 3567335 w 3674269"/>
                  <a:gd name="connsiteY38" fmla="*/ 789434 h 2392339"/>
                  <a:gd name="connsiteX39" fmla="*/ 3535887 w 3674269"/>
                  <a:gd name="connsiteY39" fmla="*/ 928528 h 2392339"/>
                  <a:gd name="connsiteX40" fmla="*/ 3485490 w 3674269"/>
                  <a:gd name="connsiteY40" fmla="*/ 1024080 h 2392339"/>
                  <a:gd name="connsiteX41" fmla="*/ 3447592 w 3674269"/>
                  <a:gd name="connsiteY41" fmla="*/ 1097862 h 2392339"/>
                  <a:gd name="connsiteX42" fmla="*/ 3413725 w 3674269"/>
                  <a:gd name="connsiteY42" fmla="*/ 1165595 h 2392339"/>
                  <a:gd name="connsiteX43" fmla="*/ 3673583 w 3674269"/>
                  <a:gd name="connsiteY43" fmla="*/ 1359636 h 2392339"/>
                  <a:gd name="connsiteX44" fmla="*/ 3312125 w 3674269"/>
                  <a:gd name="connsiteY44" fmla="*/ 1346217 h 2392339"/>
                  <a:gd name="connsiteX45" fmla="*/ 3289547 w 3674269"/>
                  <a:gd name="connsiteY45" fmla="*/ 1391373 h 2392339"/>
                  <a:gd name="connsiteX46" fmla="*/ 3278258 w 3674269"/>
                  <a:gd name="connsiteY46" fmla="*/ 1620779 h 2392339"/>
                  <a:gd name="connsiteX47" fmla="*/ 3221814 w 3674269"/>
                  <a:gd name="connsiteY47" fmla="*/ 1786484 h 2392339"/>
                  <a:gd name="connsiteX48" fmla="*/ 3210525 w 3674269"/>
                  <a:gd name="connsiteY48" fmla="*/ 1842928 h 2392339"/>
                  <a:gd name="connsiteX49" fmla="*/ 3187947 w 3674269"/>
                  <a:gd name="connsiteY49" fmla="*/ 1876795 h 2392339"/>
                  <a:gd name="connsiteX50" fmla="*/ 3142792 w 3674269"/>
                  <a:gd name="connsiteY50" fmla="*/ 2034839 h 2392339"/>
                  <a:gd name="connsiteX51" fmla="*/ 3120214 w 3674269"/>
                  <a:gd name="connsiteY51" fmla="*/ 2113862 h 2392339"/>
                  <a:gd name="connsiteX52" fmla="*/ 3131503 w 3674269"/>
                  <a:gd name="connsiteY52" fmla="*/ 2147728 h 2392339"/>
                  <a:gd name="connsiteX53" fmla="*/ 3108925 w 3674269"/>
                  <a:gd name="connsiteY53" fmla="*/ 2249328 h 2392339"/>
                  <a:gd name="connsiteX54" fmla="*/ 2930189 w 3674269"/>
                  <a:gd name="connsiteY54" fmla="*/ 2386325 h 2392339"/>
                  <a:gd name="connsiteX55" fmla="*/ 2743633 w 3674269"/>
                  <a:gd name="connsiteY55" fmla="*/ 2370737 h 2392339"/>
                  <a:gd name="connsiteX56" fmla="*/ 2572171 w 3674269"/>
                  <a:gd name="connsiteY56" fmla="*/ 2390333 h 2392339"/>
                  <a:gd name="connsiteX57" fmla="*/ 2205814 w 3674269"/>
                  <a:gd name="connsiteY57" fmla="*/ 2373506 h 2392339"/>
                  <a:gd name="connsiteX58" fmla="*/ 2115503 w 3674269"/>
                  <a:gd name="connsiteY58" fmla="*/ 2339639 h 2392339"/>
                  <a:gd name="connsiteX59" fmla="*/ 2070347 w 3674269"/>
                  <a:gd name="connsiteY59" fmla="*/ 2328350 h 2392339"/>
                  <a:gd name="connsiteX60" fmla="*/ 2036481 w 3674269"/>
                  <a:gd name="connsiteY60" fmla="*/ 2305773 h 2392339"/>
                  <a:gd name="connsiteX61" fmla="*/ 1968747 w 3674269"/>
                  <a:gd name="connsiteY61" fmla="*/ 2204173 h 2392339"/>
                  <a:gd name="connsiteX62" fmla="*/ 1912302 w 3674269"/>
                  <a:gd name="connsiteY62" fmla="*/ 2091284 h 2392339"/>
                  <a:gd name="connsiteX63" fmla="*/ 1550002 w 3674269"/>
                  <a:gd name="connsiteY63" fmla="*/ 2362841 h 2392339"/>
                  <a:gd name="connsiteX64" fmla="*/ 1170400 w 3674269"/>
                  <a:gd name="connsiteY64" fmla="*/ 2208045 h 2392339"/>
                  <a:gd name="connsiteX65" fmla="*/ 1031116 w 3674269"/>
                  <a:gd name="connsiteY65" fmla="*/ 2161588 h 2392339"/>
                  <a:gd name="connsiteX66" fmla="*/ 782348 w 3674269"/>
                  <a:gd name="connsiteY66" fmla="*/ 2070197 h 2392339"/>
                  <a:gd name="connsiteX67" fmla="*/ 391284 w 3674269"/>
                  <a:gd name="connsiteY67" fmla="*/ 1944316 h 2392339"/>
                  <a:gd name="connsiteX68" fmla="*/ 0 w 3674269"/>
                  <a:gd name="connsiteY68" fmla="*/ 1904789 h 2392339"/>
                  <a:gd name="connsiteX0" fmla="*/ 20213 w 3781424"/>
                  <a:gd name="connsiteY0" fmla="*/ 1529436 h 2392339"/>
                  <a:gd name="connsiteX1" fmla="*/ 303308 w 3781424"/>
                  <a:gd name="connsiteY1" fmla="*/ 1527821 h 2392339"/>
                  <a:gd name="connsiteX2" fmla="*/ 566163 w 3781424"/>
                  <a:gd name="connsiteY2" fmla="*/ 1716963 h 2392339"/>
                  <a:gd name="connsiteX3" fmla="*/ 900152 w 3781424"/>
                  <a:gd name="connsiteY3" fmla="*/ 1698682 h 2392339"/>
                  <a:gd name="connsiteX4" fmla="*/ 1204906 w 3781424"/>
                  <a:gd name="connsiteY4" fmla="*/ 1776724 h 2392339"/>
                  <a:gd name="connsiteX5" fmla="*/ 1608978 w 3781424"/>
                  <a:gd name="connsiteY5" fmla="*/ 1881206 h 2392339"/>
                  <a:gd name="connsiteX6" fmla="*/ 2011918 w 3781424"/>
                  <a:gd name="connsiteY6" fmla="*/ 1928043 h 2392339"/>
                  <a:gd name="connsiteX7" fmla="*/ 1992603 w 3781424"/>
                  <a:gd name="connsiteY7" fmla="*/ 1520876 h 2392339"/>
                  <a:gd name="connsiteX8" fmla="*/ 1855858 w 3781424"/>
                  <a:gd name="connsiteY8" fmla="*/ 1086573 h 2392339"/>
                  <a:gd name="connsiteX9" fmla="*/ 1776836 w 3781424"/>
                  <a:gd name="connsiteY9" fmla="*/ 973684 h 2392339"/>
                  <a:gd name="connsiteX10" fmla="*/ 1697814 w 3781424"/>
                  <a:gd name="connsiteY10" fmla="*/ 894662 h 2392339"/>
                  <a:gd name="connsiteX11" fmla="*/ 1641369 w 3781424"/>
                  <a:gd name="connsiteY11" fmla="*/ 826928 h 2392339"/>
                  <a:gd name="connsiteX12" fmla="*/ 1573636 w 3781424"/>
                  <a:gd name="connsiteY12" fmla="*/ 725328 h 2392339"/>
                  <a:gd name="connsiteX13" fmla="*/ 1483325 w 3781424"/>
                  <a:gd name="connsiteY13" fmla="*/ 646306 h 2392339"/>
                  <a:gd name="connsiteX14" fmla="*/ 1359147 w 3781424"/>
                  <a:gd name="connsiteY14" fmla="*/ 578573 h 2392339"/>
                  <a:gd name="connsiteX15" fmla="*/ 1315201 w 3781424"/>
                  <a:gd name="connsiteY15" fmla="*/ 547528 h 2392339"/>
                  <a:gd name="connsiteX16" fmla="*/ 1154335 w 3781424"/>
                  <a:gd name="connsiteY16" fmla="*/ 392306 h 2392339"/>
                  <a:gd name="connsiteX17" fmla="*/ 1020481 w 3781424"/>
                  <a:gd name="connsiteY17" fmla="*/ 307639 h 2392339"/>
                  <a:gd name="connsiteX18" fmla="*/ 986614 w 3781424"/>
                  <a:gd name="connsiteY18" fmla="*/ 273773 h 2392339"/>
                  <a:gd name="connsiteX19" fmla="*/ 964036 w 3781424"/>
                  <a:gd name="connsiteY19" fmla="*/ 228617 h 2392339"/>
                  <a:gd name="connsiteX20" fmla="*/ 889046 w 3781424"/>
                  <a:gd name="connsiteY20" fmla="*/ 192331 h 2392339"/>
                  <a:gd name="connsiteX21" fmla="*/ 812039 w 3781424"/>
                  <a:gd name="connsiteY21" fmla="*/ 129839 h 2392339"/>
                  <a:gd name="connsiteX22" fmla="*/ 670525 w 3781424"/>
                  <a:gd name="connsiteY22" fmla="*/ 81862 h 2392339"/>
                  <a:gd name="connsiteX23" fmla="*/ 602792 w 3781424"/>
                  <a:gd name="connsiteY23" fmla="*/ 47995 h 2392339"/>
                  <a:gd name="connsiteX24" fmla="*/ 568925 w 3781424"/>
                  <a:gd name="connsiteY24" fmla="*/ 25417 h 2392339"/>
                  <a:gd name="connsiteX25" fmla="*/ 674154 w 3781424"/>
                  <a:gd name="connsiteY25" fmla="*/ 4855 h 2392339"/>
                  <a:gd name="connsiteX26" fmla="*/ 1036204 w 3781424"/>
                  <a:gd name="connsiteY26" fmla="*/ 16145 h 2392339"/>
                  <a:gd name="connsiteX27" fmla="*/ 1234164 w 3781424"/>
                  <a:gd name="connsiteY27" fmla="*/ 22998 h 2392339"/>
                  <a:gd name="connsiteX28" fmla="*/ 1954232 w 3781424"/>
                  <a:gd name="connsiteY28" fmla="*/ 27433 h 2392339"/>
                  <a:gd name="connsiteX29" fmla="*/ 2035271 w 3781424"/>
                  <a:gd name="connsiteY29" fmla="*/ 53235 h 2392339"/>
                  <a:gd name="connsiteX30" fmla="*/ 2238068 w 3781424"/>
                  <a:gd name="connsiteY30" fmla="*/ 4049 h 2392339"/>
                  <a:gd name="connsiteX31" fmla="*/ 2638421 w 3781424"/>
                  <a:gd name="connsiteY31" fmla="*/ 22191 h 2392339"/>
                  <a:gd name="connsiteX32" fmla="*/ 3108925 w 3781424"/>
                  <a:gd name="connsiteY32" fmla="*/ 18966 h 2392339"/>
                  <a:gd name="connsiteX33" fmla="*/ 3248826 w 3781424"/>
                  <a:gd name="connsiteY33" fmla="*/ 30659 h 2392339"/>
                  <a:gd name="connsiteX34" fmla="*/ 3635472 w 3781424"/>
                  <a:gd name="connsiteY34" fmla="*/ 62912 h 2392339"/>
                  <a:gd name="connsiteX35" fmla="*/ 3666919 w 3781424"/>
                  <a:gd name="connsiteY35" fmla="*/ 183058 h 2392339"/>
                  <a:gd name="connsiteX36" fmla="*/ 3636277 w 3781424"/>
                  <a:gd name="connsiteY36" fmla="*/ 368116 h 2392339"/>
                  <a:gd name="connsiteX37" fmla="*/ 3581446 w 3781424"/>
                  <a:gd name="connsiteY37" fmla="*/ 595910 h 2392339"/>
                  <a:gd name="connsiteX38" fmla="*/ 3567335 w 3781424"/>
                  <a:gd name="connsiteY38" fmla="*/ 789434 h 2392339"/>
                  <a:gd name="connsiteX39" fmla="*/ 3535887 w 3781424"/>
                  <a:gd name="connsiteY39" fmla="*/ 928528 h 2392339"/>
                  <a:gd name="connsiteX40" fmla="*/ 3485490 w 3781424"/>
                  <a:gd name="connsiteY40" fmla="*/ 1024080 h 2392339"/>
                  <a:gd name="connsiteX41" fmla="*/ 3781330 w 3781424"/>
                  <a:gd name="connsiteY41" fmla="*/ 1040606 h 2392339"/>
                  <a:gd name="connsiteX42" fmla="*/ 3447592 w 3781424"/>
                  <a:gd name="connsiteY42" fmla="*/ 1097862 h 2392339"/>
                  <a:gd name="connsiteX43" fmla="*/ 3413725 w 3781424"/>
                  <a:gd name="connsiteY43" fmla="*/ 1165595 h 2392339"/>
                  <a:gd name="connsiteX44" fmla="*/ 3673583 w 3781424"/>
                  <a:gd name="connsiteY44" fmla="*/ 1359636 h 2392339"/>
                  <a:gd name="connsiteX45" fmla="*/ 3312125 w 3781424"/>
                  <a:gd name="connsiteY45" fmla="*/ 1346217 h 2392339"/>
                  <a:gd name="connsiteX46" fmla="*/ 3289547 w 3781424"/>
                  <a:gd name="connsiteY46" fmla="*/ 1391373 h 2392339"/>
                  <a:gd name="connsiteX47" fmla="*/ 3278258 w 3781424"/>
                  <a:gd name="connsiteY47" fmla="*/ 1620779 h 2392339"/>
                  <a:gd name="connsiteX48" fmla="*/ 3221814 w 3781424"/>
                  <a:gd name="connsiteY48" fmla="*/ 1786484 h 2392339"/>
                  <a:gd name="connsiteX49" fmla="*/ 3210525 w 3781424"/>
                  <a:gd name="connsiteY49" fmla="*/ 1842928 h 2392339"/>
                  <a:gd name="connsiteX50" fmla="*/ 3187947 w 3781424"/>
                  <a:gd name="connsiteY50" fmla="*/ 1876795 h 2392339"/>
                  <a:gd name="connsiteX51" fmla="*/ 3142792 w 3781424"/>
                  <a:gd name="connsiteY51" fmla="*/ 2034839 h 2392339"/>
                  <a:gd name="connsiteX52" fmla="*/ 3120214 w 3781424"/>
                  <a:gd name="connsiteY52" fmla="*/ 2113862 h 2392339"/>
                  <a:gd name="connsiteX53" fmla="*/ 3131503 w 3781424"/>
                  <a:gd name="connsiteY53" fmla="*/ 2147728 h 2392339"/>
                  <a:gd name="connsiteX54" fmla="*/ 3108925 w 3781424"/>
                  <a:gd name="connsiteY54" fmla="*/ 2249328 h 2392339"/>
                  <a:gd name="connsiteX55" fmla="*/ 2930189 w 3781424"/>
                  <a:gd name="connsiteY55" fmla="*/ 2386325 h 2392339"/>
                  <a:gd name="connsiteX56" fmla="*/ 2743633 w 3781424"/>
                  <a:gd name="connsiteY56" fmla="*/ 2370737 h 2392339"/>
                  <a:gd name="connsiteX57" fmla="*/ 2572171 w 3781424"/>
                  <a:gd name="connsiteY57" fmla="*/ 2390333 h 2392339"/>
                  <a:gd name="connsiteX58" fmla="*/ 2205814 w 3781424"/>
                  <a:gd name="connsiteY58" fmla="*/ 2373506 h 2392339"/>
                  <a:gd name="connsiteX59" fmla="*/ 2115503 w 3781424"/>
                  <a:gd name="connsiteY59" fmla="*/ 2339639 h 2392339"/>
                  <a:gd name="connsiteX60" fmla="*/ 2070347 w 3781424"/>
                  <a:gd name="connsiteY60" fmla="*/ 2328350 h 2392339"/>
                  <a:gd name="connsiteX61" fmla="*/ 2036481 w 3781424"/>
                  <a:gd name="connsiteY61" fmla="*/ 2305773 h 2392339"/>
                  <a:gd name="connsiteX62" fmla="*/ 1968747 w 3781424"/>
                  <a:gd name="connsiteY62" fmla="*/ 2204173 h 2392339"/>
                  <a:gd name="connsiteX63" fmla="*/ 1912302 w 3781424"/>
                  <a:gd name="connsiteY63" fmla="*/ 2091284 h 2392339"/>
                  <a:gd name="connsiteX64" fmla="*/ 1550002 w 3781424"/>
                  <a:gd name="connsiteY64" fmla="*/ 2362841 h 2392339"/>
                  <a:gd name="connsiteX65" fmla="*/ 1170400 w 3781424"/>
                  <a:gd name="connsiteY65" fmla="*/ 2208045 h 2392339"/>
                  <a:gd name="connsiteX66" fmla="*/ 1031116 w 3781424"/>
                  <a:gd name="connsiteY66" fmla="*/ 2161588 h 2392339"/>
                  <a:gd name="connsiteX67" fmla="*/ 782348 w 3781424"/>
                  <a:gd name="connsiteY67" fmla="*/ 2070197 h 2392339"/>
                  <a:gd name="connsiteX68" fmla="*/ 391284 w 3781424"/>
                  <a:gd name="connsiteY68" fmla="*/ 1944316 h 2392339"/>
                  <a:gd name="connsiteX69" fmla="*/ 0 w 3781424"/>
                  <a:gd name="connsiteY69" fmla="*/ 1904789 h 2392339"/>
                  <a:gd name="connsiteX0" fmla="*/ 20213 w 3887083"/>
                  <a:gd name="connsiteY0" fmla="*/ 1529436 h 2392339"/>
                  <a:gd name="connsiteX1" fmla="*/ 303308 w 3887083"/>
                  <a:gd name="connsiteY1" fmla="*/ 1527821 h 2392339"/>
                  <a:gd name="connsiteX2" fmla="*/ 566163 w 3887083"/>
                  <a:gd name="connsiteY2" fmla="*/ 1716963 h 2392339"/>
                  <a:gd name="connsiteX3" fmla="*/ 900152 w 3887083"/>
                  <a:gd name="connsiteY3" fmla="*/ 1698682 h 2392339"/>
                  <a:gd name="connsiteX4" fmla="*/ 1204906 w 3887083"/>
                  <a:gd name="connsiteY4" fmla="*/ 1776724 h 2392339"/>
                  <a:gd name="connsiteX5" fmla="*/ 1608978 w 3887083"/>
                  <a:gd name="connsiteY5" fmla="*/ 1881206 h 2392339"/>
                  <a:gd name="connsiteX6" fmla="*/ 2011918 w 3887083"/>
                  <a:gd name="connsiteY6" fmla="*/ 1928043 h 2392339"/>
                  <a:gd name="connsiteX7" fmla="*/ 1992603 w 3887083"/>
                  <a:gd name="connsiteY7" fmla="*/ 1520876 h 2392339"/>
                  <a:gd name="connsiteX8" fmla="*/ 1855858 w 3887083"/>
                  <a:gd name="connsiteY8" fmla="*/ 1086573 h 2392339"/>
                  <a:gd name="connsiteX9" fmla="*/ 1776836 w 3887083"/>
                  <a:gd name="connsiteY9" fmla="*/ 973684 h 2392339"/>
                  <a:gd name="connsiteX10" fmla="*/ 1697814 w 3887083"/>
                  <a:gd name="connsiteY10" fmla="*/ 894662 h 2392339"/>
                  <a:gd name="connsiteX11" fmla="*/ 1641369 w 3887083"/>
                  <a:gd name="connsiteY11" fmla="*/ 826928 h 2392339"/>
                  <a:gd name="connsiteX12" fmla="*/ 1573636 w 3887083"/>
                  <a:gd name="connsiteY12" fmla="*/ 725328 h 2392339"/>
                  <a:gd name="connsiteX13" fmla="*/ 1483325 w 3887083"/>
                  <a:gd name="connsiteY13" fmla="*/ 646306 h 2392339"/>
                  <a:gd name="connsiteX14" fmla="*/ 1359147 w 3887083"/>
                  <a:gd name="connsiteY14" fmla="*/ 578573 h 2392339"/>
                  <a:gd name="connsiteX15" fmla="*/ 1315201 w 3887083"/>
                  <a:gd name="connsiteY15" fmla="*/ 547528 h 2392339"/>
                  <a:gd name="connsiteX16" fmla="*/ 1154335 w 3887083"/>
                  <a:gd name="connsiteY16" fmla="*/ 392306 h 2392339"/>
                  <a:gd name="connsiteX17" fmla="*/ 1020481 w 3887083"/>
                  <a:gd name="connsiteY17" fmla="*/ 307639 h 2392339"/>
                  <a:gd name="connsiteX18" fmla="*/ 986614 w 3887083"/>
                  <a:gd name="connsiteY18" fmla="*/ 273773 h 2392339"/>
                  <a:gd name="connsiteX19" fmla="*/ 964036 w 3887083"/>
                  <a:gd name="connsiteY19" fmla="*/ 228617 h 2392339"/>
                  <a:gd name="connsiteX20" fmla="*/ 889046 w 3887083"/>
                  <a:gd name="connsiteY20" fmla="*/ 192331 h 2392339"/>
                  <a:gd name="connsiteX21" fmla="*/ 812039 w 3887083"/>
                  <a:gd name="connsiteY21" fmla="*/ 129839 h 2392339"/>
                  <a:gd name="connsiteX22" fmla="*/ 670525 w 3887083"/>
                  <a:gd name="connsiteY22" fmla="*/ 81862 h 2392339"/>
                  <a:gd name="connsiteX23" fmla="*/ 602792 w 3887083"/>
                  <a:gd name="connsiteY23" fmla="*/ 47995 h 2392339"/>
                  <a:gd name="connsiteX24" fmla="*/ 568925 w 3887083"/>
                  <a:gd name="connsiteY24" fmla="*/ 25417 h 2392339"/>
                  <a:gd name="connsiteX25" fmla="*/ 674154 w 3887083"/>
                  <a:gd name="connsiteY25" fmla="*/ 4855 h 2392339"/>
                  <a:gd name="connsiteX26" fmla="*/ 1036204 w 3887083"/>
                  <a:gd name="connsiteY26" fmla="*/ 16145 h 2392339"/>
                  <a:gd name="connsiteX27" fmla="*/ 1234164 w 3887083"/>
                  <a:gd name="connsiteY27" fmla="*/ 22998 h 2392339"/>
                  <a:gd name="connsiteX28" fmla="*/ 1954232 w 3887083"/>
                  <a:gd name="connsiteY28" fmla="*/ 27433 h 2392339"/>
                  <a:gd name="connsiteX29" fmla="*/ 2035271 w 3887083"/>
                  <a:gd name="connsiteY29" fmla="*/ 53235 h 2392339"/>
                  <a:gd name="connsiteX30" fmla="*/ 2238068 w 3887083"/>
                  <a:gd name="connsiteY30" fmla="*/ 4049 h 2392339"/>
                  <a:gd name="connsiteX31" fmla="*/ 2638421 w 3887083"/>
                  <a:gd name="connsiteY31" fmla="*/ 22191 h 2392339"/>
                  <a:gd name="connsiteX32" fmla="*/ 3108925 w 3887083"/>
                  <a:gd name="connsiteY32" fmla="*/ 18966 h 2392339"/>
                  <a:gd name="connsiteX33" fmla="*/ 3248826 w 3887083"/>
                  <a:gd name="connsiteY33" fmla="*/ 30659 h 2392339"/>
                  <a:gd name="connsiteX34" fmla="*/ 3635472 w 3887083"/>
                  <a:gd name="connsiteY34" fmla="*/ 62912 h 2392339"/>
                  <a:gd name="connsiteX35" fmla="*/ 3666919 w 3887083"/>
                  <a:gd name="connsiteY35" fmla="*/ 183058 h 2392339"/>
                  <a:gd name="connsiteX36" fmla="*/ 3636277 w 3887083"/>
                  <a:gd name="connsiteY36" fmla="*/ 368116 h 2392339"/>
                  <a:gd name="connsiteX37" fmla="*/ 3581446 w 3887083"/>
                  <a:gd name="connsiteY37" fmla="*/ 595910 h 2392339"/>
                  <a:gd name="connsiteX38" fmla="*/ 3567335 w 3887083"/>
                  <a:gd name="connsiteY38" fmla="*/ 789434 h 2392339"/>
                  <a:gd name="connsiteX39" fmla="*/ 3886694 w 3887083"/>
                  <a:gd name="connsiteY39" fmla="*/ 865268 h 2392339"/>
                  <a:gd name="connsiteX40" fmla="*/ 3485490 w 3887083"/>
                  <a:gd name="connsiteY40" fmla="*/ 1024080 h 2392339"/>
                  <a:gd name="connsiteX41" fmla="*/ 3781330 w 3887083"/>
                  <a:gd name="connsiteY41" fmla="*/ 1040606 h 2392339"/>
                  <a:gd name="connsiteX42" fmla="*/ 3447592 w 3887083"/>
                  <a:gd name="connsiteY42" fmla="*/ 1097862 h 2392339"/>
                  <a:gd name="connsiteX43" fmla="*/ 3413725 w 3887083"/>
                  <a:gd name="connsiteY43" fmla="*/ 1165595 h 2392339"/>
                  <a:gd name="connsiteX44" fmla="*/ 3673583 w 3887083"/>
                  <a:gd name="connsiteY44" fmla="*/ 1359636 h 2392339"/>
                  <a:gd name="connsiteX45" fmla="*/ 3312125 w 3887083"/>
                  <a:gd name="connsiteY45" fmla="*/ 1346217 h 2392339"/>
                  <a:gd name="connsiteX46" fmla="*/ 3289547 w 3887083"/>
                  <a:gd name="connsiteY46" fmla="*/ 1391373 h 2392339"/>
                  <a:gd name="connsiteX47" fmla="*/ 3278258 w 3887083"/>
                  <a:gd name="connsiteY47" fmla="*/ 1620779 h 2392339"/>
                  <a:gd name="connsiteX48" fmla="*/ 3221814 w 3887083"/>
                  <a:gd name="connsiteY48" fmla="*/ 1786484 h 2392339"/>
                  <a:gd name="connsiteX49" fmla="*/ 3210525 w 3887083"/>
                  <a:gd name="connsiteY49" fmla="*/ 1842928 h 2392339"/>
                  <a:gd name="connsiteX50" fmla="*/ 3187947 w 3887083"/>
                  <a:gd name="connsiteY50" fmla="*/ 1876795 h 2392339"/>
                  <a:gd name="connsiteX51" fmla="*/ 3142792 w 3887083"/>
                  <a:gd name="connsiteY51" fmla="*/ 2034839 h 2392339"/>
                  <a:gd name="connsiteX52" fmla="*/ 3120214 w 3887083"/>
                  <a:gd name="connsiteY52" fmla="*/ 2113862 h 2392339"/>
                  <a:gd name="connsiteX53" fmla="*/ 3131503 w 3887083"/>
                  <a:gd name="connsiteY53" fmla="*/ 2147728 h 2392339"/>
                  <a:gd name="connsiteX54" fmla="*/ 3108925 w 3887083"/>
                  <a:gd name="connsiteY54" fmla="*/ 2249328 h 2392339"/>
                  <a:gd name="connsiteX55" fmla="*/ 2930189 w 3887083"/>
                  <a:gd name="connsiteY55" fmla="*/ 2386325 h 2392339"/>
                  <a:gd name="connsiteX56" fmla="*/ 2743633 w 3887083"/>
                  <a:gd name="connsiteY56" fmla="*/ 2370737 h 2392339"/>
                  <a:gd name="connsiteX57" fmla="*/ 2572171 w 3887083"/>
                  <a:gd name="connsiteY57" fmla="*/ 2390333 h 2392339"/>
                  <a:gd name="connsiteX58" fmla="*/ 2205814 w 3887083"/>
                  <a:gd name="connsiteY58" fmla="*/ 2373506 h 2392339"/>
                  <a:gd name="connsiteX59" fmla="*/ 2115503 w 3887083"/>
                  <a:gd name="connsiteY59" fmla="*/ 2339639 h 2392339"/>
                  <a:gd name="connsiteX60" fmla="*/ 2070347 w 3887083"/>
                  <a:gd name="connsiteY60" fmla="*/ 2328350 h 2392339"/>
                  <a:gd name="connsiteX61" fmla="*/ 2036481 w 3887083"/>
                  <a:gd name="connsiteY61" fmla="*/ 2305773 h 2392339"/>
                  <a:gd name="connsiteX62" fmla="*/ 1968747 w 3887083"/>
                  <a:gd name="connsiteY62" fmla="*/ 2204173 h 2392339"/>
                  <a:gd name="connsiteX63" fmla="*/ 1912302 w 3887083"/>
                  <a:gd name="connsiteY63" fmla="*/ 2091284 h 2392339"/>
                  <a:gd name="connsiteX64" fmla="*/ 1550002 w 3887083"/>
                  <a:gd name="connsiteY64" fmla="*/ 2362841 h 2392339"/>
                  <a:gd name="connsiteX65" fmla="*/ 1170400 w 3887083"/>
                  <a:gd name="connsiteY65" fmla="*/ 2208045 h 2392339"/>
                  <a:gd name="connsiteX66" fmla="*/ 1031116 w 3887083"/>
                  <a:gd name="connsiteY66" fmla="*/ 2161588 h 2392339"/>
                  <a:gd name="connsiteX67" fmla="*/ 782348 w 3887083"/>
                  <a:gd name="connsiteY67" fmla="*/ 2070197 h 2392339"/>
                  <a:gd name="connsiteX68" fmla="*/ 391284 w 3887083"/>
                  <a:gd name="connsiteY68" fmla="*/ 1944316 h 2392339"/>
                  <a:gd name="connsiteX69" fmla="*/ 0 w 3887083"/>
                  <a:gd name="connsiteY69" fmla="*/ 1904789 h 2392339"/>
                  <a:gd name="connsiteX0" fmla="*/ 20213 w 3898097"/>
                  <a:gd name="connsiteY0" fmla="*/ 1529436 h 2392339"/>
                  <a:gd name="connsiteX1" fmla="*/ 303308 w 3898097"/>
                  <a:gd name="connsiteY1" fmla="*/ 1527821 h 2392339"/>
                  <a:gd name="connsiteX2" fmla="*/ 566163 w 3898097"/>
                  <a:gd name="connsiteY2" fmla="*/ 1716963 h 2392339"/>
                  <a:gd name="connsiteX3" fmla="*/ 900152 w 3898097"/>
                  <a:gd name="connsiteY3" fmla="*/ 1698682 h 2392339"/>
                  <a:gd name="connsiteX4" fmla="*/ 1204906 w 3898097"/>
                  <a:gd name="connsiteY4" fmla="*/ 1776724 h 2392339"/>
                  <a:gd name="connsiteX5" fmla="*/ 1608978 w 3898097"/>
                  <a:gd name="connsiteY5" fmla="*/ 1881206 h 2392339"/>
                  <a:gd name="connsiteX6" fmla="*/ 2011918 w 3898097"/>
                  <a:gd name="connsiteY6" fmla="*/ 1928043 h 2392339"/>
                  <a:gd name="connsiteX7" fmla="*/ 1992603 w 3898097"/>
                  <a:gd name="connsiteY7" fmla="*/ 1520876 h 2392339"/>
                  <a:gd name="connsiteX8" fmla="*/ 1855858 w 3898097"/>
                  <a:gd name="connsiteY8" fmla="*/ 1086573 h 2392339"/>
                  <a:gd name="connsiteX9" fmla="*/ 1776836 w 3898097"/>
                  <a:gd name="connsiteY9" fmla="*/ 973684 h 2392339"/>
                  <a:gd name="connsiteX10" fmla="*/ 1697814 w 3898097"/>
                  <a:gd name="connsiteY10" fmla="*/ 894662 h 2392339"/>
                  <a:gd name="connsiteX11" fmla="*/ 1641369 w 3898097"/>
                  <a:gd name="connsiteY11" fmla="*/ 826928 h 2392339"/>
                  <a:gd name="connsiteX12" fmla="*/ 1573636 w 3898097"/>
                  <a:gd name="connsiteY12" fmla="*/ 725328 h 2392339"/>
                  <a:gd name="connsiteX13" fmla="*/ 1483325 w 3898097"/>
                  <a:gd name="connsiteY13" fmla="*/ 646306 h 2392339"/>
                  <a:gd name="connsiteX14" fmla="*/ 1359147 w 3898097"/>
                  <a:gd name="connsiteY14" fmla="*/ 578573 h 2392339"/>
                  <a:gd name="connsiteX15" fmla="*/ 1315201 w 3898097"/>
                  <a:gd name="connsiteY15" fmla="*/ 547528 h 2392339"/>
                  <a:gd name="connsiteX16" fmla="*/ 1154335 w 3898097"/>
                  <a:gd name="connsiteY16" fmla="*/ 392306 h 2392339"/>
                  <a:gd name="connsiteX17" fmla="*/ 1020481 w 3898097"/>
                  <a:gd name="connsiteY17" fmla="*/ 307639 h 2392339"/>
                  <a:gd name="connsiteX18" fmla="*/ 986614 w 3898097"/>
                  <a:gd name="connsiteY18" fmla="*/ 273773 h 2392339"/>
                  <a:gd name="connsiteX19" fmla="*/ 964036 w 3898097"/>
                  <a:gd name="connsiteY19" fmla="*/ 228617 h 2392339"/>
                  <a:gd name="connsiteX20" fmla="*/ 889046 w 3898097"/>
                  <a:gd name="connsiteY20" fmla="*/ 192331 h 2392339"/>
                  <a:gd name="connsiteX21" fmla="*/ 812039 w 3898097"/>
                  <a:gd name="connsiteY21" fmla="*/ 129839 h 2392339"/>
                  <a:gd name="connsiteX22" fmla="*/ 670525 w 3898097"/>
                  <a:gd name="connsiteY22" fmla="*/ 81862 h 2392339"/>
                  <a:gd name="connsiteX23" fmla="*/ 602792 w 3898097"/>
                  <a:gd name="connsiteY23" fmla="*/ 47995 h 2392339"/>
                  <a:gd name="connsiteX24" fmla="*/ 568925 w 3898097"/>
                  <a:gd name="connsiteY24" fmla="*/ 25417 h 2392339"/>
                  <a:gd name="connsiteX25" fmla="*/ 674154 w 3898097"/>
                  <a:gd name="connsiteY25" fmla="*/ 4855 h 2392339"/>
                  <a:gd name="connsiteX26" fmla="*/ 1036204 w 3898097"/>
                  <a:gd name="connsiteY26" fmla="*/ 16145 h 2392339"/>
                  <a:gd name="connsiteX27" fmla="*/ 1234164 w 3898097"/>
                  <a:gd name="connsiteY27" fmla="*/ 22998 h 2392339"/>
                  <a:gd name="connsiteX28" fmla="*/ 1954232 w 3898097"/>
                  <a:gd name="connsiteY28" fmla="*/ 27433 h 2392339"/>
                  <a:gd name="connsiteX29" fmla="*/ 2035271 w 3898097"/>
                  <a:gd name="connsiteY29" fmla="*/ 53235 h 2392339"/>
                  <a:gd name="connsiteX30" fmla="*/ 2238068 w 3898097"/>
                  <a:gd name="connsiteY30" fmla="*/ 4049 h 2392339"/>
                  <a:gd name="connsiteX31" fmla="*/ 2638421 w 3898097"/>
                  <a:gd name="connsiteY31" fmla="*/ 22191 h 2392339"/>
                  <a:gd name="connsiteX32" fmla="*/ 3108925 w 3898097"/>
                  <a:gd name="connsiteY32" fmla="*/ 18966 h 2392339"/>
                  <a:gd name="connsiteX33" fmla="*/ 3248826 w 3898097"/>
                  <a:gd name="connsiteY33" fmla="*/ 30659 h 2392339"/>
                  <a:gd name="connsiteX34" fmla="*/ 3635472 w 3898097"/>
                  <a:gd name="connsiteY34" fmla="*/ 62912 h 2392339"/>
                  <a:gd name="connsiteX35" fmla="*/ 3666919 w 3898097"/>
                  <a:gd name="connsiteY35" fmla="*/ 183058 h 2392339"/>
                  <a:gd name="connsiteX36" fmla="*/ 3636277 w 3898097"/>
                  <a:gd name="connsiteY36" fmla="*/ 368116 h 2392339"/>
                  <a:gd name="connsiteX37" fmla="*/ 3897747 w 3898097"/>
                  <a:gd name="connsiteY37" fmla="*/ 567155 h 2392339"/>
                  <a:gd name="connsiteX38" fmla="*/ 3567335 w 3898097"/>
                  <a:gd name="connsiteY38" fmla="*/ 789434 h 2392339"/>
                  <a:gd name="connsiteX39" fmla="*/ 3886694 w 3898097"/>
                  <a:gd name="connsiteY39" fmla="*/ 865268 h 2392339"/>
                  <a:gd name="connsiteX40" fmla="*/ 3485490 w 3898097"/>
                  <a:gd name="connsiteY40" fmla="*/ 1024080 h 2392339"/>
                  <a:gd name="connsiteX41" fmla="*/ 3781330 w 3898097"/>
                  <a:gd name="connsiteY41" fmla="*/ 1040606 h 2392339"/>
                  <a:gd name="connsiteX42" fmla="*/ 3447592 w 3898097"/>
                  <a:gd name="connsiteY42" fmla="*/ 1097862 h 2392339"/>
                  <a:gd name="connsiteX43" fmla="*/ 3413725 w 3898097"/>
                  <a:gd name="connsiteY43" fmla="*/ 1165595 h 2392339"/>
                  <a:gd name="connsiteX44" fmla="*/ 3673583 w 3898097"/>
                  <a:gd name="connsiteY44" fmla="*/ 1359636 h 2392339"/>
                  <a:gd name="connsiteX45" fmla="*/ 3312125 w 3898097"/>
                  <a:gd name="connsiteY45" fmla="*/ 1346217 h 2392339"/>
                  <a:gd name="connsiteX46" fmla="*/ 3289547 w 3898097"/>
                  <a:gd name="connsiteY46" fmla="*/ 1391373 h 2392339"/>
                  <a:gd name="connsiteX47" fmla="*/ 3278258 w 3898097"/>
                  <a:gd name="connsiteY47" fmla="*/ 1620779 h 2392339"/>
                  <a:gd name="connsiteX48" fmla="*/ 3221814 w 3898097"/>
                  <a:gd name="connsiteY48" fmla="*/ 1786484 h 2392339"/>
                  <a:gd name="connsiteX49" fmla="*/ 3210525 w 3898097"/>
                  <a:gd name="connsiteY49" fmla="*/ 1842928 h 2392339"/>
                  <a:gd name="connsiteX50" fmla="*/ 3187947 w 3898097"/>
                  <a:gd name="connsiteY50" fmla="*/ 1876795 h 2392339"/>
                  <a:gd name="connsiteX51" fmla="*/ 3142792 w 3898097"/>
                  <a:gd name="connsiteY51" fmla="*/ 2034839 h 2392339"/>
                  <a:gd name="connsiteX52" fmla="*/ 3120214 w 3898097"/>
                  <a:gd name="connsiteY52" fmla="*/ 2113862 h 2392339"/>
                  <a:gd name="connsiteX53" fmla="*/ 3131503 w 3898097"/>
                  <a:gd name="connsiteY53" fmla="*/ 2147728 h 2392339"/>
                  <a:gd name="connsiteX54" fmla="*/ 3108925 w 3898097"/>
                  <a:gd name="connsiteY54" fmla="*/ 2249328 h 2392339"/>
                  <a:gd name="connsiteX55" fmla="*/ 2930189 w 3898097"/>
                  <a:gd name="connsiteY55" fmla="*/ 2386325 h 2392339"/>
                  <a:gd name="connsiteX56" fmla="*/ 2743633 w 3898097"/>
                  <a:gd name="connsiteY56" fmla="*/ 2370737 h 2392339"/>
                  <a:gd name="connsiteX57" fmla="*/ 2572171 w 3898097"/>
                  <a:gd name="connsiteY57" fmla="*/ 2390333 h 2392339"/>
                  <a:gd name="connsiteX58" fmla="*/ 2205814 w 3898097"/>
                  <a:gd name="connsiteY58" fmla="*/ 2373506 h 2392339"/>
                  <a:gd name="connsiteX59" fmla="*/ 2115503 w 3898097"/>
                  <a:gd name="connsiteY59" fmla="*/ 2339639 h 2392339"/>
                  <a:gd name="connsiteX60" fmla="*/ 2070347 w 3898097"/>
                  <a:gd name="connsiteY60" fmla="*/ 2328350 h 2392339"/>
                  <a:gd name="connsiteX61" fmla="*/ 2036481 w 3898097"/>
                  <a:gd name="connsiteY61" fmla="*/ 2305773 h 2392339"/>
                  <a:gd name="connsiteX62" fmla="*/ 1968747 w 3898097"/>
                  <a:gd name="connsiteY62" fmla="*/ 2204173 h 2392339"/>
                  <a:gd name="connsiteX63" fmla="*/ 1912302 w 3898097"/>
                  <a:gd name="connsiteY63" fmla="*/ 2091284 h 2392339"/>
                  <a:gd name="connsiteX64" fmla="*/ 1550002 w 3898097"/>
                  <a:gd name="connsiteY64" fmla="*/ 2362841 h 2392339"/>
                  <a:gd name="connsiteX65" fmla="*/ 1170400 w 3898097"/>
                  <a:gd name="connsiteY65" fmla="*/ 2208045 h 2392339"/>
                  <a:gd name="connsiteX66" fmla="*/ 1031116 w 3898097"/>
                  <a:gd name="connsiteY66" fmla="*/ 2161588 h 2392339"/>
                  <a:gd name="connsiteX67" fmla="*/ 782348 w 3898097"/>
                  <a:gd name="connsiteY67" fmla="*/ 2070197 h 2392339"/>
                  <a:gd name="connsiteX68" fmla="*/ 391284 w 3898097"/>
                  <a:gd name="connsiteY68" fmla="*/ 1944316 h 2392339"/>
                  <a:gd name="connsiteX69" fmla="*/ 0 w 3898097"/>
                  <a:gd name="connsiteY69" fmla="*/ 1904789 h 2392339"/>
                  <a:gd name="connsiteX0" fmla="*/ 20213 w 3912522"/>
                  <a:gd name="connsiteY0" fmla="*/ 1529436 h 2392339"/>
                  <a:gd name="connsiteX1" fmla="*/ 303308 w 3912522"/>
                  <a:gd name="connsiteY1" fmla="*/ 1527821 h 2392339"/>
                  <a:gd name="connsiteX2" fmla="*/ 566163 w 3912522"/>
                  <a:gd name="connsiteY2" fmla="*/ 1716963 h 2392339"/>
                  <a:gd name="connsiteX3" fmla="*/ 900152 w 3912522"/>
                  <a:gd name="connsiteY3" fmla="*/ 1698682 h 2392339"/>
                  <a:gd name="connsiteX4" fmla="*/ 1204906 w 3912522"/>
                  <a:gd name="connsiteY4" fmla="*/ 1776724 h 2392339"/>
                  <a:gd name="connsiteX5" fmla="*/ 1608978 w 3912522"/>
                  <a:gd name="connsiteY5" fmla="*/ 1881206 h 2392339"/>
                  <a:gd name="connsiteX6" fmla="*/ 2011918 w 3912522"/>
                  <a:gd name="connsiteY6" fmla="*/ 1928043 h 2392339"/>
                  <a:gd name="connsiteX7" fmla="*/ 1992603 w 3912522"/>
                  <a:gd name="connsiteY7" fmla="*/ 1520876 h 2392339"/>
                  <a:gd name="connsiteX8" fmla="*/ 1855858 w 3912522"/>
                  <a:gd name="connsiteY8" fmla="*/ 1086573 h 2392339"/>
                  <a:gd name="connsiteX9" fmla="*/ 1776836 w 3912522"/>
                  <a:gd name="connsiteY9" fmla="*/ 973684 h 2392339"/>
                  <a:gd name="connsiteX10" fmla="*/ 1697814 w 3912522"/>
                  <a:gd name="connsiteY10" fmla="*/ 894662 h 2392339"/>
                  <a:gd name="connsiteX11" fmla="*/ 1641369 w 3912522"/>
                  <a:gd name="connsiteY11" fmla="*/ 826928 h 2392339"/>
                  <a:gd name="connsiteX12" fmla="*/ 1573636 w 3912522"/>
                  <a:gd name="connsiteY12" fmla="*/ 725328 h 2392339"/>
                  <a:gd name="connsiteX13" fmla="*/ 1483325 w 3912522"/>
                  <a:gd name="connsiteY13" fmla="*/ 646306 h 2392339"/>
                  <a:gd name="connsiteX14" fmla="*/ 1359147 w 3912522"/>
                  <a:gd name="connsiteY14" fmla="*/ 578573 h 2392339"/>
                  <a:gd name="connsiteX15" fmla="*/ 1315201 w 3912522"/>
                  <a:gd name="connsiteY15" fmla="*/ 547528 h 2392339"/>
                  <a:gd name="connsiteX16" fmla="*/ 1154335 w 3912522"/>
                  <a:gd name="connsiteY16" fmla="*/ 392306 h 2392339"/>
                  <a:gd name="connsiteX17" fmla="*/ 1020481 w 3912522"/>
                  <a:gd name="connsiteY17" fmla="*/ 307639 h 2392339"/>
                  <a:gd name="connsiteX18" fmla="*/ 986614 w 3912522"/>
                  <a:gd name="connsiteY18" fmla="*/ 273773 h 2392339"/>
                  <a:gd name="connsiteX19" fmla="*/ 964036 w 3912522"/>
                  <a:gd name="connsiteY19" fmla="*/ 228617 h 2392339"/>
                  <a:gd name="connsiteX20" fmla="*/ 889046 w 3912522"/>
                  <a:gd name="connsiteY20" fmla="*/ 192331 h 2392339"/>
                  <a:gd name="connsiteX21" fmla="*/ 812039 w 3912522"/>
                  <a:gd name="connsiteY21" fmla="*/ 129839 h 2392339"/>
                  <a:gd name="connsiteX22" fmla="*/ 670525 w 3912522"/>
                  <a:gd name="connsiteY22" fmla="*/ 81862 h 2392339"/>
                  <a:gd name="connsiteX23" fmla="*/ 602792 w 3912522"/>
                  <a:gd name="connsiteY23" fmla="*/ 47995 h 2392339"/>
                  <a:gd name="connsiteX24" fmla="*/ 568925 w 3912522"/>
                  <a:gd name="connsiteY24" fmla="*/ 25417 h 2392339"/>
                  <a:gd name="connsiteX25" fmla="*/ 674154 w 3912522"/>
                  <a:gd name="connsiteY25" fmla="*/ 4855 h 2392339"/>
                  <a:gd name="connsiteX26" fmla="*/ 1036204 w 3912522"/>
                  <a:gd name="connsiteY26" fmla="*/ 16145 h 2392339"/>
                  <a:gd name="connsiteX27" fmla="*/ 1234164 w 3912522"/>
                  <a:gd name="connsiteY27" fmla="*/ 22998 h 2392339"/>
                  <a:gd name="connsiteX28" fmla="*/ 1954232 w 3912522"/>
                  <a:gd name="connsiteY28" fmla="*/ 27433 h 2392339"/>
                  <a:gd name="connsiteX29" fmla="*/ 2035271 w 3912522"/>
                  <a:gd name="connsiteY29" fmla="*/ 53235 h 2392339"/>
                  <a:gd name="connsiteX30" fmla="*/ 2238068 w 3912522"/>
                  <a:gd name="connsiteY30" fmla="*/ 4049 h 2392339"/>
                  <a:gd name="connsiteX31" fmla="*/ 2638421 w 3912522"/>
                  <a:gd name="connsiteY31" fmla="*/ 22191 h 2392339"/>
                  <a:gd name="connsiteX32" fmla="*/ 3108925 w 3912522"/>
                  <a:gd name="connsiteY32" fmla="*/ 18966 h 2392339"/>
                  <a:gd name="connsiteX33" fmla="*/ 3248826 w 3912522"/>
                  <a:gd name="connsiteY33" fmla="*/ 30659 h 2392339"/>
                  <a:gd name="connsiteX34" fmla="*/ 3635472 w 3912522"/>
                  <a:gd name="connsiteY34" fmla="*/ 62912 h 2392339"/>
                  <a:gd name="connsiteX35" fmla="*/ 3666919 w 3912522"/>
                  <a:gd name="connsiteY35" fmla="*/ 183058 h 2392339"/>
                  <a:gd name="connsiteX36" fmla="*/ 3860564 w 3912522"/>
                  <a:gd name="connsiteY36" fmla="*/ 270350 h 2392339"/>
                  <a:gd name="connsiteX37" fmla="*/ 3897747 w 3912522"/>
                  <a:gd name="connsiteY37" fmla="*/ 567155 h 2392339"/>
                  <a:gd name="connsiteX38" fmla="*/ 3567335 w 3912522"/>
                  <a:gd name="connsiteY38" fmla="*/ 789434 h 2392339"/>
                  <a:gd name="connsiteX39" fmla="*/ 3886694 w 3912522"/>
                  <a:gd name="connsiteY39" fmla="*/ 865268 h 2392339"/>
                  <a:gd name="connsiteX40" fmla="*/ 3485490 w 3912522"/>
                  <a:gd name="connsiteY40" fmla="*/ 1024080 h 2392339"/>
                  <a:gd name="connsiteX41" fmla="*/ 3781330 w 3912522"/>
                  <a:gd name="connsiteY41" fmla="*/ 1040606 h 2392339"/>
                  <a:gd name="connsiteX42" fmla="*/ 3447592 w 3912522"/>
                  <a:gd name="connsiteY42" fmla="*/ 1097862 h 2392339"/>
                  <a:gd name="connsiteX43" fmla="*/ 3413725 w 3912522"/>
                  <a:gd name="connsiteY43" fmla="*/ 1165595 h 2392339"/>
                  <a:gd name="connsiteX44" fmla="*/ 3673583 w 3912522"/>
                  <a:gd name="connsiteY44" fmla="*/ 1359636 h 2392339"/>
                  <a:gd name="connsiteX45" fmla="*/ 3312125 w 3912522"/>
                  <a:gd name="connsiteY45" fmla="*/ 1346217 h 2392339"/>
                  <a:gd name="connsiteX46" fmla="*/ 3289547 w 3912522"/>
                  <a:gd name="connsiteY46" fmla="*/ 1391373 h 2392339"/>
                  <a:gd name="connsiteX47" fmla="*/ 3278258 w 3912522"/>
                  <a:gd name="connsiteY47" fmla="*/ 1620779 h 2392339"/>
                  <a:gd name="connsiteX48" fmla="*/ 3221814 w 3912522"/>
                  <a:gd name="connsiteY48" fmla="*/ 1786484 h 2392339"/>
                  <a:gd name="connsiteX49" fmla="*/ 3210525 w 3912522"/>
                  <a:gd name="connsiteY49" fmla="*/ 1842928 h 2392339"/>
                  <a:gd name="connsiteX50" fmla="*/ 3187947 w 3912522"/>
                  <a:gd name="connsiteY50" fmla="*/ 1876795 h 2392339"/>
                  <a:gd name="connsiteX51" fmla="*/ 3142792 w 3912522"/>
                  <a:gd name="connsiteY51" fmla="*/ 2034839 h 2392339"/>
                  <a:gd name="connsiteX52" fmla="*/ 3120214 w 3912522"/>
                  <a:gd name="connsiteY52" fmla="*/ 2113862 h 2392339"/>
                  <a:gd name="connsiteX53" fmla="*/ 3131503 w 3912522"/>
                  <a:gd name="connsiteY53" fmla="*/ 2147728 h 2392339"/>
                  <a:gd name="connsiteX54" fmla="*/ 3108925 w 3912522"/>
                  <a:gd name="connsiteY54" fmla="*/ 2249328 h 2392339"/>
                  <a:gd name="connsiteX55" fmla="*/ 2930189 w 3912522"/>
                  <a:gd name="connsiteY55" fmla="*/ 2386325 h 2392339"/>
                  <a:gd name="connsiteX56" fmla="*/ 2743633 w 3912522"/>
                  <a:gd name="connsiteY56" fmla="*/ 2370737 h 2392339"/>
                  <a:gd name="connsiteX57" fmla="*/ 2572171 w 3912522"/>
                  <a:gd name="connsiteY57" fmla="*/ 2390333 h 2392339"/>
                  <a:gd name="connsiteX58" fmla="*/ 2205814 w 3912522"/>
                  <a:gd name="connsiteY58" fmla="*/ 2373506 h 2392339"/>
                  <a:gd name="connsiteX59" fmla="*/ 2115503 w 3912522"/>
                  <a:gd name="connsiteY59" fmla="*/ 2339639 h 2392339"/>
                  <a:gd name="connsiteX60" fmla="*/ 2070347 w 3912522"/>
                  <a:gd name="connsiteY60" fmla="*/ 2328350 h 2392339"/>
                  <a:gd name="connsiteX61" fmla="*/ 2036481 w 3912522"/>
                  <a:gd name="connsiteY61" fmla="*/ 2305773 h 2392339"/>
                  <a:gd name="connsiteX62" fmla="*/ 1968747 w 3912522"/>
                  <a:gd name="connsiteY62" fmla="*/ 2204173 h 2392339"/>
                  <a:gd name="connsiteX63" fmla="*/ 1912302 w 3912522"/>
                  <a:gd name="connsiteY63" fmla="*/ 2091284 h 2392339"/>
                  <a:gd name="connsiteX64" fmla="*/ 1550002 w 3912522"/>
                  <a:gd name="connsiteY64" fmla="*/ 2362841 h 2392339"/>
                  <a:gd name="connsiteX65" fmla="*/ 1170400 w 3912522"/>
                  <a:gd name="connsiteY65" fmla="*/ 2208045 h 2392339"/>
                  <a:gd name="connsiteX66" fmla="*/ 1031116 w 3912522"/>
                  <a:gd name="connsiteY66" fmla="*/ 2161588 h 2392339"/>
                  <a:gd name="connsiteX67" fmla="*/ 782348 w 3912522"/>
                  <a:gd name="connsiteY67" fmla="*/ 2070197 h 2392339"/>
                  <a:gd name="connsiteX68" fmla="*/ 391284 w 3912522"/>
                  <a:gd name="connsiteY68" fmla="*/ 1944316 h 2392339"/>
                  <a:gd name="connsiteX69" fmla="*/ 0 w 3912522"/>
                  <a:gd name="connsiteY69" fmla="*/ 1904789 h 2392339"/>
                  <a:gd name="connsiteX0" fmla="*/ 20213 w 3912522"/>
                  <a:gd name="connsiteY0" fmla="*/ 1529436 h 2392339"/>
                  <a:gd name="connsiteX1" fmla="*/ 303308 w 3912522"/>
                  <a:gd name="connsiteY1" fmla="*/ 1527821 h 2392339"/>
                  <a:gd name="connsiteX2" fmla="*/ 566163 w 3912522"/>
                  <a:gd name="connsiteY2" fmla="*/ 1716963 h 2392339"/>
                  <a:gd name="connsiteX3" fmla="*/ 900152 w 3912522"/>
                  <a:gd name="connsiteY3" fmla="*/ 1698682 h 2392339"/>
                  <a:gd name="connsiteX4" fmla="*/ 1204906 w 3912522"/>
                  <a:gd name="connsiteY4" fmla="*/ 1776724 h 2392339"/>
                  <a:gd name="connsiteX5" fmla="*/ 1608978 w 3912522"/>
                  <a:gd name="connsiteY5" fmla="*/ 1881206 h 2392339"/>
                  <a:gd name="connsiteX6" fmla="*/ 2011918 w 3912522"/>
                  <a:gd name="connsiteY6" fmla="*/ 1928043 h 2392339"/>
                  <a:gd name="connsiteX7" fmla="*/ 1992603 w 3912522"/>
                  <a:gd name="connsiteY7" fmla="*/ 1520876 h 2392339"/>
                  <a:gd name="connsiteX8" fmla="*/ 1855858 w 3912522"/>
                  <a:gd name="connsiteY8" fmla="*/ 1086573 h 2392339"/>
                  <a:gd name="connsiteX9" fmla="*/ 1776836 w 3912522"/>
                  <a:gd name="connsiteY9" fmla="*/ 973684 h 2392339"/>
                  <a:gd name="connsiteX10" fmla="*/ 1697814 w 3912522"/>
                  <a:gd name="connsiteY10" fmla="*/ 894662 h 2392339"/>
                  <a:gd name="connsiteX11" fmla="*/ 1641369 w 3912522"/>
                  <a:gd name="connsiteY11" fmla="*/ 826928 h 2392339"/>
                  <a:gd name="connsiteX12" fmla="*/ 1573636 w 3912522"/>
                  <a:gd name="connsiteY12" fmla="*/ 725328 h 2392339"/>
                  <a:gd name="connsiteX13" fmla="*/ 1483325 w 3912522"/>
                  <a:gd name="connsiteY13" fmla="*/ 646306 h 2392339"/>
                  <a:gd name="connsiteX14" fmla="*/ 1359147 w 3912522"/>
                  <a:gd name="connsiteY14" fmla="*/ 578573 h 2392339"/>
                  <a:gd name="connsiteX15" fmla="*/ 1315201 w 3912522"/>
                  <a:gd name="connsiteY15" fmla="*/ 547528 h 2392339"/>
                  <a:gd name="connsiteX16" fmla="*/ 1154335 w 3912522"/>
                  <a:gd name="connsiteY16" fmla="*/ 392306 h 2392339"/>
                  <a:gd name="connsiteX17" fmla="*/ 1020481 w 3912522"/>
                  <a:gd name="connsiteY17" fmla="*/ 307639 h 2392339"/>
                  <a:gd name="connsiteX18" fmla="*/ 986614 w 3912522"/>
                  <a:gd name="connsiteY18" fmla="*/ 273773 h 2392339"/>
                  <a:gd name="connsiteX19" fmla="*/ 964036 w 3912522"/>
                  <a:gd name="connsiteY19" fmla="*/ 228617 h 2392339"/>
                  <a:gd name="connsiteX20" fmla="*/ 889046 w 3912522"/>
                  <a:gd name="connsiteY20" fmla="*/ 192331 h 2392339"/>
                  <a:gd name="connsiteX21" fmla="*/ 812039 w 3912522"/>
                  <a:gd name="connsiteY21" fmla="*/ 129839 h 2392339"/>
                  <a:gd name="connsiteX22" fmla="*/ 670525 w 3912522"/>
                  <a:gd name="connsiteY22" fmla="*/ 81862 h 2392339"/>
                  <a:gd name="connsiteX23" fmla="*/ 602792 w 3912522"/>
                  <a:gd name="connsiteY23" fmla="*/ 47995 h 2392339"/>
                  <a:gd name="connsiteX24" fmla="*/ 568925 w 3912522"/>
                  <a:gd name="connsiteY24" fmla="*/ 25417 h 2392339"/>
                  <a:gd name="connsiteX25" fmla="*/ 674154 w 3912522"/>
                  <a:gd name="connsiteY25" fmla="*/ 4855 h 2392339"/>
                  <a:gd name="connsiteX26" fmla="*/ 1036204 w 3912522"/>
                  <a:gd name="connsiteY26" fmla="*/ 16145 h 2392339"/>
                  <a:gd name="connsiteX27" fmla="*/ 1234164 w 3912522"/>
                  <a:gd name="connsiteY27" fmla="*/ 22998 h 2392339"/>
                  <a:gd name="connsiteX28" fmla="*/ 1954232 w 3912522"/>
                  <a:gd name="connsiteY28" fmla="*/ 27433 h 2392339"/>
                  <a:gd name="connsiteX29" fmla="*/ 2035271 w 3912522"/>
                  <a:gd name="connsiteY29" fmla="*/ 53235 h 2392339"/>
                  <a:gd name="connsiteX30" fmla="*/ 2238068 w 3912522"/>
                  <a:gd name="connsiteY30" fmla="*/ 4049 h 2392339"/>
                  <a:gd name="connsiteX31" fmla="*/ 2638421 w 3912522"/>
                  <a:gd name="connsiteY31" fmla="*/ 22191 h 2392339"/>
                  <a:gd name="connsiteX32" fmla="*/ 3108925 w 3912522"/>
                  <a:gd name="connsiteY32" fmla="*/ 18966 h 2392339"/>
                  <a:gd name="connsiteX33" fmla="*/ 3248826 w 3912522"/>
                  <a:gd name="connsiteY33" fmla="*/ 30659 h 2392339"/>
                  <a:gd name="connsiteX34" fmla="*/ 3635472 w 3912522"/>
                  <a:gd name="connsiteY34" fmla="*/ 62912 h 2392339"/>
                  <a:gd name="connsiteX35" fmla="*/ 3764075 w 3912522"/>
                  <a:gd name="connsiteY35" fmla="*/ 103202 h 2392339"/>
                  <a:gd name="connsiteX36" fmla="*/ 3666919 w 3912522"/>
                  <a:gd name="connsiteY36" fmla="*/ 183058 h 2392339"/>
                  <a:gd name="connsiteX37" fmla="*/ 3860564 w 3912522"/>
                  <a:gd name="connsiteY37" fmla="*/ 270350 h 2392339"/>
                  <a:gd name="connsiteX38" fmla="*/ 3897747 w 3912522"/>
                  <a:gd name="connsiteY38" fmla="*/ 567155 h 2392339"/>
                  <a:gd name="connsiteX39" fmla="*/ 3567335 w 3912522"/>
                  <a:gd name="connsiteY39" fmla="*/ 789434 h 2392339"/>
                  <a:gd name="connsiteX40" fmla="*/ 3886694 w 3912522"/>
                  <a:gd name="connsiteY40" fmla="*/ 865268 h 2392339"/>
                  <a:gd name="connsiteX41" fmla="*/ 3485490 w 3912522"/>
                  <a:gd name="connsiteY41" fmla="*/ 1024080 h 2392339"/>
                  <a:gd name="connsiteX42" fmla="*/ 3781330 w 3912522"/>
                  <a:gd name="connsiteY42" fmla="*/ 1040606 h 2392339"/>
                  <a:gd name="connsiteX43" fmla="*/ 3447592 w 3912522"/>
                  <a:gd name="connsiteY43" fmla="*/ 1097862 h 2392339"/>
                  <a:gd name="connsiteX44" fmla="*/ 3413725 w 3912522"/>
                  <a:gd name="connsiteY44" fmla="*/ 1165595 h 2392339"/>
                  <a:gd name="connsiteX45" fmla="*/ 3673583 w 3912522"/>
                  <a:gd name="connsiteY45" fmla="*/ 1359636 h 2392339"/>
                  <a:gd name="connsiteX46" fmla="*/ 3312125 w 3912522"/>
                  <a:gd name="connsiteY46" fmla="*/ 1346217 h 2392339"/>
                  <a:gd name="connsiteX47" fmla="*/ 3289547 w 3912522"/>
                  <a:gd name="connsiteY47" fmla="*/ 1391373 h 2392339"/>
                  <a:gd name="connsiteX48" fmla="*/ 3278258 w 3912522"/>
                  <a:gd name="connsiteY48" fmla="*/ 1620779 h 2392339"/>
                  <a:gd name="connsiteX49" fmla="*/ 3221814 w 3912522"/>
                  <a:gd name="connsiteY49" fmla="*/ 1786484 h 2392339"/>
                  <a:gd name="connsiteX50" fmla="*/ 3210525 w 3912522"/>
                  <a:gd name="connsiteY50" fmla="*/ 1842928 h 2392339"/>
                  <a:gd name="connsiteX51" fmla="*/ 3187947 w 3912522"/>
                  <a:gd name="connsiteY51" fmla="*/ 1876795 h 2392339"/>
                  <a:gd name="connsiteX52" fmla="*/ 3142792 w 3912522"/>
                  <a:gd name="connsiteY52" fmla="*/ 2034839 h 2392339"/>
                  <a:gd name="connsiteX53" fmla="*/ 3120214 w 3912522"/>
                  <a:gd name="connsiteY53" fmla="*/ 2113862 h 2392339"/>
                  <a:gd name="connsiteX54" fmla="*/ 3131503 w 3912522"/>
                  <a:gd name="connsiteY54" fmla="*/ 2147728 h 2392339"/>
                  <a:gd name="connsiteX55" fmla="*/ 3108925 w 3912522"/>
                  <a:gd name="connsiteY55" fmla="*/ 2249328 h 2392339"/>
                  <a:gd name="connsiteX56" fmla="*/ 2930189 w 3912522"/>
                  <a:gd name="connsiteY56" fmla="*/ 2386325 h 2392339"/>
                  <a:gd name="connsiteX57" fmla="*/ 2743633 w 3912522"/>
                  <a:gd name="connsiteY57" fmla="*/ 2370737 h 2392339"/>
                  <a:gd name="connsiteX58" fmla="*/ 2572171 w 3912522"/>
                  <a:gd name="connsiteY58" fmla="*/ 2390333 h 2392339"/>
                  <a:gd name="connsiteX59" fmla="*/ 2205814 w 3912522"/>
                  <a:gd name="connsiteY59" fmla="*/ 2373506 h 2392339"/>
                  <a:gd name="connsiteX60" fmla="*/ 2115503 w 3912522"/>
                  <a:gd name="connsiteY60" fmla="*/ 2339639 h 2392339"/>
                  <a:gd name="connsiteX61" fmla="*/ 2070347 w 3912522"/>
                  <a:gd name="connsiteY61" fmla="*/ 2328350 h 2392339"/>
                  <a:gd name="connsiteX62" fmla="*/ 2036481 w 3912522"/>
                  <a:gd name="connsiteY62" fmla="*/ 2305773 h 2392339"/>
                  <a:gd name="connsiteX63" fmla="*/ 1968747 w 3912522"/>
                  <a:gd name="connsiteY63" fmla="*/ 2204173 h 2392339"/>
                  <a:gd name="connsiteX64" fmla="*/ 1912302 w 3912522"/>
                  <a:gd name="connsiteY64" fmla="*/ 2091284 h 2392339"/>
                  <a:gd name="connsiteX65" fmla="*/ 1550002 w 3912522"/>
                  <a:gd name="connsiteY65" fmla="*/ 2362841 h 2392339"/>
                  <a:gd name="connsiteX66" fmla="*/ 1170400 w 3912522"/>
                  <a:gd name="connsiteY66" fmla="*/ 2208045 h 2392339"/>
                  <a:gd name="connsiteX67" fmla="*/ 1031116 w 3912522"/>
                  <a:gd name="connsiteY67" fmla="*/ 2161588 h 2392339"/>
                  <a:gd name="connsiteX68" fmla="*/ 782348 w 3912522"/>
                  <a:gd name="connsiteY68" fmla="*/ 2070197 h 2392339"/>
                  <a:gd name="connsiteX69" fmla="*/ 391284 w 3912522"/>
                  <a:gd name="connsiteY69" fmla="*/ 1944316 h 2392339"/>
                  <a:gd name="connsiteX70" fmla="*/ 0 w 3912522"/>
                  <a:gd name="connsiteY70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447592 w 3921554"/>
                  <a:gd name="connsiteY42" fmla="*/ 1097862 h 2392339"/>
                  <a:gd name="connsiteX43" fmla="*/ 3413725 w 3921554"/>
                  <a:gd name="connsiteY43" fmla="*/ 1165595 h 2392339"/>
                  <a:gd name="connsiteX44" fmla="*/ 3673583 w 3921554"/>
                  <a:gd name="connsiteY44" fmla="*/ 1359636 h 2392339"/>
                  <a:gd name="connsiteX45" fmla="*/ 3312125 w 3921554"/>
                  <a:gd name="connsiteY45" fmla="*/ 1346217 h 2392339"/>
                  <a:gd name="connsiteX46" fmla="*/ 3289547 w 3921554"/>
                  <a:gd name="connsiteY46" fmla="*/ 1391373 h 2392339"/>
                  <a:gd name="connsiteX47" fmla="*/ 3278258 w 3921554"/>
                  <a:gd name="connsiteY47" fmla="*/ 1620779 h 2392339"/>
                  <a:gd name="connsiteX48" fmla="*/ 3221814 w 3921554"/>
                  <a:gd name="connsiteY48" fmla="*/ 1786484 h 2392339"/>
                  <a:gd name="connsiteX49" fmla="*/ 3210525 w 3921554"/>
                  <a:gd name="connsiteY49" fmla="*/ 1842928 h 2392339"/>
                  <a:gd name="connsiteX50" fmla="*/ 3187947 w 3921554"/>
                  <a:gd name="connsiteY50" fmla="*/ 1876795 h 2392339"/>
                  <a:gd name="connsiteX51" fmla="*/ 3142792 w 3921554"/>
                  <a:gd name="connsiteY51" fmla="*/ 2034839 h 2392339"/>
                  <a:gd name="connsiteX52" fmla="*/ 3120214 w 3921554"/>
                  <a:gd name="connsiteY52" fmla="*/ 2113862 h 2392339"/>
                  <a:gd name="connsiteX53" fmla="*/ 3131503 w 3921554"/>
                  <a:gd name="connsiteY53" fmla="*/ 2147728 h 2392339"/>
                  <a:gd name="connsiteX54" fmla="*/ 3108925 w 3921554"/>
                  <a:gd name="connsiteY54" fmla="*/ 2249328 h 2392339"/>
                  <a:gd name="connsiteX55" fmla="*/ 2930189 w 3921554"/>
                  <a:gd name="connsiteY55" fmla="*/ 2386325 h 2392339"/>
                  <a:gd name="connsiteX56" fmla="*/ 2743633 w 3921554"/>
                  <a:gd name="connsiteY56" fmla="*/ 2370737 h 2392339"/>
                  <a:gd name="connsiteX57" fmla="*/ 2572171 w 3921554"/>
                  <a:gd name="connsiteY57" fmla="*/ 2390333 h 2392339"/>
                  <a:gd name="connsiteX58" fmla="*/ 2205814 w 3921554"/>
                  <a:gd name="connsiteY58" fmla="*/ 2373506 h 2392339"/>
                  <a:gd name="connsiteX59" fmla="*/ 2115503 w 3921554"/>
                  <a:gd name="connsiteY59" fmla="*/ 2339639 h 2392339"/>
                  <a:gd name="connsiteX60" fmla="*/ 2070347 w 3921554"/>
                  <a:gd name="connsiteY60" fmla="*/ 2328350 h 2392339"/>
                  <a:gd name="connsiteX61" fmla="*/ 2036481 w 3921554"/>
                  <a:gd name="connsiteY61" fmla="*/ 2305773 h 2392339"/>
                  <a:gd name="connsiteX62" fmla="*/ 1968747 w 3921554"/>
                  <a:gd name="connsiteY62" fmla="*/ 2204173 h 2392339"/>
                  <a:gd name="connsiteX63" fmla="*/ 1912302 w 3921554"/>
                  <a:gd name="connsiteY63" fmla="*/ 2091284 h 2392339"/>
                  <a:gd name="connsiteX64" fmla="*/ 1550002 w 3921554"/>
                  <a:gd name="connsiteY64" fmla="*/ 2362841 h 2392339"/>
                  <a:gd name="connsiteX65" fmla="*/ 1170400 w 3921554"/>
                  <a:gd name="connsiteY65" fmla="*/ 2208045 h 2392339"/>
                  <a:gd name="connsiteX66" fmla="*/ 1031116 w 3921554"/>
                  <a:gd name="connsiteY66" fmla="*/ 2161588 h 2392339"/>
                  <a:gd name="connsiteX67" fmla="*/ 782348 w 3921554"/>
                  <a:gd name="connsiteY67" fmla="*/ 2070197 h 2392339"/>
                  <a:gd name="connsiteX68" fmla="*/ 391284 w 3921554"/>
                  <a:gd name="connsiteY68" fmla="*/ 1944316 h 2392339"/>
                  <a:gd name="connsiteX69" fmla="*/ 0 w 3921554"/>
                  <a:gd name="connsiteY69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413725 w 3921554"/>
                  <a:gd name="connsiteY42" fmla="*/ 1165595 h 2392339"/>
                  <a:gd name="connsiteX43" fmla="*/ 3673583 w 3921554"/>
                  <a:gd name="connsiteY43" fmla="*/ 1359636 h 2392339"/>
                  <a:gd name="connsiteX44" fmla="*/ 3312125 w 3921554"/>
                  <a:gd name="connsiteY44" fmla="*/ 1346217 h 2392339"/>
                  <a:gd name="connsiteX45" fmla="*/ 3289547 w 3921554"/>
                  <a:gd name="connsiteY45" fmla="*/ 1391373 h 2392339"/>
                  <a:gd name="connsiteX46" fmla="*/ 3278258 w 3921554"/>
                  <a:gd name="connsiteY46" fmla="*/ 1620779 h 2392339"/>
                  <a:gd name="connsiteX47" fmla="*/ 3221814 w 3921554"/>
                  <a:gd name="connsiteY47" fmla="*/ 1786484 h 2392339"/>
                  <a:gd name="connsiteX48" fmla="*/ 3210525 w 3921554"/>
                  <a:gd name="connsiteY48" fmla="*/ 1842928 h 2392339"/>
                  <a:gd name="connsiteX49" fmla="*/ 3187947 w 3921554"/>
                  <a:gd name="connsiteY49" fmla="*/ 1876795 h 2392339"/>
                  <a:gd name="connsiteX50" fmla="*/ 3142792 w 3921554"/>
                  <a:gd name="connsiteY50" fmla="*/ 2034839 h 2392339"/>
                  <a:gd name="connsiteX51" fmla="*/ 3120214 w 3921554"/>
                  <a:gd name="connsiteY51" fmla="*/ 2113862 h 2392339"/>
                  <a:gd name="connsiteX52" fmla="*/ 3131503 w 3921554"/>
                  <a:gd name="connsiteY52" fmla="*/ 2147728 h 2392339"/>
                  <a:gd name="connsiteX53" fmla="*/ 3108925 w 3921554"/>
                  <a:gd name="connsiteY53" fmla="*/ 2249328 h 2392339"/>
                  <a:gd name="connsiteX54" fmla="*/ 2930189 w 3921554"/>
                  <a:gd name="connsiteY54" fmla="*/ 2386325 h 2392339"/>
                  <a:gd name="connsiteX55" fmla="*/ 2743633 w 3921554"/>
                  <a:gd name="connsiteY55" fmla="*/ 2370737 h 2392339"/>
                  <a:gd name="connsiteX56" fmla="*/ 2572171 w 3921554"/>
                  <a:gd name="connsiteY56" fmla="*/ 2390333 h 2392339"/>
                  <a:gd name="connsiteX57" fmla="*/ 2205814 w 3921554"/>
                  <a:gd name="connsiteY57" fmla="*/ 2373506 h 2392339"/>
                  <a:gd name="connsiteX58" fmla="*/ 2115503 w 3921554"/>
                  <a:gd name="connsiteY58" fmla="*/ 2339639 h 2392339"/>
                  <a:gd name="connsiteX59" fmla="*/ 2070347 w 3921554"/>
                  <a:gd name="connsiteY59" fmla="*/ 2328350 h 2392339"/>
                  <a:gd name="connsiteX60" fmla="*/ 2036481 w 3921554"/>
                  <a:gd name="connsiteY60" fmla="*/ 2305773 h 2392339"/>
                  <a:gd name="connsiteX61" fmla="*/ 1968747 w 3921554"/>
                  <a:gd name="connsiteY61" fmla="*/ 2204173 h 2392339"/>
                  <a:gd name="connsiteX62" fmla="*/ 1912302 w 3921554"/>
                  <a:gd name="connsiteY62" fmla="*/ 2091284 h 2392339"/>
                  <a:gd name="connsiteX63" fmla="*/ 1550002 w 3921554"/>
                  <a:gd name="connsiteY63" fmla="*/ 2362841 h 2392339"/>
                  <a:gd name="connsiteX64" fmla="*/ 1170400 w 3921554"/>
                  <a:gd name="connsiteY64" fmla="*/ 2208045 h 2392339"/>
                  <a:gd name="connsiteX65" fmla="*/ 1031116 w 3921554"/>
                  <a:gd name="connsiteY65" fmla="*/ 2161588 h 2392339"/>
                  <a:gd name="connsiteX66" fmla="*/ 782348 w 3921554"/>
                  <a:gd name="connsiteY66" fmla="*/ 2070197 h 2392339"/>
                  <a:gd name="connsiteX67" fmla="*/ 391284 w 3921554"/>
                  <a:gd name="connsiteY67" fmla="*/ 1944316 h 2392339"/>
                  <a:gd name="connsiteX68" fmla="*/ 0 w 3921554"/>
                  <a:gd name="connsiteY68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673583 w 3921554"/>
                  <a:gd name="connsiteY42" fmla="*/ 1359636 h 2392339"/>
                  <a:gd name="connsiteX43" fmla="*/ 3312125 w 3921554"/>
                  <a:gd name="connsiteY43" fmla="*/ 1346217 h 2392339"/>
                  <a:gd name="connsiteX44" fmla="*/ 3289547 w 3921554"/>
                  <a:gd name="connsiteY44" fmla="*/ 1391373 h 2392339"/>
                  <a:gd name="connsiteX45" fmla="*/ 3278258 w 3921554"/>
                  <a:gd name="connsiteY45" fmla="*/ 1620779 h 2392339"/>
                  <a:gd name="connsiteX46" fmla="*/ 3221814 w 3921554"/>
                  <a:gd name="connsiteY46" fmla="*/ 1786484 h 2392339"/>
                  <a:gd name="connsiteX47" fmla="*/ 3210525 w 3921554"/>
                  <a:gd name="connsiteY47" fmla="*/ 1842928 h 2392339"/>
                  <a:gd name="connsiteX48" fmla="*/ 3187947 w 3921554"/>
                  <a:gd name="connsiteY48" fmla="*/ 1876795 h 2392339"/>
                  <a:gd name="connsiteX49" fmla="*/ 3142792 w 3921554"/>
                  <a:gd name="connsiteY49" fmla="*/ 2034839 h 2392339"/>
                  <a:gd name="connsiteX50" fmla="*/ 3120214 w 3921554"/>
                  <a:gd name="connsiteY50" fmla="*/ 2113862 h 2392339"/>
                  <a:gd name="connsiteX51" fmla="*/ 3131503 w 3921554"/>
                  <a:gd name="connsiteY51" fmla="*/ 2147728 h 2392339"/>
                  <a:gd name="connsiteX52" fmla="*/ 3108925 w 3921554"/>
                  <a:gd name="connsiteY52" fmla="*/ 2249328 h 2392339"/>
                  <a:gd name="connsiteX53" fmla="*/ 2930189 w 3921554"/>
                  <a:gd name="connsiteY53" fmla="*/ 2386325 h 2392339"/>
                  <a:gd name="connsiteX54" fmla="*/ 2743633 w 3921554"/>
                  <a:gd name="connsiteY54" fmla="*/ 2370737 h 2392339"/>
                  <a:gd name="connsiteX55" fmla="*/ 2572171 w 3921554"/>
                  <a:gd name="connsiteY55" fmla="*/ 2390333 h 2392339"/>
                  <a:gd name="connsiteX56" fmla="*/ 2205814 w 3921554"/>
                  <a:gd name="connsiteY56" fmla="*/ 2373506 h 2392339"/>
                  <a:gd name="connsiteX57" fmla="*/ 2115503 w 3921554"/>
                  <a:gd name="connsiteY57" fmla="*/ 2339639 h 2392339"/>
                  <a:gd name="connsiteX58" fmla="*/ 2070347 w 3921554"/>
                  <a:gd name="connsiteY58" fmla="*/ 2328350 h 2392339"/>
                  <a:gd name="connsiteX59" fmla="*/ 2036481 w 3921554"/>
                  <a:gd name="connsiteY59" fmla="*/ 2305773 h 2392339"/>
                  <a:gd name="connsiteX60" fmla="*/ 1968747 w 3921554"/>
                  <a:gd name="connsiteY60" fmla="*/ 2204173 h 2392339"/>
                  <a:gd name="connsiteX61" fmla="*/ 1912302 w 3921554"/>
                  <a:gd name="connsiteY61" fmla="*/ 2091284 h 2392339"/>
                  <a:gd name="connsiteX62" fmla="*/ 1550002 w 3921554"/>
                  <a:gd name="connsiteY62" fmla="*/ 2362841 h 2392339"/>
                  <a:gd name="connsiteX63" fmla="*/ 1170400 w 3921554"/>
                  <a:gd name="connsiteY63" fmla="*/ 2208045 h 2392339"/>
                  <a:gd name="connsiteX64" fmla="*/ 1031116 w 3921554"/>
                  <a:gd name="connsiteY64" fmla="*/ 2161588 h 2392339"/>
                  <a:gd name="connsiteX65" fmla="*/ 782348 w 3921554"/>
                  <a:gd name="connsiteY65" fmla="*/ 2070197 h 2392339"/>
                  <a:gd name="connsiteX66" fmla="*/ 391284 w 3921554"/>
                  <a:gd name="connsiteY66" fmla="*/ 1944316 h 2392339"/>
                  <a:gd name="connsiteX67" fmla="*/ 0 w 3921554"/>
                  <a:gd name="connsiteY67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312125 w 3901336"/>
                  <a:gd name="connsiteY42" fmla="*/ 1346217 h 2392339"/>
                  <a:gd name="connsiteX43" fmla="*/ 3289547 w 3901336"/>
                  <a:gd name="connsiteY43" fmla="*/ 1391373 h 2392339"/>
                  <a:gd name="connsiteX44" fmla="*/ 3278258 w 3901336"/>
                  <a:gd name="connsiteY44" fmla="*/ 1620779 h 2392339"/>
                  <a:gd name="connsiteX45" fmla="*/ 3221814 w 3901336"/>
                  <a:gd name="connsiteY45" fmla="*/ 1786484 h 2392339"/>
                  <a:gd name="connsiteX46" fmla="*/ 3210525 w 3901336"/>
                  <a:gd name="connsiteY46" fmla="*/ 1842928 h 2392339"/>
                  <a:gd name="connsiteX47" fmla="*/ 3187947 w 3901336"/>
                  <a:gd name="connsiteY47" fmla="*/ 1876795 h 2392339"/>
                  <a:gd name="connsiteX48" fmla="*/ 3142792 w 3901336"/>
                  <a:gd name="connsiteY48" fmla="*/ 2034839 h 2392339"/>
                  <a:gd name="connsiteX49" fmla="*/ 3120214 w 3901336"/>
                  <a:gd name="connsiteY49" fmla="*/ 2113862 h 2392339"/>
                  <a:gd name="connsiteX50" fmla="*/ 3131503 w 3901336"/>
                  <a:gd name="connsiteY50" fmla="*/ 2147728 h 2392339"/>
                  <a:gd name="connsiteX51" fmla="*/ 3108925 w 3901336"/>
                  <a:gd name="connsiteY51" fmla="*/ 2249328 h 2392339"/>
                  <a:gd name="connsiteX52" fmla="*/ 2930189 w 3901336"/>
                  <a:gd name="connsiteY52" fmla="*/ 2386325 h 2392339"/>
                  <a:gd name="connsiteX53" fmla="*/ 2743633 w 3901336"/>
                  <a:gd name="connsiteY53" fmla="*/ 2370737 h 2392339"/>
                  <a:gd name="connsiteX54" fmla="*/ 2572171 w 3901336"/>
                  <a:gd name="connsiteY54" fmla="*/ 2390333 h 2392339"/>
                  <a:gd name="connsiteX55" fmla="*/ 2205814 w 3901336"/>
                  <a:gd name="connsiteY55" fmla="*/ 2373506 h 2392339"/>
                  <a:gd name="connsiteX56" fmla="*/ 2115503 w 3901336"/>
                  <a:gd name="connsiteY56" fmla="*/ 2339639 h 2392339"/>
                  <a:gd name="connsiteX57" fmla="*/ 2070347 w 3901336"/>
                  <a:gd name="connsiteY57" fmla="*/ 2328350 h 2392339"/>
                  <a:gd name="connsiteX58" fmla="*/ 2036481 w 3901336"/>
                  <a:gd name="connsiteY58" fmla="*/ 2305773 h 2392339"/>
                  <a:gd name="connsiteX59" fmla="*/ 1968747 w 3901336"/>
                  <a:gd name="connsiteY59" fmla="*/ 2204173 h 2392339"/>
                  <a:gd name="connsiteX60" fmla="*/ 1912302 w 3901336"/>
                  <a:gd name="connsiteY60" fmla="*/ 2091284 h 2392339"/>
                  <a:gd name="connsiteX61" fmla="*/ 1550002 w 3901336"/>
                  <a:gd name="connsiteY61" fmla="*/ 2362841 h 2392339"/>
                  <a:gd name="connsiteX62" fmla="*/ 1170400 w 3901336"/>
                  <a:gd name="connsiteY62" fmla="*/ 2208045 h 2392339"/>
                  <a:gd name="connsiteX63" fmla="*/ 1031116 w 3901336"/>
                  <a:gd name="connsiteY63" fmla="*/ 2161588 h 2392339"/>
                  <a:gd name="connsiteX64" fmla="*/ 782348 w 3901336"/>
                  <a:gd name="connsiteY64" fmla="*/ 2070197 h 2392339"/>
                  <a:gd name="connsiteX65" fmla="*/ 391284 w 3901336"/>
                  <a:gd name="connsiteY65" fmla="*/ 1944316 h 2392339"/>
                  <a:gd name="connsiteX66" fmla="*/ 0 w 3901336"/>
                  <a:gd name="connsiteY66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289547 w 3901336"/>
                  <a:gd name="connsiteY42" fmla="*/ 1391373 h 2392339"/>
                  <a:gd name="connsiteX43" fmla="*/ 3278258 w 3901336"/>
                  <a:gd name="connsiteY43" fmla="*/ 1620779 h 2392339"/>
                  <a:gd name="connsiteX44" fmla="*/ 3221814 w 3901336"/>
                  <a:gd name="connsiteY44" fmla="*/ 1786484 h 2392339"/>
                  <a:gd name="connsiteX45" fmla="*/ 3210525 w 3901336"/>
                  <a:gd name="connsiteY45" fmla="*/ 1842928 h 2392339"/>
                  <a:gd name="connsiteX46" fmla="*/ 3187947 w 3901336"/>
                  <a:gd name="connsiteY46" fmla="*/ 1876795 h 2392339"/>
                  <a:gd name="connsiteX47" fmla="*/ 3142792 w 3901336"/>
                  <a:gd name="connsiteY47" fmla="*/ 2034839 h 2392339"/>
                  <a:gd name="connsiteX48" fmla="*/ 3120214 w 3901336"/>
                  <a:gd name="connsiteY48" fmla="*/ 2113862 h 2392339"/>
                  <a:gd name="connsiteX49" fmla="*/ 3131503 w 3901336"/>
                  <a:gd name="connsiteY49" fmla="*/ 2147728 h 2392339"/>
                  <a:gd name="connsiteX50" fmla="*/ 3108925 w 3901336"/>
                  <a:gd name="connsiteY50" fmla="*/ 2249328 h 2392339"/>
                  <a:gd name="connsiteX51" fmla="*/ 2930189 w 3901336"/>
                  <a:gd name="connsiteY51" fmla="*/ 2386325 h 2392339"/>
                  <a:gd name="connsiteX52" fmla="*/ 2743633 w 3901336"/>
                  <a:gd name="connsiteY52" fmla="*/ 2370737 h 2392339"/>
                  <a:gd name="connsiteX53" fmla="*/ 2572171 w 3901336"/>
                  <a:gd name="connsiteY53" fmla="*/ 2390333 h 2392339"/>
                  <a:gd name="connsiteX54" fmla="*/ 2205814 w 3901336"/>
                  <a:gd name="connsiteY54" fmla="*/ 2373506 h 2392339"/>
                  <a:gd name="connsiteX55" fmla="*/ 2115503 w 3901336"/>
                  <a:gd name="connsiteY55" fmla="*/ 2339639 h 2392339"/>
                  <a:gd name="connsiteX56" fmla="*/ 2070347 w 3901336"/>
                  <a:gd name="connsiteY56" fmla="*/ 2328350 h 2392339"/>
                  <a:gd name="connsiteX57" fmla="*/ 2036481 w 3901336"/>
                  <a:gd name="connsiteY57" fmla="*/ 2305773 h 2392339"/>
                  <a:gd name="connsiteX58" fmla="*/ 1968747 w 3901336"/>
                  <a:gd name="connsiteY58" fmla="*/ 2204173 h 2392339"/>
                  <a:gd name="connsiteX59" fmla="*/ 1912302 w 3901336"/>
                  <a:gd name="connsiteY59" fmla="*/ 2091284 h 2392339"/>
                  <a:gd name="connsiteX60" fmla="*/ 1550002 w 3901336"/>
                  <a:gd name="connsiteY60" fmla="*/ 2362841 h 2392339"/>
                  <a:gd name="connsiteX61" fmla="*/ 1170400 w 3901336"/>
                  <a:gd name="connsiteY61" fmla="*/ 2208045 h 2392339"/>
                  <a:gd name="connsiteX62" fmla="*/ 1031116 w 3901336"/>
                  <a:gd name="connsiteY62" fmla="*/ 2161588 h 2392339"/>
                  <a:gd name="connsiteX63" fmla="*/ 782348 w 3901336"/>
                  <a:gd name="connsiteY63" fmla="*/ 2070197 h 2392339"/>
                  <a:gd name="connsiteX64" fmla="*/ 391284 w 3901336"/>
                  <a:gd name="connsiteY64" fmla="*/ 1944316 h 2392339"/>
                  <a:gd name="connsiteX65" fmla="*/ 0 w 3901336"/>
                  <a:gd name="connsiteY65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278258 w 3901336"/>
                  <a:gd name="connsiteY42" fmla="*/ 1620779 h 2392339"/>
                  <a:gd name="connsiteX43" fmla="*/ 3221814 w 3901336"/>
                  <a:gd name="connsiteY43" fmla="*/ 1786484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221814 w 3901336"/>
                  <a:gd name="connsiteY43" fmla="*/ 1786484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187947 w 3901336"/>
                  <a:gd name="connsiteY44" fmla="*/ 1876795 h 2392339"/>
                  <a:gd name="connsiteX45" fmla="*/ 3142792 w 3901336"/>
                  <a:gd name="connsiteY45" fmla="*/ 2034839 h 2392339"/>
                  <a:gd name="connsiteX46" fmla="*/ 3120214 w 3901336"/>
                  <a:gd name="connsiteY46" fmla="*/ 2113862 h 2392339"/>
                  <a:gd name="connsiteX47" fmla="*/ 3131503 w 3901336"/>
                  <a:gd name="connsiteY47" fmla="*/ 2147728 h 2392339"/>
                  <a:gd name="connsiteX48" fmla="*/ 3108925 w 3901336"/>
                  <a:gd name="connsiteY48" fmla="*/ 2249328 h 2392339"/>
                  <a:gd name="connsiteX49" fmla="*/ 2930189 w 3901336"/>
                  <a:gd name="connsiteY49" fmla="*/ 2386325 h 2392339"/>
                  <a:gd name="connsiteX50" fmla="*/ 2743633 w 3901336"/>
                  <a:gd name="connsiteY50" fmla="*/ 2370737 h 2392339"/>
                  <a:gd name="connsiteX51" fmla="*/ 2572171 w 3901336"/>
                  <a:gd name="connsiteY51" fmla="*/ 2390333 h 2392339"/>
                  <a:gd name="connsiteX52" fmla="*/ 2205814 w 3901336"/>
                  <a:gd name="connsiteY52" fmla="*/ 2373506 h 2392339"/>
                  <a:gd name="connsiteX53" fmla="*/ 2115503 w 3901336"/>
                  <a:gd name="connsiteY53" fmla="*/ 2339639 h 2392339"/>
                  <a:gd name="connsiteX54" fmla="*/ 2070347 w 3901336"/>
                  <a:gd name="connsiteY54" fmla="*/ 2328350 h 2392339"/>
                  <a:gd name="connsiteX55" fmla="*/ 2036481 w 3901336"/>
                  <a:gd name="connsiteY55" fmla="*/ 2305773 h 2392339"/>
                  <a:gd name="connsiteX56" fmla="*/ 1968747 w 3901336"/>
                  <a:gd name="connsiteY56" fmla="*/ 2204173 h 2392339"/>
                  <a:gd name="connsiteX57" fmla="*/ 1912302 w 3901336"/>
                  <a:gd name="connsiteY57" fmla="*/ 2091284 h 2392339"/>
                  <a:gd name="connsiteX58" fmla="*/ 1550002 w 3901336"/>
                  <a:gd name="connsiteY58" fmla="*/ 2362841 h 2392339"/>
                  <a:gd name="connsiteX59" fmla="*/ 1170400 w 3901336"/>
                  <a:gd name="connsiteY59" fmla="*/ 2208045 h 2392339"/>
                  <a:gd name="connsiteX60" fmla="*/ 1031116 w 3901336"/>
                  <a:gd name="connsiteY60" fmla="*/ 2161588 h 2392339"/>
                  <a:gd name="connsiteX61" fmla="*/ 782348 w 3901336"/>
                  <a:gd name="connsiteY61" fmla="*/ 2070197 h 2392339"/>
                  <a:gd name="connsiteX62" fmla="*/ 391284 w 3901336"/>
                  <a:gd name="connsiteY62" fmla="*/ 1944316 h 2392339"/>
                  <a:gd name="connsiteX63" fmla="*/ 0 w 3901336"/>
                  <a:gd name="connsiteY63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42792 w 3901336"/>
                  <a:gd name="connsiteY45" fmla="*/ 2034839 h 2392339"/>
                  <a:gd name="connsiteX46" fmla="*/ 3120214 w 3901336"/>
                  <a:gd name="connsiteY46" fmla="*/ 2113862 h 2392339"/>
                  <a:gd name="connsiteX47" fmla="*/ 3131503 w 3901336"/>
                  <a:gd name="connsiteY47" fmla="*/ 2147728 h 2392339"/>
                  <a:gd name="connsiteX48" fmla="*/ 3108925 w 3901336"/>
                  <a:gd name="connsiteY48" fmla="*/ 2249328 h 2392339"/>
                  <a:gd name="connsiteX49" fmla="*/ 2930189 w 3901336"/>
                  <a:gd name="connsiteY49" fmla="*/ 2386325 h 2392339"/>
                  <a:gd name="connsiteX50" fmla="*/ 2743633 w 3901336"/>
                  <a:gd name="connsiteY50" fmla="*/ 2370737 h 2392339"/>
                  <a:gd name="connsiteX51" fmla="*/ 2572171 w 3901336"/>
                  <a:gd name="connsiteY51" fmla="*/ 2390333 h 2392339"/>
                  <a:gd name="connsiteX52" fmla="*/ 2205814 w 3901336"/>
                  <a:gd name="connsiteY52" fmla="*/ 2373506 h 2392339"/>
                  <a:gd name="connsiteX53" fmla="*/ 2115503 w 3901336"/>
                  <a:gd name="connsiteY53" fmla="*/ 2339639 h 2392339"/>
                  <a:gd name="connsiteX54" fmla="*/ 2070347 w 3901336"/>
                  <a:gd name="connsiteY54" fmla="*/ 2328350 h 2392339"/>
                  <a:gd name="connsiteX55" fmla="*/ 2036481 w 3901336"/>
                  <a:gd name="connsiteY55" fmla="*/ 2305773 h 2392339"/>
                  <a:gd name="connsiteX56" fmla="*/ 1968747 w 3901336"/>
                  <a:gd name="connsiteY56" fmla="*/ 2204173 h 2392339"/>
                  <a:gd name="connsiteX57" fmla="*/ 1912302 w 3901336"/>
                  <a:gd name="connsiteY57" fmla="*/ 2091284 h 2392339"/>
                  <a:gd name="connsiteX58" fmla="*/ 1550002 w 3901336"/>
                  <a:gd name="connsiteY58" fmla="*/ 2362841 h 2392339"/>
                  <a:gd name="connsiteX59" fmla="*/ 1170400 w 3901336"/>
                  <a:gd name="connsiteY59" fmla="*/ 2208045 h 2392339"/>
                  <a:gd name="connsiteX60" fmla="*/ 1031116 w 3901336"/>
                  <a:gd name="connsiteY60" fmla="*/ 2161588 h 2392339"/>
                  <a:gd name="connsiteX61" fmla="*/ 782348 w 3901336"/>
                  <a:gd name="connsiteY61" fmla="*/ 2070197 h 2392339"/>
                  <a:gd name="connsiteX62" fmla="*/ 391284 w 3901336"/>
                  <a:gd name="connsiteY62" fmla="*/ 1944316 h 2392339"/>
                  <a:gd name="connsiteX63" fmla="*/ 0 w 3901336"/>
                  <a:gd name="connsiteY63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20214 w 3901336"/>
                  <a:gd name="connsiteY45" fmla="*/ 2113862 h 2392339"/>
                  <a:gd name="connsiteX46" fmla="*/ 3131503 w 3901336"/>
                  <a:gd name="connsiteY46" fmla="*/ 2147728 h 2392339"/>
                  <a:gd name="connsiteX47" fmla="*/ 3108925 w 3901336"/>
                  <a:gd name="connsiteY47" fmla="*/ 2249328 h 2392339"/>
                  <a:gd name="connsiteX48" fmla="*/ 2930189 w 3901336"/>
                  <a:gd name="connsiteY48" fmla="*/ 2386325 h 2392339"/>
                  <a:gd name="connsiteX49" fmla="*/ 2743633 w 3901336"/>
                  <a:gd name="connsiteY49" fmla="*/ 2370737 h 2392339"/>
                  <a:gd name="connsiteX50" fmla="*/ 2572171 w 3901336"/>
                  <a:gd name="connsiteY50" fmla="*/ 2390333 h 2392339"/>
                  <a:gd name="connsiteX51" fmla="*/ 2205814 w 3901336"/>
                  <a:gd name="connsiteY51" fmla="*/ 2373506 h 2392339"/>
                  <a:gd name="connsiteX52" fmla="*/ 2115503 w 3901336"/>
                  <a:gd name="connsiteY52" fmla="*/ 2339639 h 2392339"/>
                  <a:gd name="connsiteX53" fmla="*/ 2070347 w 3901336"/>
                  <a:gd name="connsiteY53" fmla="*/ 2328350 h 2392339"/>
                  <a:gd name="connsiteX54" fmla="*/ 2036481 w 3901336"/>
                  <a:gd name="connsiteY54" fmla="*/ 2305773 h 2392339"/>
                  <a:gd name="connsiteX55" fmla="*/ 1968747 w 3901336"/>
                  <a:gd name="connsiteY55" fmla="*/ 2204173 h 2392339"/>
                  <a:gd name="connsiteX56" fmla="*/ 1912302 w 3901336"/>
                  <a:gd name="connsiteY56" fmla="*/ 2091284 h 2392339"/>
                  <a:gd name="connsiteX57" fmla="*/ 1550002 w 3901336"/>
                  <a:gd name="connsiteY57" fmla="*/ 2362841 h 2392339"/>
                  <a:gd name="connsiteX58" fmla="*/ 1170400 w 3901336"/>
                  <a:gd name="connsiteY58" fmla="*/ 2208045 h 2392339"/>
                  <a:gd name="connsiteX59" fmla="*/ 1031116 w 3901336"/>
                  <a:gd name="connsiteY59" fmla="*/ 2161588 h 2392339"/>
                  <a:gd name="connsiteX60" fmla="*/ 782348 w 3901336"/>
                  <a:gd name="connsiteY60" fmla="*/ 2070197 h 2392339"/>
                  <a:gd name="connsiteX61" fmla="*/ 391284 w 3901336"/>
                  <a:gd name="connsiteY61" fmla="*/ 1944316 h 2392339"/>
                  <a:gd name="connsiteX62" fmla="*/ 0 w 3901336"/>
                  <a:gd name="connsiteY62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31503 w 3901336"/>
                  <a:gd name="connsiteY45" fmla="*/ 2147728 h 2392339"/>
                  <a:gd name="connsiteX46" fmla="*/ 3108925 w 3901336"/>
                  <a:gd name="connsiteY46" fmla="*/ 2249328 h 2392339"/>
                  <a:gd name="connsiteX47" fmla="*/ 2930189 w 3901336"/>
                  <a:gd name="connsiteY47" fmla="*/ 2386325 h 2392339"/>
                  <a:gd name="connsiteX48" fmla="*/ 2743633 w 3901336"/>
                  <a:gd name="connsiteY48" fmla="*/ 2370737 h 2392339"/>
                  <a:gd name="connsiteX49" fmla="*/ 2572171 w 3901336"/>
                  <a:gd name="connsiteY49" fmla="*/ 2390333 h 2392339"/>
                  <a:gd name="connsiteX50" fmla="*/ 2205814 w 3901336"/>
                  <a:gd name="connsiteY50" fmla="*/ 2373506 h 2392339"/>
                  <a:gd name="connsiteX51" fmla="*/ 2115503 w 3901336"/>
                  <a:gd name="connsiteY51" fmla="*/ 2339639 h 2392339"/>
                  <a:gd name="connsiteX52" fmla="*/ 2070347 w 3901336"/>
                  <a:gd name="connsiteY52" fmla="*/ 2328350 h 2392339"/>
                  <a:gd name="connsiteX53" fmla="*/ 2036481 w 3901336"/>
                  <a:gd name="connsiteY53" fmla="*/ 2305773 h 2392339"/>
                  <a:gd name="connsiteX54" fmla="*/ 1968747 w 3901336"/>
                  <a:gd name="connsiteY54" fmla="*/ 2204173 h 2392339"/>
                  <a:gd name="connsiteX55" fmla="*/ 1912302 w 3901336"/>
                  <a:gd name="connsiteY55" fmla="*/ 2091284 h 2392339"/>
                  <a:gd name="connsiteX56" fmla="*/ 1550002 w 3901336"/>
                  <a:gd name="connsiteY56" fmla="*/ 2362841 h 2392339"/>
                  <a:gd name="connsiteX57" fmla="*/ 1170400 w 3901336"/>
                  <a:gd name="connsiteY57" fmla="*/ 2208045 h 2392339"/>
                  <a:gd name="connsiteX58" fmla="*/ 1031116 w 3901336"/>
                  <a:gd name="connsiteY58" fmla="*/ 2161588 h 2392339"/>
                  <a:gd name="connsiteX59" fmla="*/ 782348 w 3901336"/>
                  <a:gd name="connsiteY59" fmla="*/ 2070197 h 2392339"/>
                  <a:gd name="connsiteX60" fmla="*/ 391284 w 3901336"/>
                  <a:gd name="connsiteY60" fmla="*/ 1944316 h 2392339"/>
                  <a:gd name="connsiteX61" fmla="*/ 0 w 3901336"/>
                  <a:gd name="connsiteY61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08925 w 3901336"/>
                  <a:gd name="connsiteY45" fmla="*/ 2249328 h 2392339"/>
                  <a:gd name="connsiteX46" fmla="*/ 2930189 w 3901336"/>
                  <a:gd name="connsiteY46" fmla="*/ 2386325 h 2392339"/>
                  <a:gd name="connsiteX47" fmla="*/ 2743633 w 3901336"/>
                  <a:gd name="connsiteY47" fmla="*/ 2370737 h 2392339"/>
                  <a:gd name="connsiteX48" fmla="*/ 2572171 w 3901336"/>
                  <a:gd name="connsiteY48" fmla="*/ 2390333 h 2392339"/>
                  <a:gd name="connsiteX49" fmla="*/ 2205814 w 3901336"/>
                  <a:gd name="connsiteY49" fmla="*/ 2373506 h 2392339"/>
                  <a:gd name="connsiteX50" fmla="*/ 2115503 w 3901336"/>
                  <a:gd name="connsiteY50" fmla="*/ 2339639 h 2392339"/>
                  <a:gd name="connsiteX51" fmla="*/ 2070347 w 3901336"/>
                  <a:gd name="connsiteY51" fmla="*/ 2328350 h 2392339"/>
                  <a:gd name="connsiteX52" fmla="*/ 2036481 w 3901336"/>
                  <a:gd name="connsiteY52" fmla="*/ 2305773 h 2392339"/>
                  <a:gd name="connsiteX53" fmla="*/ 1968747 w 3901336"/>
                  <a:gd name="connsiteY53" fmla="*/ 2204173 h 2392339"/>
                  <a:gd name="connsiteX54" fmla="*/ 1912302 w 3901336"/>
                  <a:gd name="connsiteY54" fmla="*/ 2091284 h 2392339"/>
                  <a:gd name="connsiteX55" fmla="*/ 1550002 w 3901336"/>
                  <a:gd name="connsiteY55" fmla="*/ 2362841 h 2392339"/>
                  <a:gd name="connsiteX56" fmla="*/ 1170400 w 3901336"/>
                  <a:gd name="connsiteY56" fmla="*/ 2208045 h 2392339"/>
                  <a:gd name="connsiteX57" fmla="*/ 1031116 w 3901336"/>
                  <a:gd name="connsiteY57" fmla="*/ 2161588 h 2392339"/>
                  <a:gd name="connsiteX58" fmla="*/ 782348 w 3901336"/>
                  <a:gd name="connsiteY58" fmla="*/ 2070197 h 2392339"/>
                  <a:gd name="connsiteX59" fmla="*/ 391284 w 3901336"/>
                  <a:gd name="connsiteY59" fmla="*/ 1944316 h 2392339"/>
                  <a:gd name="connsiteX60" fmla="*/ 0 w 3901336"/>
                  <a:gd name="connsiteY60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792025 w 3901336"/>
                  <a:gd name="connsiteY16" fmla="*/ 628094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792025 w 3901336"/>
                  <a:gd name="connsiteY16" fmla="*/ 628094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792025 w 3901336"/>
                  <a:gd name="connsiteY15" fmla="*/ 628094 h 2392339"/>
                  <a:gd name="connsiteX16" fmla="*/ 1020481 w 3901336"/>
                  <a:gd name="connsiteY16" fmla="*/ 307639 h 2392339"/>
                  <a:gd name="connsiteX17" fmla="*/ 986614 w 3901336"/>
                  <a:gd name="connsiteY17" fmla="*/ 273773 h 2392339"/>
                  <a:gd name="connsiteX18" fmla="*/ 964036 w 3901336"/>
                  <a:gd name="connsiteY18" fmla="*/ 228617 h 2392339"/>
                  <a:gd name="connsiteX19" fmla="*/ 889046 w 3901336"/>
                  <a:gd name="connsiteY19" fmla="*/ 192331 h 2392339"/>
                  <a:gd name="connsiteX20" fmla="*/ 616507 w 3901336"/>
                  <a:gd name="connsiteY20" fmla="*/ 371379 h 2392339"/>
                  <a:gd name="connsiteX21" fmla="*/ 670525 w 3901336"/>
                  <a:gd name="connsiteY21" fmla="*/ 81862 h 2392339"/>
                  <a:gd name="connsiteX22" fmla="*/ 602792 w 3901336"/>
                  <a:gd name="connsiteY22" fmla="*/ 47995 h 2392339"/>
                  <a:gd name="connsiteX23" fmla="*/ 674154 w 3901336"/>
                  <a:gd name="connsiteY23" fmla="*/ 4855 h 2392339"/>
                  <a:gd name="connsiteX24" fmla="*/ 1036204 w 3901336"/>
                  <a:gd name="connsiteY24" fmla="*/ 16145 h 2392339"/>
                  <a:gd name="connsiteX25" fmla="*/ 1234164 w 3901336"/>
                  <a:gd name="connsiteY25" fmla="*/ 22998 h 2392339"/>
                  <a:gd name="connsiteX26" fmla="*/ 1954232 w 3901336"/>
                  <a:gd name="connsiteY26" fmla="*/ 27433 h 2392339"/>
                  <a:gd name="connsiteX27" fmla="*/ 2035271 w 3901336"/>
                  <a:gd name="connsiteY27" fmla="*/ 53235 h 2392339"/>
                  <a:gd name="connsiteX28" fmla="*/ 2238068 w 3901336"/>
                  <a:gd name="connsiteY28" fmla="*/ 4049 h 2392339"/>
                  <a:gd name="connsiteX29" fmla="*/ 2638421 w 3901336"/>
                  <a:gd name="connsiteY29" fmla="*/ 22191 h 2392339"/>
                  <a:gd name="connsiteX30" fmla="*/ 3108925 w 3901336"/>
                  <a:gd name="connsiteY30" fmla="*/ 18966 h 2392339"/>
                  <a:gd name="connsiteX31" fmla="*/ 3248826 w 3901336"/>
                  <a:gd name="connsiteY31" fmla="*/ 30659 h 2392339"/>
                  <a:gd name="connsiteX32" fmla="*/ 3635472 w 3901336"/>
                  <a:gd name="connsiteY32" fmla="*/ 62912 h 2392339"/>
                  <a:gd name="connsiteX33" fmla="*/ 3764075 w 3901336"/>
                  <a:gd name="connsiteY33" fmla="*/ 103202 h 2392339"/>
                  <a:gd name="connsiteX34" fmla="*/ 3666919 w 3901336"/>
                  <a:gd name="connsiteY34" fmla="*/ 183058 h 2392339"/>
                  <a:gd name="connsiteX35" fmla="*/ 3860564 w 3901336"/>
                  <a:gd name="connsiteY35" fmla="*/ 270350 h 2392339"/>
                  <a:gd name="connsiteX36" fmla="*/ 3897747 w 3901336"/>
                  <a:gd name="connsiteY36" fmla="*/ 567155 h 2392339"/>
                  <a:gd name="connsiteX37" fmla="*/ 3886694 w 3901336"/>
                  <a:gd name="connsiteY37" fmla="*/ 865268 h 2392339"/>
                  <a:gd name="connsiteX38" fmla="*/ 3781330 w 3901336"/>
                  <a:gd name="connsiteY38" fmla="*/ 1040606 h 2392339"/>
                  <a:gd name="connsiteX39" fmla="*/ 3673583 w 3901336"/>
                  <a:gd name="connsiteY39" fmla="*/ 1359636 h 2392339"/>
                  <a:gd name="connsiteX40" fmla="*/ 3519797 w 3901336"/>
                  <a:gd name="connsiteY40" fmla="*/ 1724296 h 2392339"/>
                  <a:gd name="connsiteX41" fmla="*/ 3365588 w 3901336"/>
                  <a:gd name="connsiteY41" fmla="*/ 1924507 h 2392339"/>
                  <a:gd name="connsiteX42" fmla="*/ 3262710 w 3901336"/>
                  <a:gd name="connsiteY42" fmla="*/ 2037821 h 2392339"/>
                  <a:gd name="connsiteX43" fmla="*/ 3108925 w 3901336"/>
                  <a:gd name="connsiteY43" fmla="*/ 2249328 h 2392339"/>
                  <a:gd name="connsiteX44" fmla="*/ 2930189 w 3901336"/>
                  <a:gd name="connsiteY44" fmla="*/ 2386325 h 2392339"/>
                  <a:gd name="connsiteX45" fmla="*/ 2743633 w 3901336"/>
                  <a:gd name="connsiteY45" fmla="*/ 2370737 h 2392339"/>
                  <a:gd name="connsiteX46" fmla="*/ 2572171 w 3901336"/>
                  <a:gd name="connsiteY46" fmla="*/ 2390333 h 2392339"/>
                  <a:gd name="connsiteX47" fmla="*/ 2205814 w 3901336"/>
                  <a:gd name="connsiteY47" fmla="*/ 2373506 h 2392339"/>
                  <a:gd name="connsiteX48" fmla="*/ 2115503 w 3901336"/>
                  <a:gd name="connsiteY48" fmla="*/ 2339639 h 2392339"/>
                  <a:gd name="connsiteX49" fmla="*/ 2070347 w 3901336"/>
                  <a:gd name="connsiteY49" fmla="*/ 2328350 h 2392339"/>
                  <a:gd name="connsiteX50" fmla="*/ 2036481 w 3901336"/>
                  <a:gd name="connsiteY50" fmla="*/ 2305773 h 2392339"/>
                  <a:gd name="connsiteX51" fmla="*/ 1968747 w 3901336"/>
                  <a:gd name="connsiteY51" fmla="*/ 2204173 h 2392339"/>
                  <a:gd name="connsiteX52" fmla="*/ 1912302 w 3901336"/>
                  <a:gd name="connsiteY52" fmla="*/ 2091284 h 2392339"/>
                  <a:gd name="connsiteX53" fmla="*/ 1550002 w 3901336"/>
                  <a:gd name="connsiteY53" fmla="*/ 2362841 h 2392339"/>
                  <a:gd name="connsiteX54" fmla="*/ 1170400 w 3901336"/>
                  <a:gd name="connsiteY54" fmla="*/ 2208045 h 2392339"/>
                  <a:gd name="connsiteX55" fmla="*/ 1031116 w 3901336"/>
                  <a:gd name="connsiteY55" fmla="*/ 2161588 h 2392339"/>
                  <a:gd name="connsiteX56" fmla="*/ 782348 w 3901336"/>
                  <a:gd name="connsiteY56" fmla="*/ 2070197 h 2392339"/>
                  <a:gd name="connsiteX57" fmla="*/ 391284 w 3901336"/>
                  <a:gd name="connsiteY57" fmla="*/ 1944316 h 2392339"/>
                  <a:gd name="connsiteX58" fmla="*/ 0 w 3901336"/>
                  <a:gd name="connsiteY58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792025 w 3901336"/>
                  <a:gd name="connsiteY14" fmla="*/ 628094 h 2392339"/>
                  <a:gd name="connsiteX15" fmla="*/ 1020481 w 3901336"/>
                  <a:gd name="connsiteY15" fmla="*/ 307639 h 2392339"/>
                  <a:gd name="connsiteX16" fmla="*/ 986614 w 3901336"/>
                  <a:gd name="connsiteY16" fmla="*/ 273773 h 2392339"/>
                  <a:gd name="connsiteX17" fmla="*/ 964036 w 3901336"/>
                  <a:gd name="connsiteY17" fmla="*/ 228617 h 2392339"/>
                  <a:gd name="connsiteX18" fmla="*/ 889046 w 3901336"/>
                  <a:gd name="connsiteY18" fmla="*/ 192331 h 2392339"/>
                  <a:gd name="connsiteX19" fmla="*/ 616507 w 3901336"/>
                  <a:gd name="connsiteY19" fmla="*/ 371379 h 2392339"/>
                  <a:gd name="connsiteX20" fmla="*/ 670525 w 3901336"/>
                  <a:gd name="connsiteY20" fmla="*/ 81862 h 2392339"/>
                  <a:gd name="connsiteX21" fmla="*/ 602792 w 3901336"/>
                  <a:gd name="connsiteY21" fmla="*/ 47995 h 2392339"/>
                  <a:gd name="connsiteX22" fmla="*/ 674154 w 3901336"/>
                  <a:gd name="connsiteY22" fmla="*/ 4855 h 2392339"/>
                  <a:gd name="connsiteX23" fmla="*/ 1036204 w 3901336"/>
                  <a:gd name="connsiteY23" fmla="*/ 16145 h 2392339"/>
                  <a:gd name="connsiteX24" fmla="*/ 1234164 w 3901336"/>
                  <a:gd name="connsiteY24" fmla="*/ 22998 h 2392339"/>
                  <a:gd name="connsiteX25" fmla="*/ 1954232 w 3901336"/>
                  <a:gd name="connsiteY25" fmla="*/ 27433 h 2392339"/>
                  <a:gd name="connsiteX26" fmla="*/ 2035271 w 3901336"/>
                  <a:gd name="connsiteY26" fmla="*/ 53235 h 2392339"/>
                  <a:gd name="connsiteX27" fmla="*/ 2238068 w 3901336"/>
                  <a:gd name="connsiteY27" fmla="*/ 4049 h 2392339"/>
                  <a:gd name="connsiteX28" fmla="*/ 2638421 w 3901336"/>
                  <a:gd name="connsiteY28" fmla="*/ 22191 h 2392339"/>
                  <a:gd name="connsiteX29" fmla="*/ 3108925 w 3901336"/>
                  <a:gd name="connsiteY29" fmla="*/ 18966 h 2392339"/>
                  <a:gd name="connsiteX30" fmla="*/ 3248826 w 3901336"/>
                  <a:gd name="connsiteY30" fmla="*/ 30659 h 2392339"/>
                  <a:gd name="connsiteX31" fmla="*/ 3635472 w 3901336"/>
                  <a:gd name="connsiteY31" fmla="*/ 62912 h 2392339"/>
                  <a:gd name="connsiteX32" fmla="*/ 3764075 w 3901336"/>
                  <a:gd name="connsiteY32" fmla="*/ 103202 h 2392339"/>
                  <a:gd name="connsiteX33" fmla="*/ 3666919 w 3901336"/>
                  <a:gd name="connsiteY33" fmla="*/ 183058 h 2392339"/>
                  <a:gd name="connsiteX34" fmla="*/ 3860564 w 3901336"/>
                  <a:gd name="connsiteY34" fmla="*/ 270350 h 2392339"/>
                  <a:gd name="connsiteX35" fmla="*/ 3897747 w 3901336"/>
                  <a:gd name="connsiteY35" fmla="*/ 567155 h 2392339"/>
                  <a:gd name="connsiteX36" fmla="*/ 3886694 w 3901336"/>
                  <a:gd name="connsiteY36" fmla="*/ 865268 h 2392339"/>
                  <a:gd name="connsiteX37" fmla="*/ 3781330 w 3901336"/>
                  <a:gd name="connsiteY37" fmla="*/ 1040606 h 2392339"/>
                  <a:gd name="connsiteX38" fmla="*/ 3673583 w 3901336"/>
                  <a:gd name="connsiteY38" fmla="*/ 1359636 h 2392339"/>
                  <a:gd name="connsiteX39" fmla="*/ 3519797 w 3901336"/>
                  <a:gd name="connsiteY39" fmla="*/ 1724296 h 2392339"/>
                  <a:gd name="connsiteX40" fmla="*/ 3365588 w 3901336"/>
                  <a:gd name="connsiteY40" fmla="*/ 1924507 h 2392339"/>
                  <a:gd name="connsiteX41" fmla="*/ 3262710 w 3901336"/>
                  <a:gd name="connsiteY41" fmla="*/ 2037821 h 2392339"/>
                  <a:gd name="connsiteX42" fmla="*/ 3108925 w 3901336"/>
                  <a:gd name="connsiteY42" fmla="*/ 2249328 h 2392339"/>
                  <a:gd name="connsiteX43" fmla="*/ 2930189 w 3901336"/>
                  <a:gd name="connsiteY43" fmla="*/ 2386325 h 2392339"/>
                  <a:gd name="connsiteX44" fmla="*/ 2743633 w 3901336"/>
                  <a:gd name="connsiteY44" fmla="*/ 2370737 h 2392339"/>
                  <a:gd name="connsiteX45" fmla="*/ 2572171 w 3901336"/>
                  <a:gd name="connsiteY45" fmla="*/ 2390333 h 2392339"/>
                  <a:gd name="connsiteX46" fmla="*/ 2205814 w 3901336"/>
                  <a:gd name="connsiteY46" fmla="*/ 2373506 h 2392339"/>
                  <a:gd name="connsiteX47" fmla="*/ 2115503 w 3901336"/>
                  <a:gd name="connsiteY47" fmla="*/ 2339639 h 2392339"/>
                  <a:gd name="connsiteX48" fmla="*/ 2070347 w 3901336"/>
                  <a:gd name="connsiteY48" fmla="*/ 2328350 h 2392339"/>
                  <a:gd name="connsiteX49" fmla="*/ 2036481 w 3901336"/>
                  <a:gd name="connsiteY49" fmla="*/ 2305773 h 2392339"/>
                  <a:gd name="connsiteX50" fmla="*/ 1968747 w 3901336"/>
                  <a:gd name="connsiteY50" fmla="*/ 2204173 h 2392339"/>
                  <a:gd name="connsiteX51" fmla="*/ 1912302 w 3901336"/>
                  <a:gd name="connsiteY51" fmla="*/ 2091284 h 2392339"/>
                  <a:gd name="connsiteX52" fmla="*/ 1550002 w 3901336"/>
                  <a:gd name="connsiteY52" fmla="*/ 2362841 h 2392339"/>
                  <a:gd name="connsiteX53" fmla="*/ 1170400 w 3901336"/>
                  <a:gd name="connsiteY53" fmla="*/ 2208045 h 2392339"/>
                  <a:gd name="connsiteX54" fmla="*/ 1031116 w 3901336"/>
                  <a:gd name="connsiteY54" fmla="*/ 2161588 h 2392339"/>
                  <a:gd name="connsiteX55" fmla="*/ 782348 w 3901336"/>
                  <a:gd name="connsiteY55" fmla="*/ 2070197 h 2392339"/>
                  <a:gd name="connsiteX56" fmla="*/ 391284 w 3901336"/>
                  <a:gd name="connsiteY56" fmla="*/ 1944316 h 2392339"/>
                  <a:gd name="connsiteX57" fmla="*/ 0 w 3901336"/>
                  <a:gd name="connsiteY57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092261 w 3901336"/>
                  <a:gd name="connsiteY12" fmla="*/ 813083 h 2392339"/>
                  <a:gd name="connsiteX13" fmla="*/ 792025 w 3901336"/>
                  <a:gd name="connsiteY13" fmla="*/ 628094 h 2392339"/>
                  <a:gd name="connsiteX14" fmla="*/ 1020481 w 3901336"/>
                  <a:gd name="connsiteY14" fmla="*/ 307639 h 2392339"/>
                  <a:gd name="connsiteX15" fmla="*/ 986614 w 3901336"/>
                  <a:gd name="connsiteY15" fmla="*/ 273773 h 2392339"/>
                  <a:gd name="connsiteX16" fmla="*/ 964036 w 3901336"/>
                  <a:gd name="connsiteY16" fmla="*/ 228617 h 2392339"/>
                  <a:gd name="connsiteX17" fmla="*/ 889046 w 3901336"/>
                  <a:gd name="connsiteY17" fmla="*/ 192331 h 2392339"/>
                  <a:gd name="connsiteX18" fmla="*/ 616507 w 3901336"/>
                  <a:gd name="connsiteY18" fmla="*/ 371379 h 2392339"/>
                  <a:gd name="connsiteX19" fmla="*/ 670525 w 3901336"/>
                  <a:gd name="connsiteY19" fmla="*/ 81862 h 2392339"/>
                  <a:gd name="connsiteX20" fmla="*/ 602792 w 3901336"/>
                  <a:gd name="connsiteY20" fmla="*/ 47995 h 2392339"/>
                  <a:gd name="connsiteX21" fmla="*/ 674154 w 3901336"/>
                  <a:gd name="connsiteY21" fmla="*/ 4855 h 2392339"/>
                  <a:gd name="connsiteX22" fmla="*/ 1036204 w 3901336"/>
                  <a:gd name="connsiteY22" fmla="*/ 16145 h 2392339"/>
                  <a:gd name="connsiteX23" fmla="*/ 1234164 w 3901336"/>
                  <a:gd name="connsiteY23" fmla="*/ 22998 h 2392339"/>
                  <a:gd name="connsiteX24" fmla="*/ 1954232 w 3901336"/>
                  <a:gd name="connsiteY24" fmla="*/ 27433 h 2392339"/>
                  <a:gd name="connsiteX25" fmla="*/ 2035271 w 3901336"/>
                  <a:gd name="connsiteY25" fmla="*/ 53235 h 2392339"/>
                  <a:gd name="connsiteX26" fmla="*/ 2238068 w 3901336"/>
                  <a:gd name="connsiteY26" fmla="*/ 4049 h 2392339"/>
                  <a:gd name="connsiteX27" fmla="*/ 2638421 w 3901336"/>
                  <a:gd name="connsiteY27" fmla="*/ 22191 h 2392339"/>
                  <a:gd name="connsiteX28" fmla="*/ 3108925 w 3901336"/>
                  <a:gd name="connsiteY28" fmla="*/ 18966 h 2392339"/>
                  <a:gd name="connsiteX29" fmla="*/ 3248826 w 3901336"/>
                  <a:gd name="connsiteY29" fmla="*/ 30659 h 2392339"/>
                  <a:gd name="connsiteX30" fmla="*/ 3635472 w 3901336"/>
                  <a:gd name="connsiteY30" fmla="*/ 62912 h 2392339"/>
                  <a:gd name="connsiteX31" fmla="*/ 3764075 w 3901336"/>
                  <a:gd name="connsiteY31" fmla="*/ 103202 h 2392339"/>
                  <a:gd name="connsiteX32" fmla="*/ 3666919 w 3901336"/>
                  <a:gd name="connsiteY32" fmla="*/ 183058 h 2392339"/>
                  <a:gd name="connsiteX33" fmla="*/ 3860564 w 3901336"/>
                  <a:gd name="connsiteY33" fmla="*/ 270350 h 2392339"/>
                  <a:gd name="connsiteX34" fmla="*/ 3897747 w 3901336"/>
                  <a:gd name="connsiteY34" fmla="*/ 567155 h 2392339"/>
                  <a:gd name="connsiteX35" fmla="*/ 3886694 w 3901336"/>
                  <a:gd name="connsiteY35" fmla="*/ 865268 h 2392339"/>
                  <a:gd name="connsiteX36" fmla="*/ 3781330 w 3901336"/>
                  <a:gd name="connsiteY36" fmla="*/ 1040606 h 2392339"/>
                  <a:gd name="connsiteX37" fmla="*/ 3673583 w 3901336"/>
                  <a:gd name="connsiteY37" fmla="*/ 1359636 h 2392339"/>
                  <a:gd name="connsiteX38" fmla="*/ 3519797 w 3901336"/>
                  <a:gd name="connsiteY38" fmla="*/ 1724296 h 2392339"/>
                  <a:gd name="connsiteX39" fmla="*/ 3365588 w 3901336"/>
                  <a:gd name="connsiteY39" fmla="*/ 1924507 h 2392339"/>
                  <a:gd name="connsiteX40" fmla="*/ 3262710 w 3901336"/>
                  <a:gd name="connsiteY40" fmla="*/ 2037821 h 2392339"/>
                  <a:gd name="connsiteX41" fmla="*/ 3108925 w 3901336"/>
                  <a:gd name="connsiteY41" fmla="*/ 2249328 h 2392339"/>
                  <a:gd name="connsiteX42" fmla="*/ 2930189 w 3901336"/>
                  <a:gd name="connsiteY42" fmla="*/ 2386325 h 2392339"/>
                  <a:gd name="connsiteX43" fmla="*/ 2743633 w 3901336"/>
                  <a:gd name="connsiteY43" fmla="*/ 2370737 h 2392339"/>
                  <a:gd name="connsiteX44" fmla="*/ 2572171 w 3901336"/>
                  <a:gd name="connsiteY44" fmla="*/ 2390333 h 2392339"/>
                  <a:gd name="connsiteX45" fmla="*/ 2205814 w 3901336"/>
                  <a:gd name="connsiteY45" fmla="*/ 2373506 h 2392339"/>
                  <a:gd name="connsiteX46" fmla="*/ 2115503 w 3901336"/>
                  <a:gd name="connsiteY46" fmla="*/ 2339639 h 2392339"/>
                  <a:gd name="connsiteX47" fmla="*/ 2070347 w 3901336"/>
                  <a:gd name="connsiteY47" fmla="*/ 2328350 h 2392339"/>
                  <a:gd name="connsiteX48" fmla="*/ 2036481 w 3901336"/>
                  <a:gd name="connsiteY48" fmla="*/ 2305773 h 2392339"/>
                  <a:gd name="connsiteX49" fmla="*/ 1968747 w 3901336"/>
                  <a:gd name="connsiteY49" fmla="*/ 2204173 h 2392339"/>
                  <a:gd name="connsiteX50" fmla="*/ 1912302 w 3901336"/>
                  <a:gd name="connsiteY50" fmla="*/ 2091284 h 2392339"/>
                  <a:gd name="connsiteX51" fmla="*/ 1550002 w 3901336"/>
                  <a:gd name="connsiteY51" fmla="*/ 2362841 h 2392339"/>
                  <a:gd name="connsiteX52" fmla="*/ 1170400 w 3901336"/>
                  <a:gd name="connsiteY52" fmla="*/ 2208045 h 2392339"/>
                  <a:gd name="connsiteX53" fmla="*/ 1031116 w 3901336"/>
                  <a:gd name="connsiteY53" fmla="*/ 2161588 h 2392339"/>
                  <a:gd name="connsiteX54" fmla="*/ 782348 w 3901336"/>
                  <a:gd name="connsiteY54" fmla="*/ 2070197 h 2392339"/>
                  <a:gd name="connsiteX55" fmla="*/ 391284 w 3901336"/>
                  <a:gd name="connsiteY55" fmla="*/ 1944316 h 2392339"/>
                  <a:gd name="connsiteX56" fmla="*/ 0 w 3901336"/>
                  <a:gd name="connsiteY56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092261 w 3901336"/>
                  <a:gd name="connsiteY11" fmla="*/ 813083 h 2392339"/>
                  <a:gd name="connsiteX12" fmla="*/ 792025 w 3901336"/>
                  <a:gd name="connsiteY12" fmla="*/ 628094 h 2392339"/>
                  <a:gd name="connsiteX13" fmla="*/ 1020481 w 3901336"/>
                  <a:gd name="connsiteY13" fmla="*/ 307639 h 2392339"/>
                  <a:gd name="connsiteX14" fmla="*/ 986614 w 3901336"/>
                  <a:gd name="connsiteY14" fmla="*/ 273773 h 2392339"/>
                  <a:gd name="connsiteX15" fmla="*/ 964036 w 3901336"/>
                  <a:gd name="connsiteY15" fmla="*/ 228617 h 2392339"/>
                  <a:gd name="connsiteX16" fmla="*/ 889046 w 3901336"/>
                  <a:gd name="connsiteY16" fmla="*/ 192331 h 2392339"/>
                  <a:gd name="connsiteX17" fmla="*/ 616507 w 3901336"/>
                  <a:gd name="connsiteY17" fmla="*/ 371379 h 2392339"/>
                  <a:gd name="connsiteX18" fmla="*/ 670525 w 3901336"/>
                  <a:gd name="connsiteY18" fmla="*/ 81862 h 2392339"/>
                  <a:gd name="connsiteX19" fmla="*/ 602792 w 3901336"/>
                  <a:gd name="connsiteY19" fmla="*/ 47995 h 2392339"/>
                  <a:gd name="connsiteX20" fmla="*/ 674154 w 3901336"/>
                  <a:gd name="connsiteY20" fmla="*/ 4855 h 2392339"/>
                  <a:gd name="connsiteX21" fmla="*/ 1036204 w 3901336"/>
                  <a:gd name="connsiteY21" fmla="*/ 16145 h 2392339"/>
                  <a:gd name="connsiteX22" fmla="*/ 1234164 w 3901336"/>
                  <a:gd name="connsiteY22" fmla="*/ 22998 h 2392339"/>
                  <a:gd name="connsiteX23" fmla="*/ 1954232 w 3901336"/>
                  <a:gd name="connsiteY23" fmla="*/ 27433 h 2392339"/>
                  <a:gd name="connsiteX24" fmla="*/ 2035271 w 3901336"/>
                  <a:gd name="connsiteY24" fmla="*/ 53235 h 2392339"/>
                  <a:gd name="connsiteX25" fmla="*/ 2238068 w 3901336"/>
                  <a:gd name="connsiteY25" fmla="*/ 4049 h 2392339"/>
                  <a:gd name="connsiteX26" fmla="*/ 2638421 w 3901336"/>
                  <a:gd name="connsiteY26" fmla="*/ 22191 h 2392339"/>
                  <a:gd name="connsiteX27" fmla="*/ 3108925 w 3901336"/>
                  <a:gd name="connsiteY27" fmla="*/ 18966 h 2392339"/>
                  <a:gd name="connsiteX28" fmla="*/ 3248826 w 3901336"/>
                  <a:gd name="connsiteY28" fmla="*/ 30659 h 2392339"/>
                  <a:gd name="connsiteX29" fmla="*/ 3635472 w 3901336"/>
                  <a:gd name="connsiteY29" fmla="*/ 62912 h 2392339"/>
                  <a:gd name="connsiteX30" fmla="*/ 3764075 w 3901336"/>
                  <a:gd name="connsiteY30" fmla="*/ 103202 h 2392339"/>
                  <a:gd name="connsiteX31" fmla="*/ 3666919 w 3901336"/>
                  <a:gd name="connsiteY31" fmla="*/ 183058 h 2392339"/>
                  <a:gd name="connsiteX32" fmla="*/ 3860564 w 3901336"/>
                  <a:gd name="connsiteY32" fmla="*/ 270350 h 2392339"/>
                  <a:gd name="connsiteX33" fmla="*/ 3897747 w 3901336"/>
                  <a:gd name="connsiteY33" fmla="*/ 567155 h 2392339"/>
                  <a:gd name="connsiteX34" fmla="*/ 3886694 w 3901336"/>
                  <a:gd name="connsiteY34" fmla="*/ 865268 h 2392339"/>
                  <a:gd name="connsiteX35" fmla="*/ 3781330 w 3901336"/>
                  <a:gd name="connsiteY35" fmla="*/ 1040606 h 2392339"/>
                  <a:gd name="connsiteX36" fmla="*/ 3673583 w 3901336"/>
                  <a:gd name="connsiteY36" fmla="*/ 1359636 h 2392339"/>
                  <a:gd name="connsiteX37" fmla="*/ 3519797 w 3901336"/>
                  <a:gd name="connsiteY37" fmla="*/ 1724296 h 2392339"/>
                  <a:gd name="connsiteX38" fmla="*/ 3365588 w 3901336"/>
                  <a:gd name="connsiteY38" fmla="*/ 1924507 h 2392339"/>
                  <a:gd name="connsiteX39" fmla="*/ 3262710 w 3901336"/>
                  <a:gd name="connsiteY39" fmla="*/ 2037821 h 2392339"/>
                  <a:gd name="connsiteX40" fmla="*/ 3108925 w 3901336"/>
                  <a:gd name="connsiteY40" fmla="*/ 2249328 h 2392339"/>
                  <a:gd name="connsiteX41" fmla="*/ 2930189 w 3901336"/>
                  <a:gd name="connsiteY41" fmla="*/ 2386325 h 2392339"/>
                  <a:gd name="connsiteX42" fmla="*/ 2743633 w 3901336"/>
                  <a:gd name="connsiteY42" fmla="*/ 2370737 h 2392339"/>
                  <a:gd name="connsiteX43" fmla="*/ 2572171 w 3901336"/>
                  <a:gd name="connsiteY43" fmla="*/ 2390333 h 2392339"/>
                  <a:gd name="connsiteX44" fmla="*/ 2205814 w 3901336"/>
                  <a:gd name="connsiteY44" fmla="*/ 2373506 h 2392339"/>
                  <a:gd name="connsiteX45" fmla="*/ 2115503 w 3901336"/>
                  <a:gd name="connsiteY45" fmla="*/ 2339639 h 2392339"/>
                  <a:gd name="connsiteX46" fmla="*/ 2070347 w 3901336"/>
                  <a:gd name="connsiteY46" fmla="*/ 2328350 h 2392339"/>
                  <a:gd name="connsiteX47" fmla="*/ 2036481 w 3901336"/>
                  <a:gd name="connsiteY47" fmla="*/ 2305773 h 2392339"/>
                  <a:gd name="connsiteX48" fmla="*/ 1968747 w 3901336"/>
                  <a:gd name="connsiteY48" fmla="*/ 2204173 h 2392339"/>
                  <a:gd name="connsiteX49" fmla="*/ 1912302 w 3901336"/>
                  <a:gd name="connsiteY49" fmla="*/ 2091284 h 2392339"/>
                  <a:gd name="connsiteX50" fmla="*/ 1550002 w 3901336"/>
                  <a:gd name="connsiteY50" fmla="*/ 2362841 h 2392339"/>
                  <a:gd name="connsiteX51" fmla="*/ 1170400 w 3901336"/>
                  <a:gd name="connsiteY51" fmla="*/ 2208045 h 2392339"/>
                  <a:gd name="connsiteX52" fmla="*/ 1031116 w 3901336"/>
                  <a:gd name="connsiteY52" fmla="*/ 2161588 h 2392339"/>
                  <a:gd name="connsiteX53" fmla="*/ 782348 w 3901336"/>
                  <a:gd name="connsiteY53" fmla="*/ 2070197 h 2392339"/>
                  <a:gd name="connsiteX54" fmla="*/ 391284 w 3901336"/>
                  <a:gd name="connsiteY54" fmla="*/ 1944316 h 2392339"/>
                  <a:gd name="connsiteX55" fmla="*/ 0 w 3901336"/>
                  <a:gd name="connsiteY55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912302 w 3901336"/>
                  <a:gd name="connsiteY48" fmla="*/ 2091284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912302 w 3901336"/>
                  <a:gd name="connsiteY48" fmla="*/ 2091284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849042 w 3901336"/>
                  <a:gd name="connsiteY48" fmla="*/ 229256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2996 w 3901336"/>
                  <a:gd name="connsiteY47" fmla="*/ 2330693 h 2392339"/>
                  <a:gd name="connsiteX48" fmla="*/ 1849042 w 3901336"/>
                  <a:gd name="connsiteY48" fmla="*/ 229256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2996 w 3901336"/>
                  <a:gd name="connsiteY47" fmla="*/ 2330693 h 2392339"/>
                  <a:gd name="connsiteX48" fmla="*/ 1826038 w 3901336"/>
                  <a:gd name="connsiteY48" fmla="*/ 235582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1962996 w 3901336"/>
                  <a:gd name="connsiteY46" fmla="*/ 2330693 h 2392339"/>
                  <a:gd name="connsiteX47" fmla="*/ 1826038 w 3901336"/>
                  <a:gd name="connsiteY47" fmla="*/ 2355827 h 2392339"/>
                  <a:gd name="connsiteX48" fmla="*/ 1550002 w 3901336"/>
                  <a:gd name="connsiteY48" fmla="*/ 2362841 h 2392339"/>
                  <a:gd name="connsiteX49" fmla="*/ 1170400 w 3901336"/>
                  <a:gd name="connsiteY49" fmla="*/ 2208045 h 2392339"/>
                  <a:gd name="connsiteX50" fmla="*/ 1031116 w 3901336"/>
                  <a:gd name="connsiteY50" fmla="*/ 2161588 h 2392339"/>
                  <a:gd name="connsiteX51" fmla="*/ 782348 w 3901336"/>
                  <a:gd name="connsiteY51" fmla="*/ 2070197 h 2392339"/>
                  <a:gd name="connsiteX52" fmla="*/ 391284 w 3901336"/>
                  <a:gd name="connsiteY52" fmla="*/ 1944316 h 2392339"/>
                  <a:gd name="connsiteX53" fmla="*/ 0 w 3901336"/>
                  <a:gd name="connsiteY53" fmla="*/ 1904789 h 2392339"/>
                  <a:gd name="connsiteX0" fmla="*/ 20213 w 3901336"/>
                  <a:gd name="connsiteY0" fmla="*/ 1529436 h 2392339"/>
                  <a:gd name="connsiteX1" fmla="*/ 211293 w 3901336"/>
                  <a:gd name="connsiteY1" fmla="*/ 1775112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1962996 w 3901336"/>
                  <a:gd name="connsiteY46" fmla="*/ 2330693 h 2392339"/>
                  <a:gd name="connsiteX47" fmla="*/ 1826038 w 3901336"/>
                  <a:gd name="connsiteY47" fmla="*/ 2355827 h 2392339"/>
                  <a:gd name="connsiteX48" fmla="*/ 1550002 w 3901336"/>
                  <a:gd name="connsiteY48" fmla="*/ 2362841 h 2392339"/>
                  <a:gd name="connsiteX49" fmla="*/ 1170400 w 3901336"/>
                  <a:gd name="connsiteY49" fmla="*/ 2208045 h 2392339"/>
                  <a:gd name="connsiteX50" fmla="*/ 1031116 w 3901336"/>
                  <a:gd name="connsiteY50" fmla="*/ 2161588 h 2392339"/>
                  <a:gd name="connsiteX51" fmla="*/ 782348 w 3901336"/>
                  <a:gd name="connsiteY51" fmla="*/ 2070197 h 2392339"/>
                  <a:gd name="connsiteX52" fmla="*/ 391284 w 3901336"/>
                  <a:gd name="connsiteY52" fmla="*/ 1944316 h 2392339"/>
                  <a:gd name="connsiteX53" fmla="*/ 0 w 3901336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81546 w 3991598"/>
                  <a:gd name="connsiteY52" fmla="*/ 1944316 h 2392339"/>
                  <a:gd name="connsiteX53" fmla="*/ 90262 w 3991598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47040 w 3991598"/>
                  <a:gd name="connsiteY52" fmla="*/ 2001826 h 2392339"/>
                  <a:gd name="connsiteX53" fmla="*/ 90262 w 3991598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47040 w 3991598"/>
                  <a:gd name="connsiteY52" fmla="*/ 2001826 h 2392339"/>
                  <a:gd name="connsiteX53" fmla="*/ 107515 w 3991598"/>
                  <a:gd name="connsiteY53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979308 w 3991598"/>
                  <a:gd name="connsiteY14" fmla="*/ 192331 h 2392339"/>
                  <a:gd name="connsiteX15" fmla="*/ 706769 w 3991598"/>
                  <a:gd name="connsiteY15" fmla="*/ 371379 h 2392339"/>
                  <a:gd name="connsiteX16" fmla="*/ 760787 w 3991598"/>
                  <a:gd name="connsiteY16" fmla="*/ 81862 h 2392339"/>
                  <a:gd name="connsiteX17" fmla="*/ 693054 w 3991598"/>
                  <a:gd name="connsiteY17" fmla="*/ 47995 h 2392339"/>
                  <a:gd name="connsiteX18" fmla="*/ 764416 w 3991598"/>
                  <a:gd name="connsiteY18" fmla="*/ 4855 h 2392339"/>
                  <a:gd name="connsiteX19" fmla="*/ 1126466 w 3991598"/>
                  <a:gd name="connsiteY19" fmla="*/ 16145 h 2392339"/>
                  <a:gd name="connsiteX20" fmla="*/ 1324426 w 3991598"/>
                  <a:gd name="connsiteY20" fmla="*/ 22998 h 2392339"/>
                  <a:gd name="connsiteX21" fmla="*/ 2044494 w 3991598"/>
                  <a:gd name="connsiteY21" fmla="*/ 27433 h 2392339"/>
                  <a:gd name="connsiteX22" fmla="*/ 2125533 w 3991598"/>
                  <a:gd name="connsiteY22" fmla="*/ 53235 h 2392339"/>
                  <a:gd name="connsiteX23" fmla="*/ 2328330 w 3991598"/>
                  <a:gd name="connsiteY23" fmla="*/ 4049 h 2392339"/>
                  <a:gd name="connsiteX24" fmla="*/ 2728683 w 3991598"/>
                  <a:gd name="connsiteY24" fmla="*/ 22191 h 2392339"/>
                  <a:gd name="connsiteX25" fmla="*/ 3199187 w 3991598"/>
                  <a:gd name="connsiteY25" fmla="*/ 18966 h 2392339"/>
                  <a:gd name="connsiteX26" fmla="*/ 3339088 w 3991598"/>
                  <a:gd name="connsiteY26" fmla="*/ 30659 h 2392339"/>
                  <a:gd name="connsiteX27" fmla="*/ 3725734 w 3991598"/>
                  <a:gd name="connsiteY27" fmla="*/ 62912 h 2392339"/>
                  <a:gd name="connsiteX28" fmla="*/ 3854337 w 3991598"/>
                  <a:gd name="connsiteY28" fmla="*/ 103202 h 2392339"/>
                  <a:gd name="connsiteX29" fmla="*/ 3757181 w 3991598"/>
                  <a:gd name="connsiteY29" fmla="*/ 183058 h 2392339"/>
                  <a:gd name="connsiteX30" fmla="*/ 3950826 w 3991598"/>
                  <a:gd name="connsiteY30" fmla="*/ 270350 h 2392339"/>
                  <a:gd name="connsiteX31" fmla="*/ 3988009 w 3991598"/>
                  <a:gd name="connsiteY31" fmla="*/ 567155 h 2392339"/>
                  <a:gd name="connsiteX32" fmla="*/ 3976956 w 3991598"/>
                  <a:gd name="connsiteY32" fmla="*/ 865268 h 2392339"/>
                  <a:gd name="connsiteX33" fmla="*/ 3871592 w 3991598"/>
                  <a:gd name="connsiteY33" fmla="*/ 1040606 h 2392339"/>
                  <a:gd name="connsiteX34" fmla="*/ 3763845 w 3991598"/>
                  <a:gd name="connsiteY34" fmla="*/ 1359636 h 2392339"/>
                  <a:gd name="connsiteX35" fmla="*/ 3610059 w 3991598"/>
                  <a:gd name="connsiteY35" fmla="*/ 1724296 h 2392339"/>
                  <a:gd name="connsiteX36" fmla="*/ 3455850 w 3991598"/>
                  <a:gd name="connsiteY36" fmla="*/ 1924507 h 2392339"/>
                  <a:gd name="connsiteX37" fmla="*/ 3352972 w 3991598"/>
                  <a:gd name="connsiteY37" fmla="*/ 2037821 h 2392339"/>
                  <a:gd name="connsiteX38" fmla="*/ 3199187 w 3991598"/>
                  <a:gd name="connsiteY38" fmla="*/ 2249328 h 2392339"/>
                  <a:gd name="connsiteX39" fmla="*/ 3020451 w 3991598"/>
                  <a:gd name="connsiteY39" fmla="*/ 2386325 h 2392339"/>
                  <a:gd name="connsiteX40" fmla="*/ 2833895 w 3991598"/>
                  <a:gd name="connsiteY40" fmla="*/ 2370737 h 2392339"/>
                  <a:gd name="connsiteX41" fmla="*/ 2662433 w 3991598"/>
                  <a:gd name="connsiteY41" fmla="*/ 2390333 h 2392339"/>
                  <a:gd name="connsiteX42" fmla="*/ 2296076 w 3991598"/>
                  <a:gd name="connsiteY42" fmla="*/ 2373506 h 2392339"/>
                  <a:gd name="connsiteX43" fmla="*/ 2205765 w 3991598"/>
                  <a:gd name="connsiteY43" fmla="*/ 2339639 h 2392339"/>
                  <a:gd name="connsiteX44" fmla="*/ 2160609 w 3991598"/>
                  <a:gd name="connsiteY44" fmla="*/ 2328350 h 2392339"/>
                  <a:gd name="connsiteX45" fmla="*/ 2053258 w 3991598"/>
                  <a:gd name="connsiteY45" fmla="*/ 2330693 h 2392339"/>
                  <a:gd name="connsiteX46" fmla="*/ 1916300 w 3991598"/>
                  <a:gd name="connsiteY46" fmla="*/ 2355827 h 2392339"/>
                  <a:gd name="connsiteX47" fmla="*/ 1640264 w 3991598"/>
                  <a:gd name="connsiteY47" fmla="*/ 2362841 h 2392339"/>
                  <a:gd name="connsiteX48" fmla="*/ 1260662 w 3991598"/>
                  <a:gd name="connsiteY48" fmla="*/ 2208045 h 2392339"/>
                  <a:gd name="connsiteX49" fmla="*/ 1121378 w 3991598"/>
                  <a:gd name="connsiteY49" fmla="*/ 2161588 h 2392339"/>
                  <a:gd name="connsiteX50" fmla="*/ 872610 w 3991598"/>
                  <a:gd name="connsiteY50" fmla="*/ 2070197 h 2392339"/>
                  <a:gd name="connsiteX51" fmla="*/ 447040 w 3991598"/>
                  <a:gd name="connsiteY51" fmla="*/ 2001826 h 2392339"/>
                  <a:gd name="connsiteX52" fmla="*/ 107515 w 3991598"/>
                  <a:gd name="connsiteY52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076876 w 3991598"/>
                  <a:gd name="connsiteY12" fmla="*/ 273773 h 2392339"/>
                  <a:gd name="connsiteX13" fmla="*/ 979308 w 3991598"/>
                  <a:gd name="connsiteY13" fmla="*/ 192331 h 2392339"/>
                  <a:gd name="connsiteX14" fmla="*/ 706769 w 3991598"/>
                  <a:gd name="connsiteY14" fmla="*/ 371379 h 2392339"/>
                  <a:gd name="connsiteX15" fmla="*/ 760787 w 3991598"/>
                  <a:gd name="connsiteY15" fmla="*/ 81862 h 2392339"/>
                  <a:gd name="connsiteX16" fmla="*/ 693054 w 3991598"/>
                  <a:gd name="connsiteY16" fmla="*/ 47995 h 2392339"/>
                  <a:gd name="connsiteX17" fmla="*/ 764416 w 3991598"/>
                  <a:gd name="connsiteY17" fmla="*/ 4855 h 2392339"/>
                  <a:gd name="connsiteX18" fmla="*/ 1126466 w 3991598"/>
                  <a:gd name="connsiteY18" fmla="*/ 16145 h 2392339"/>
                  <a:gd name="connsiteX19" fmla="*/ 1324426 w 3991598"/>
                  <a:gd name="connsiteY19" fmla="*/ 22998 h 2392339"/>
                  <a:gd name="connsiteX20" fmla="*/ 2044494 w 3991598"/>
                  <a:gd name="connsiteY20" fmla="*/ 27433 h 2392339"/>
                  <a:gd name="connsiteX21" fmla="*/ 2125533 w 3991598"/>
                  <a:gd name="connsiteY21" fmla="*/ 53235 h 2392339"/>
                  <a:gd name="connsiteX22" fmla="*/ 2328330 w 3991598"/>
                  <a:gd name="connsiteY22" fmla="*/ 4049 h 2392339"/>
                  <a:gd name="connsiteX23" fmla="*/ 2728683 w 3991598"/>
                  <a:gd name="connsiteY23" fmla="*/ 22191 h 2392339"/>
                  <a:gd name="connsiteX24" fmla="*/ 3199187 w 3991598"/>
                  <a:gd name="connsiteY24" fmla="*/ 18966 h 2392339"/>
                  <a:gd name="connsiteX25" fmla="*/ 3339088 w 3991598"/>
                  <a:gd name="connsiteY25" fmla="*/ 30659 h 2392339"/>
                  <a:gd name="connsiteX26" fmla="*/ 3725734 w 3991598"/>
                  <a:gd name="connsiteY26" fmla="*/ 62912 h 2392339"/>
                  <a:gd name="connsiteX27" fmla="*/ 3854337 w 3991598"/>
                  <a:gd name="connsiteY27" fmla="*/ 103202 h 2392339"/>
                  <a:gd name="connsiteX28" fmla="*/ 3757181 w 3991598"/>
                  <a:gd name="connsiteY28" fmla="*/ 183058 h 2392339"/>
                  <a:gd name="connsiteX29" fmla="*/ 3950826 w 3991598"/>
                  <a:gd name="connsiteY29" fmla="*/ 270350 h 2392339"/>
                  <a:gd name="connsiteX30" fmla="*/ 3988009 w 3991598"/>
                  <a:gd name="connsiteY30" fmla="*/ 567155 h 2392339"/>
                  <a:gd name="connsiteX31" fmla="*/ 3976956 w 3991598"/>
                  <a:gd name="connsiteY31" fmla="*/ 865268 h 2392339"/>
                  <a:gd name="connsiteX32" fmla="*/ 3871592 w 3991598"/>
                  <a:gd name="connsiteY32" fmla="*/ 1040606 h 2392339"/>
                  <a:gd name="connsiteX33" fmla="*/ 3763845 w 3991598"/>
                  <a:gd name="connsiteY33" fmla="*/ 1359636 h 2392339"/>
                  <a:gd name="connsiteX34" fmla="*/ 3610059 w 3991598"/>
                  <a:gd name="connsiteY34" fmla="*/ 1724296 h 2392339"/>
                  <a:gd name="connsiteX35" fmla="*/ 3455850 w 3991598"/>
                  <a:gd name="connsiteY35" fmla="*/ 1924507 h 2392339"/>
                  <a:gd name="connsiteX36" fmla="*/ 3352972 w 3991598"/>
                  <a:gd name="connsiteY36" fmla="*/ 2037821 h 2392339"/>
                  <a:gd name="connsiteX37" fmla="*/ 3199187 w 3991598"/>
                  <a:gd name="connsiteY37" fmla="*/ 2249328 h 2392339"/>
                  <a:gd name="connsiteX38" fmla="*/ 3020451 w 3991598"/>
                  <a:gd name="connsiteY38" fmla="*/ 2386325 h 2392339"/>
                  <a:gd name="connsiteX39" fmla="*/ 2833895 w 3991598"/>
                  <a:gd name="connsiteY39" fmla="*/ 2370737 h 2392339"/>
                  <a:gd name="connsiteX40" fmla="*/ 2662433 w 3991598"/>
                  <a:gd name="connsiteY40" fmla="*/ 2390333 h 2392339"/>
                  <a:gd name="connsiteX41" fmla="*/ 2296076 w 3991598"/>
                  <a:gd name="connsiteY41" fmla="*/ 2373506 h 2392339"/>
                  <a:gd name="connsiteX42" fmla="*/ 2205765 w 3991598"/>
                  <a:gd name="connsiteY42" fmla="*/ 2339639 h 2392339"/>
                  <a:gd name="connsiteX43" fmla="*/ 2160609 w 3991598"/>
                  <a:gd name="connsiteY43" fmla="*/ 2328350 h 2392339"/>
                  <a:gd name="connsiteX44" fmla="*/ 2053258 w 3991598"/>
                  <a:gd name="connsiteY44" fmla="*/ 2330693 h 2392339"/>
                  <a:gd name="connsiteX45" fmla="*/ 1916300 w 3991598"/>
                  <a:gd name="connsiteY45" fmla="*/ 2355827 h 2392339"/>
                  <a:gd name="connsiteX46" fmla="*/ 1640264 w 3991598"/>
                  <a:gd name="connsiteY46" fmla="*/ 2362841 h 2392339"/>
                  <a:gd name="connsiteX47" fmla="*/ 1260662 w 3991598"/>
                  <a:gd name="connsiteY47" fmla="*/ 2208045 h 2392339"/>
                  <a:gd name="connsiteX48" fmla="*/ 1121378 w 3991598"/>
                  <a:gd name="connsiteY48" fmla="*/ 2161588 h 2392339"/>
                  <a:gd name="connsiteX49" fmla="*/ 872610 w 3991598"/>
                  <a:gd name="connsiteY49" fmla="*/ 2070197 h 2392339"/>
                  <a:gd name="connsiteX50" fmla="*/ 447040 w 3991598"/>
                  <a:gd name="connsiteY50" fmla="*/ 2001826 h 2392339"/>
                  <a:gd name="connsiteX51" fmla="*/ 107515 w 3991598"/>
                  <a:gd name="connsiteY51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979308 w 3991598"/>
                  <a:gd name="connsiteY12" fmla="*/ 192331 h 2392339"/>
                  <a:gd name="connsiteX13" fmla="*/ 706769 w 3991598"/>
                  <a:gd name="connsiteY13" fmla="*/ 371379 h 2392339"/>
                  <a:gd name="connsiteX14" fmla="*/ 760787 w 3991598"/>
                  <a:gd name="connsiteY14" fmla="*/ 81862 h 2392339"/>
                  <a:gd name="connsiteX15" fmla="*/ 693054 w 3991598"/>
                  <a:gd name="connsiteY15" fmla="*/ 47995 h 2392339"/>
                  <a:gd name="connsiteX16" fmla="*/ 764416 w 3991598"/>
                  <a:gd name="connsiteY16" fmla="*/ 4855 h 2392339"/>
                  <a:gd name="connsiteX17" fmla="*/ 1126466 w 3991598"/>
                  <a:gd name="connsiteY17" fmla="*/ 16145 h 2392339"/>
                  <a:gd name="connsiteX18" fmla="*/ 1324426 w 3991598"/>
                  <a:gd name="connsiteY18" fmla="*/ 22998 h 2392339"/>
                  <a:gd name="connsiteX19" fmla="*/ 2044494 w 3991598"/>
                  <a:gd name="connsiteY19" fmla="*/ 27433 h 2392339"/>
                  <a:gd name="connsiteX20" fmla="*/ 2125533 w 3991598"/>
                  <a:gd name="connsiteY20" fmla="*/ 53235 h 2392339"/>
                  <a:gd name="connsiteX21" fmla="*/ 2328330 w 3991598"/>
                  <a:gd name="connsiteY21" fmla="*/ 4049 h 2392339"/>
                  <a:gd name="connsiteX22" fmla="*/ 2728683 w 3991598"/>
                  <a:gd name="connsiteY22" fmla="*/ 22191 h 2392339"/>
                  <a:gd name="connsiteX23" fmla="*/ 3199187 w 3991598"/>
                  <a:gd name="connsiteY23" fmla="*/ 18966 h 2392339"/>
                  <a:gd name="connsiteX24" fmla="*/ 3339088 w 3991598"/>
                  <a:gd name="connsiteY24" fmla="*/ 30659 h 2392339"/>
                  <a:gd name="connsiteX25" fmla="*/ 3725734 w 3991598"/>
                  <a:gd name="connsiteY25" fmla="*/ 62912 h 2392339"/>
                  <a:gd name="connsiteX26" fmla="*/ 3854337 w 3991598"/>
                  <a:gd name="connsiteY26" fmla="*/ 103202 h 2392339"/>
                  <a:gd name="connsiteX27" fmla="*/ 3757181 w 3991598"/>
                  <a:gd name="connsiteY27" fmla="*/ 183058 h 2392339"/>
                  <a:gd name="connsiteX28" fmla="*/ 3950826 w 3991598"/>
                  <a:gd name="connsiteY28" fmla="*/ 270350 h 2392339"/>
                  <a:gd name="connsiteX29" fmla="*/ 3988009 w 3991598"/>
                  <a:gd name="connsiteY29" fmla="*/ 567155 h 2392339"/>
                  <a:gd name="connsiteX30" fmla="*/ 3976956 w 3991598"/>
                  <a:gd name="connsiteY30" fmla="*/ 865268 h 2392339"/>
                  <a:gd name="connsiteX31" fmla="*/ 3871592 w 3991598"/>
                  <a:gd name="connsiteY31" fmla="*/ 1040606 h 2392339"/>
                  <a:gd name="connsiteX32" fmla="*/ 3763845 w 3991598"/>
                  <a:gd name="connsiteY32" fmla="*/ 1359636 h 2392339"/>
                  <a:gd name="connsiteX33" fmla="*/ 3610059 w 3991598"/>
                  <a:gd name="connsiteY33" fmla="*/ 1724296 h 2392339"/>
                  <a:gd name="connsiteX34" fmla="*/ 3455850 w 3991598"/>
                  <a:gd name="connsiteY34" fmla="*/ 1924507 h 2392339"/>
                  <a:gd name="connsiteX35" fmla="*/ 3352972 w 3991598"/>
                  <a:gd name="connsiteY35" fmla="*/ 2037821 h 2392339"/>
                  <a:gd name="connsiteX36" fmla="*/ 3199187 w 3991598"/>
                  <a:gd name="connsiteY36" fmla="*/ 2249328 h 2392339"/>
                  <a:gd name="connsiteX37" fmla="*/ 3020451 w 3991598"/>
                  <a:gd name="connsiteY37" fmla="*/ 2386325 h 2392339"/>
                  <a:gd name="connsiteX38" fmla="*/ 2833895 w 3991598"/>
                  <a:gd name="connsiteY38" fmla="*/ 2370737 h 2392339"/>
                  <a:gd name="connsiteX39" fmla="*/ 2662433 w 3991598"/>
                  <a:gd name="connsiteY39" fmla="*/ 2390333 h 2392339"/>
                  <a:gd name="connsiteX40" fmla="*/ 2296076 w 3991598"/>
                  <a:gd name="connsiteY40" fmla="*/ 2373506 h 2392339"/>
                  <a:gd name="connsiteX41" fmla="*/ 2205765 w 3991598"/>
                  <a:gd name="connsiteY41" fmla="*/ 2339639 h 2392339"/>
                  <a:gd name="connsiteX42" fmla="*/ 2160609 w 3991598"/>
                  <a:gd name="connsiteY42" fmla="*/ 2328350 h 2392339"/>
                  <a:gd name="connsiteX43" fmla="*/ 2053258 w 3991598"/>
                  <a:gd name="connsiteY43" fmla="*/ 2330693 h 2392339"/>
                  <a:gd name="connsiteX44" fmla="*/ 1916300 w 3991598"/>
                  <a:gd name="connsiteY44" fmla="*/ 2355827 h 2392339"/>
                  <a:gd name="connsiteX45" fmla="*/ 1640264 w 3991598"/>
                  <a:gd name="connsiteY45" fmla="*/ 2362841 h 2392339"/>
                  <a:gd name="connsiteX46" fmla="*/ 1260662 w 3991598"/>
                  <a:gd name="connsiteY46" fmla="*/ 2208045 h 2392339"/>
                  <a:gd name="connsiteX47" fmla="*/ 1121378 w 3991598"/>
                  <a:gd name="connsiteY47" fmla="*/ 2161588 h 2392339"/>
                  <a:gd name="connsiteX48" fmla="*/ 872610 w 3991598"/>
                  <a:gd name="connsiteY48" fmla="*/ 2070197 h 2392339"/>
                  <a:gd name="connsiteX49" fmla="*/ 447040 w 3991598"/>
                  <a:gd name="connsiteY49" fmla="*/ 2001826 h 2392339"/>
                  <a:gd name="connsiteX50" fmla="*/ 107515 w 3991598"/>
                  <a:gd name="connsiteY50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60609 w 3991598"/>
                  <a:gd name="connsiteY41" fmla="*/ 2328350 h 2392339"/>
                  <a:gd name="connsiteX42" fmla="*/ 2053258 w 3991598"/>
                  <a:gd name="connsiteY42" fmla="*/ 2330693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37605 w 3991598"/>
                  <a:gd name="connsiteY41" fmla="*/ 2362855 h 2392339"/>
                  <a:gd name="connsiteX42" fmla="*/ 2053258 w 3991598"/>
                  <a:gd name="connsiteY42" fmla="*/ 2330693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37605 w 3991598"/>
                  <a:gd name="connsiteY41" fmla="*/ 2362855 h 2392339"/>
                  <a:gd name="connsiteX42" fmla="*/ 2064759 w 3991598"/>
                  <a:gd name="connsiteY42" fmla="*/ 2376700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137605 w 3991598"/>
                  <a:gd name="connsiteY40" fmla="*/ 2362855 h 2392339"/>
                  <a:gd name="connsiteX41" fmla="*/ 2064759 w 3991598"/>
                  <a:gd name="connsiteY41" fmla="*/ 2376700 h 2392339"/>
                  <a:gd name="connsiteX42" fmla="*/ 1916300 w 3991598"/>
                  <a:gd name="connsiteY42" fmla="*/ 2355827 h 2392339"/>
                  <a:gd name="connsiteX43" fmla="*/ 1640264 w 3991598"/>
                  <a:gd name="connsiteY43" fmla="*/ 2362841 h 2392339"/>
                  <a:gd name="connsiteX44" fmla="*/ 1260662 w 3991598"/>
                  <a:gd name="connsiteY44" fmla="*/ 2208045 h 2392339"/>
                  <a:gd name="connsiteX45" fmla="*/ 1121378 w 3991598"/>
                  <a:gd name="connsiteY45" fmla="*/ 2161588 h 2392339"/>
                  <a:gd name="connsiteX46" fmla="*/ 872610 w 3991598"/>
                  <a:gd name="connsiteY46" fmla="*/ 2070197 h 2392339"/>
                  <a:gd name="connsiteX47" fmla="*/ 447040 w 3991598"/>
                  <a:gd name="connsiteY47" fmla="*/ 2001826 h 2392339"/>
                  <a:gd name="connsiteX48" fmla="*/ 107515 w 3991598"/>
                  <a:gd name="connsiteY48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137605 w 3991598"/>
                  <a:gd name="connsiteY40" fmla="*/ 2362855 h 2392339"/>
                  <a:gd name="connsiteX41" fmla="*/ 1916300 w 3991598"/>
                  <a:gd name="connsiteY41" fmla="*/ 2355827 h 2392339"/>
                  <a:gd name="connsiteX42" fmla="*/ 1640264 w 3991598"/>
                  <a:gd name="connsiteY42" fmla="*/ 2362841 h 2392339"/>
                  <a:gd name="connsiteX43" fmla="*/ 1260662 w 3991598"/>
                  <a:gd name="connsiteY43" fmla="*/ 2208045 h 2392339"/>
                  <a:gd name="connsiteX44" fmla="*/ 1121378 w 3991598"/>
                  <a:gd name="connsiteY44" fmla="*/ 2161588 h 2392339"/>
                  <a:gd name="connsiteX45" fmla="*/ 872610 w 3991598"/>
                  <a:gd name="connsiteY45" fmla="*/ 2070197 h 2392339"/>
                  <a:gd name="connsiteX46" fmla="*/ 447040 w 3991598"/>
                  <a:gd name="connsiteY46" fmla="*/ 2001826 h 2392339"/>
                  <a:gd name="connsiteX47" fmla="*/ 107515 w 3991598"/>
                  <a:gd name="connsiteY47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950826 w 3991598"/>
                  <a:gd name="connsiteY26" fmla="*/ 270350 h 2392339"/>
                  <a:gd name="connsiteX27" fmla="*/ 3988009 w 3991598"/>
                  <a:gd name="connsiteY27" fmla="*/ 567155 h 2392339"/>
                  <a:gd name="connsiteX28" fmla="*/ 3976956 w 3991598"/>
                  <a:gd name="connsiteY28" fmla="*/ 865268 h 2392339"/>
                  <a:gd name="connsiteX29" fmla="*/ 3871592 w 3991598"/>
                  <a:gd name="connsiteY29" fmla="*/ 1040606 h 2392339"/>
                  <a:gd name="connsiteX30" fmla="*/ 3763845 w 3991598"/>
                  <a:gd name="connsiteY30" fmla="*/ 1359636 h 2392339"/>
                  <a:gd name="connsiteX31" fmla="*/ 3610059 w 3991598"/>
                  <a:gd name="connsiteY31" fmla="*/ 1724296 h 2392339"/>
                  <a:gd name="connsiteX32" fmla="*/ 3455850 w 3991598"/>
                  <a:gd name="connsiteY32" fmla="*/ 1924507 h 2392339"/>
                  <a:gd name="connsiteX33" fmla="*/ 3352972 w 3991598"/>
                  <a:gd name="connsiteY33" fmla="*/ 2037821 h 2392339"/>
                  <a:gd name="connsiteX34" fmla="*/ 3199187 w 3991598"/>
                  <a:gd name="connsiteY34" fmla="*/ 2249328 h 2392339"/>
                  <a:gd name="connsiteX35" fmla="*/ 3020451 w 3991598"/>
                  <a:gd name="connsiteY35" fmla="*/ 2386325 h 2392339"/>
                  <a:gd name="connsiteX36" fmla="*/ 2833895 w 3991598"/>
                  <a:gd name="connsiteY36" fmla="*/ 2370737 h 2392339"/>
                  <a:gd name="connsiteX37" fmla="*/ 2662433 w 3991598"/>
                  <a:gd name="connsiteY37" fmla="*/ 2390333 h 2392339"/>
                  <a:gd name="connsiteX38" fmla="*/ 2296076 w 3991598"/>
                  <a:gd name="connsiteY38" fmla="*/ 2373506 h 2392339"/>
                  <a:gd name="connsiteX39" fmla="*/ 2137605 w 3991598"/>
                  <a:gd name="connsiteY39" fmla="*/ 2362855 h 2392339"/>
                  <a:gd name="connsiteX40" fmla="*/ 1916300 w 3991598"/>
                  <a:gd name="connsiteY40" fmla="*/ 2355827 h 2392339"/>
                  <a:gd name="connsiteX41" fmla="*/ 1640264 w 3991598"/>
                  <a:gd name="connsiteY41" fmla="*/ 2362841 h 2392339"/>
                  <a:gd name="connsiteX42" fmla="*/ 1260662 w 3991598"/>
                  <a:gd name="connsiteY42" fmla="*/ 2208045 h 2392339"/>
                  <a:gd name="connsiteX43" fmla="*/ 1121378 w 3991598"/>
                  <a:gd name="connsiteY43" fmla="*/ 2161588 h 2392339"/>
                  <a:gd name="connsiteX44" fmla="*/ 872610 w 3991598"/>
                  <a:gd name="connsiteY44" fmla="*/ 2070197 h 2392339"/>
                  <a:gd name="connsiteX45" fmla="*/ 447040 w 3991598"/>
                  <a:gd name="connsiteY45" fmla="*/ 2001826 h 2392339"/>
                  <a:gd name="connsiteX46" fmla="*/ 107515 w 3991598"/>
                  <a:gd name="connsiteY46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693054 w 3991598"/>
                  <a:gd name="connsiteY13" fmla="*/ 47995 h 2392339"/>
                  <a:gd name="connsiteX14" fmla="*/ 764416 w 3991598"/>
                  <a:gd name="connsiteY14" fmla="*/ 4855 h 2392339"/>
                  <a:gd name="connsiteX15" fmla="*/ 1126466 w 3991598"/>
                  <a:gd name="connsiteY15" fmla="*/ 16145 h 2392339"/>
                  <a:gd name="connsiteX16" fmla="*/ 1324426 w 3991598"/>
                  <a:gd name="connsiteY16" fmla="*/ 22998 h 2392339"/>
                  <a:gd name="connsiteX17" fmla="*/ 2044494 w 3991598"/>
                  <a:gd name="connsiteY17" fmla="*/ 27433 h 2392339"/>
                  <a:gd name="connsiteX18" fmla="*/ 2125533 w 3991598"/>
                  <a:gd name="connsiteY18" fmla="*/ 53235 h 2392339"/>
                  <a:gd name="connsiteX19" fmla="*/ 2328330 w 3991598"/>
                  <a:gd name="connsiteY19" fmla="*/ 4049 h 2392339"/>
                  <a:gd name="connsiteX20" fmla="*/ 2728683 w 3991598"/>
                  <a:gd name="connsiteY20" fmla="*/ 22191 h 2392339"/>
                  <a:gd name="connsiteX21" fmla="*/ 3199187 w 3991598"/>
                  <a:gd name="connsiteY21" fmla="*/ 18966 h 2392339"/>
                  <a:gd name="connsiteX22" fmla="*/ 3339088 w 3991598"/>
                  <a:gd name="connsiteY22" fmla="*/ 30659 h 2392339"/>
                  <a:gd name="connsiteX23" fmla="*/ 3725734 w 3991598"/>
                  <a:gd name="connsiteY23" fmla="*/ 62912 h 2392339"/>
                  <a:gd name="connsiteX24" fmla="*/ 3854337 w 3991598"/>
                  <a:gd name="connsiteY24" fmla="*/ 103202 h 2392339"/>
                  <a:gd name="connsiteX25" fmla="*/ 3950826 w 3991598"/>
                  <a:gd name="connsiteY25" fmla="*/ 270350 h 2392339"/>
                  <a:gd name="connsiteX26" fmla="*/ 3988009 w 3991598"/>
                  <a:gd name="connsiteY26" fmla="*/ 567155 h 2392339"/>
                  <a:gd name="connsiteX27" fmla="*/ 3976956 w 3991598"/>
                  <a:gd name="connsiteY27" fmla="*/ 865268 h 2392339"/>
                  <a:gd name="connsiteX28" fmla="*/ 3871592 w 3991598"/>
                  <a:gd name="connsiteY28" fmla="*/ 1040606 h 2392339"/>
                  <a:gd name="connsiteX29" fmla="*/ 3763845 w 3991598"/>
                  <a:gd name="connsiteY29" fmla="*/ 1359636 h 2392339"/>
                  <a:gd name="connsiteX30" fmla="*/ 3610059 w 3991598"/>
                  <a:gd name="connsiteY30" fmla="*/ 1724296 h 2392339"/>
                  <a:gd name="connsiteX31" fmla="*/ 3455850 w 3991598"/>
                  <a:gd name="connsiteY31" fmla="*/ 1924507 h 2392339"/>
                  <a:gd name="connsiteX32" fmla="*/ 3352972 w 3991598"/>
                  <a:gd name="connsiteY32" fmla="*/ 2037821 h 2392339"/>
                  <a:gd name="connsiteX33" fmla="*/ 3199187 w 3991598"/>
                  <a:gd name="connsiteY33" fmla="*/ 2249328 h 2392339"/>
                  <a:gd name="connsiteX34" fmla="*/ 3020451 w 3991598"/>
                  <a:gd name="connsiteY34" fmla="*/ 2386325 h 2392339"/>
                  <a:gd name="connsiteX35" fmla="*/ 2833895 w 3991598"/>
                  <a:gd name="connsiteY35" fmla="*/ 2370737 h 2392339"/>
                  <a:gd name="connsiteX36" fmla="*/ 2662433 w 3991598"/>
                  <a:gd name="connsiteY36" fmla="*/ 2390333 h 2392339"/>
                  <a:gd name="connsiteX37" fmla="*/ 2296076 w 3991598"/>
                  <a:gd name="connsiteY37" fmla="*/ 2373506 h 2392339"/>
                  <a:gd name="connsiteX38" fmla="*/ 2137605 w 3991598"/>
                  <a:gd name="connsiteY38" fmla="*/ 2362855 h 2392339"/>
                  <a:gd name="connsiteX39" fmla="*/ 1916300 w 3991598"/>
                  <a:gd name="connsiteY39" fmla="*/ 2355827 h 2392339"/>
                  <a:gd name="connsiteX40" fmla="*/ 1640264 w 3991598"/>
                  <a:gd name="connsiteY40" fmla="*/ 2362841 h 2392339"/>
                  <a:gd name="connsiteX41" fmla="*/ 1260662 w 3991598"/>
                  <a:gd name="connsiteY41" fmla="*/ 2208045 h 2392339"/>
                  <a:gd name="connsiteX42" fmla="*/ 1121378 w 3991598"/>
                  <a:gd name="connsiteY42" fmla="*/ 2161588 h 2392339"/>
                  <a:gd name="connsiteX43" fmla="*/ 872610 w 3991598"/>
                  <a:gd name="connsiteY43" fmla="*/ 2070197 h 2392339"/>
                  <a:gd name="connsiteX44" fmla="*/ 447040 w 3991598"/>
                  <a:gd name="connsiteY44" fmla="*/ 2001826 h 2392339"/>
                  <a:gd name="connsiteX45" fmla="*/ 107515 w 3991598"/>
                  <a:gd name="connsiteY45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330625 w 3991598"/>
                  <a:gd name="connsiteY2" fmla="*/ 1711052 h 2392339"/>
                  <a:gd name="connsiteX3" fmla="*/ 656425 w 3991598"/>
                  <a:gd name="connsiteY3" fmla="*/ 1716963 h 2392339"/>
                  <a:gd name="connsiteX4" fmla="*/ 990414 w 3991598"/>
                  <a:gd name="connsiteY4" fmla="*/ 1698682 h 2392339"/>
                  <a:gd name="connsiteX5" fmla="*/ 1295168 w 3991598"/>
                  <a:gd name="connsiteY5" fmla="*/ 1776724 h 2392339"/>
                  <a:gd name="connsiteX6" fmla="*/ 1699240 w 3991598"/>
                  <a:gd name="connsiteY6" fmla="*/ 1881206 h 2392339"/>
                  <a:gd name="connsiteX7" fmla="*/ 2102180 w 3991598"/>
                  <a:gd name="connsiteY7" fmla="*/ 1928043 h 2392339"/>
                  <a:gd name="connsiteX8" fmla="*/ 2082865 w 3991598"/>
                  <a:gd name="connsiteY8" fmla="*/ 1520876 h 2392339"/>
                  <a:gd name="connsiteX9" fmla="*/ 1813848 w 3991598"/>
                  <a:gd name="connsiteY9" fmla="*/ 1190090 h 2392339"/>
                  <a:gd name="connsiteX10" fmla="*/ 1506280 w 3991598"/>
                  <a:gd name="connsiteY10" fmla="*/ 1032684 h 2392339"/>
                  <a:gd name="connsiteX11" fmla="*/ 1182523 w 3991598"/>
                  <a:gd name="connsiteY11" fmla="*/ 813083 h 2392339"/>
                  <a:gd name="connsiteX12" fmla="*/ 882287 w 3991598"/>
                  <a:gd name="connsiteY12" fmla="*/ 628094 h 2392339"/>
                  <a:gd name="connsiteX13" fmla="*/ 706769 w 3991598"/>
                  <a:gd name="connsiteY13" fmla="*/ 371379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950826 w 3991598"/>
                  <a:gd name="connsiteY26" fmla="*/ 270350 h 2392339"/>
                  <a:gd name="connsiteX27" fmla="*/ 3988009 w 3991598"/>
                  <a:gd name="connsiteY27" fmla="*/ 567155 h 2392339"/>
                  <a:gd name="connsiteX28" fmla="*/ 3976956 w 3991598"/>
                  <a:gd name="connsiteY28" fmla="*/ 865268 h 2392339"/>
                  <a:gd name="connsiteX29" fmla="*/ 3871592 w 3991598"/>
                  <a:gd name="connsiteY29" fmla="*/ 1040606 h 2392339"/>
                  <a:gd name="connsiteX30" fmla="*/ 3763845 w 3991598"/>
                  <a:gd name="connsiteY30" fmla="*/ 1359636 h 2392339"/>
                  <a:gd name="connsiteX31" fmla="*/ 3610059 w 3991598"/>
                  <a:gd name="connsiteY31" fmla="*/ 1724296 h 2392339"/>
                  <a:gd name="connsiteX32" fmla="*/ 3455850 w 3991598"/>
                  <a:gd name="connsiteY32" fmla="*/ 1924507 h 2392339"/>
                  <a:gd name="connsiteX33" fmla="*/ 3352972 w 3991598"/>
                  <a:gd name="connsiteY33" fmla="*/ 2037821 h 2392339"/>
                  <a:gd name="connsiteX34" fmla="*/ 3199187 w 3991598"/>
                  <a:gd name="connsiteY34" fmla="*/ 2249328 h 2392339"/>
                  <a:gd name="connsiteX35" fmla="*/ 3020451 w 3991598"/>
                  <a:gd name="connsiteY35" fmla="*/ 2386325 h 2392339"/>
                  <a:gd name="connsiteX36" fmla="*/ 2833895 w 3991598"/>
                  <a:gd name="connsiteY36" fmla="*/ 2370737 h 2392339"/>
                  <a:gd name="connsiteX37" fmla="*/ 2662433 w 3991598"/>
                  <a:gd name="connsiteY37" fmla="*/ 2390333 h 2392339"/>
                  <a:gd name="connsiteX38" fmla="*/ 2296076 w 3991598"/>
                  <a:gd name="connsiteY38" fmla="*/ 2373506 h 2392339"/>
                  <a:gd name="connsiteX39" fmla="*/ 2137605 w 3991598"/>
                  <a:gd name="connsiteY39" fmla="*/ 2362855 h 2392339"/>
                  <a:gd name="connsiteX40" fmla="*/ 1916300 w 3991598"/>
                  <a:gd name="connsiteY40" fmla="*/ 2355827 h 2392339"/>
                  <a:gd name="connsiteX41" fmla="*/ 1640264 w 3991598"/>
                  <a:gd name="connsiteY41" fmla="*/ 2362841 h 2392339"/>
                  <a:gd name="connsiteX42" fmla="*/ 1260662 w 3991598"/>
                  <a:gd name="connsiteY42" fmla="*/ 2208045 h 2392339"/>
                  <a:gd name="connsiteX43" fmla="*/ 1121378 w 3991598"/>
                  <a:gd name="connsiteY43" fmla="*/ 2161588 h 2392339"/>
                  <a:gd name="connsiteX44" fmla="*/ 872610 w 3991598"/>
                  <a:gd name="connsiteY44" fmla="*/ 2070197 h 2392339"/>
                  <a:gd name="connsiteX45" fmla="*/ 447040 w 3991598"/>
                  <a:gd name="connsiteY45" fmla="*/ 2001826 h 2392339"/>
                  <a:gd name="connsiteX46" fmla="*/ 107515 w 3991598"/>
                  <a:gd name="connsiteY46" fmla="*/ 1991053 h 2392339"/>
                  <a:gd name="connsiteX0" fmla="*/ 1082 w 3991473"/>
                  <a:gd name="connsiteY0" fmla="*/ 1782477 h 2392339"/>
                  <a:gd name="connsiteX1" fmla="*/ 330005 w 3991473"/>
                  <a:gd name="connsiteY1" fmla="*/ 1717962 h 2392339"/>
                  <a:gd name="connsiteX2" fmla="*/ 330500 w 3991473"/>
                  <a:gd name="connsiteY2" fmla="*/ 1711052 h 2392339"/>
                  <a:gd name="connsiteX3" fmla="*/ 656300 w 3991473"/>
                  <a:gd name="connsiteY3" fmla="*/ 1716963 h 2392339"/>
                  <a:gd name="connsiteX4" fmla="*/ 990289 w 3991473"/>
                  <a:gd name="connsiteY4" fmla="*/ 1698682 h 2392339"/>
                  <a:gd name="connsiteX5" fmla="*/ 1295043 w 3991473"/>
                  <a:gd name="connsiteY5" fmla="*/ 1776724 h 2392339"/>
                  <a:gd name="connsiteX6" fmla="*/ 1699115 w 3991473"/>
                  <a:gd name="connsiteY6" fmla="*/ 1881206 h 2392339"/>
                  <a:gd name="connsiteX7" fmla="*/ 2102055 w 3991473"/>
                  <a:gd name="connsiteY7" fmla="*/ 1928043 h 2392339"/>
                  <a:gd name="connsiteX8" fmla="*/ 2082740 w 3991473"/>
                  <a:gd name="connsiteY8" fmla="*/ 1520876 h 2392339"/>
                  <a:gd name="connsiteX9" fmla="*/ 1813723 w 3991473"/>
                  <a:gd name="connsiteY9" fmla="*/ 1190090 h 2392339"/>
                  <a:gd name="connsiteX10" fmla="*/ 1506155 w 3991473"/>
                  <a:gd name="connsiteY10" fmla="*/ 1032684 h 2392339"/>
                  <a:gd name="connsiteX11" fmla="*/ 1182398 w 3991473"/>
                  <a:gd name="connsiteY11" fmla="*/ 813083 h 2392339"/>
                  <a:gd name="connsiteX12" fmla="*/ 882162 w 3991473"/>
                  <a:gd name="connsiteY12" fmla="*/ 628094 h 2392339"/>
                  <a:gd name="connsiteX13" fmla="*/ 706644 w 3991473"/>
                  <a:gd name="connsiteY13" fmla="*/ 371379 h 2392339"/>
                  <a:gd name="connsiteX14" fmla="*/ 692929 w 3991473"/>
                  <a:gd name="connsiteY14" fmla="*/ 47995 h 2392339"/>
                  <a:gd name="connsiteX15" fmla="*/ 764291 w 3991473"/>
                  <a:gd name="connsiteY15" fmla="*/ 4855 h 2392339"/>
                  <a:gd name="connsiteX16" fmla="*/ 1126341 w 3991473"/>
                  <a:gd name="connsiteY16" fmla="*/ 16145 h 2392339"/>
                  <a:gd name="connsiteX17" fmla="*/ 1324301 w 3991473"/>
                  <a:gd name="connsiteY17" fmla="*/ 22998 h 2392339"/>
                  <a:gd name="connsiteX18" fmla="*/ 2044369 w 3991473"/>
                  <a:gd name="connsiteY18" fmla="*/ 27433 h 2392339"/>
                  <a:gd name="connsiteX19" fmla="*/ 2125408 w 3991473"/>
                  <a:gd name="connsiteY19" fmla="*/ 53235 h 2392339"/>
                  <a:gd name="connsiteX20" fmla="*/ 2328205 w 3991473"/>
                  <a:gd name="connsiteY20" fmla="*/ 4049 h 2392339"/>
                  <a:gd name="connsiteX21" fmla="*/ 2728558 w 3991473"/>
                  <a:gd name="connsiteY21" fmla="*/ 22191 h 2392339"/>
                  <a:gd name="connsiteX22" fmla="*/ 3199062 w 3991473"/>
                  <a:gd name="connsiteY22" fmla="*/ 18966 h 2392339"/>
                  <a:gd name="connsiteX23" fmla="*/ 3338963 w 3991473"/>
                  <a:gd name="connsiteY23" fmla="*/ 30659 h 2392339"/>
                  <a:gd name="connsiteX24" fmla="*/ 3725609 w 3991473"/>
                  <a:gd name="connsiteY24" fmla="*/ 62912 h 2392339"/>
                  <a:gd name="connsiteX25" fmla="*/ 3854212 w 3991473"/>
                  <a:gd name="connsiteY25" fmla="*/ 103202 h 2392339"/>
                  <a:gd name="connsiteX26" fmla="*/ 3950701 w 3991473"/>
                  <a:gd name="connsiteY26" fmla="*/ 270350 h 2392339"/>
                  <a:gd name="connsiteX27" fmla="*/ 3987884 w 3991473"/>
                  <a:gd name="connsiteY27" fmla="*/ 567155 h 2392339"/>
                  <a:gd name="connsiteX28" fmla="*/ 3976831 w 3991473"/>
                  <a:gd name="connsiteY28" fmla="*/ 865268 h 2392339"/>
                  <a:gd name="connsiteX29" fmla="*/ 3871467 w 3991473"/>
                  <a:gd name="connsiteY29" fmla="*/ 1040606 h 2392339"/>
                  <a:gd name="connsiteX30" fmla="*/ 3763720 w 3991473"/>
                  <a:gd name="connsiteY30" fmla="*/ 1359636 h 2392339"/>
                  <a:gd name="connsiteX31" fmla="*/ 3609934 w 3991473"/>
                  <a:gd name="connsiteY31" fmla="*/ 1724296 h 2392339"/>
                  <a:gd name="connsiteX32" fmla="*/ 3455725 w 3991473"/>
                  <a:gd name="connsiteY32" fmla="*/ 1924507 h 2392339"/>
                  <a:gd name="connsiteX33" fmla="*/ 3352847 w 3991473"/>
                  <a:gd name="connsiteY33" fmla="*/ 2037821 h 2392339"/>
                  <a:gd name="connsiteX34" fmla="*/ 3199062 w 3991473"/>
                  <a:gd name="connsiteY34" fmla="*/ 2249328 h 2392339"/>
                  <a:gd name="connsiteX35" fmla="*/ 3020326 w 3991473"/>
                  <a:gd name="connsiteY35" fmla="*/ 2386325 h 2392339"/>
                  <a:gd name="connsiteX36" fmla="*/ 2833770 w 3991473"/>
                  <a:gd name="connsiteY36" fmla="*/ 2370737 h 2392339"/>
                  <a:gd name="connsiteX37" fmla="*/ 2662308 w 3991473"/>
                  <a:gd name="connsiteY37" fmla="*/ 2390333 h 2392339"/>
                  <a:gd name="connsiteX38" fmla="*/ 2295951 w 3991473"/>
                  <a:gd name="connsiteY38" fmla="*/ 2373506 h 2392339"/>
                  <a:gd name="connsiteX39" fmla="*/ 2137480 w 3991473"/>
                  <a:gd name="connsiteY39" fmla="*/ 2362855 h 2392339"/>
                  <a:gd name="connsiteX40" fmla="*/ 1916175 w 3991473"/>
                  <a:gd name="connsiteY40" fmla="*/ 2355827 h 2392339"/>
                  <a:gd name="connsiteX41" fmla="*/ 1640139 w 3991473"/>
                  <a:gd name="connsiteY41" fmla="*/ 2362841 h 2392339"/>
                  <a:gd name="connsiteX42" fmla="*/ 1260537 w 3991473"/>
                  <a:gd name="connsiteY42" fmla="*/ 2208045 h 2392339"/>
                  <a:gd name="connsiteX43" fmla="*/ 1121253 w 3991473"/>
                  <a:gd name="connsiteY43" fmla="*/ 2161588 h 2392339"/>
                  <a:gd name="connsiteX44" fmla="*/ 872485 w 3991473"/>
                  <a:gd name="connsiteY44" fmla="*/ 2070197 h 2392339"/>
                  <a:gd name="connsiteX45" fmla="*/ 446915 w 3991473"/>
                  <a:gd name="connsiteY45" fmla="*/ 2001826 h 2392339"/>
                  <a:gd name="connsiteX46" fmla="*/ 107390 w 3991473"/>
                  <a:gd name="connsiteY46" fmla="*/ 1991053 h 2392339"/>
                  <a:gd name="connsiteX0" fmla="*/ 1082 w 3991473"/>
                  <a:gd name="connsiteY0" fmla="*/ 1782477 h 2392339"/>
                  <a:gd name="connsiteX1" fmla="*/ 330005 w 3991473"/>
                  <a:gd name="connsiteY1" fmla="*/ 1717962 h 2392339"/>
                  <a:gd name="connsiteX2" fmla="*/ 330500 w 3991473"/>
                  <a:gd name="connsiteY2" fmla="*/ 1711052 h 2392339"/>
                  <a:gd name="connsiteX3" fmla="*/ 656300 w 3991473"/>
                  <a:gd name="connsiteY3" fmla="*/ 1716963 h 2392339"/>
                  <a:gd name="connsiteX4" fmla="*/ 990289 w 3991473"/>
                  <a:gd name="connsiteY4" fmla="*/ 1698682 h 2392339"/>
                  <a:gd name="connsiteX5" fmla="*/ 1295043 w 3991473"/>
                  <a:gd name="connsiteY5" fmla="*/ 1776724 h 2392339"/>
                  <a:gd name="connsiteX6" fmla="*/ 1699115 w 3991473"/>
                  <a:gd name="connsiteY6" fmla="*/ 1881206 h 2392339"/>
                  <a:gd name="connsiteX7" fmla="*/ 2102055 w 3991473"/>
                  <a:gd name="connsiteY7" fmla="*/ 1928043 h 2392339"/>
                  <a:gd name="connsiteX8" fmla="*/ 2082740 w 3991473"/>
                  <a:gd name="connsiteY8" fmla="*/ 1520876 h 2392339"/>
                  <a:gd name="connsiteX9" fmla="*/ 1813723 w 3991473"/>
                  <a:gd name="connsiteY9" fmla="*/ 1190090 h 2392339"/>
                  <a:gd name="connsiteX10" fmla="*/ 1506155 w 3991473"/>
                  <a:gd name="connsiteY10" fmla="*/ 1032684 h 2392339"/>
                  <a:gd name="connsiteX11" fmla="*/ 1182398 w 3991473"/>
                  <a:gd name="connsiteY11" fmla="*/ 813083 h 2392339"/>
                  <a:gd name="connsiteX12" fmla="*/ 882162 w 3991473"/>
                  <a:gd name="connsiteY12" fmla="*/ 628094 h 2392339"/>
                  <a:gd name="connsiteX13" fmla="*/ 77994 w 3991473"/>
                  <a:gd name="connsiteY13" fmla="*/ 438054 h 2392339"/>
                  <a:gd name="connsiteX14" fmla="*/ 692929 w 3991473"/>
                  <a:gd name="connsiteY14" fmla="*/ 47995 h 2392339"/>
                  <a:gd name="connsiteX15" fmla="*/ 764291 w 3991473"/>
                  <a:gd name="connsiteY15" fmla="*/ 4855 h 2392339"/>
                  <a:gd name="connsiteX16" fmla="*/ 1126341 w 3991473"/>
                  <a:gd name="connsiteY16" fmla="*/ 16145 h 2392339"/>
                  <a:gd name="connsiteX17" fmla="*/ 1324301 w 3991473"/>
                  <a:gd name="connsiteY17" fmla="*/ 22998 h 2392339"/>
                  <a:gd name="connsiteX18" fmla="*/ 2044369 w 3991473"/>
                  <a:gd name="connsiteY18" fmla="*/ 27433 h 2392339"/>
                  <a:gd name="connsiteX19" fmla="*/ 2125408 w 3991473"/>
                  <a:gd name="connsiteY19" fmla="*/ 53235 h 2392339"/>
                  <a:gd name="connsiteX20" fmla="*/ 2328205 w 3991473"/>
                  <a:gd name="connsiteY20" fmla="*/ 4049 h 2392339"/>
                  <a:gd name="connsiteX21" fmla="*/ 2728558 w 3991473"/>
                  <a:gd name="connsiteY21" fmla="*/ 22191 h 2392339"/>
                  <a:gd name="connsiteX22" fmla="*/ 3199062 w 3991473"/>
                  <a:gd name="connsiteY22" fmla="*/ 18966 h 2392339"/>
                  <a:gd name="connsiteX23" fmla="*/ 3338963 w 3991473"/>
                  <a:gd name="connsiteY23" fmla="*/ 30659 h 2392339"/>
                  <a:gd name="connsiteX24" fmla="*/ 3725609 w 3991473"/>
                  <a:gd name="connsiteY24" fmla="*/ 62912 h 2392339"/>
                  <a:gd name="connsiteX25" fmla="*/ 3854212 w 3991473"/>
                  <a:gd name="connsiteY25" fmla="*/ 103202 h 2392339"/>
                  <a:gd name="connsiteX26" fmla="*/ 3950701 w 3991473"/>
                  <a:gd name="connsiteY26" fmla="*/ 270350 h 2392339"/>
                  <a:gd name="connsiteX27" fmla="*/ 3987884 w 3991473"/>
                  <a:gd name="connsiteY27" fmla="*/ 567155 h 2392339"/>
                  <a:gd name="connsiteX28" fmla="*/ 3976831 w 3991473"/>
                  <a:gd name="connsiteY28" fmla="*/ 865268 h 2392339"/>
                  <a:gd name="connsiteX29" fmla="*/ 3871467 w 3991473"/>
                  <a:gd name="connsiteY29" fmla="*/ 1040606 h 2392339"/>
                  <a:gd name="connsiteX30" fmla="*/ 3763720 w 3991473"/>
                  <a:gd name="connsiteY30" fmla="*/ 1359636 h 2392339"/>
                  <a:gd name="connsiteX31" fmla="*/ 3609934 w 3991473"/>
                  <a:gd name="connsiteY31" fmla="*/ 1724296 h 2392339"/>
                  <a:gd name="connsiteX32" fmla="*/ 3455725 w 3991473"/>
                  <a:gd name="connsiteY32" fmla="*/ 1924507 h 2392339"/>
                  <a:gd name="connsiteX33" fmla="*/ 3352847 w 3991473"/>
                  <a:gd name="connsiteY33" fmla="*/ 2037821 h 2392339"/>
                  <a:gd name="connsiteX34" fmla="*/ 3199062 w 3991473"/>
                  <a:gd name="connsiteY34" fmla="*/ 2249328 h 2392339"/>
                  <a:gd name="connsiteX35" fmla="*/ 3020326 w 3991473"/>
                  <a:gd name="connsiteY35" fmla="*/ 2386325 h 2392339"/>
                  <a:gd name="connsiteX36" fmla="*/ 2833770 w 3991473"/>
                  <a:gd name="connsiteY36" fmla="*/ 2370737 h 2392339"/>
                  <a:gd name="connsiteX37" fmla="*/ 2662308 w 3991473"/>
                  <a:gd name="connsiteY37" fmla="*/ 2390333 h 2392339"/>
                  <a:gd name="connsiteX38" fmla="*/ 2295951 w 3991473"/>
                  <a:gd name="connsiteY38" fmla="*/ 2373506 h 2392339"/>
                  <a:gd name="connsiteX39" fmla="*/ 2137480 w 3991473"/>
                  <a:gd name="connsiteY39" fmla="*/ 2362855 h 2392339"/>
                  <a:gd name="connsiteX40" fmla="*/ 1916175 w 3991473"/>
                  <a:gd name="connsiteY40" fmla="*/ 2355827 h 2392339"/>
                  <a:gd name="connsiteX41" fmla="*/ 1640139 w 3991473"/>
                  <a:gd name="connsiteY41" fmla="*/ 2362841 h 2392339"/>
                  <a:gd name="connsiteX42" fmla="*/ 1260537 w 3991473"/>
                  <a:gd name="connsiteY42" fmla="*/ 2208045 h 2392339"/>
                  <a:gd name="connsiteX43" fmla="*/ 1121253 w 3991473"/>
                  <a:gd name="connsiteY43" fmla="*/ 2161588 h 2392339"/>
                  <a:gd name="connsiteX44" fmla="*/ 872485 w 3991473"/>
                  <a:gd name="connsiteY44" fmla="*/ 2070197 h 2392339"/>
                  <a:gd name="connsiteX45" fmla="*/ 446915 w 3991473"/>
                  <a:gd name="connsiteY45" fmla="*/ 2001826 h 2392339"/>
                  <a:gd name="connsiteX46" fmla="*/ 107390 w 3991473"/>
                  <a:gd name="connsiteY46" fmla="*/ 1991053 h 2392339"/>
                  <a:gd name="connsiteX0" fmla="*/ 13567 w 4003958"/>
                  <a:gd name="connsiteY0" fmla="*/ 1792659 h 2402521"/>
                  <a:gd name="connsiteX1" fmla="*/ 342490 w 4003958"/>
                  <a:gd name="connsiteY1" fmla="*/ 1728144 h 2402521"/>
                  <a:gd name="connsiteX2" fmla="*/ 342985 w 4003958"/>
                  <a:gd name="connsiteY2" fmla="*/ 1721234 h 2402521"/>
                  <a:gd name="connsiteX3" fmla="*/ 668785 w 4003958"/>
                  <a:gd name="connsiteY3" fmla="*/ 1727145 h 2402521"/>
                  <a:gd name="connsiteX4" fmla="*/ 1002774 w 4003958"/>
                  <a:gd name="connsiteY4" fmla="*/ 1708864 h 2402521"/>
                  <a:gd name="connsiteX5" fmla="*/ 1307528 w 4003958"/>
                  <a:gd name="connsiteY5" fmla="*/ 1786906 h 2402521"/>
                  <a:gd name="connsiteX6" fmla="*/ 1711600 w 4003958"/>
                  <a:gd name="connsiteY6" fmla="*/ 1891388 h 2402521"/>
                  <a:gd name="connsiteX7" fmla="*/ 2114540 w 4003958"/>
                  <a:gd name="connsiteY7" fmla="*/ 1938225 h 2402521"/>
                  <a:gd name="connsiteX8" fmla="*/ 2095225 w 4003958"/>
                  <a:gd name="connsiteY8" fmla="*/ 1531058 h 2402521"/>
                  <a:gd name="connsiteX9" fmla="*/ 1826208 w 4003958"/>
                  <a:gd name="connsiteY9" fmla="*/ 1200272 h 2402521"/>
                  <a:gd name="connsiteX10" fmla="*/ 1518640 w 4003958"/>
                  <a:gd name="connsiteY10" fmla="*/ 1042866 h 2402521"/>
                  <a:gd name="connsiteX11" fmla="*/ 1194883 w 4003958"/>
                  <a:gd name="connsiteY11" fmla="*/ 823265 h 2402521"/>
                  <a:gd name="connsiteX12" fmla="*/ 894647 w 4003958"/>
                  <a:gd name="connsiteY12" fmla="*/ 638276 h 2402521"/>
                  <a:gd name="connsiteX13" fmla="*/ 90479 w 4003958"/>
                  <a:gd name="connsiteY13" fmla="*/ 448236 h 2402521"/>
                  <a:gd name="connsiteX14" fmla="*/ 95814 w 4003958"/>
                  <a:gd name="connsiteY14" fmla="*/ 39127 h 2402521"/>
                  <a:gd name="connsiteX15" fmla="*/ 776776 w 4003958"/>
                  <a:gd name="connsiteY15" fmla="*/ 15037 h 2402521"/>
                  <a:gd name="connsiteX16" fmla="*/ 1138826 w 4003958"/>
                  <a:gd name="connsiteY16" fmla="*/ 26327 h 2402521"/>
                  <a:gd name="connsiteX17" fmla="*/ 1336786 w 4003958"/>
                  <a:gd name="connsiteY17" fmla="*/ 33180 h 2402521"/>
                  <a:gd name="connsiteX18" fmla="*/ 2056854 w 4003958"/>
                  <a:gd name="connsiteY18" fmla="*/ 37615 h 2402521"/>
                  <a:gd name="connsiteX19" fmla="*/ 2137893 w 4003958"/>
                  <a:gd name="connsiteY19" fmla="*/ 63417 h 2402521"/>
                  <a:gd name="connsiteX20" fmla="*/ 2340690 w 4003958"/>
                  <a:gd name="connsiteY20" fmla="*/ 14231 h 2402521"/>
                  <a:gd name="connsiteX21" fmla="*/ 2741043 w 4003958"/>
                  <a:gd name="connsiteY21" fmla="*/ 32373 h 2402521"/>
                  <a:gd name="connsiteX22" fmla="*/ 3211547 w 4003958"/>
                  <a:gd name="connsiteY22" fmla="*/ 29148 h 2402521"/>
                  <a:gd name="connsiteX23" fmla="*/ 3351448 w 4003958"/>
                  <a:gd name="connsiteY23" fmla="*/ 40841 h 2402521"/>
                  <a:gd name="connsiteX24" fmla="*/ 3738094 w 4003958"/>
                  <a:gd name="connsiteY24" fmla="*/ 73094 h 2402521"/>
                  <a:gd name="connsiteX25" fmla="*/ 3866697 w 4003958"/>
                  <a:gd name="connsiteY25" fmla="*/ 113384 h 2402521"/>
                  <a:gd name="connsiteX26" fmla="*/ 3963186 w 4003958"/>
                  <a:gd name="connsiteY26" fmla="*/ 280532 h 2402521"/>
                  <a:gd name="connsiteX27" fmla="*/ 4000369 w 4003958"/>
                  <a:gd name="connsiteY27" fmla="*/ 577337 h 2402521"/>
                  <a:gd name="connsiteX28" fmla="*/ 3989316 w 4003958"/>
                  <a:gd name="connsiteY28" fmla="*/ 875450 h 2402521"/>
                  <a:gd name="connsiteX29" fmla="*/ 3883952 w 4003958"/>
                  <a:gd name="connsiteY29" fmla="*/ 1050788 h 2402521"/>
                  <a:gd name="connsiteX30" fmla="*/ 3776205 w 4003958"/>
                  <a:gd name="connsiteY30" fmla="*/ 1369818 h 2402521"/>
                  <a:gd name="connsiteX31" fmla="*/ 3622419 w 4003958"/>
                  <a:gd name="connsiteY31" fmla="*/ 1734478 h 2402521"/>
                  <a:gd name="connsiteX32" fmla="*/ 3468210 w 4003958"/>
                  <a:gd name="connsiteY32" fmla="*/ 1934689 h 2402521"/>
                  <a:gd name="connsiteX33" fmla="*/ 3365332 w 4003958"/>
                  <a:gd name="connsiteY33" fmla="*/ 2048003 h 2402521"/>
                  <a:gd name="connsiteX34" fmla="*/ 3211547 w 4003958"/>
                  <a:gd name="connsiteY34" fmla="*/ 2259510 h 2402521"/>
                  <a:gd name="connsiteX35" fmla="*/ 3032811 w 4003958"/>
                  <a:gd name="connsiteY35" fmla="*/ 2396507 h 2402521"/>
                  <a:gd name="connsiteX36" fmla="*/ 2846255 w 4003958"/>
                  <a:gd name="connsiteY36" fmla="*/ 2380919 h 2402521"/>
                  <a:gd name="connsiteX37" fmla="*/ 2674793 w 4003958"/>
                  <a:gd name="connsiteY37" fmla="*/ 2400515 h 2402521"/>
                  <a:gd name="connsiteX38" fmla="*/ 2308436 w 4003958"/>
                  <a:gd name="connsiteY38" fmla="*/ 2383688 h 2402521"/>
                  <a:gd name="connsiteX39" fmla="*/ 2149965 w 4003958"/>
                  <a:gd name="connsiteY39" fmla="*/ 2373037 h 2402521"/>
                  <a:gd name="connsiteX40" fmla="*/ 1928660 w 4003958"/>
                  <a:gd name="connsiteY40" fmla="*/ 2366009 h 2402521"/>
                  <a:gd name="connsiteX41" fmla="*/ 1652624 w 4003958"/>
                  <a:gd name="connsiteY41" fmla="*/ 2373023 h 2402521"/>
                  <a:gd name="connsiteX42" fmla="*/ 1273022 w 4003958"/>
                  <a:gd name="connsiteY42" fmla="*/ 2218227 h 2402521"/>
                  <a:gd name="connsiteX43" fmla="*/ 1133738 w 4003958"/>
                  <a:gd name="connsiteY43" fmla="*/ 2171770 h 2402521"/>
                  <a:gd name="connsiteX44" fmla="*/ 884970 w 4003958"/>
                  <a:gd name="connsiteY44" fmla="*/ 2080379 h 2402521"/>
                  <a:gd name="connsiteX45" fmla="*/ 459400 w 4003958"/>
                  <a:gd name="connsiteY45" fmla="*/ 2012008 h 2402521"/>
                  <a:gd name="connsiteX46" fmla="*/ 119875 w 4003958"/>
                  <a:gd name="connsiteY46" fmla="*/ 2001235 h 2402521"/>
                  <a:gd name="connsiteX0" fmla="*/ 25481 w 4015872"/>
                  <a:gd name="connsiteY0" fmla="*/ 1796037 h 2405899"/>
                  <a:gd name="connsiteX1" fmla="*/ 354404 w 4015872"/>
                  <a:gd name="connsiteY1" fmla="*/ 1731522 h 2405899"/>
                  <a:gd name="connsiteX2" fmla="*/ 354899 w 4015872"/>
                  <a:gd name="connsiteY2" fmla="*/ 1724612 h 2405899"/>
                  <a:gd name="connsiteX3" fmla="*/ 680699 w 4015872"/>
                  <a:gd name="connsiteY3" fmla="*/ 1730523 h 2405899"/>
                  <a:gd name="connsiteX4" fmla="*/ 1014688 w 4015872"/>
                  <a:gd name="connsiteY4" fmla="*/ 1712242 h 2405899"/>
                  <a:gd name="connsiteX5" fmla="*/ 1319442 w 4015872"/>
                  <a:gd name="connsiteY5" fmla="*/ 1790284 h 2405899"/>
                  <a:gd name="connsiteX6" fmla="*/ 1723514 w 4015872"/>
                  <a:gd name="connsiteY6" fmla="*/ 1894766 h 2405899"/>
                  <a:gd name="connsiteX7" fmla="*/ 2126454 w 4015872"/>
                  <a:gd name="connsiteY7" fmla="*/ 1941603 h 2405899"/>
                  <a:gd name="connsiteX8" fmla="*/ 2107139 w 4015872"/>
                  <a:gd name="connsiteY8" fmla="*/ 1534436 h 2405899"/>
                  <a:gd name="connsiteX9" fmla="*/ 1838122 w 4015872"/>
                  <a:gd name="connsiteY9" fmla="*/ 1203650 h 2405899"/>
                  <a:gd name="connsiteX10" fmla="*/ 1530554 w 4015872"/>
                  <a:gd name="connsiteY10" fmla="*/ 1046244 h 2405899"/>
                  <a:gd name="connsiteX11" fmla="*/ 1206797 w 4015872"/>
                  <a:gd name="connsiteY11" fmla="*/ 826643 h 2405899"/>
                  <a:gd name="connsiteX12" fmla="*/ 906561 w 4015872"/>
                  <a:gd name="connsiteY12" fmla="*/ 641654 h 2405899"/>
                  <a:gd name="connsiteX13" fmla="*/ 83343 w 4015872"/>
                  <a:gd name="connsiteY13" fmla="*/ 499239 h 2405899"/>
                  <a:gd name="connsiteX14" fmla="*/ 107728 w 4015872"/>
                  <a:gd name="connsiteY14" fmla="*/ 42505 h 2405899"/>
                  <a:gd name="connsiteX15" fmla="*/ 788690 w 4015872"/>
                  <a:gd name="connsiteY15" fmla="*/ 18415 h 2405899"/>
                  <a:gd name="connsiteX16" fmla="*/ 1150740 w 4015872"/>
                  <a:gd name="connsiteY16" fmla="*/ 29705 h 2405899"/>
                  <a:gd name="connsiteX17" fmla="*/ 1348700 w 4015872"/>
                  <a:gd name="connsiteY17" fmla="*/ 36558 h 2405899"/>
                  <a:gd name="connsiteX18" fmla="*/ 2068768 w 4015872"/>
                  <a:gd name="connsiteY18" fmla="*/ 40993 h 2405899"/>
                  <a:gd name="connsiteX19" fmla="*/ 2149807 w 4015872"/>
                  <a:gd name="connsiteY19" fmla="*/ 66795 h 2405899"/>
                  <a:gd name="connsiteX20" fmla="*/ 2352604 w 4015872"/>
                  <a:gd name="connsiteY20" fmla="*/ 17609 h 2405899"/>
                  <a:gd name="connsiteX21" fmla="*/ 2752957 w 4015872"/>
                  <a:gd name="connsiteY21" fmla="*/ 35751 h 2405899"/>
                  <a:gd name="connsiteX22" fmla="*/ 3223461 w 4015872"/>
                  <a:gd name="connsiteY22" fmla="*/ 32526 h 2405899"/>
                  <a:gd name="connsiteX23" fmla="*/ 3363362 w 4015872"/>
                  <a:gd name="connsiteY23" fmla="*/ 44219 h 2405899"/>
                  <a:gd name="connsiteX24" fmla="*/ 3750008 w 4015872"/>
                  <a:gd name="connsiteY24" fmla="*/ 76472 h 2405899"/>
                  <a:gd name="connsiteX25" fmla="*/ 3878611 w 4015872"/>
                  <a:gd name="connsiteY25" fmla="*/ 116762 h 2405899"/>
                  <a:gd name="connsiteX26" fmla="*/ 3975100 w 4015872"/>
                  <a:gd name="connsiteY26" fmla="*/ 283910 h 2405899"/>
                  <a:gd name="connsiteX27" fmla="*/ 4012283 w 4015872"/>
                  <a:gd name="connsiteY27" fmla="*/ 580715 h 2405899"/>
                  <a:gd name="connsiteX28" fmla="*/ 4001230 w 4015872"/>
                  <a:gd name="connsiteY28" fmla="*/ 878828 h 2405899"/>
                  <a:gd name="connsiteX29" fmla="*/ 3895866 w 4015872"/>
                  <a:gd name="connsiteY29" fmla="*/ 1054166 h 2405899"/>
                  <a:gd name="connsiteX30" fmla="*/ 3788119 w 4015872"/>
                  <a:gd name="connsiteY30" fmla="*/ 1373196 h 2405899"/>
                  <a:gd name="connsiteX31" fmla="*/ 3634333 w 4015872"/>
                  <a:gd name="connsiteY31" fmla="*/ 1737856 h 2405899"/>
                  <a:gd name="connsiteX32" fmla="*/ 3480124 w 4015872"/>
                  <a:gd name="connsiteY32" fmla="*/ 1938067 h 2405899"/>
                  <a:gd name="connsiteX33" fmla="*/ 3377246 w 4015872"/>
                  <a:gd name="connsiteY33" fmla="*/ 2051381 h 2405899"/>
                  <a:gd name="connsiteX34" fmla="*/ 3223461 w 4015872"/>
                  <a:gd name="connsiteY34" fmla="*/ 2262888 h 2405899"/>
                  <a:gd name="connsiteX35" fmla="*/ 3044725 w 4015872"/>
                  <a:gd name="connsiteY35" fmla="*/ 2399885 h 2405899"/>
                  <a:gd name="connsiteX36" fmla="*/ 2858169 w 4015872"/>
                  <a:gd name="connsiteY36" fmla="*/ 2384297 h 2405899"/>
                  <a:gd name="connsiteX37" fmla="*/ 2686707 w 4015872"/>
                  <a:gd name="connsiteY37" fmla="*/ 2403893 h 2405899"/>
                  <a:gd name="connsiteX38" fmla="*/ 2320350 w 4015872"/>
                  <a:gd name="connsiteY38" fmla="*/ 2387066 h 2405899"/>
                  <a:gd name="connsiteX39" fmla="*/ 2161879 w 4015872"/>
                  <a:gd name="connsiteY39" fmla="*/ 2376415 h 2405899"/>
                  <a:gd name="connsiteX40" fmla="*/ 1940574 w 4015872"/>
                  <a:gd name="connsiteY40" fmla="*/ 2369387 h 2405899"/>
                  <a:gd name="connsiteX41" fmla="*/ 1664538 w 4015872"/>
                  <a:gd name="connsiteY41" fmla="*/ 2376401 h 2405899"/>
                  <a:gd name="connsiteX42" fmla="*/ 1284936 w 4015872"/>
                  <a:gd name="connsiteY42" fmla="*/ 2221605 h 2405899"/>
                  <a:gd name="connsiteX43" fmla="*/ 1145652 w 4015872"/>
                  <a:gd name="connsiteY43" fmla="*/ 2175148 h 2405899"/>
                  <a:gd name="connsiteX44" fmla="*/ 896884 w 4015872"/>
                  <a:gd name="connsiteY44" fmla="*/ 2083757 h 2405899"/>
                  <a:gd name="connsiteX45" fmla="*/ 471314 w 4015872"/>
                  <a:gd name="connsiteY45" fmla="*/ 2015386 h 2405899"/>
                  <a:gd name="connsiteX46" fmla="*/ 131789 w 4015872"/>
                  <a:gd name="connsiteY46" fmla="*/ 2004613 h 2405899"/>
                  <a:gd name="connsiteX0" fmla="*/ 4927 w 3995318"/>
                  <a:gd name="connsiteY0" fmla="*/ 1797230 h 2407092"/>
                  <a:gd name="connsiteX1" fmla="*/ 333850 w 3995318"/>
                  <a:gd name="connsiteY1" fmla="*/ 1732715 h 2407092"/>
                  <a:gd name="connsiteX2" fmla="*/ 334345 w 3995318"/>
                  <a:gd name="connsiteY2" fmla="*/ 1725805 h 2407092"/>
                  <a:gd name="connsiteX3" fmla="*/ 660145 w 3995318"/>
                  <a:gd name="connsiteY3" fmla="*/ 1731716 h 2407092"/>
                  <a:gd name="connsiteX4" fmla="*/ 994134 w 3995318"/>
                  <a:gd name="connsiteY4" fmla="*/ 1713435 h 2407092"/>
                  <a:gd name="connsiteX5" fmla="*/ 1298888 w 3995318"/>
                  <a:gd name="connsiteY5" fmla="*/ 1791477 h 2407092"/>
                  <a:gd name="connsiteX6" fmla="*/ 1702960 w 3995318"/>
                  <a:gd name="connsiteY6" fmla="*/ 1895959 h 2407092"/>
                  <a:gd name="connsiteX7" fmla="*/ 2105900 w 3995318"/>
                  <a:gd name="connsiteY7" fmla="*/ 1942796 h 2407092"/>
                  <a:gd name="connsiteX8" fmla="*/ 2086585 w 3995318"/>
                  <a:gd name="connsiteY8" fmla="*/ 1535629 h 2407092"/>
                  <a:gd name="connsiteX9" fmla="*/ 1817568 w 3995318"/>
                  <a:gd name="connsiteY9" fmla="*/ 1204843 h 2407092"/>
                  <a:gd name="connsiteX10" fmla="*/ 1510000 w 3995318"/>
                  <a:gd name="connsiteY10" fmla="*/ 1047437 h 2407092"/>
                  <a:gd name="connsiteX11" fmla="*/ 1186243 w 3995318"/>
                  <a:gd name="connsiteY11" fmla="*/ 827836 h 2407092"/>
                  <a:gd name="connsiteX12" fmla="*/ 886007 w 3995318"/>
                  <a:gd name="connsiteY12" fmla="*/ 642847 h 2407092"/>
                  <a:gd name="connsiteX13" fmla="*/ 62789 w 3995318"/>
                  <a:gd name="connsiteY13" fmla="*/ 500432 h 2407092"/>
                  <a:gd name="connsiteX14" fmla="*/ 60176 w 3995318"/>
                  <a:gd name="connsiteY14" fmla="*/ 30355 h 2407092"/>
                  <a:gd name="connsiteX15" fmla="*/ 87174 w 3995318"/>
                  <a:gd name="connsiteY15" fmla="*/ 43698 h 2407092"/>
                  <a:gd name="connsiteX16" fmla="*/ 768136 w 3995318"/>
                  <a:gd name="connsiteY16" fmla="*/ 19608 h 2407092"/>
                  <a:gd name="connsiteX17" fmla="*/ 1130186 w 3995318"/>
                  <a:gd name="connsiteY17" fmla="*/ 30898 h 2407092"/>
                  <a:gd name="connsiteX18" fmla="*/ 1328146 w 3995318"/>
                  <a:gd name="connsiteY18" fmla="*/ 37751 h 2407092"/>
                  <a:gd name="connsiteX19" fmla="*/ 2048214 w 3995318"/>
                  <a:gd name="connsiteY19" fmla="*/ 42186 h 2407092"/>
                  <a:gd name="connsiteX20" fmla="*/ 2129253 w 3995318"/>
                  <a:gd name="connsiteY20" fmla="*/ 67988 h 2407092"/>
                  <a:gd name="connsiteX21" fmla="*/ 2332050 w 3995318"/>
                  <a:gd name="connsiteY21" fmla="*/ 18802 h 2407092"/>
                  <a:gd name="connsiteX22" fmla="*/ 2732403 w 3995318"/>
                  <a:gd name="connsiteY22" fmla="*/ 36944 h 2407092"/>
                  <a:gd name="connsiteX23" fmla="*/ 3202907 w 3995318"/>
                  <a:gd name="connsiteY23" fmla="*/ 33719 h 2407092"/>
                  <a:gd name="connsiteX24" fmla="*/ 3342808 w 3995318"/>
                  <a:gd name="connsiteY24" fmla="*/ 45412 h 2407092"/>
                  <a:gd name="connsiteX25" fmla="*/ 3729454 w 3995318"/>
                  <a:gd name="connsiteY25" fmla="*/ 77665 h 2407092"/>
                  <a:gd name="connsiteX26" fmla="*/ 3858057 w 3995318"/>
                  <a:gd name="connsiteY26" fmla="*/ 117955 h 2407092"/>
                  <a:gd name="connsiteX27" fmla="*/ 3954546 w 3995318"/>
                  <a:gd name="connsiteY27" fmla="*/ 285103 h 2407092"/>
                  <a:gd name="connsiteX28" fmla="*/ 3991729 w 3995318"/>
                  <a:gd name="connsiteY28" fmla="*/ 581908 h 2407092"/>
                  <a:gd name="connsiteX29" fmla="*/ 3980676 w 3995318"/>
                  <a:gd name="connsiteY29" fmla="*/ 880021 h 2407092"/>
                  <a:gd name="connsiteX30" fmla="*/ 3875312 w 3995318"/>
                  <a:gd name="connsiteY30" fmla="*/ 1055359 h 2407092"/>
                  <a:gd name="connsiteX31" fmla="*/ 3767565 w 3995318"/>
                  <a:gd name="connsiteY31" fmla="*/ 1374389 h 2407092"/>
                  <a:gd name="connsiteX32" fmla="*/ 3613779 w 3995318"/>
                  <a:gd name="connsiteY32" fmla="*/ 1739049 h 2407092"/>
                  <a:gd name="connsiteX33" fmla="*/ 3459570 w 3995318"/>
                  <a:gd name="connsiteY33" fmla="*/ 1939260 h 2407092"/>
                  <a:gd name="connsiteX34" fmla="*/ 3356692 w 3995318"/>
                  <a:gd name="connsiteY34" fmla="*/ 2052574 h 2407092"/>
                  <a:gd name="connsiteX35" fmla="*/ 3202907 w 3995318"/>
                  <a:gd name="connsiteY35" fmla="*/ 2264081 h 2407092"/>
                  <a:gd name="connsiteX36" fmla="*/ 3024171 w 3995318"/>
                  <a:gd name="connsiteY36" fmla="*/ 2401078 h 2407092"/>
                  <a:gd name="connsiteX37" fmla="*/ 2837615 w 3995318"/>
                  <a:gd name="connsiteY37" fmla="*/ 2385490 h 2407092"/>
                  <a:gd name="connsiteX38" fmla="*/ 2666153 w 3995318"/>
                  <a:gd name="connsiteY38" fmla="*/ 2405086 h 2407092"/>
                  <a:gd name="connsiteX39" fmla="*/ 2299796 w 3995318"/>
                  <a:gd name="connsiteY39" fmla="*/ 2388259 h 2407092"/>
                  <a:gd name="connsiteX40" fmla="*/ 2141325 w 3995318"/>
                  <a:gd name="connsiteY40" fmla="*/ 2377608 h 2407092"/>
                  <a:gd name="connsiteX41" fmla="*/ 1920020 w 3995318"/>
                  <a:gd name="connsiteY41" fmla="*/ 2370580 h 2407092"/>
                  <a:gd name="connsiteX42" fmla="*/ 1643984 w 3995318"/>
                  <a:gd name="connsiteY42" fmla="*/ 2377594 h 2407092"/>
                  <a:gd name="connsiteX43" fmla="*/ 1264382 w 3995318"/>
                  <a:gd name="connsiteY43" fmla="*/ 2222798 h 2407092"/>
                  <a:gd name="connsiteX44" fmla="*/ 1125098 w 3995318"/>
                  <a:gd name="connsiteY44" fmla="*/ 2176341 h 2407092"/>
                  <a:gd name="connsiteX45" fmla="*/ 876330 w 3995318"/>
                  <a:gd name="connsiteY45" fmla="*/ 2084950 h 2407092"/>
                  <a:gd name="connsiteX46" fmla="*/ 450760 w 3995318"/>
                  <a:gd name="connsiteY46" fmla="*/ 2016579 h 2407092"/>
                  <a:gd name="connsiteX47" fmla="*/ 111235 w 3995318"/>
                  <a:gd name="connsiteY47" fmla="*/ 2005806 h 2407092"/>
                  <a:gd name="connsiteX0" fmla="*/ 4927 w 3995318"/>
                  <a:gd name="connsiteY0" fmla="*/ 1797230 h 2407092"/>
                  <a:gd name="connsiteX1" fmla="*/ 333850 w 3995318"/>
                  <a:gd name="connsiteY1" fmla="*/ 1732715 h 2407092"/>
                  <a:gd name="connsiteX2" fmla="*/ 334345 w 3995318"/>
                  <a:gd name="connsiteY2" fmla="*/ 1725805 h 2407092"/>
                  <a:gd name="connsiteX3" fmla="*/ 660145 w 3995318"/>
                  <a:gd name="connsiteY3" fmla="*/ 1731716 h 2407092"/>
                  <a:gd name="connsiteX4" fmla="*/ 994134 w 3995318"/>
                  <a:gd name="connsiteY4" fmla="*/ 1713435 h 2407092"/>
                  <a:gd name="connsiteX5" fmla="*/ 1298888 w 3995318"/>
                  <a:gd name="connsiteY5" fmla="*/ 1791477 h 2407092"/>
                  <a:gd name="connsiteX6" fmla="*/ 1702960 w 3995318"/>
                  <a:gd name="connsiteY6" fmla="*/ 1895959 h 2407092"/>
                  <a:gd name="connsiteX7" fmla="*/ 2105900 w 3995318"/>
                  <a:gd name="connsiteY7" fmla="*/ 1942796 h 2407092"/>
                  <a:gd name="connsiteX8" fmla="*/ 2086585 w 3995318"/>
                  <a:gd name="connsiteY8" fmla="*/ 1535629 h 2407092"/>
                  <a:gd name="connsiteX9" fmla="*/ 1817568 w 3995318"/>
                  <a:gd name="connsiteY9" fmla="*/ 1204843 h 2407092"/>
                  <a:gd name="connsiteX10" fmla="*/ 1510000 w 3995318"/>
                  <a:gd name="connsiteY10" fmla="*/ 1047437 h 2407092"/>
                  <a:gd name="connsiteX11" fmla="*/ 1186243 w 3995318"/>
                  <a:gd name="connsiteY11" fmla="*/ 827836 h 2407092"/>
                  <a:gd name="connsiteX12" fmla="*/ 886007 w 3995318"/>
                  <a:gd name="connsiteY12" fmla="*/ 642847 h 2407092"/>
                  <a:gd name="connsiteX13" fmla="*/ 62789 w 3995318"/>
                  <a:gd name="connsiteY13" fmla="*/ 500432 h 2407092"/>
                  <a:gd name="connsiteX14" fmla="*/ 60176 w 3995318"/>
                  <a:gd name="connsiteY14" fmla="*/ 30355 h 2407092"/>
                  <a:gd name="connsiteX15" fmla="*/ 87174 w 3995318"/>
                  <a:gd name="connsiteY15" fmla="*/ 43698 h 2407092"/>
                  <a:gd name="connsiteX16" fmla="*/ 768136 w 3995318"/>
                  <a:gd name="connsiteY16" fmla="*/ 19608 h 2407092"/>
                  <a:gd name="connsiteX17" fmla="*/ 1130186 w 3995318"/>
                  <a:gd name="connsiteY17" fmla="*/ 30898 h 2407092"/>
                  <a:gd name="connsiteX18" fmla="*/ 1328146 w 3995318"/>
                  <a:gd name="connsiteY18" fmla="*/ 37751 h 2407092"/>
                  <a:gd name="connsiteX19" fmla="*/ 2048214 w 3995318"/>
                  <a:gd name="connsiteY19" fmla="*/ 42186 h 2407092"/>
                  <a:gd name="connsiteX20" fmla="*/ 2129253 w 3995318"/>
                  <a:gd name="connsiteY20" fmla="*/ 67988 h 2407092"/>
                  <a:gd name="connsiteX21" fmla="*/ 2332050 w 3995318"/>
                  <a:gd name="connsiteY21" fmla="*/ 18802 h 2407092"/>
                  <a:gd name="connsiteX22" fmla="*/ 2732403 w 3995318"/>
                  <a:gd name="connsiteY22" fmla="*/ 36944 h 2407092"/>
                  <a:gd name="connsiteX23" fmla="*/ 3202907 w 3995318"/>
                  <a:gd name="connsiteY23" fmla="*/ 33719 h 2407092"/>
                  <a:gd name="connsiteX24" fmla="*/ 3342808 w 3995318"/>
                  <a:gd name="connsiteY24" fmla="*/ 45412 h 2407092"/>
                  <a:gd name="connsiteX25" fmla="*/ 3729454 w 3995318"/>
                  <a:gd name="connsiteY25" fmla="*/ 77665 h 2407092"/>
                  <a:gd name="connsiteX26" fmla="*/ 3858057 w 3995318"/>
                  <a:gd name="connsiteY26" fmla="*/ 117955 h 2407092"/>
                  <a:gd name="connsiteX27" fmla="*/ 3954546 w 3995318"/>
                  <a:gd name="connsiteY27" fmla="*/ 285103 h 2407092"/>
                  <a:gd name="connsiteX28" fmla="*/ 3991729 w 3995318"/>
                  <a:gd name="connsiteY28" fmla="*/ 581908 h 2407092"/>
                  <a:gd name="connsiteX29" fmla="*/ 3980676 w 3995318"/>
                  <a:gd name="connsiteY29" fmla="*/ 880021 h 2407092"/>
                  <a:gd name="connsiteX30" fmla="*/ 3875312 w 3995318"/>
                  <a:gd name="connsiteY30" fmla="*/ 1055359 h 2407092"/>
                  <a:gd name="connsiteX31" fmla="*/ 3613779 w 3995318"/>
                  <a:gd name="connsiteY31" fmla="*/ 1739049 h 2407092"/>
                  <a:gd name="connsiteX32" fmla="*/ 3459570 w 3995318"/>
                  <a:gd name="connsiteY32" fmla="*/ 1939260 h 2407092"/>
                  <a:gd name="connsiteX33" fmla="*/ 3356692 w 3995318"/>
                  <a:gd name="connsiteY33" fmla="*/ 2052574 h 2407092"/>
                  <a:gd name="connsiteX34" fmla="*/ 3202907 w 3995318"/>
                  <a:gd name="connsiteY34" fmla="*/ 2264081 h 2407092"/>
                  <a:gd name="connsiteX35" fmla="*/ 3024171 w 3995318"/>
                  <a:gd name="connsiteY35" fmla="*/ 2401078 h 2407092"/>
                  <a:gd name="connsiteX36" fmla="*/ 2837615 w 3995318"/>
                  <a:gd name="connsiteY36" fmla="*/ 2385490 h 2407092"/>
                  <a:gd name="connsiteX37" fmla="*/ 2666153 w 3995318"/>
                  <a:gd name="connsiteY37" fmla="*/ 2405086 h 2407092"/>
                  <a:gd name="connsiteX38" fmla="*/ 2299796 w 3995318"/>
                  <a:gd name="connsiteY38" fmla="*/ 2388259 h 2407092"/>
                  <a:gd name="connsiteX39" fmla="*/ 2141325 w 3995318"/>
                  <a:gd name="connsiteY39" fmla="*/ 2377608 h 2407092"/>
                  <a:gd name="connsiteX40" fmla="*/ 1920020 w 3995318"/>
                  <a:gd name="connsiteY40" fmla="*/ 2370580 h 2407092"/>
                  <a:gd name="connsiteX41" fmla="*/ 1643984 w 3995318"/>
                  <a:gd name="connsiteY41" fmla="*/ 2377594 h 2407092"/>
                  <a:gd name="connsiteX42" fmla="*/ 1264382 w 3995318"/>
                  <a:gd name="connsiteY42" fmla="*/ 2222798 h 2407092"/>
                  <a:gd name="connsiteX43" fmla="*/ 1125098 w 3995318"/>
                  <a:gd name="connsiteY43" fmla="*/ 2176341 h 2407092"/>
                  <a:gd name="connsiteX44" fmla="*/ 876330 w 3995318"/>
                  <a:gd name="connsiteY44" fmla="*/ 2084950 h 2407092"/>
                  <a:gd name="connsiteX45" fmla="*/ 450760 w 3995318"/>
                  <a:gd name="connsiteY45" fmla="*/ 2016579 h 2407092"/>
                  <a:gd name="connsiteX46" fmla="*/ 111235 w 3995318"/>
                  <a:gd name="connsiteY46" fmla="*/ 2005806 h 2407092"/>
                  <a:gd name="connsiteX0" fmla="*/ 4927 w 4013044"/>
                  <a:gd name="connsiteY0" fmla="*/ 1797230 h 2407092"/>
                  <a:gd name="connsiteX1" fmla="*/ 333850 w 4013044"/>
                  <a:gd name="connsiteY1" fmla="*/ 1732715 h 2407092"/>
                  <a:gd name="connsiteX2" fmla="*/ 334345 w 4013044"/>
                  <a:gd name="connsiteY2" fmla="*/ 1725805 h 2407092"/>
                  <a:gd name="connsiteX3" fmla="*/ 660145 w 4013044"/>
                  <a:gd name="connsiteY3" fmla="*/ 1731716 h 2407092"/>
                  <a:gd name="connsiteX4" fmla="*/ 994134 w 4013044"/>
                  <a:gd name="connsiteY4" fmla="*/ 1713435 h 2407092"/>
                  <a:gd name="connsiteX5" fmla="*/ 1298888 w 4013044"/>
                  <a:gd name="connsiteY5" fmla="*/ 1791477 h 2407092"/>
                  <a:gd name="connsiteX6" fmla="*/ 1702960 w 4013044"/>
                  <a:gd name="connsiteY6" fmla="*/ 1895959 h 2407092"/>
                  <a:gd name="connsiteX7" fmla="*/ 2105900 w 4013044"/>
                  <a:gd name="connsiteY7" fmla="*/ 1942796 h 2407092"/>
                  <a:gd name="connsiteX8" fmla="*/ 2086585 w 4013044"/>
                  <a:gd name="connsiteY8" fmla="*/ 1535629 h 2407092"/>
                  <a:gd name="connsiteX9" fmla="*/ 1817568 w 4013044"/>
                  <a:gd name="connsiteY9" fmla="*/ 1204843 h 2407092"/>
                  <a:gd name="connsiteX10" fmla="*/ 1510000 w 4013044"/>
                  <a:gd name="connsiteY10" fmla="*/ 1047437 h 2407092"/>
                  <a:gd name="connsiteX11" fmla="*/ 1186243 w 4013044"/>
                  <a:gd name="connsiteY11" fmla="*/ 827836 h 2407092"/>
                  <a:gd name="connsiteX12" fmla="*/ 886007 w 4013044"/>
                  <a:gd name="connsiteY12" fmla="*/ 642847 h 2407092"/>
                  <a:gd name="connsiteX13" fmla="*/ 62789 w 4013044"/>
                  <a:gd name="connsiteY13" fmla="*/ 500432 h 2407092"/>
                  <a:gd name="connsiteX14" fmla="*/ 60176 w 4013044"/>
                  <a:gd name="connsiteY14" fmla="*/ 30355 h 2407092"/>
                  <a:gd name="connsiteX15" fmla="*/ 87174 w 4013044"/>
                  <a:gd name="connsiteY15" fmla="*/ 43698 h 2407092"/>
                  <a:gd name="connsiteX16" fmla="*/ 768136 w 4013044"/>
                  <a:gd name="connsiteY16" fmla="*/ 19608 h 2407092"/>
                  <a:gd name="connsiteX17" fmla="*/ 1130186 w 4013044"/>
                  <a:gd name="connsiteY17" fmla="*/ 30898 h 2407092"/>
                  <a:gd name="connsiteX18" fmla="*/ 1328146 w 4013044"/>
                  <a:gd name="connsiteY18" fmla="*/ 37751 h 2407092"/>
                  <a:gd name="connsiteX19" fmla="*/ 2048214 w 4013044"/>
                  <a:gd name="connsiteY19" fmla="*/ 42186 h 2407092"/>
                  <a:gd name="connsiteX20" fmla="*/ 2129253 w 4013044"/>
                  <a:gd name="connsiteY20" fmla="*/ 67988 h 2407092"/>
                  <a:gd name="connsiteX21" fmla="*/ 2332050 w 4013044"/>
                  <a:gd name="connsiteY21" fmla="*/ 18802 h 2407092"/>
                  <a:gd name="connsiteX22" fmla="*/ 2732403 w 4013044"/>
                  <a:gd name="connsiteY22" fmla="*/ 36944 h 2407092"/>
                  <a:gd name="connsiteX23" fmla="*/ 3202907 w 4013044"/>
                  <a:gd name="connsiteY23" fmla="*/ 33719 h 2407092"/>
                  <a:gd name="connsiteX24" fmla="*/ 3342808 w 4013044"/>
                  <a:gd name="connsiteY24" fmla="*/ 45412 h 2407092"/>
                  <a:gd name="connsiteX25" fmla="*/ 3729454 w 4013044"/>
                  <a:gd name="connsiteY25" fmla="*/ 77665 h 2407092"/>
                  <a:gd name="connsiteX26" fmla="*/ 3858057 w 4013044"/>
                  <a:gd name="connsiteY26" fmla="*/ 117955 h 2407092"/>
                  <a:gd name="connsiteX27" fmla="*/ 3954546 w 4013044"/>
                  <a:gd name="connsiteY27" fmla="*/ 285103 h 2407092"/>
                  <a:gd name="connsiteX28" fmla="*/ 3991729 w 4013044"/>
                  <a:gd name="connsiteY28" fmla="*/ 581908 h 2407092"/>
                  <a:gd name="connsiteX29" fmla="*/ 3980676 w 4013044"/>
                  <a:gd name="connsiteY29" fmla="*/ 880021 h 2407092"/>
                  <a:gd name="connsiteX30" fmla="*/ 3613779 w 4013044"/>
                  <a:gd name="connsiteY30" fmla="*/ 1739049 h 2407092"/>
                  <a:gd name="connsiteX31" fmla="*/ 3459570 w 4013044"/>
                  <a:gd name="connsiteY31" fmla="*/ 1939260 h 2407092"/>
                  <a:gd name="connsiteX32" fmla="*/ 3356692 w 4013044"/>
                  <a:gd name="connsiteY32" fmla="*/ 2052574 h 2407092"/>
                  <a:gd name="connsiteX33" fmla="*/ 3202907 w 4013044"/>
                  <a:gd name="connsiteY33" fmla="*/ 2264081 h 2407092"/>
                  <a:gd name="connsiteX34" fmla="*/ 3024171 w 4013044"/>
                  <a:gd name="connsiteY34" fmla="*/ 2401078 h 2407092"/>
                  <a:gd name="connsiteX35" fmla="*/ 2837615 w 4013044"/>
                  <a:gd name="connsiteY35" fmla="*/ 2385490 h 2407092"/>
                  <a:gd name="connsiteX36" fmla="*/ 2666153 w 4013044"/>
                  <a:gd name="connsiteY36" fmla="*/ 2405086 h 2407092"/>
                  <a:gd name="connsiteX37" fmla="*/ 2299796 w 4013044"/>
                  <a:gd name="connsiteY37" fmla="*/ 2388259 h 2407092"/>
                  <a:gd name="connsiteX38" fmla="*/ 2141325 w 4013044"/>
                  <a:gd name="connsiteY38" fmla="*/ 2377608 h 2407092"/>
                  <a:gd name="connsiteX39" fmla="*/ 1920020 w 4013044"/>
                  <a:gd name="connsiteY39" fmla="*/ 2370580 h 2407092"/>
                  <a:gd name="connsiteX40" fmla="*/ 1643984 w 4013044"/>
                  <a:gd name="connsiteY40" fmla="*/ 2377594 h 2407092"/>
                  <a:gd name="connsiteX41" fmla="*/ 1264382 w 4013044"/>
                  <a:gd name="connsiteY41" fmla="*/ 2222798 h 2407092"/>
                  <a:gd name="connsiteX42" fmla="*/ 1125098 w 4013044"/>
                  <a:gd name="connsiteY42" fmla="*/ 2176341 h 2407092"/>
                  <a:gd name="connsiteX43" fmla="*/ 876330 w 4013044"/>
                  <a:gd name="connsiteY43" fmla="*/ 2084950 h 2407092"/>
                  <a:gd name="connsiteX44" fmla="*/ 450760 w 4013044"/>
                  <a:gd name="connsiteY44" fmla="*/ 2016579 h 2407092"/>
                  <a:gd name="connsiteX45" fmla="*/ 111235 w 4013044"/>
                  <a:gd name="connsiteY45" fmla="*/ 2005806 h 2407092"/>
                  <a:gd name="connsiteX0" fmla="*/ 4927 w 4013134"/>
                  <a:gd name="connsiteY0" fmla="*/ 1797230 h 2407092"/>
                  <a:gd name="connsiteX1" fmla="*/ 333850 w 4013134"/>
                  <a:gd name="connsiteY1" fmla="*/ 1732715 h 2407092"/>
                  <a:gd name="connsiteX2" fmla="*/ 334345 w 4013134"/>
                  <a:gd name="connsiteY2" fmla="*/ 1725805 h 2407092"/>
                  <a:gd name="connsiteX3" fmla="*/ 660145 w 4013134"/>
                  <a:gd name="connsiteY3" fmla="*/ 1731716 h 2407092"/>
                  <a:gd name="connsiteX4" fmla="*/ 994134 w 4013134"/>
                  <a:gd name="connsiteY4" fmla="*/ 1713435 h 2407092"/>
                  <a:gd name="connsiteX5" fmla="*/ 1298888 w 4013134"/>
                  <a:gd name="connsiteY5" fmla="*/ 1791477 h 2407092"/>
                  <a:gd name="connsiteX6" fmla="*/ 1702960 w 4013134"/>
                  <a:gd name="connsiteY6" fmla="*/ 1895959 h 2407092"/>
                  <a:gd name="connsiteX7" fmla="*/ 2105900 w 4013134"/>
                  <a:gd name="connsiteY7" fmla="*/ 1942796 h 2407092"/>
                  <a:gd name="connsiteX8" fmla="*/ 2086585 w 4013134"/>
                  <a:gd name="connsiteY8" fmla="*/ 1535629 h 2407092"/>
                  <a:gd name="connsiteX9" fmla="*/ 1817568 w 4013134"/>
                  <a:gd name="connsiteY9" fmla="*/ 1204843 h 2407092"/>
                  <a:gd name="connsiteX10" fmla="*/ 1510000 w 4013134"/>
                  <a:gd name="connsiteY10" fmla="*/ 1047437 h 2407092"/>
                  <a:gd name="connsiteX11" fmla="*/ 1186243 w 4013134"/>
                  <a:gd name="connsiteY11" fmla="*/ 827836 h 2407092"/>
                  <a:gd name="connsiteX12" fmla="*/ 886007 w 4013134"/>
                  <a:gd name="connsiteY12" fmla="*/ 642847 h 2407092"/>
                  <a:gd name="connsiteX13" fmla="*/ 62789 w 4013134"/>
                  <a:gd name="connsiteY13" fmla="*/ 500432 h 2407092"/>
                  <a:gd name="connsiteX14" fmla="*/ 60176 w 4013134"/>
                  <a:gd name="connsiteY14" fmla="*/ 30355 h 2407092"/>
                  <a:gd name="connsiteX15" fmla="*/ 87174 w 4013134"/>
                  <a:gd name="connsiteY15" fmla="*/ 43698 h 2407092"/>
                  <a:gd name="connsiteX16" fmla="*/ 768136 w 4013134"/>
                  <a:gd name="connsiteY16" fmla="*/ 19608 h 2407092"/>
                  <a:gd name="connsiteX17" fmla="*/ 1130186 w 4013134"/>
                  <a:gd name="connsiteY17" fmla="*/ 30898 h 2407092"/>
                  <a:gd name="connsiteX18" fmla="*/ 1328146 w 4013134"/>
                  <a:gd name="connsiteY18" fmla="*/ 37751 h 2407092"/>
                  <a:gd name="connsiteX19" fmla="*/ 2048214 w 4013134"/>
                  <a:gd name="connsiteY19" fmla="*/ 42186 h 2407092"/>
                  <a:gd name="connsiteX20" fmla="*/ 2129253 w 4013134"/>
                  <a:gd name="connsiteY20" fmla="*/ 67988 h 2407092"/>
                  <a:gd name="connsiteX21" fmla="*/ 2332050 w 4013134"/>
                  <a:gd name="connsiteY21" fmla="*/ 18802 h 2407092"/>
                  <a:gd name="connsiteX22" fmla="*/ 2732403 w 4013134"/>
                  <a:gd name="connsiteY22" fmla="*/ 36944 h 2407092"/>
                  <a:gd name="connsiteX23" fmla="*/ 3202907 w 4013134"/>
                  <a:gd name="connsiteY23" fmla="*/ 33719 h 2407092"/>
                  <a:gd name="connsiteX24" fmla="*/ 3342808 w 4013134"/>
                  <a:gd name="connsiteY24" fmla="*/ 45412 h 2407092"/>
                  <a:gd name="connsiteX25" fmla="*/ 3729454 w 4013134"/>
                  <a:gd name="connsiteY25" fmla="*/ 77665 h 2407092"/>
                  <a:gd name="connsiteX26" fmla="*/ 3858057 w 4013134"/>
                  <a:gd name="connsiteY26" fmla="*/ 117955 h 2407092"/>
                  <a:gd name="connsiteX27" fmla="*/ 3954546 w 4013134"/>
                  <a:gd name="connsiteY27" fmla="*/ 285103 h 2407092"/>
                  <a:gd name="connsiteX28" fmla="*/ 3991729 w 4013134"/>
                  <a:gd name="connsiteY28" fmla="*/ 581908 h 2407092"/>
                  <a:gd name="connsiteX29" fmla="*/ 3613779 w 4013134"/>
                  <a:gd name="connsiteY29" fmla="*/ 1739049 h 2407092"/>
                  <a:gd name="connsiteX30" fmla="*/ 3459570 w 4013134"/>
                  <a:gd name="connsiteY30" fmla="*/ 1939260 h 2407092"/>
                  <a:gd name="connsiteX31" fmla="*/ 3356692 w 4013134"/>
                  <a:gd name="connsiteY31" fmla="*/ 2052574 h 2407092"/>
                  <a:gd name="connsiteX32" fmla="*/ 3202907 w 4013134"/>
                  <a:gd name="connsiteY32" fmla="*/ 2264081 h 2407092"/>
                  <a:gd name="connsiteX33" fmla="*/ 3024171 w 4013134"/>
                  <a:gd name="connsiteY33" fmla="*/ 2401078 h 2407092"/>
                  <a:gd name="connsiteX34" fmla="*/ 2837615 w 4013134"/>
                  <a:gd name="connsiteY34" fmla="*/ 2385490 h 2407092"/>
                  <a:gd name="connsiteX35" fmla="*/ 2666153 w 4013134"/>
                  <a:gd name="connsiteY35" fmla="*/ 2405086 h 2407092"/>
                  <a:gd name="connsiteX36" fmla="*/ 2299796 w 4013134"/>
                  <a:gd name="connsiteY36" fmla="*/ 2388259 h 2407092"/>
                  <a:gd name="connsiteX37" fmla="*/ 2141325 w 4013134"/>
                  <a:gd name="connsiteY37" fmla="*/ 2377608 h 2407092"/>
                  <a:gd name="connsiteX38" fmla="*/ 1920020 w 4013134"/>
                  <a:gd name="connsiteY38" fmla="*/ 2370580 h 2407092"/>
                  <a:gd name="connsiteX39" fmla="*/ 1643984 w 4013134"/>
                  <a:gd name="connsiteY39" fmla="*/ 2377594 h 2407092"/>
                  <a:gd name="connsiteX40" fmla="*/ 1264382 w 4013134"/>
                  <a:gd name="connsiteY40" fmla="*/ 2222798 h 2407092"/>
                  <a:gd name="connsiteX41" fmla="*/ 1125098 w 4013134"/>
                  <a:gd name="connsiteY41" fmla="*/ 2176341 h 2407092"/>
                  <a:gd name="connsiteX42" fmla="*/ 876330 w 4013134"/>
                  <a:gd name="connsiteY42" fmla="*/ 2084950 h 2407092"/>
                  <a:gd name="connsiteX43" fmla="*/ 450760 w 4013134"/>
                  <a:gd name="connsiteY43" fmla="*/ 2016579 h 2407092"/>
                  <a:gd name="connsiteX44" fmla="*/ 111235 w 4013134"/>
                  <a:gd name="connsiteY44" fmla="*/ 2005806 h 2407092"/>
                  <a:gd name="connsiteX0" fmla="*/ 4927 w 3964142"/>
                  <a:gd name="connsiteY0" fmla="*/ 1797230 h 2407092"/>
                  <a:gd name="connsiteX1" fmla="*/ 333850 w 3964142"/>
                  <a:gd name="connsiteY1" fmla="*/ 1732715 h 2407092"/>
                  <a:gd name="connsiteX2" fmla="*/ 334345 w 3964142"/>
                  <a:gd name="connsiteY2" fmla="*/ 1725805 h 2407092"/>
                  <a:gd name="connsiteX3" fmla="*/ 660145 w 3964142"/>
                  <a:gd name="connsiteY3" fmla="*/ 1731716 h 2407092"/>
                  <a:gd name="connsiteX4" fmla="*/ 994134 w 3964142"/>
                  <a:gd name="connsiteY4" fmla="*/ 1713435 h 2407092"/>
                  <a:gd name="connsiteX5" fmla="*/ 1298888 w 3964142"/>
                  <a:gd name="connsiteY5" fmla="*/ 1791477 h 2407092"/>
                  <a:gd name="connsiteX6" fmla="*/ 1702960 w 3964142"/>
                  <a:gd name="connsiteY6" fmla="*/ 1895959 h 2407092"/>
                  <a:gd name="connsiteX7" fmla="*/ 2105900 w 3964142"/>
                  <a:gd name="connsiteY7" fmla="*/ 1942796 h 2407092"/>
                  <a:gd name="connsiteX8" fmla="*/ 2086585 w 3964142"/>
                  <a:gd name="connsiteY8" fmla="*/ 1535629 h 2407092"/>
                  <a:gd name="connsiteX9" fmla="*/ 1817568 w 3964142"/>
                  <a:gd name="connsiteY9" fmla="*/ 1204843 h 2407092"/>
                  <a:gd name="connsiteX10" fmla="*/ 1510000 w 3964142"/>
                  <a:gd name="connsiteY10" fmla="*/ 1047437 h 2407092"/>
                  <a:gd name="connsiteX11" fmla="*/ 1186243 w 3964142"/>
                  <a:gd name="connsiteY11" fmla="*/ 827836 h 2407092"/>
                  <a:gd name="connsiteX12" fmla="*/ 886007 w 3964142"/>
                  <a:gd name="connsiteY12" fmla="*/ 642847 h 2407092"/>
                  <a:gd name="connsiteX13" fmla="*/ 62789 w 3964142"/>
                  <a:gd name="connsiteY13" fmla="*/ 500432 h 2407092"/>
                  <a:gd name="connsiteX14" fmla="*/ 60176 w 3964142"/>
                  <a:gd name="connsiteY14" fmla="*/ 30355 h 2407092"/>
                  <a:gd name="connsiteX15" fmla="*/ 87174 w 3964142"/>
                  <a:gd name="connsiteY15" fmla="*/ 43698 h 2407092"/>
                  <a:gd name="connsiteX16" fmla="*/ 768136 w 3964142"/>
                  <a:gd name="connsiteY16" fmla="*/ 19608 h 2407092"/>
                  <a:gd name="connsiteX17" fmla="*/ 1130186 w 3964142"/>
                  <a:gd name="connsiteY17" fmla="*/ 30898 h 2407092"/>
                  <a:gd name="connsiteX18" fmla="*/ 1328146 w 3964142"/>
                  <a:gd name="connsiteY18" fmla="*/ 37751 h 2407092"/>
                  <a:gd name="connsiteX19" fmla="*/ 2048214 w 3964142"/>
                  <a:gd name="connsiteY19" fmla="*/ 42186 h 2407092"/>
                  <a:gd name="connsiteX20" fmla="*/ 2129253 w 3964142"/>
                  <a:gd name="connsiteY20" fmla="*/ 67988 h 2407092"/>
                  <a:gd name="connsiteX21" fmla="*/ 2332050 w 3964142"/>
                  <a:gd name="connsiteY21" fmla="*/ 18802 h 2407092"/>
                  <a:gd name="connsiteX22" fmla="*/ 2732403 w 3964142"/>
                  <a:gd name="connsiteY22" fmla="*/ 36944 h 2407092"/>
                  <a:gd name="connsiteX23" fmla="*/ 3202907 w 3964142"/>
                  <a:gd name="connsiteY23" fmla="*/ 33719 h 2407092"/>
                  <a:gd name="connsiteX24" fmla="*/ 3342808 w 3964142"/>
                  <a:gd name="connsiteY24" fmla="*/ 45412 h 2407092"/>
                  <a:gd name="connsiteX25" fmla="*/ 3729454 w 3964142"/>
                  <a:gd name="connsiteY25" fmla="*/ 77665 h 2407092"/>
                  <a:gd name="connsiteX26" fmla="*/ 3858057 w 3964142"/>
                  <a:gd name="connsiteY26" fmla="*/ 117955 h 2407092"/>
                  <a:gd name="connsiteX27" fmla="*/ 3954546 w 3964142"/>
                  <a:gd name="connsiteY27" fmla="*/ 285103 h 2407092"/>
                  <a:gd name="connsiteX28" fmla="*/ 3613779 w 3964142"/>
                  <a:gd name="connsiteY28" fmla="*/ 1739049 h 2407092"/>
                  <a:gd name="connsiteX29" fmla="*/ 3459570 w 3964142"/>
                  <a:gd name="connsiteY29" fmla="*/ 1939260 h 2407092"/>
                  <a:gd name="connsiteX30" fmla="*/ 3356692 w 3964142"/>
                  <a:gd name="connsiteY30" fmla="*/ 2052574 h 2407092"/>
                  <a:gd name="connsiteX31" fmla="*/ 3202907 w 3964142"/>
                  <a:gd name="connsiteY31" fmla="*/ 2264081 h 2407092"/>
                  <a:gd name="connsiteX32" fmla="*/ 3024171 w 3964142"/>
                  <a:gd name="connsiteY32" fmla="*/ 2401078 h 2407092"/>
                  <a:gd name="connsiteX33" fmla="*/ 2837615 w 3964142"/>
                  <a:gd name="connsiteY33" fmla="*/ 2385490 h 2407092"/>
                  <a:gd name="connsiteX34" fmla="*/ 2666153 w 3964142"/>
                  <a:gd name="connsiteY34" fmla="*/ 2405086 h 2407092"/>
                  <a:gd name="connsiteX35" fmla="*/ 2299796 w 3964142"/>
                  <a:gd name="connsiteY35" fmla="*/ 2388259 h 2407092"/>
                  <a:gd name="connsiteX36" fmla="*/ 2141325 w 3964142"/>
                  <a:gd name="connsiteY36" fmla="*/ 2377608 h 2407092"/>
                  <a:gd name="connsiteX37" fmla="*/ 1920020 w 3964142"/>
                  <a:gd name="connsiteY37" fmla="*/ 2370580 h 2407092"/>
                  <a:gd name="connsiteX38" fmla="*/ 1643984 w 3964142"/>
                  <a:gd name="connsiteY38" fmla="*/ 2377594 h 2407092"/>
                  <a:gd name="connsiteX39" fmla="*/ 1264382 w 3964142"/>
                  <a:gd name="connsiteY39" fmla="*/ 2222798 h 2407092"/>
                  <a:gd name="connsiteX40" fmla="*/ 1125098 w 3964142"/>
                  <a:gd name="connsiteY40" fmla="*/ 2176341 h 2407092"/>
                  <a:gd name="connsiteX41" fmla="*/ 876330 w 3964142"/>
                  <a:gd name="connsiteY41" fmla="*/ 2084950 h 2407092"/>
                  <a:gd name="connsiteX42" fmla="*/ 450760 w 3964142"/>
                  <a:gd name="connsiteY42" fmla="*/ 2016579 h 2407092"/>
                  <a:gd name="connsiteX43" fmla="*/ 111235 w 3964142"/>
                  <a:gd name="connsiteY43" fmla="*/ 2005806 h 2407092"/>
                  <a:gd name="connsiteX0" fmla="*/ 4927 w 3860942"/>
                  <a:gd name="connsiteY0" fmla="*/ 1808534 h 2418396"/>
                  <a:gd name="connsiteX1" fmla="*/ 333850 w 3860942"/>
                  <a:gd name="connsiteY1" fmla="*/ 1744019 h 2418396"/>
                  <a:gd name="connsiteX2" fmla="*/ 334345 w 3860942"/>
                  <a:gd name="connsiteY2" fmla="*/ 1737109 h 2418396"/>
                  <a:gd name="connsiteX3" fmla="*/ 660145 w 3860942"/>
                  <a:gd name="connsiteY3" fmla="*/ 1743020 h 2418396"/>
                  <a:gd name="connsiteX4" fmla="*/ 994134 w 3860942"/>
                  <a:gd name="connsiteY4" fmla="*/ 1724739 h 2418396"/>
                  <a:gd name="connsiteX5" fmla="*/ 1298888 w 3860942"/>
                  <a:gd name="connsiteY5" fmla="*/ 1802781 h 2418396"/>
                  <a:gd name="connsiteX6" fmla="*/ 1702960 w 3860942"/>
                  <a:gd name="connsiteY6" fmla="*/ 1907263 h 2418396"/>
                  <a:gd name="connsiteX7" fmla="*/ 2105900 w 3860942"/>
                  <a:gd name="connsiteY7" fmla="*/ 1954100 h 2418396"/>
                  <a:gd name="connsiteX8" fmla="*/ 2086585 w 3860942"/>
                  <a:gd name="connsiteY8" fmla="*/ 1546933 h 2418396"/>
                  <a:gd name="connsiteX9" fmla="*/ 1817568 w 3860942"/>
                  <a:gd name="connsiteY9" fmla="*/ 1216147 h 2418396"/>
                  <a:gd name="connsiteX10" fmla="*/ 1510000 w 3860942"/>
                  <a:gd name="connsiteY10" fmla="*/ 1058741 h 2418396"/>
                  <a:gd name="connsiteX11" fmla="*/ 1186243 w 3860942"/>
                  <a:gd name="connsiteY11" fmla="*/ 839140 h 2418396"/>
                  <a:gd name="connsiteX12" fmla="*/ 886007 w 3860942"/>
                  <a:gd name="connsiteY12" fmla="*/ 654151 h 2418396"/>
                  <a:gd name="connsiteX13" fmla="*/ 62789 w 3860942"/>
                  <a:gd name="connsiteY13" fmla="*/ 511736 h 2418396"/>
                  <a:gd name="connsiteX14" fmla="*/ 60176 w 3860942"/>
                  <a:gd name="connsiteY14" fmla="*/ 41659 h 2418396"/>
                  <a:gd name="connsiteX15" fmla="*/ 87174 w 3860942"/>
                  <a:gd name="connsiteY15" fmla="*/ 55002 h 2418396"/>
                  <a:gd name="connsiteX16" fmla="*/ 768136 w 3860942"/>
                  <a:gd name="connsiteY16" fmla="*/ 30912 h 2418396"/>
                  <a:gd name="connsiteX17" fmla="*/ 1130186 w 3860942"/>
                  <a:gd name="connsiteY17" fmla="*/ 42202 h 2418396"/>
                  <a:gd name="connsiteX18" fmla="*/ 1328146 w 3860942"/>
                  <a:gd name="connsiteY18" fmla="*/ 49055 h 2418396"/>
                  <a:gd name="connsiteX19" fmla="*/ 2048214 w 3860942"/>
                  <a:gd name="connsiteY19" fmla="*/ 53490 h 2418396"/>
                  <a:gd name="connsiteX20" fmla="*/ 2129253 w 3860942"/>
                  <a:gd name="connsiteY20" fmla="*/ 79292 h 2418396"/>
                  <a:gd name="connsiteX21" fmla="*/ 2332050 w 3860942"/>
                  <a:gd name="connsiteY21" fmla="*/ 30106 h 2418396"/>
                  <a:gd name="connsiteX22" fmla="*/ 2732403 w 3860942"/>
                  <a:gd name="connsiteY22" fmla="*/ 48248 h 2418396"/>
                  <a:gd name="connsiteX23" fmla="*/ 3202907 w 3860942"/>
                  <a:gd name="connsiteY23" fmla="*/ 45023 h 2418396"/>
                  <a:gd name="connsiteX24" fmla="*/ 3342808 w 3860942"/>
                  <a:gd name="connsiteY24" fmla="*/ 56716 h 2418396"/>
                  <a:gd name="connsiteX25" fmla="*/ 3729454 w 3860942"/>
                  <a:gd name="connsiteY25" fmla="*/ 88969 h 2418396"/>
                  <a:gd name="connsiteX26" fmla="*/ 3858057 w 3860942"/>
                  <a:gd name="connsiteY26" fmla="*/ 129259 h 2418396"/>
                  <a:gd name="connsiteX27" fmla="*/ 3613779 w 3860942"/>
                  <a:gd name="connsiteY27" fmla="*/ 1750353 h 2418396"/>
                  <a:gd name="connsiteX28" fmla="*/ 3459570 w 3860942"/>
                  <a:gd name="connsiteY28" fmla="*/ 1950564 h 2418396"/>
                  <a:gd name="connsiteX29" fmla="*/ 3356692 w 3860942"/>
                  <a:gd name="connsiteY29" fmla="*/ 2063878 h 2418396"/>
                  <a:gd name="connsiteX30" fmla="*/ 3202907 w 3860942"/>
                  <a:gd name="connsiteY30" fmla="*/ 2275385 h 2418396"/>
                  <a:gd name="connsiteX31" fmla="*/ 3024171 w 3860942"/>
                  <a:gd name="connsiteY31" fmla="*/ 2412382 h 2418396"/>
                  <a:gd name="connsiteX32" fmla="*/ 2837615 w 3860942"/>
                  <a:gd name="connsiteY32" fmla="*/ 2396794 h 2418396"/>
                  <a:gd name="connsiteX33" fmla="*/ 2666153 w 3860942"/>
                  <a:gd name="connsiteY33" fmla="*/ 2416390 h 2418396"/>
                  <a:gd name="connsiteX34" fmla="*/ 2299796 w 3860942"/>
                  <a:gd name="connsiteY34" fmla="*/ 2399563 h 2418396"/>
                  <a:gd name="connsiteX35" fmla="*/ 2141325 w 3860942"/>
                  <a:gd name="connsiteY35" fmla="*/ 2388912 h 2418396"/>
                  <a:gd name="connsiteX36" fmla="*/ 1920020 w 3860942"/>
                  <a:gd name="connsiteY36" fmla="*/ 2381884 h 2418396"/>
                  <a:gd name="connsiteX37" fmla="*/ 1643984 w 3860942"/>
                  <a:gd name="connsiteY37" fmla="*/ 2388898 h 2418396"/>
                  <a:gd name="connsiteX38" fmla="*/ 1264382 w 3860942"/>
                  <a:gd name="connsiteY38" fmla="*/ 2234102 h 2418396"/>
                  <a:gd name="connsiteX39" fmla="*/ 1125098 w 3860942"/>
                  <a:gd name="connsiteY39" fmla="*/ 2187645 h 2418396"/>
                  <a:gd name="connsiteX40" fmla="*/ 876330 w 3860942"/>
                  <a:gd name="connsiteY40" fmla="*/ 2096254 h 2418396"/>
                  <a:gd name="connsiteX41" fmla="*/ 450760 w 3860942"/>
                  <a:gd name="connsiteY41" fmla="*/ 2027883 h 2418396"/>
                  <a:gd name="connsiteX42" fmla="*/ 111235 w 3860942"/>
                  <a:gd name="connsiteY42" fmla="*/ 2017110 h 2418396"/>
                  <a:gd name="connsiteX0" fmla="*/ 4927 w 3739716"/>
                  <a:gd name="connsiteY0" fmla="*/ 1852153 h 2462015"/>
                  <a:gd name="connsiteX1" fmla="*/ 333850 w 3739716"/>
                  <a:gd name="connsiteY1" fmla="*/ 1787638 h 2462015"/>
                  <a:gd name="connsiteX2" fmla="*/ 334345 w 3739716"/>
                  <a:gd name="connsiteY2" fmla="*/ 1780728 h 2462015"/>
                  <a:gd name="connsiteX3" fmla="*/ 660145 w 3739716"/>
                  <a:gd name="connsiteY3" fmla="*/ 1786639 h 2462015"/>
                  <a:gd name="connsiteX4" fmla="*/ 994134 w 3739716"/>
                  <a:gd name="connsiteY4" fmla="*/ 1768358 h 2462015"/>
                  <a:gd name="connsiteX5" fmla="*/ 1298888 w 3739716"/>
                  <a:gd name="connsiteY5" fmla="*/ 1846400 h 2462015"/>
                  <a:gd name="connsiteX6" fmla="*/ 1702960 w 3739716"/>
                  <a:gd name="connsiteY6" fmla="*/ 1950882 h 2462015"/>
                  <a:gd name="connsiteX7" fmla="*/ 2105900 w 3739716"/>
                  <a:gd name="connsiteY7" fmla="*/ 1997719 h 2462015"/>
                  <a:gd name="connsiteX8" fmla="*/ 2086585 w 3739716"/>
                  <a:gd name="connsiteY8" fmla="*/ 1590552 h 2462015"/>
                  <a:gd name="connsiteX9" fmla="*/ 1817568 w 3739716"/>
                  <a:gd name="connsiteY9" fmla="*/ 1259766 h 2462015"/>
                  <a:gd name="connsiteX10" fmla="*/ 1510000 w 3739716"/>
                  <a:gd name="connsiteY10" fmla="*/ 1102360 h 2462015"/>
                  <a:gd name="connsiteX11" fmla="*/ 1186243 w 3739716"/>
                  <a:gd name="connsiteY11" fmla="*/ 882759 h 2462015"/>
                  <a:gd name="connsiteX12" fmla="*/ 886007 w 3739716"/>
                  <a:gd name="connsiteY12" fmla="*/ 697770 h 2462015"/>
                  <a:gd name="connsiteX13" fmla="*/ 62789 w 3739716"/>
                  <a:gd name="connsiteY13" fmla="*/ 555355 h 2462015"/>
                  <a:gd name="connsiteX14" fmla="*/ 60176 w 3739716"/>
                  <a:gd name="connsiteY14" fmla="*/ 85278 h 2462015"/>
                  <a:gd name="connsiteX15" fmla="*/ 87174 w 3739716"/>
                  <a:gd name="connsiteY15" fmla="*/ 98621 h 2462015"/>
                  <a:gd name="connsiteX16" fmla="*/ 768136 w 3739716"/>
                  <a:gd name="connsiteY16" fmla="*/ 74531 h 2462015"/>
                  <a:gd name="connsiteX17" fmla="*/ 1130186 w 3739716"/>
                  <a:gd name="connsiteY17" fmla="*/ 85821 h 2462015"/>
                  <a:gd name="connsiteX18" fmla="*/ 1328146 w 3739716"/>
                  <a:gd name="connsiteY18" fmla="*/ 92674 h 2462015"/>
                  <a:gd name="connsiteX19" fmla="*/ 2048214 w 3739716"/>
                  <a:gd name="connsiteY19" fmla="*/ 97109 h 2462015"/>
                  <a:gd name="connsiteX20" fmla="*/ 2129253 w 3739716"/>
                  <a:gd name="connsiteY20" fmla="*/ 122911 h 2462015"/>
                  <a:gd name="connsiteX21" fmla="*/ 2332050 w 3739716"/>
                  <a:gd name="connsiteY21" fmla="*/ 73725 h 2462015"/>
                  <a:gd name="connsiteX22" fmla="*/ 2732403 w 3739716"/>
                  <a:gd name="connsiteY22" fmla="*/ 91867 h 2462015"/>
                  <a:gd name="connsiteX23" fmla="*/ 3202907 w 3739716"/>
                  <a:gd name="connsiteY23" fmla="*/ 88642 h 2462015"/>
                  <a:gd name="connsiteX24" fmla="*/ 3342808 w 3739716"/>
                  <a:gd name="connsiteY24" fmla="*/ 100335 h 2462015"/>
                  <a:gd name="connsiteX25" fmla="*/ 3729454 w 3739716"/>
                  <a:gd name="connsiteY25" fmla="*/ 132588 h 2462015"/>
                  <a:gd name="connsiteX26" fmla="*/ 3613779 w 3739716"/>
                  <a:gd name="connsiteY26" fmla="*/ 1793972 h 2462015"/>
                  <a:gd name="connsiteX27" fmla="*/ 3459570 w 3739716"/>
                  <a:gd name="connsiteY27" fmla="*/ 1994183 h 2462015"/>
                  <a:gd name="connsiteX28" fmla="*/ 3356692 w 3739716"/>
                  <a:gd name="connsiteY28" fmla="*/ 2107497 h 2462015"/>
                  <a:gd name="connsiteX29" fmla="*/ 3202907 w 3739716"/>
                  <a:gd name="connsiteY29" fmla="*/ 2319004 h 2462015"/>
                  <a:gd name="connsiteX30" fmla="*/ 3024171 w 3739716"/>
                  <a:gd name="connsiteY30" fmla="*/ 2456001 h 2462015"/>
                  <a:gd name="connsiteX31" fmla="*/ 2837615 w 3739716"/>
                  <a:gd name="connsiteY31" fmla="*/ 2440413 h 2462015"/>
                  <a:gd name="connsiteX32" fmla="*/ 2666153 w 3739716"/>
                  <a:gd name="connsiteY32" fmla="*/ 2460009 h 2462015"/>
                  <a:gd name="connsiteX33" fmla="*/ 2299796 w 3739716"/>
                  <a:gd name="connsiteY33" fmla="*/ 2443182 h 2462015"/>
                  <a:gd name="connsiteX34" fmla="*/ 2141325 w 3739716"/>
                  <a:gd name="connsiteY34" fmla="*/ 2432531 h 2462015"/>
                  <a:gd name="connsiteX35" fmla="*/ 1920020 w 3739716"/>
                  <a:gd name="connsiteY35" fmla="*/ 2425503 h 2462015"/>
                  <a:gd name="connsiteX36" fmla="*/ 1643984 w 3739716"/>
                  <a:gd name="connsiteY36" fmla="*/ 2432517 h 2462015"/>
                  <a:gd name="connsiteX37" fmla="*/ 1264382 w 3739716"/>
                  <a:gd name="connsiteY37" fmla="*/ 2277721 h 2462015"/>
                  <a:gd name="connsiteX38" fmla="*/ 1125098 w 3739716"/>
                  <a:gd name="connsiteY38" fmla="*/ 2231264 h 2462015"/>
                  <a:gd name="connsiteX39" fmla="*/ 876330 w 3739716"/>
                  <a:gd name="connsiteY39" fmla="*/ 2139873 h 2462015"/>
                  <a:gd name="connsiteX40" fmla="*/ 450760 w 3739716"/>
                  <a:gd name="connsiteY40" fmla="*/ 2071502 h 2462015"/>
                  <a:gd name="connsiteX41" fmla="*/ 111235 w 3739716"/>
                  <a:gd name="connsiteY41" fmla="*/ 2060729 h 2462015"/>
                  <a:gd name="connsiteX0" fmla="*/ 4927 w 3615739"/>
                  <a:gd name="connsiteY0" fmla="*/ 1880917 h 2490779"/>
                  <a:gd name="connsiteX1" fmla="*/ 333850 w 3615739"/>
                  <a:gd name="connsiteY1" fmla="*/ 1816402 h 2490779"/>
                  <a:gd name="connsiteX2" fmla="*/ 334345 w 3615739"/>
                  <a:gd name="connsiteY2" fmla="*/ 1809492 h 2490779"/>
                  <a:gd name="connsiteX3" fmla="*/ 660145 w 3615739"/>
                  <a:gd name="connsiteY3" fmla="*/ 1815403 h 2490779"/>
                  <a:gd name="connsiteX4" fmla="*/ 994134 w 3615739"/>
                  <a:gd name="connsiteY4" fmla="*/ 1797122 h 2490779"/>
                  <a:gd name="connsiteX5" fmla="*/ 1298888 w 3615739"/>
                  <a:gd name="connsiteY5" fmla="*/ 1875164 h 2490779"/>
                  <a:gd name="connsiteX6" fmla="*/ 1702960 w 3615739"/>
                  <a:gd name="connsiteY6" fmla="*/ 1979646 h 2490779"/>
                  <a:gd name="connsiteX7" fmla="*/ 2105900 w 3615739"/>
                  <a:gd name="connsiteY7" fmla="*/ 2026483 h 2490779"/>
                  <a:gd name="connsiteX8" fmla="*/ 2086585 w 3615739"/>
                  <a:gd name="connsiteY8" fmla="*/ 1619316 h 2490779"/>
                  <a:gd name="connsiteX9" fmla="*/ 1817568 w 3615739"/>
                  <a:gd name="connsiteY9" fmla="*/ 1288530 h 2490779"/>
                  <a:gd name="connsiteX10" fmla="*/ 1510000 w 3615739"/>
                  <a:gd name="connsiteY10" fmla="*/ 1131124 h 2490779"/>
                  <a:gd name="connsiteX11" fmla="*/ 1186243 w 3615739"/>
                  <a:gd name="connsiteY11" fmla="*/ 911523 h 2490779"/>
                  <a:gd name="connsiteX12" fmla="*/ 886007 w 3615739"/>
                  <a:gd name="connsiteY12" fmla="*/ 726534 h 2490779"/>
                  <a:gd name="connsiteX13" fmla="*/ 62789 w 3615739"/>
                  <a:gd name="connsiteY13" fmla="*/ 584119 h 2490779"/>
                  <a:gd name="connsiteX14" fmla="*/ 60176 w 3615739"/>
                  <a:gd name="connsiteY14" fmla="*/ 114042 h 2490779"/>
                  <a:gd name="connsiteX15" fmla="*/ 87174 w 3615739"/>
                  <a:gd name="connsiteY15" fmla="*/ 127385 h 2490779"/>
                  <a:gd name="connsiteX16" fmla="*/ 768136 w 3615739"/>
                  <a:gd name="connsiteY16" fmla="*/ 103295 h 2490779"/>
                  <a:gd name="connsiteX17" fmla="*/ 1130186 w 3615739"/>
                  <a:gd name="connsiteY17" fmla="*/ 114585 h 2490779"/>
                  <a:gd name="connsiteX18" fmla="*/ 1328146 w 3615739"/>
                  <a:gd name="connsiteY18" fmla="*/ 121438 h 2490779"/>
                  <a:gd name="connsiteX19" fmla="*/ 2048214 w 3615739"/>
                  <a:gd name="connsiteY19" fmla="*/ 125873 h 2490779"/>
                  <a:gd name="connsiteX20" fmla="*/ 2129253 w 3615739"/>
                  <a:gd name="connsiteY20" fmla="*/ 151675 h 2490779"/>
                  <a:gd name="connsiteX21" fmla="*/ 2332050 w 3615739"/>
                  <a:gd name="connsiteY21" fmla="*/ 102489 h 2490779"/>
                  <a:gd name="connsiteX22" fmla="*/ 2732403 w 3615739"/>
                  <a:gd name="connsiteY22" fmla="*/ 120631 h 2490779"/>
                  <a:gd name="connsiteX23" fmla="*/ 3202907 w 3615739"/>
                  <a:gd name="connsiteY23" fmla="*/ 117406 h 2490779"/>
                  <a:gd name="connsiteX24" fmla="*/ 3342808 w 3615739"/>
                  <a:gd name="connsiteY24" fmla="*/ 129099 h 2490779"/>
                  <a:gd name="connsiteX25" fmla="*/ 3613779 w 3615739"/>
                  <a:gd name="connsiteY25" fmla="*/ 1822736 h 2490779"/>
                  <a:gd name="connsiteX26" fmla="*/ 3459570 w 3615739"/>
                  <a:gd name="connsiteY26" fmla="*/ 2022947 h 2490779"/>
                  <a:gd name="connsiteX27" fmla="*/ 3356692 w 3615739"/>
                  <a:gd name="connsiteY27" fmla="*/ 2136261 h 2490779"/>
                  <a:gd name="connsiteX28" fmla="*/ 3202907 w 3615739"/>
                  <a:gd name="connsiteY28" fmla="*/ 2347768 h 2490779"/>
                  <a:gd name="connsiteX29" fmla="*/ 3024171 w 3615739"/>
                  <a:gd name="connsiteY29" fmla="*/ 2484765 h 2490779"/>
                  <a:gd name="connsiteX30" fmla="*/ 2837615 w 3615739"/>
                  <a:gd name="connsiteY30" fmla="*/ 2469177 h 2490779"/>
                  <a:gd name="connsiteX31" fmla="*/ 2666153 w 3615739"/>
                  <a:gd name="connsiteY31" fmla="*/ 2488773 h 2490779"/>
                  <a:gd name="connsiteX32" fmla="*/ 2299796 w 3615739"/>
                  <a:gd name="connsiteY32" fmla="*/ 2471946 h 2490779"/>
                  <a:gd name="connsiteX33" fmla="*/ 2141325 w 3615739"/>
                  <a:gd name="connsiteY33" fmla="*/ 2461295 h 2490779"/>
                  <a:gd name="connsiteX34" fmla="*/ 1920020 w 3615739"/>
                  <a:gd name="connsiteY34" fmla="*/ 2454267 h 2490779"/>
                  <a:gd name="connsiteX35" fmla="*/ 1643984 w 3615739"/>
                  <a:gd name="connsiteY35" fmla="*/ 2461281 h 2490779"/>
                  <a:gd name="connsiteX36" fmla="*/ 1264382 w 3615739"/>
                  <a:gd name="connsiteY36" fmla="*/ 2306485 h 2490779"/>
                  <a:gd name="connsiteX37" fmla="*/ 1125098 w 3615739"/>
                  <a:gd name="connsiteY37" fmla="*/ 2260028 h 2490779"/>
                  <a:gd name="connsiteX38" fmla="*/ 876330 w 3615739"/>
                  <a:gd name="connsiteY38" fmla="*/ 2168637 h 2490779"/>
                  <a:gd name="connsiteX39" fmla="*/ 450760 w 3615739"/>
                  <a:gd name="connsiteY39" fmla="*/ 2100266 h 2490779"/>
                  <a:gd name="connsiteX40" fmla="*/ 111235 w 3615739"/>
                  <a:gd name="connsiteY40" fmla="*/ 2089493 h 2490779"/>
                  <a:gd name="connsiteX0" fmla="*/ 4927 w 3661641"/>
                  <a:gd name="connsiteY0" fmla="*/ 1840526 h 2450388"/>
                  <a:gd name="connsiteX1" fmla="*/ 333850 w 3661641"/>
                  <a:gd name="connsiteY1" fmla="*/ 1776011 h 2450388"/>
                  <a:gd name="connsiteX2" fmla="*/ 334345 w 3661641"/>
                  <a:gd name="connsiteY2" fmla="*/ 1769101 h 2450388"/>
                  <a:gd name="connsiteX3" fmla="*/ 660145 w 3661641"/>
                  <a:gd name="connsiteY3" fmla="*/ 1775012 h 2450388"/>
                  <a:gd name="connsiteX4" fmla="*/ 994134 w 3661641"/>
                  <a:gd name="connsiteY4" fmla="*/ 1756731 h 2450388"/>
                  <a:gd name="connsiteX5" fmla="*/ 1298888 w 3661641"/>
                  <a:gd name="connsiteY5" fmla="*/ 1834773 h 2450388"/>
                  <a:gd name="connsiteX6" fmla="*/ 1702960 w 3661641"/>
                  <a:gd name="connsiteY6" fmla="*/ 1939255 h 2450388"/>
                  <a:gd name="connsiteX7" fmla="*/ 2105900 w 3661641"/>
                  <a:gd name="connsiteY7" fmla="*/ 1986092 h 2450388"/>
                  <a:gd name="connsiteX8" fmla="*/ 2086585 w 3661641"/>
                  <a:gd name="connsiteY8" fmla="*/ 1578925 h 2450388"/>
                  <a:gd name="connsiteX9" fmla="*/ 1817568 w 3661641"/>
                  <a:gd name="connsiteY9" fmla="*/ 1248139 h 2450388"/>
                  <a:gd name="connsiteX10" fmla="*/ 1510000 w 3661641"/>
                  <a:gd name="connsiteY10" fmla="*/ 1090733 h 2450388"/>
                  <a:gd name="connsiteX11" fmla="*/ 1186243 w 3661641"/>
                  <a:gd name="connsiteY11" fmla="*/ 871132 h 2450388"/>
                  <a:gd name="connsiteX12" fmla="*/ 886007 w 3661641"/>
                  <a:gd name="connsiteY12" fmla="*/ 686143 h 2450388"/>
                  <a:gd name="connsiteX13" fmla="*/ 62789 w 3661641"/>
                  <a:gd name="connsiteY13" fmla="*/ 543728 h 2450388"/>
                  <a:gd name="connsiteX14" fmla="*/ 60176 w 3661641"/>
                  <a:gd name="connsiteY14" fmla="*/ 73651 h 2450388"/>
                  <a:gd name="connsiteX15" fmla="*/ 87174 w 3661641"/>
                  <a:gd name="connsiteY15" fmla="*/ 86994 h 2450388"/>
                  <a:gd name="connsiteX16" fmla="*/ 768136 w 3661641"/>
                  <a:gd name="connsiteY16" fmla="*/ 62904 h 2450388"/>
                  <a:gd name="connsiteX17" fmla="*/ 1130186 w 3661641"/>
                  <a:gd name="connsiteY17" fmla="*/ 74194 h 2450388"/>
                  <a:gd name="connsiteX18" fmla="*/ 1328146 w 3661641"/>
                  <a:gd name="connsiteY18" fmla="*/ 81047 h 2450388"/>
                  <a:gd name="connsiteX19" fmla="*/ 2048214 w 3661641"/>
                  <a:gd name="connsiteY19" fmla="*/ 85482 h 2450388"/>
                  <a:gd name="connsiteX20" fmla="*/ 2129253 w 3661641"/>
                  <a:gd name="connsiteY20" fmla="*/ 111284 h 2450388"/>
                  <a:gd name="connsiteX21" fmla="*/ 2332050 w 3661641"/>
                  <a:gd name="connsiteY21" fmla="*/ 62098 h 2450388"/>
                  <a:gd name="connsiteX22" fmla="*/ 2732403 w 3661641"/>
                  <a:gd name="connsiteY22" fmla="*/ 80240 h 2450388"/>
                  <a:gd name="connsiteX23" fmla="*/ 3202907 w 3661641"/>
                  <a:gd name="connsiteY23" fmla="*/ 77015 h 2450388"/>
                  <a:gd name="connsiteX24" fmla="*/ 3628740 w 3661641"/>
                  <a:gd name="connsiteY24" fmla="*/ 143162 h 2450388"/>
                  <a:gd name="connsiteX25" fmla="*/ 3613779 w 3661641"/>
                  <a:gd name="connsiteY25" fmla="*/ 1782345 h 2450388"/>
                  <a:gd name="connsiteX26" fmla="*/ 3459570 w 3661641"/>
                  <a:gd name="connsiteY26" fmla="*/ 1982556 h 2450388"/>
                  <a:gd name="connsiteX27" fmla="*/ 3356692 w 3661641"/>
                  <a:gd name="connsiteY27" fmla="*/ 2095870 h 2450388"/>
                  <a:gd name="connsiteX28" fmla="*/ 3202907 w 3661641"/>
                  <a:gd name="connsiteY28" fmla="*/ 2307377 h 2450388"/>
                  <a:gd name="connsiteX29" fmla="*/ 3024171 w 3661641"/>
                  <a:gd name="connsiteY29" fmla="*/ 2444374 h 2450388"/>
                  <a:gd name="connsiteX30" fmla="*/ 2837615 w 3661641"/>
                  <a:gd name="connsiteY30" fmla="*/ 2428786 h 2450388"/>
                  <a:gd name="connsiteX31" fmla="*/ 2666153 w 3661641"/>
                  <a:gd name="connsiteY31" fmla="*/ 2448382 h 2450388"/>
                  <a:gd name="connsiteX32" fmla="*/ 2299796 w 3661641"/>
                  <a:gd name="connsiteY32" fmla="*/ 2431555 h 2450388"/>
                  <a:gd name="connsiteX33" fmla="*/ 2141325 w 3661641"/>
                  <a:gd name="connsiteY33" fmla="*/ 2420904 h 2450388"/>
                  <a:gd name="connsiteX34" fmla="*/ 1920020 w 3661641"/>
                  <a:gd name="connsiteY34" fmla="*/ 2413876 h 2450388"/>
                  <a:gd name="connsiteX35" fmla="*/ 1643984 w 3661641"/>
                  <a:gd name="connsiteY35" fmla="*/ 2420890 h 2450388"/>
                  <a:gd name="connsiteX36" fmla="*/ 1264382 w 3661641"/>
                  <a:gd name="connsiteY36" fmla="*/ 2266094 h 2450388"/>
                  <a:gd name="connsiteX37" fmla="*/ 1125098 w 3661641"/>
                  <a:gd name="connsiteY37" fmla="*/ 2219637 h 2450388"/>
                  <a:gd name="connsiteX38" fmla="*/ 876330 w 3661641"/>
                  <a:gd name="connsiteY38" fmla="*/ 2128246 h 2450388"/>
                  <a:gd name="connsiteX39" fmla="*/ 450760 w 3661641"/>
                  <a:gd name="connsiteY39" fmla="*/ 2059875 h 2450388"/>
                  <a:gd name="connsiteX40" fmla="*/ 111235 w 3661641"/>
                  <a:gd name="connsiteY40" fmla="*/ 2049102 h 2450388"/>
                  <a:gd name="connsiteX0" fmla="*/ 1082 w 3657795"/>
                  <a:gd name="connsiteY0" fmla="*/ 1840526 h 2450388"/>
                  <a:gd name="connsiteX1" fmla="*/ 330005 w 3657795"/>
                  <a:gd name="connsiteY1" fmla="*/ 1776011 h 2450388"/>
                  <a:gd name="connsiteX2" fmla="*/ 330500 w 3657795"/>
                  <a:gd name="connsiteY2" fmla="*/ 1769101 h 2450388"/>
                  <a:gd name="connsiteX3" fmla="*/ 656300 w 3657795"/>
                  <a:gd name="connsiteY3" fmla="*/ 1775012 h 2450388"/>
                  <a:gd name="connsiteX4" fmla="*/ 990289 w 3657795"/>
                  <a:gd name="connsiteY4" fmla="*/ 1756731 h 2450388"/>
                  <a:gd name="connsiteX5" fmla="*/ 1295043 w 3657795"/>
                  <a:gd name="connsiteY5" fmla="*/ 1834773 h 2450388"/>
                  <a:gd name="connsiteX6" fmla="*/ 1699115 w 3657795"/>
                  <a:gd name="connsiteY6" fmla="*/ 1939255 h 2450388"/>
                  <a:gd name="connsiteX7" fmla="*/ 2102055 w 3657795"/>
                  <a:gd name="connsiteY7" fmla="*/ 1986092 h 2450388"/>
                  <a:gd name="connsiteX8" fmla="*/ 2082740 w 3657795"/>
                  <a:gd name="connsiteY8" fmla="*/ 1578925 h 2450388"/>
                  <a:gd name="connsiteX9" fmla="*/ 1813723 w 3657795"/>
                  <a:gd name="connsiteY9" fmla="*/ 1248139 h 2450388"/>
                  <a:gd name="connsiteX10" fmla="*/ 1506155 w 3657795"/>
                  <a:gd name="connsiteY10" fmla="*/ 1090733 h 2450388"/>
                  <a:gd name="connsiteX11" fmla="*/ 1182398 w 3657795"/>
                  <a:gd name="connsiteY11" fmla="*/ 871132 h 2450388"/>
                  <a:gd name="connsiteX12" fmla="*/ 882162 w 3657795"/>
                  <a:gd name="connsiteY12" fmla="*/ 686143 h 2450388"/>
                  <a:gd name="connsiteX13" fmla="*/ 154255 w 3657795"/>
                  <a:gd name="connsiteY13" fmla="*/ 530114 h 2450388"/>
                  <a:gd name="connsiteX14" fmla="*/ 56331 w 3657795"/>
                  <a:gd name="connsiteY14" fmla="*/ 73651 h 2450388"/>
                  <a:gd name="connsiteX15" fmla="*/ 83329 w 3657795"/>
                  <a:gd name="connsiteY15" fmla="*/ 86994 h 2450388"/>
                  <a:gd name="connsiteX16" fmla="*/ 764291 w 3657795"/>
                  <a:gd name="connsiteY16" fmla="*/ 62904 h 2450388"/>
                  <a:gd name="connsiteX17" fmla="*/ 1126341 w 3657795"/>
                  <a:gd name="connsiteY17" fmla="*/ 74194 h 2450388"/>
                  <a:gd name="connsiteX18" fmla="*/ 1324301 w 3657795"/>
                  <a:gd name="connsiteY18" fmla="*/ 81047 h 2450388"/>
                  <a:gd name="connsiteX19" fmla="*/ 2044369 w 3657795"/>
                  <a:gd name="connsiteY19" fmla="*/ 85482 h 2450388"/>
                  <a:gd name="connsiteX20" fmla="*/ 2125408 w 3657795"/>
                  <a:gd name="connsiteY20" fmla="*/ 111284 h 2450388"/>
                  <a:gd name="connsiteX21" fmla="*/ 2328205 w 3657795"/>
                  <a:gd name="connsiteY21" fmla="*/ 62098 h 2450388"/>
                  <a:gd name="connsiteX22" fmla="*/ 2728558 w 3657795"/>
                  <a:gd name="connsiteY22" fmla="*/ 80240 h 2450388"/>
                  <a:gd name="connsiteX23" fmla="*/ 3199062 w 3657795"/>
                  <a:gd name="connsiteY23" fmla="*/ 77015 h 2450388"/>
                  <a:gd name="connsiteX24" fmla="*/ 3624895 w 3657795"/>
                  <a:gd name="connsiteY24" fmla="*/ 143162 h 2450388"/>
                  <a:gd name="connsiteX25" fmla="*/ 3609934 w 3657795"/>
                  <a:gd name="connsiteY25" fmla="*/ 1782345 h 2450388"/>
                  <a:gd name="connsiteX26" fmla="*/ 3455725 w 3657795"/>
                  <a:gd name="connsiteY26" fmla="*/ 1982556 h 2450388"/>
                  <a:gd name="connsiteX27" fmla="*/ 3352847 w 3657795"/>
                  <a:gd name="connsiteY27" fmla="*/ 2095870 h 2450388"/>
                  <a:gd name="connsiteX28" fmla="*/ 3199062 w 3657795"/>
                  <a:gd name="connsiteY28" fmla="*/ 2307377 h 2450388"/>
                  <a:gd name="connsiteX29" fmla="*/ 3020326 w 3657795"/>
                  <a:gd name="connsiteY29" fmla="*/ 2444374 h 2450388"/>
                  <a:gd name="connsiteX30" fmla="*/ 2833770 w 3657795"/>
                  <a:gd name="connsiteY30" fmla="*/ 2428786 h 2450388"/>
                  <a:gd name="connsiteX31" fmla="*/ 2662308 w 3657795"/>
                  <a:gd name="connsiteY31" fmla="*/ 2448382 h 2450388"/>
                  <a:gd name="connsiteX32" fmla="*/ 2295951 w 3657795"/>
                  <a:gd name="connsiteY32" fmla="*/ 2431555 h 2450388"/>
                  <a:gd name="connsiteX33" fmla="*/ 2137480 w 3657795"/>
                  <a:gd name="connsiteY33" fmla="*/ 2420904 h 2450388"/>
                  <a:gd name="connsiteX34" fmla="*/ 1916175 w 3657795"/>
                  <a:gd name="connsiteY34" fmla="*/ 2413876 h 2450388"/>
                  <a:gd name="connsiteX35" fmla="*/ 1640139 w 3657795"/>
                  <a:gd name="connsiteY35" fmla="*/ 2420890 h 2450388"/>
                  <a:gd name="connsiteX36" fmla="*/ 1260537 w 3657795"/>
                  <a:gd name="connsiteY36" fmla="*/ 2266094 h 2450388"/>
                  <a:gd name="connsiteX37" fmla="*/ 1121253 w 3657795"/>
                  <a:gd name="connsiteY37" fmla="*/ 2219637 h 2450388"/>
                  <a:gd name="connsiteX38" fmla="*/ 872485 w 3657795"/>
                  <a:gd name="connsiteY38" fmla="*/ 2128246 h 2450388"/>
                  <a:gd name="connsiteX39" fmla="*/ 446915 w 3657795"/>
                  <a:gd name="connsiteY39" fmla="*/ 2059875 h 2450388"/>
                  <a:gd name="connsiteX40" fmla="*/ 107390 w 3657795"/>
                  <a:gd name="connsiteY40" fmla="*/ 2049102 h 245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657795" h="2450388">
                    <a:moveTo>
                      <a:pt x="1082" y="1840526"/>
                    </a:moveTo>
                    <a:cubicBezTo>
                      <a:pt x="-18728" y="1902779"/>
                      <a:pt x="239013" y="1744757"/>
                      <a:pt x="330005" y="1776011"/>
                    </a:cubicBezTo>
                    <a:cubicBezTo>
                      <a:pt x="384908" y="1775219"/>
                      <a:pt x="271355" y="1778792"/>
                      <a:pt x="330500" y="1769101"/>
                    </a:cubicBezTo>
                    <a:cubicBezTo>
                      <a:pt x="389645" y="1759410"/>
                      <a:pt x="546335" y="1777074"/>
                      <a:pt x="656300" y="1775012"/>
                    </a:cubicBezTo>
                    <a:cubicBezTo>
                      <a:pt x="766265" y="1772950"/>
                      <a:pt x="883832" y="1746771"/>
                      <a:pt x="990289" y="1756731"/>
                    </a:cubicBezTo>
                    <a:cubicBezTo>
                      <a:pt x="1096746" y="1766691"/>
                      <a:pt x="1176905" y="1804352"/>
                      <a:pt x="1295043" y="1834773"/>
                    </a:cubicBezTo>
                    <a:cubicBezTo>
                      <a:pt x="1413181" y="1865194"/>
                      <a:pt x="1564613" y="1914035"/>
                      <a:pt x="1699115" y="1939255"/>
                    </a:cubicBezTo>
                    <a:cubicBezTo>
                      <a:pt x="1833617" y="1964475"/>
                      <a:pt x="2038118" y="2046147"/>
                      <a:pt x="2102055" y="1986092"/>
                    </a:cubicBezTo>
                    <a:cubicBezTo>
                      <a:pt x="2165993" y="1926037"/>
                      <a:pt x="2078977" y="1605266"/>
                      <a:pt x="2082740" y="1578925"/>
                    </a:cubicBezTo>
                    <a:cubicBezTo>
                      <a:pt x="2062710" y="1478777"/>
                      <a:pt x="1909820" y="1329504"/>
                      <a:pt x="1813723" y="1248139"/>
                    </a:cubicBezTo>
                    <a:cubicBezTo>
                      <a:pt x="1717626" y="1166774"/>
                      <a:pt x="1611376" y="1153568"/>
                      <a:pt x="1506155" y="1090733"/>
                    </a:cubicBezTo>
                    <a:cubicBezTo>
                      <a:pt x="1400934" y="1027899"/>
                      <a:pt x="1286397" y="938564"/>
                      <a:pt x="1182398" y="871132"/>
                    </a:cubicBezTo>
                    <a:cubicBezTo>
                      <a:pt x="1078399" y="803700"/>
                      <a:pt x="1053519" y="742979"/>
                      <a:pt x="882162" y="686143"/>
                    </a:cubicBezTo>
                    <a:cubicBezTo>
                      <a:pt x="710805" y="629307"/>
                      <a:pt x="291893" y="632196"/>
                      <a:pt x="154255" y="530114"/>
                    </a:cubicBezTo>
                    <a:cubicBezTo>
                      <a:pt x="16617" y="428032"/>
                      <a:pt x="68152" y="147504"/>
                      <a:pt x="56331" y="73651"/>
                    </a:cubicBezTo>
                    <a:cubicBezTo>
                      <a:pt x="44510" y="-202"/>
                      <a:pt x="-34664" y="88785"/>
                      <a:pt x="83329" y="86994"/>
                    </a:cubicBezTo>
                    <a:cubicBezTo>
                      <a:pt x="201322" y="85203"/>
                      <a:pt x="590456" y="65037"/>
                      <a:pt x="764291" y="62904"/>
                    </a:cubicBezTo>
                    <a:cubicBezTo>
                      <a:pt x="938126" y="60771"/>
                      <a:pt x="993562" y="66803"/>
                      <a:pt x="1126341" y="74194"/>
                    </a:cubicBezTo>
                    <a:cubicBezTo>
                      <a:pt x="1179023" y="70431"/>
                      <a:pt x="1171296" y="79166"/>
                      <a:pt x="1324301" y="81047"/>
                    </a:cubicBezTo>
                    <a:cubicBezTo>
                      <a:pt x="1477306" y="82928"/>
                      <a:pt x="1732899" y="63234"/>
                      <a:pt x="2044369" y="85482"/>
                    </a:cubicBezTo>
                    <a:cubicBezTo>
                      <a:pt x="2055658" y="89245"/>
                      <a:pt x="2078102" y="115181"/>
                      <a:pt x="2125408" y="111284"/>
                    </a:cubicBezTo>
                    <a:cubicBezTo>
                      <a:pt x="2172714" y="107387"/>
                      <a:pt x="2222237" y="73924"/>
                      <a:pt x="2328205" y="62098"/>
                    </a:cubicBezTo>
                    <a:cubicBezTo>
                      <a:pt x="2400306" y="42746"/>
                      <a:pt x="2581601" y="100130"/>
                      <a:pt x="2728558" y="80240"/>
                    </a:cubicBezTo>
                    <a:cubicBezTo>
                      <a:pt x="2886602" y="84003"/>
                      <a:pt x="3049673" y="66528"/>
                      <a:pt x="3199062" y="77015"/>
                    </a:cubicBezTo>
                    <a:cubicBezTo>
                      <a:pt x="3348451" y="87502"/>
                      <a:pt x="3556416" y="-141060"/>
                      <a:pt x="3624895" y="143162"/>
                    </a:cubicBezTo>
                    <a:cubicBezTo>
                      <a:pt x="3693374" y="427384"/>
                      <a:pt x="3638129" y="1475779"/>
                      <a:pt x="3609934" y="1782345"/>
                    </a:cubicBezTo>
                    <a:cubicBezTo>
                      <a:pt x="3581739" y="2088911"/>
                      <a:pt x="3498573" y="1930302"/>
                      <a:pt x="3455725" y="1982556"/>
                    </a:cubicBezTo>
                    <a:cubicBezTo>
                      <a:pt x="3412877" y="2034810"/>
                      <a:pt x="3395624" y="2041733"/>
                      <a:pt x="3352847" y="2095870"/>
                    </a:cubicBezTo>
                    <a:cubicBezTo>
                      <a:pt x="3310070" y="2150007"/>
                      <a:pt x="3254482" y="2249293"/>
                      <a:pt x="3199062" y="2307377"/>
                    </a:cubicBezTo>
                    <a:cubicBezTo>
                      <a:pt x="3143642" y="2365461"/>
                      <a:pt x="3081208" y="2424139"/>
                      <a:pt x="3020326" y="2444374"/>
                    </a:cubicBezTo>
                    <a:cubicBezTo>
                      <a:pt x="2959444" y="2464609"/>
                      <a:pt x="2939447" y="2427160"/>
                      <a:pt x="2833770" y="2428786"/>
                    </a:cubicBezTo>
                    <a:cubicBezTo>
                      <a:pt x="2728093" y="2430412"/>
                      <a:pt x="2751944" y="2447921"/>
                      <a:pt x="2662308" y="2448382"/>
                    </a:cubicBezTo>
                    <a:cubicBezTo>
                      <a:pt x="2613390" y="2440856"/>
                      <a:pt x="2383422" y="2436135"/>
                      <a:pt x="2295951" y="2431555"/>
                    </a:cubicBezTo>
                    <a:cubicBezTo>
                      <a:pt x="2208480" y="2426975"/>
                      <a:pt x="2200776" y="2423850"/>
                      <a:pt x="2137480" y="2420904"/>
                    </a:cubicBezTo>
                    <a:cubicBezTo>
                      <a:pt x="2074184" y="2417958"/>
                      <a:pt x="1999065" y="2413878"/>
                      <a:pt x="1916175" y="2413876"/>
                    </a:cubicBezTo>
                    <a:cubicBezTo>
                      <a:pt x="1833285" y="2413874"/>
                      <a:pt x="1749412" y="2445520"/>
                      <a:pt x="1640139" y="2420890"/>
                    </a:cubicBezTo>
                    <a:cubicBezTo>
                      <a:pt x="1530866" y="2396260"/>
                      <a:pt x="1347018" y="2299636"/>
                      <a:pt x="1260537" y="2266094"/>
                    </a:cubicBezTo>
                    <a:cubicBezTo>
                      <a:pt x="1174056" y="2232552"/>
                      <a:pt x="1185928" y="2242612"/>
                      <a:pt x="1121253" y="2219637"/>
                    </a:cubicBezTo>
                    <a:cubicBezTo>
                      <a:pt x="1056578" y="2196662"/>
                      <a:pt x="984875" y="2154873"/>
                      <a:pt x="872485" y="2128246"/>
                    </a:cubicBezTo>
                    <a:cubicBezTo>
                      <a:pt x="760095" y="2101619"/>
                      <a:pt x="548515" y="2071164"/>
                      <a:pt x="446915" y="2059875"/>
                    </a:cubicBezTo>
                    <a:cubicBezTo>
                      <a:pt x="365407" y="2033266"/>
                      <a:pt x="145776" y="2075308"/>
                      <a:pt x="107390" y="2049102"/>
                    </a:cubicBezTo>
                  </a:path>
                </a:pathLst>
              </a:cu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33 Forma libre"/>
              <p:cNvSpPr/>
              <p:nvPr/>
            </p:nvSpPr>
            <p:spPr>
              <a:xfrm>
                <a:off x="639958" y="826833"/>
                <a:ext cx="2870737" cy="1758145"/>
              </a:xfrm>
              <a:custGeom>
                <a:avLst/>
                <a:gdLst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580445 w 3273778"/>
                  <a:gd name="connsiteY107" fmla="*/ 2269067 h 2765778"/>
                  <a:gd name="connsiteX108" fmla="*/ 1557867 w 3273778"/>
                  <a:gd name="connsiteY108" fmla="*/ 2235200 h 2765778"/>
                  <a:gd name="connsiteX109" fmla="*/ 1501422 w 3273778"/>
                  <a:gd name="connsiteY109" fmla="*/ 2122311 h 2765778"/>
                  <a:gd name="connsiteX110" fmla="*/ 1535289 w 3273778"/>
                  <a:gd name="connsiteY110" fmla="*/ 1828800 h 2765778"/>
                  <a:gd name="connsiteX111" fmla="*/ 1456267 w 3273778"/>
                  <a:gd name="connsiteY111" fmla="*/ 1806222 h 2765778"/>
                  <a:gd name="connsiteX112" fmla="*/ 1241778 w 3273778"/>
                  <a:gd name="connsiteY112" fmla="*/ 1817511 h 2765778"/>
                  <a:gd name="connsiteX113" fmla="*/ 1185333 w 3273778"/>
                  <a:gd name="connsiteY113" fmla="*/ 1828800 h 2765778"/>
                  <a:gd name="connsiteX114" fmla="*/ 1016000 w 3273778"/>
                  <a:gd name="connsiteY114" fmla="*/ 1817511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57956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519289 w 3273778"/>
                  <a:gd name="connsiteY120" fmla="*/ 1670756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580445 w 3273778"/>
                  <a:gd name="connsiteY107" fmla="*/ 2269067 h 2765778"/>
                  <a:gd name="connsiteX108" fmla="*/ 1557867 w 3273778"/>
                  <a:gd name="connsiteY108" fmla="*/ 2235200 h 2765778"/>
                  <a:gd name="connsiteX109" fmla="*/ 1557866 w 3273778"/>
                  <a:gd name="connsiteY109" fmla="*/ 2065867 h 2765778"/>
                  <a:gd name="connsiteX110" fmla="*/ 1535289 w 3273778"/>
                  <a:gd name="connsiteY110" fmla="*/ 1828800 h 2765778"/>
                  <a:gd name="connsiteX111" fmla="*/ 1456267 w 3273778"/>
                  <a:gd name="connsiteY111" fmla="*/ 1806222 h 2765778"/>
                  <a:gd name="connsiteX112" fmla="*/ 1241778 w 3273778"/>
                  <a:gd name="connsiteY112" fmla="*/ 1817511 h 2765778"/>
                  <a:gd name="connsiteX113" fmla="*/ 1185333 w 3273778"/>
                  <a:gd name="connsiteY113" fmla="*/ 1828800 h 2765778"/>
                  <a:gd name="connsiteX114" fmla="*/ 1016000 w 3273778"/>
                  <a:gd name="connsiteY114" fmla="*/ 1817511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57956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519289 w 3273778"/>
                  <a:gd name="connsiteY120" fmla="*/ 1670756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57956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519289 w 3273778"/>
                  <a:gd name="connsiteY121" fmla="*/ 1670756 h 2765778"/>
                  <a:gd name="connsiteX122" fmla="*/ 485422 w 3273778"/>
                  <a:gd name="connsiteY122" fmla="*/ 1659467 h 2765778"/>
                  <a:gd name="connsiteX123" fmla="*/ 180622 w 3273778"/>
                  <a:gd name="connsiteY123" fmla="*/ 1625600 h 2765778"/>
                  <a:gd name="connsiteX124" fmla="*/ 146756 w 3273778"/>
                  <a:gd name="connsiteY124" fmla="*/ 1636889 h 2765778"/>
                  <a:gd name="connsiteX125" fmla="*/ 135467 w 3273778"/>
                  <a:gd name="connsiteY125" fmla="*/ 1704622 h 2765778"/>
                  <a:gd name="connsiteX126" fmla="*/ 33867 w 3273778"/>
                  <a:gd name="connsiteY126" fmla="*/ 1693333 h 2765778"/>
                  <a:gd name="connsiteX127" fmla="*/ 0 w 3273778"/>
                  <a:gd name="connsiteY127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57956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1016000 w 3273778"/>
                  <a:gd name="connsiteY115" fmla="*/ 1817511 h 2765778"/>
                  <a:gd name="connsiteX116" fmla="*/ 936978 w 3273778"/>
                  <a:gd name="connsiteY116" fmla="*/ 1772356 h 2765778"/>
                  <a:gd name="connsiteX117" fmla="*/ 891822 w 3273778"/>
                  <a:gd name="connsiteY117" fmla="*/ 1749778 h 2765778"/>
                  <a:gd name="connsiteX118" fmla="*/ 801511 w 3273778"/>
                  <a:gd name="connsiteY118" fmla="*/ 1727200 h 2765778"/>
                  <a:gd name="connsiteX119" fmla="*/ 756356 w 3273778"/>
                  <a:gd name="connsiteY119" fmla="*/ 1715911 h 2765778"/>
                  <a:gd name="connsiteX120" fmla="*/ 609600 w 3273778"/>
                  <a:gd name="connsiteY120" fmla="*/ 1693333 h 2765778"/>
                  <a:gd name="connsiteX121" fmla="*/ 485422 w 3273778"/>
                  <a:gd name="connsiteY121" fmla="*/ 1659467 h 2765778"/>
                  <a:gd name="connsiteX122" fmla="*/ 180622 w 3273778"/>
                  <a:gd name="connsiteY122" fmla="*/ 1625600 h 2765778"/>
                  <a:gd name="connsiteX123" fmla="*/ 146756 w 3273778"/>
                  <a:gd name="connsiteY123" fmla="*/ 1636889 h 2765778"/>
                  <a:gd name="connsiteX124" fmla="*/ 135467 w 3273778"/>
                  <a:gd name="connsiteY124" fmla="*/ 1704622 h 2765778"/>
                  <a:gd name="connsiteX125" fmla="*/ 33867 w 3273778"/>
                  <a:gd name="connsiteY125" fmla="*/ 1693333 h 2765778"/>
                  <a:gd name="connsiteX126" fmla="*/ 0 w 3273778"/>
                  <a:gd name="connsiteY126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91822 w 3273778"/>
                  <a:gd name="connsiteY116" fmla="*/ 1749778 h 2765778"/>
                  <a:gd name="connsiteX117" fmla="*/ 801511 w 3273778"/>
                  <a:gd name="connsiteY117" fmla="*/ 1727200 h 2765778"/>
                  <a:gd name="connsiteX118" fmla="*/ 756356 w 3273778"/>
                  <a:gd name="connsiteY118" fmla="*/ 1715911 h 2765778"/>
                  <a:gd name="connsiteX119" fmla="*/ 609600 w 3273778"/>
                  <a:gd name="connsiteY119" fmla="*/ 1693333 h 2765778"/>
                  <a:gd name="connsiteX120" fmla="*/ 485422 w 3273778"/>
                  <a:gd name="connsiteY120" fmla="*/ 1659467 h 2765778"/>
                  <a:gd name="connsiteX121" fmla="*/ 180622 w 3273778"/>
                  <a:gd name="connsiteY121" fmla="*/ 1625600 h 2765778"/>
                  <a:gd name="connsiteX122" fmla="*/ 146756 w 3273778"/>
                  <a:gd name="connsiteY122" fmla="*/ 1636889 h 2765778"/>
                  <a:gd name="connsiteX123" fmla="*/ 135467 w 3273778"/>
                  <a:gd name="connsiteY123" fmla="*/ 1704622 h 2765778"/>
                  <a:gd name="connsiteX124" fmla="*/ 33867 w 3273778"/>
                  <a:gd name="connsiteY124" fmla="*/ 1693333 h 2765778"/>
                  <a:gd name="connsiteX125" fmla="*/ 0 w 3273778"/>
                  <a:gd name="connsiteY125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756356 w 3273778"/>
                  <a:gd name="connsiteY117" fmla="*/ 1715911 h 2765778"/>
                  <a:gd name="connsiteX118" fmla="*/ 609600 w 3273778"/>
                  <a:gd name="connsiteY118" fmla="*/ 1693333 h 2765778"/>
                  <a:gd name="connsiteX119" fmla="*/ 485422 w 3273778"/>
                  <a:gd name="connsiteY119" fmla="*/ 1659467 h 2765778"/>
                  <a:gd name="connsiteX120" fmla="*/ 180622 w 3273778"/>
                  <a:gd name="connsiteY120" fmla="*/ 1625600 h 2765778"/>
                  <a:gd name="connsiteX121" fmla="*/ 146756 w 3273778"/>
                  <a:gd name="connsiteY121" fmla="*/ 1636889 h 2765778"/>
                  <a:gd name="connsiteX122" fmla="*/ 135467 w 3273778"/>
                  <a:gd name="connsiteY122" fmla="*/ 1704622 h 2765778"/>
                  <a:gd name="connsiteX123" fmla="*/ 33867 w 3273778"/>
                  <a:gd name="connsiteY123" fmla="*/ 1693333 h 2765778"/>
                  <a:gd name="connsiteX124" fmla="*/ 0 w 3273778"/>
                  <a:gd name="connsiteY124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10933 w 3273778"/>
                  <a:gd name="connsiteY51" fmla="*/ 146756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609600 w 3273778"/>
                  <a:gd name="connsiteY117" fmla="*/ 1693333 h 2765778"/>
                  <a:gd name="connsiteX118" fmla="*/ 485422 w 3273778"/>
                  <a:gd name="connsiteY118" fmla="*/ 1659467 h 2765778"/>
                  <a:gd name="connsiteX119" fmla="*/ 180622 w 3273778"/>
                  <a:gd name="connsiteY119" fmla="*/ 1625600 h 2765778"/>
                  <a:gd name="connsiteX120" fmla="*/ 146756 w 3273778"/>
                  <a:gd name="connsiteY120" fmla="*/ 1636889 h 2765778"/>
                  <a:gd name="connsiteX121" fmla="*/ 135467 w 3273778"/>
                  <a:gd name="connsiteY121" fmla="*/ 1704622 h 2765778"/>
                  <a:gd name="connsiteX122" fmla="*/ 33867 w 3273778"/>
                  <a:gd name="connsiteY122" fmla="*/ 1693333 h 2765778"/>
                  <a:gd name="connsiteX123" fmla="*/ 0 w 3273778"/>
                  <a:gd name="connsiteY123" fmla="*/ 1659467 h 2765778"/>
                  <a:gd name="connsiteX0" fmla="*/ 67733 w 3273778"/>
                  <a:gd name="connsiteY0" fmla="*/ 1128889 h 2765778"/>
                  <a:gd name="connsiteX1" fmla="*/ 124178 w 3273778"/>
                  <a:gd name="connsiteY1" fmla="*/ 1106311 h 2765778"/>
                  <a:gd name="connsiteX2" fmla="*/ 406400 w 3273778"/>
                  <a:gd name="connsiteY2" fmla="*/ 1151467 h 2765778"/>
                  <a:gd name="connsiteX3" fmla="*/ 485422 w 3273778"/>
                  <a:gd name="connsiteY3" fmla="*/ 1162756 h 2765778"/>
                  <a:gd name="connsiteX4" fmla="*/ 553156 w 3273778"/>
                  <a:gd name="connsiteY4" fmla="*/ 1196622 h 2765778"/>
                  <a:gd name="connsiteX5" fmla="*/ 790222 w 3273778"/>
                  <a:gd name="connsiteY5" fmla="*/ 1241778 h 2765778"/>
                  <a:gd name="connsiteX6" fmla="*/ 801511 w 3273778"/>
                  <a:gd name="connsiteY6" fmla="*/ 1275645 h 2765778"/>
                  <a:gd name="connsiteX7" fmla="*/ 993422 w 3273778"/>
                  <a:gd name="connsiteY7" fmla="*/ 1286933 h 2765778"/>
                  <a:gd name="connsiteX8" fmla="*/ 1027289 w 3273778"/>
                  <a:gd name="connsiteY8" fmla="*/ 1298222 h 2765778"/>
                  <a:gd name="connsiteX9" fmla="*/ 1162756 w 3273778"/>
                  <a:gd name="connsiteY9" fmla="*/ 1320800 h 2765778"/>
                  <a:gd name="connsiteX10" fmla="*/ 1501422 w 3273778"/>
                  <a:gd name="connsiteY10" fmla="*/ 1298222 h 2765778"/>
                  <a:gd name="connsiteX11" fmla="*/ 1557867 w 3273778"/>
                  <a:gd name="connsiteY11" fmla="*/ 1286933 h 2765778"/>
                  <a:gd name="connsiteX12" fmla="*/ 1569156 w 3273778"/>
                  <a:gd name="connsiteY12" fmla="*/ 1207911 h 2765778"/>
                  <a:gd name="connsiteX13" fmla="*/ 1501422 w 3273778"/>
                  <a:gd name="connsiteY13" fmla="*/ 1061156 h 2765778"/>
                  <a:gd name="connsiteX14" fmla="*/ 1467556 w 3273778"/>
                  <a:gd name="connsiteY14" fmla="*/ 1049867 h 2765778"/>
                  <a:gd name="connsiteX15" fmla="*/ 1422400 w 3273778"/>
                  <a:gd name="connsiteY15" fmla="*/ 948267 h 2765778"/>
                  <a:gd name="connsiteX16" fmla="*/ 1377245 w 3273778"/>
                  <a:gd name="connsiteY16" fmla="*/ 903111 h 2765778"/>
                  <a:gd name="connsiteX17" fmla="*/ 1343378 w 3273778"/>
                  <a:gd name="connsiteY17" fmla="*/ 869245 h 2765778"/>
                  <a:gd name="connsiteX18" fmla="*/ 1286933 w 3273778"/>
                  <a:gd name="connsiteY18" fmla="*/ 801511 h 2765778"/>
                  <a:gd name="connsiteX19" fmla="*/ 1275645 w 3273778"/>
                  <a:gd name="connsiteY19" fmla="*/ 767645 h 2765778"/>
                  <a:gd name="connsiteX20" fmla="*/ 1219200 w 3273778"/>
                  <a:gd name="connsiteY20" fmla="*/ 699911 h 2765778"/>
                  <a:gd name="connsiteX21" fmla="*/ 1207911 w 3273778"/>
                  <a:gd name="connsiteY21" fmla="*/ 666045 h 2765778"/>
                  <a:gd name="connsiteX22" fmla="*/ 1162756 w 3273778"/>
                  <a:gd name="connsiteY22" fmla="*/ 654756 h 2765778"/>
                  <a:gd name="connsiteX23" fmla="*/ 1128889 w 3273778"/>
                  <a:gd name="connsiteY23" fmla="*/ 620889 h 2765778"/>
                  <a:gd name="connsiteX24" fmla="*/ 1049867 w 3273778"/>
                  <a:gd name="connsiteY24" fmla="*/ 598311 h 2765778"/>
                  <a:gd name="connsiteX25" fmla="*/ 1004711 w 3273778"/>
                  <a:gd name="connsiteY25" fmla="*/ 553156 h 2765778"/>
                  <a:gd name="connsiteX26" fmla="*/ 891822 w 3273778"/>
                  <a:gd name="connsiteY26" fmla="*/ 496711 h 2765778"/>
                  <a:gd name="connsiteX27" fmla="*/ 835378 w 3273778"/>
                  <a:gd name="connsiteY27" fmla="*/ 474133 h 2765778"/>
                  <a:gd name="connsiteX28" fmla="*/ 801511 w 3273778"/>
                  <a:gd name="connsiteY28" fmla="*/ 451556 h 2765778"/>
                  <a:gd name="connsiteX29" fmla="*/ 756356 w 3273778"/>
                  <a:gd name="connsiteY29" fmla="*/ 417689 h 2765778"/>
                  <a:gd name="connsiteX30" fmla="*/ 699911 w 3273778"/>
                  <a:gd name="connsiteY30" fmla="*/ 406400 h 2765778"/>
                  <a:gd name="connsiteX31" fmla="*/ 677333 w 3273778"/>
                  <a:gd name="connsiteY31" fmla="*/ 361245 h 2765778"/>
                  <a:gd name="connsiteX32" fmla="*/ 666045 w 3273778"/>
                  <a:gd name="connsiteY32" fmla="*/ 282222 h 2765778"/>
                  <a:gd name="connsiteX33" fmla="*/ 632178 w 3273778"/>
                  <a:gd name="connsiteY33" fmla="*/ 248356 h 2765778"/>
                  <a:gd name="connsiteX34" fmla="*/ 609600 w 3273778"/>
                  <a:gd name="connsiteY34" fmla="*/ 203200 h 2765778"/>
                  <a:gd name="connsiteX35" fmla="*/ 541867 w 3273778"/>
                  <a:gd name="connsiteY35" fmla="*/ 101600 h 2765778"/>
                  <a:gd name="connsiteX36" fmla="*/ 462845 w 3273778"/>
                  <a:gd name="connsiteY36" fmla="*/ 90311 h 2765778"/>
                  <a:gd name="connsiteX37" fmla="*/ 417689 w 3273778"/>
                  <a:gd name="connsiteY37" fmla="*/ 79022 h 2765778"/>
                  <a:gd name="connsiteX38" fmla="*/ 316089 w 3273778"/>
                  <a:gd name="connsiteY38" fmla="*/ 56445 h 2765778"/>
                  <a:gd name="connsiteX39" fmla="*/ 248356 w 3273778"/>
                  <a:gd name="connsiteY39" fmla="*/ 22578 h 2765778"/>
                  <a:gd name="connsiteX40" fmla="*/ 214489 w 3273778"/>
                  <a:gd name="connsiteY40" fmla="*/ 0 h 2765778"/>
                  <a:gd name="connsiteX41" fmla="*/ 282222 w 3273778"/>
                  <a:gd name="connsiteY41" fmla="*/ 22578 h 2765778"/>
                  <a:gd name="connsiteX42" fmla="*/ 316089 w 3273778"/>
                  <a:gd name="connsiteY42" fmla="*/ 33867 h 2765778"/>
                  <a:gd name="connsiteX43" fmla="*/ 699911 w 3273778"/>
                  <a:gd name="connsiteY43" fmla="*/ 45156 h 2765778"/>
                  <a:gd name="connsiteX44" fmla="*/ 857956 w 3273778"/>
                  <a:gd name="connsiteY44" fmla="*/ 33867 h 2765778"/>
                  <a:gd name="connsiteX45" fmla="*/ 1614311 w 3273778"/>
                  <a:gd name="connsiteY45" fmla="*/ 56445 h 2765778"/>
                  <a:gd name="connsiteX46" fmla="*/ 1648178 w 3273778"/>
                  <a:gd name="connsiteY46" fmla="*/ 67733 h 2765778"/>
                  <a:gd name="connsiteX47" fmla="*/ 1794933 w 3273778"/>
                  <a:gd name="connsiteY47" fmla="*/ 90311 h 2765778"/>
                  <a:gd name="connsiteX48" fmla="*/ 1851378 w 3273778"/>
                  <a:gd name="connsiteY48" fmla="*/ 112889 h 2765778"/>
                  <a:gd name="connsiteX49" fmla="*/ 2280356 w 3273778"/>
                  <a:gd name="connsiteY49" fmla="*/ 112889 h 2765778"/>
                  <a:gd name="connsiteX50" fmla="*/ 2754489 w 3273778"/>
                  <a:gd name="connsiteY50" fmla="*/ 124178 h 2765778"/>
                  <a:gd name="connsiteX51" fmla="*/ 2894390 w 3273778"/>
                  <a:gd name="connsiteY51" fmla="*/ 5242 h 2765778"/>
                  <a:gd name="connsiteX52" fmla="*/ 3273778 w 3273778"/>
                  <a:gd name="connsiteY52" fmla="*/ 135467 h 2765778"/>
                  <a:gd name="connsiteX53" fmla="*/ 3239911 w 3273778"/>
                  <a:gd name="connsiteY53" fmla="*/ 146756 h 2765778"/>
                  <a:gd name="connsiteX54" fmla="*/ 3183467 w 3273778"/>
                  <a:gd name="connsiteY54" fmla="*/ 191911 h 2765778"/>
                  <a:gd name="connsiteX55" fmla="*/ 3149600 w 3273778"/>
                  <a:gd name="connsiteY55" fmla="*/ 270933 h 2765778"/>
                  <a:gd name="connsiteX56" fmla="*/ 3093156 w 3273778"/>
                  <a:gd name="connsiteY56" fmla="*/ 349956 h 2765778"/>
                  <a:gd name="connsiteX57" fmla="*/ 3081867 w 3273778"/>
                  <a:gd name="connsiteY57" fmla="*/ 733778 h 2765778"/>
                  <a:gd name="connsiteX58" fmla="*/ 3093156 w 3273778"/>
                  <a:gd name="connsiteY58" fmla="*/ 767645 h 2765778"/>
                  <a:gd name="connsiteX59" fmla="*/ 3104445 w 3273778"/>
                  <a:gd name="connsiteY59" fmla="*/ 857956 h 2765778"/>
                  <a:gd name="connsiteX60" fmla="*/ 3127022 w 3273778"/>
                  <a:gd name="connsiteY60" fmla="*/ 903111 h 2765778"/>
                  <a:gd name="connsiteX61" fmla="*/ 3138311 w 3273778"/>
                  <a:gd name="connsiteY61" fmla="*/ 936978 h 2765778"/>
                  <a:gd name="connsiteX62" fmla="*/ 3093156 w 3273778"/>
                  <a:gd name="connsiteY62" fmla="*/ 1072445 h 2765778"/>
                  <a:gd name="connsiteX63" fmla="*/ 3081867 w 3273778"/>
                  <a:gd name="connsiteY63" fmla="*/ 1106311 h 2765778"/>
                  <a:gd name="connsiteX64" fmla="*/ 3059289 w 3273778"/>
                  <a:gd name="connsiteY64" fmla="*/ 1140178 h 2765778"/>
                  <a:gd name="connsiteX65" fmla="*/ 3048000 w 3273778"/>
                  <a:gd name="connsiteY65" fmla="*/ 1174045 h 2765778"/>
                  <a:gd name="connsiteX66" fmla="*/ 3002845 w 3273778"/>
                  <a:gd name="connsiteY66" fmla="*/ 1219200 h 2765778"/>
                  <a:gd name="connsiteX67" fmla="*/ 2968978 w 3273778"/>
                  <a:gd name="connsiteY67" fmla="*/ 1286933 h 2765778"/>
                  <a:gd name="connsiteX68" fmla="*/ 2957689 w 3273778"/>
                  <a:gd name="connsiteY68" fmla="*/ 1320800 h 2765778"/>
                  <a:gd name="connsiteX69" fmla="*/ 2935111 w 3273778"/>
                  <a:gd name="connsiteY69" fmla="*/ 1365956 h 2765778"/>
                  <a:gd name="connsiteX70" fmla="*/ 2923822 w 3273778"/>
                  <a:gd name="connsiteY70" fmla="*/ 1490133 h 2765778"/>
                  <a:gd name="connsiteX71" fmla="*/ 2901245 w 3273778"/>
                  <a:gd name="connsiteY71" fmla="*/ 1535289 h 2765778"/>
                  <a:gd name="connsiteX72" fmla="*/ 2889956 w 3273778"/>
                  <a:gd name="connsiteY72" fmla="*/ 1569156 h 2765778"/>
                  <a:gd name="connsiteX73" fmla="*/ 2867378 w 3273778"/>
                  <a:gd name="connsiteY73" fmla="*/ 1761067 h 2765778"/>
                  <a:gd name="connsiteX74" fmla="*/ 2856089 w 3273778"/>
                  <a:gd name="connsiteY74" fmla="*/ 1817511 h 2765778"/>
                  <a:gd name="connsiteX75" fmla="*/ 2833511 w 3273778"/>
                  <a:gd name="connsiteY75" fmla="*/ 1851378 h 2765778"/>
                  <a:gd name="connsiteX76" fmla="*/ 2788356 w 3273778"/>
                  <a:gd name="connsiteY76" fmla="*/ 2009422 h 2765778"/>
                  <a:gd name="connsiteX77" fmla="*/ 2754489 w 3273778"/>
                  <a:gd name="connsiteY77" fmla="*/ 2043289 h 2765778"/>
                  <a:gd name="connsiteX78" fmla="*/ 2765778 w 3273778"/>
                  <a:gd name="connsiteY78" fmla="*/ 2088445 h 2765778"/>
                  <a:gd name="connsiteX79" fmla="*/ 2777067 w 3273778"/>
                  <a:gd name="connsiteY79" fmla="*/ 2122311 h 2765778"/>
                  <a:gd name="connsiteX80" fmla="*/ 2765778 w 3273778"/>
                  <a:gd name="connsiteY80" fmla="*/ 2190045 h 2765778"/>
                  <a:gd name="connsiteX81" fmla="*/ 2754489 w 3273778"/>
                  <a:gd name="connsiteY81" fmla="*/ 2223911 h 2765778"/>
                  <a:gd name="connsiteX82" fmla="*/ 2720622 w 3273778"/>
                  <a:gd name="connsiteY82" fmla="*/ 2246489 h 2765778"/>
                  <a:gd name="connsiteX83" fmla="*/ 2675467 w 3273778"/>
                  <a:gd name="connsiteY83" fmla="*/ 2472267 h 2765778"/>
                  <a:gd name="connsiteX84" fmla="*/ 2641600 w 3273778"/>
                  <a:gd name="connsiteY84" fmla="*/ 2528711 h 2765778"/>
                  <a:gd name="connsiteX85" fmla="*/ 2630311 w 3273778"/>
                  <a:gd name="connsiteY85" fmla="*/ 2607733 h 2765778"/>
                  <a:gd name="connsiteX86" fmla="*/ 2619022 w 3273778"/>
                  <a:gd name="connsiteY86" fmla="*/ 2641600 h 2765778"/>
                  <a:gd name="connsiteX87" fmla="*/ 2585156 w 3273778"/>
                  <a:gd name="connsiteY87" fmla="*/ 2652889 h 2765778"/>
                  <a:gd name="connsiteX88" fmla="*/ 2540000 w 3273778"/>
                  <a:gd name="connsiteY88" fmla="*/ 2698045 h 2765778"/>
                  <a:gd name="connsiteX89" fmla="*/ 2585156 w 3273778"/>
                  <a:gd name="connsiteY89" fmla="*/ 2720622 h 2765778"/>
                  <a:gd name="connsiteX90" fmla="*/ 2596445 w 3273778"/>
                  <a:gd name="connsiteY90" fmla="*/ 2754489 h 2765778"/>
                  <a:gd name="connsiteX91" fmla="*/ 2641600 w 3273778"/>
                  <a:gd name="connsiteY91" fmla="*/ 2765778 h 2765778"/>
                  <a:gd name="connsiteX92" fmla="*/ 2585156 w 3273778"/>
                  <a:gd name="connsiteY92" fmla="*/ 2754489 h 2765778"/>
                  <a:gd name="connsiteX93" fmla="*/ 2573867 w 3273778"/>
                  <a:gd name="connsiteY93" fmla="*/ 2709333 h 2765778"/>
                  <a:gd name="connsiteX94" fmla="*/ 2472267 w 3273778"/>
                  <a:gd name="connsiteY94" fmla="*/ 2630311 h 2765778"/>
                  <a:gd name="connsiteX95" fmla="*/ 2427111 w 3273778"/>
                  <a:gd name="connsiteY95" fmla="*/ 2573867 h 2765778"/>
                  <a:gd name="connsiteX96" fmla="*/ 2404533 w 3273778"/>
                  <a:gd name="connsiteY96" fmla="*/ 2540000 h 2765778"/>
                  <a:gd name="connsiteX97" fmla="*/ 2302933 w 3273778"/>
                  <a:gd name="connsiteY97" fmla="*/ 2494845 h 2765778"/>
                  <a:gd name="connsiteX98" fmla="*/ 2201333 w 3273778"/>
                  <a:gd name="connsiteY98" fmla="*/ 2427111 h 2765778"/>
                  <a:gd name="connsiteX99" fmla="*/ 2144889 w 3273778"/>
                  <a:gd name="connsiteY99" fmla="*/ 2393245 h 2765778"/>
                  <a:gd name="connsiteX100" fmla="*/ 1941689 w 3273778"/>
                  <a:gd name="connsiteY100" fmla="*/ 2370667 h 2765778"/>
                  <a:gd name="connsiteX101" fmla="*/ 1907822 w 3273778"/>
                  <a:gd name="connsiteY101" fmla="*/ 2359378 h 2765778"/>
                  <a:gd name="connsiteX102" fmla="*/ 1851378 w 3273778"/>
                  <a:gd name="connsiteY102" fmla="*/ 2348089 h 2765778"/>
                  <a:gd name="connsiteX103" fmla="*/ 1806222 w 3273778"/>
                  <a:gd name="connsiteY103" fmla="*/ 2336800 h 2765778"/>
                  <a:gd name="connsiteX104" fmla="*/ 1761067 w 3273778"/>
                  <a:gd name="connsiteY104" fmla="*/ 2314222 h 2765778"/>
                  <a:gd name="connsiteX105" fmla="*/ 1715911 w 3273778"/>
                  <a:gd name="connsiteY105" fmla="*/ 2302933 h 2765778"/>
                  <a:gd name="connsiteX106" fmla="*/ 1682045 w 3273778"/>
                  <a:gd name="connsiteY106" fmla="*/ 2280356 h 2765778"/>
                  <a:gd name="connsiteX107" fmla="*/ 1614311 w 3273778"/>
                  <a:gd name="connsiteY107" fmla="*/ 2178756 h 2765778"/>
                  <a:gd name="connsiteX108" fmla="*/ 1580445 w 3273778"/>
                  <a:gd name="connsiteY108" fmla="*/ 2269067 h 2765778"/>
                  <a:gd name="connsiteX109" fmla="*/ 1557867 w 3273778"/>
                  <a:gd name="connsiteY109" fmla="*/ 2235200 h 2765778"/>
                  <a:gd name="connsiteX110" fmla="*/ 1557866 w 3273778"/>
                  <a:gd name="connsiteY110" fmla="*/ 2065867 h 2765778"/>
                  <a:gd name="connsiteX111" fmla="*/ 1535289 w 3273778"/>
                  <a:gd name="connsiteY111" fmla="*/ 1828800 h 2765778"/>
                  <a:gd name="connsiteX112" fmla="*/ 1456267 w 3273778"/>
                  <a:gd name="connsiteY112" fmla="*/ 1806222 h 2765778"/>
                  <a:gd name="connsiteX113" fmla="*/ 1241778 w 3273778"/>
                  <a:gd name="connsiteY113" fmla="*/ 1817511 h 2765778"/>
                  <a:gd name="connsiteX114" fmla="*/ 1185333 w 3273778"/>
                  <a:gd name="connsiteY114" fmla="*/ 1828800 h 2765778"/>
                  <a:gd name="connsiteX115" fmla="*/ 936978 w 3273778"/>
                  <a:gd name="connsiteY115" fmla="*/ 1772356 h 2765778"/>
                  <a:gd name="connsiteX116" fmla="*/ 801511 w 3273778"/>
                  <a:gd name="connsiteY116" fmla="*/ 1727200 h 2765778"/>
                  <a:gd name="connsiteX117" fmla="*/ 609600 w 3273778"/>
                  <a:gd name="connsiteY117" fmla="*/ 1693333 h 2765778"/>
                  <a:gd name="connsiteX118" fmla="*/ 485422 w 3273778"/>
                  <a:gd name="connsiteY118" fmla="*/ 1659467 h 2765778"/>
                  <a:gd name="connsiteX119" fmla="*/ 180622 w 3273778"/>
                  <a:gd name="connsiteY119" fmla="*/ 1625600 h 2765778"/>
                  <a:gd name="connsiteX120" fmla="*/ 146756 w 3273778"/>
                  <a:gd name="connsiteY120" fmla="*/ 1636889 h 2765778"/>
                  <a:gd name="connsiteX121" fmla="*/ 135467 w 3273778"/>
                  <a:gd name="connsiteY121" fmla="*/ 1704622 h 2765778"/>
                  <a:gd name="connsiteX122" fmla="*/ 33867 w 3273778"/>
                  <a:gd name="connsiteY122" fmla="*/ 1693333 h 2765778"/>
                  <a:gd name="connsiteX123" fmla="*/ 0 w 3273778"/>
                  <a:gd name="connsiteY123" fmla="*/ 1659467 h 2765778"/>
                  <a:gd name="connsiteX0" fmla="*/ 67733 w 3273778"/>
                  <a:gd name="connsiteY0" fmla="*/ 1145787 h 2782676"/>
                  <a:gd name="connsiteX1" fmla="*/ 124178 w 3273778"/>
                  <a:gd name="connsiteY1" fmla="*/ 1123209 h 2782676"/>
                  <a:gd name="connsiteX2" fmla="*/ 406400 w 3273778"/>
                  <a:gd name="connsiteY2" fmla="*/ 1168365 h 2782676"/>
                  <a:gd name="connsiteX3" fmla="*/ 485422 w 3273778"/>
                  <a:gd name="connsiteY3" fmla="*/ 1179654 h 2782676"/>
                  <a:gd name="connsiteX4" fmla="*/ 553156 w 3273778"/>
                  <a:gd name="connsiteY4" fmla="*/ 1213520 h 2782676"/>
                  <a:gd name="connsiteX5" fmla="*/ 790222 w 3273778"/>
                  <a:gd name="connsiteY5" fmla="*/ 1258676 h 2782676"/>
                  <a:gd name="connsiteX6" fmla="*/ 801511 w 3273778"/>
                  <a:gd name="connsiteY6" fmla="*/ 1292543 h 2782676"/>
                  <a:gd name="connsiteX7" fmla="*/ 993422 w 3273778"/>
                  <a:gd name="connsiteY7" fmla="*/ 1303831 h 2782676"/>
                  <a:gd name="connsiteX8" fmla="*/ 1027289 w 3273778"/>
                  <a:gd name="connsiteY8" fmla="*/ 1315120 h 2782676"/>
                  <a:gd name="connsiteX9" fmla="*/ 1162756 w 3273778"/>
                  <a:gd name="connsiteY9" fmla="*/ 1337698 h 2782676"/>
                  <a:gd name="connsiteX10" fmla="*/ 1501422 w 3273778"/>
                  <a:gd name="connsiteY10" fmla="*/ 1315120 h 2782676"/>
                  <a:gd name="connsiteX11" fmla="*/ 1557867 w 3273778"/>
                  <a:gd name="connsiteY11" fmla="*/ 1303831 h 2782676"/>
                  <a:gd name="connsiteX12" fmla="*/ 1569156 w 3273778"/>
                  <a:gd name="connsiteY12" fmla="*/ 1224809 h 2782676"/>
                  <a:gd name="connsiteX13" fmla="*/ 1501422 w 3273778"/>
                  <a:gd name="connsiteY13" fmla="*/ 1078054 h 2782676"/>
                  <a:gd name="connsiteX14" fmla="*/ 1467556 w 3273778"/>
                  <a:gd name="connsiteY14" fmla="*/ 1066765 h 2782676"/>
                  <a:gd name="connsiteX15" fmla="*/ 1422400 w 3273778"/>
                  <a:gd name="connsiteY15" fmla="*/ 965165 h 2782676"/>
                  <a:gd name="connsiteX16" fmla="*/ 1377245 w 3273778"/>
                  <a:gd name="connsiteY16" fmla="*/ 920009 h 2782676"/>
                  <a:gd name="connsiteX17" fmla="*/ 1343378 w 3273778"/>
                  <a:gd name="connsiteY17" fmla="*/ 886143 h 2782676"/>
                  <a:gd name="connsiteX18" fmla="*/ 1286933 w 3273778"/>
                  <a:gd name="connsiteY18" fmla="*/ 818409 h 2782676"/>
                  <a:gd name="connsiteX19" fmla="*/ 1275645 w 3273778"/>
                  <a:gd name="connsiteY19" fmla="*/ 784543 h 2782676"/>
                  <a:gd name="connsiteX20" fmla="*/ 1219200 w 3273778"/>
                  <a:gd name="connsiteY20" fmla="*/ 716809 h 2782676"/>
                  <a:gd name="connsiteX21" fmla="*/ 1207911 w 3273778"/>
                  <a:gd name="connsiteY21" fmla="*/ 682943 h 2782676"/>
                  <a:gd name="connsiteX22" fmla="*/ 1162756 w 3273778"/>
                  <a:gd name="connsiteY22" fmla="*/ 671654 h 2782676"/>
                  <a:gd name="connsiteX23" fmla="*/ 1128889 w 3273778"/>
                  <a:gd name="connsiteY23" fmla="*/ 637787 h 2782676"/>
                  <a:gd name="connsiteX24" fmla="*/ 1049867 w 3273778"/>
                  <a:gd name="connsiteY24" fmla="*/ 615209 h 2782676"/>
                  <a:gd name="connsiteX25" fmla="*/ 1004711 w 3273778"/>
                  <a:gd name="connsiteY25" fmla="*/ 570054 h 2782676"/>
                  <a:gd name="connsiteX26" fmla="*/ 891822 w 3273778"/>
                  <a:gd name="connsiteY26" fmla="*/ 513609 h 2782676"/>
                  <a:gd name="connsiteX27" fmla="*/ 835378 w 3273778"/>
                  <a:gd name="connsiteY27" fmla="*/ 491031 h 2782676"/>
                  <a:gd name="connsiteX28" fmla="*/ 801511 w 3273778"/>
                  <a:gd name="connsiteY28" fmla="*/ 468454 h 2782676"/>
                  <a:gd name="connsiteX29" fmla="*/ 756356 w 3273778"/>
                  <a:gd name="connsiteY29" fmla="*/ 434587 h 2782676"/>
                  <a:gd name="connsiteX30" fmla="*/ 699911 w 3273778"/>
                  <a:gd name="connsiteY30" fmla="*/ 423298 h 2782676"/>
                  <a:gd name="connsiteX31" fmla="*/ 677333 w 3273778"/>
                  <a:gd name="connsiteY31" fmla="*/ 378143 h 2782676"/>
                  <a:gd name="connsiteX32" fmla="*/ 666045 w 3273778"/>
                  <a:gd name="connsiteY32" fmla="*/ 299120 h 2782676"/>
                  <a:gd name="connsiteX33" fmla="*/ 632178 w 3273778"/>
                  <a:gd name="connsiteY33" fmla="*/ 265254 h 2782676"/>
                  <a:gd name="connsiteX34" fmla="*/ 609600 w 3273778"/>
                  <a:gd name="connsiteY34" fmla="*/ 220098 h 2782676"/>
                  <a:gd name="connsiteX35" fmla="*/ 541867 w 3273778"/>
                  <a:gd name="connsiteY35" fmla="*/ 118498 h 2782676"/>
                  <a:gd name="connsiteX36" fmla="*/ 462845 w 3273778"/>
                  <a:gd name="connsiteY36" fmla="*/ 107209 h 2782676"/>
                  <a:gd name="connsiteX37" fmla="*/ 417689 w 3273778"/>
                  <a:gd name="connsiteY37" fmla="*/ 95920 h 2782676"/>
                  <a:gd name="connsiteX38" fmla="*/ 316089 w 3273778"/>
                  <a:gd name="connsiteY38" fmla="*/ 73343 h 2782676"/>
                  <a:gd name="connsiteX39" fmla="*/ 248356 w 3273778"/>
                  <a:gd name="connsiteY39" fmla="*/ 39476 h 2782676"/>
                  <a:gd name="connsiteX40" fmla="*/ 214489 w 3273778"/>
                  <a:gd name="connsiteY40" fmla="*/ 16898 h 2782676"/>
                  <a:gd name="connsiteX41" fmla="*/ 282222 w 3273778"/>
                  <a:gd name="connsiteY41" fmla="*/ 39476 h 2782676"/>
                  <a:gd name="connsiteX42" fmla="*/ 316089 w 3273778"/>
                  <a:gd name="connsiteY42" fmla="*/ 50765 h 2782676"/>
                  <a:gd name="connsiteX43" fmla="*/ 699911 w 3273778"/>
                  <a:gd name="connsiteY43" fmla="*/ 62054 h 2782676"/>
                  <a:gd name="connsiteX44" fmla="*/ 857956 w 3273778"/>
                  <a:gd name="connsiteY44" fmla="*/ 50765 h 2782676"/>
                  <a:gd name="connsiteX45" fmla="*/ 1614311 w 3273778"/>
                  <a:gd name="connsiteY45" fmla="*/ 73343 h 2782676"/>
                  <a:gd name="connsiteX46" fmla="*/ 1648178 w 3273778"/>
                  <a:gd name="connsiteY46" fmla="*/ 84631 h 2782676"/>
                  <a:gd name="connsiteX47" fmla="*/ 1794933 w 3273778"/>
                  <a:gd name="connsiteY47" fmla="*/ 107209 h 2782676"/>
                  <a:gd name="connsiteX48" fmla="*/ 1851378 w 3273778"/>
                  <a:gd name="connsiteY48" fmla="*/ 129787 h 2782676"/>
                  <a:gd name="connsiteX49" fmla="*/ 2280356 w 3273778"/>
                  <a:gd name="connsiteY49" fmla="*/ 129787 h 2782676"/>
                  <a:gd name="connsiteX50" fmla="*/ 2754489 w 3273778"/>
                  <a:gd name="connsiteY50" fmla="*/ 10447 h 2782676"/>
                  <a:gd name="connsiteX51" fmla="*/ 2894390 w 3273778"/>
                  <a:gd name="connsiteY51" fmla="*/ 22140 h 2782676"/>
                  <a:gd name="connsiteX52" fmla="*/ 3273778 w 3273778"/>
                  <a:gd name="connsiteY52" fmla="*/ 152365 h 2782676"/>
                  <a:gd name="connsiteX53" fmla="*/ 3239911 w 3273778"/>
                  <a:gd name="connsiteY53" fmla="*/ 163654 h 2782676"/>
                  <a:gd name="connsiteX54" fmla="*/ 3183467 w 3273778"/>
                  <a:gd name="connsiteY54" fmla="*/ 208809 h 2782676"/>
                  <a:gd name="connsiteX55" fmla="*/ 3149600 w 3273778"/>
                  <a:gd name="connsiteY55" fmla="*/ 287831 h 2782676"/>
                  <a:gd name="connsiteX56" fmla="*/ 3093156 w 3273778"/>
                  <a:gd name="connsiteY56" fmla="*/ 366854 h 2782676"/>
                  <a:gd name="connsiteX57" fmla="*/ 3081867 w 3273778"/>
                  <a:gd name="connsiteY57" fmla="*/ 750676 h 2782676"/>
                  <a:gd name="connsiteX58" fmla="*/ 3093156 w 3273778"/>
                  <a:gd name="connsiteY58" fmla="*/ 784543 h 2782676"/>
                  <a:gd name="connsiteX59" fmla="*/ 3104445 w 3273778"/>
                  <a:gd name="connsiteY59" fmla="*/ 874854 h 2782676"/>
                  <a:gd name="connsiteX60" fmla="*/ 3127022 w 3273778"/>
                  <a:gd name="connsiteY60" fmla="*/ 920009 h 2782676"/>
                  <a:gd name="connsiteX61" fmla="*/ 3138311 w 3273778"/>
                  <a:gd name="connsiteY61" fmla="*/ 953876 h 2782676"/>
                  <a:gd name="connsiteX62" fmla="*/ 3093156 w 3273778"/>
                  <a:gd name="connsiteY62" fmla="*/ 1089343 h 2782676"/>
                  <a:gd name="connsiteX63" fmla="*/ 3081867 w 3273778"/>
                  <a:gd name="connsiteY63" fmla="*/ 1123209 h 2782676"/>
                  <a:gd name="connsiteX64" fmla="*/ 3059289 w 3273778"/>
                  <a:gd name="connsiteY64" fmla="*/ 1157076 h 2782676"/>
                  <a:gd name="connsiteX65" fmla="*/ 3048000 w 3273778"/>
                  <a:gd name="connsiteY65" fmla="*/ 1190943 h 2782676"/>
                  <a:gd name="connsiteX66" fmla="*/ 3002845 w 3273778"/>
                  <a:gd name="connsiteY66" fmla="*/ 1236098 h 2782676"/>
                  <a:gd name="connsiteX67" fmla="*/ 2968978 w 3273778"/>
                  <a:gd name="connsiteY67" fmla="*/ 1303831 h 2782676"/>
                  <a:gd name="connsiteX68" fmla="*/ 2957689 w 3273778"/>
                  <a:gd name="connsiteY68" fmla="*/ 1337698 h 2782676"/>
                  <a:gd name="connsiteX69" fmla="*/ 2935111 w 3273778"/>
                  <a:gd name="connsiteY69" fmla="*/ 1382854 h 2782676"/>
                  <a:gd name="connsiteX70" fmla="*/ 2923822 w 3273778"/>
                  <a:gd name="connsiteY70" fmla="*/ 1507031 h 2782676"/>
                  <a:gd name="connsiteX71" fmla="*/ 2901245 w 3273778"/>
                  <a:gd name="connsiteY71" fmla="*/ 1552187 h 2782676"/>
                  <a:gd name="connsiteX72" fmla="*/ 2889956 w 3273778"/>
                  <a:gd name="connsiteY72" fmla="*/ 1586054 h 2782676"/>
                  <a:gd name="connsiteX73" fmla="*/ 2867378 w 3273778"/>
                  <a:gd name="connsiteY73" fmla="*/ 1777965 h 2782676"/>
                  <a:gd name="connsiteX74" fmla="*/ 2856089 w 3273778"/>
                  <a:gd name="connsiteY74" fmla="*/ 1834409 h 2782676"/>
                  <a:gd name="connsiteX75" fmla="*/ 2833511 w 3273778"/>
                  <a:gd name="connsiteY75" fmla="*/ 1868276 h 2782676"/>
                  <a:gd name="connsiteX76" fmla="*/ 2788356 w 3273778"/>
                  <a:gd name="connsiteY76" fmla="*/ 2026320 h 2782676"/>
                  <a:gd name="connsiteX77" fmla="*/ 2754489 w 3273778"/>
                  <a:gd name="connsiteY77" fmla="*/ 2060187 h 2782676"/>
                  <a:gd name="connsiteX78" fmla="*/ 2765778 w 3273778"/>
                  <a:gd name="connsiteY78" fmla="*/ 2105343 h 2782676"/>
                  <a:gd name="connsiteX79" fmla="*/ 2777067 w 3273778"/>
                  <a:gd name="connsiteY79" fmla="*/ 2139209 h 2782676"/>
                  <a:gd name="connsiteX80" fmla="*/ 2765778 w 3273778"/>
                  <a:gd name="connsiteY80" fmla="*/ 2206943 h 2782676"/>
                  <a:gd name="connsiteX81" fmla="*/ 2754489 w 3273778"/>
                  <a:gd name="connsiteY81" fmla="*/ 2240809 h 2782676"/>
                  <a:gd name="connsiteX82" fmla="*/ 2720622 w 3273778"/>
                  <a:gd name="connsiteY82" fmla="*/ 2263387 h 2782676"/>
                  <a:gd name="connsiteX83" fmla="*/ 2675467 w 3273778"/>
                  <a:gd name="connsiteY83" fmla="*/ 2489165 h 2782676"/>
                  <a:gd name="connsiteX84" fmla="*/ 2641600 w 3273778"/>
                  <a:gd name="connsiteY84" fmla="*/ 2545609 h 2782676"/>
                  <a:gd name="connsiteX85" fmla="*/ 2630311 w 3273778"/>
                  <a:gd name="connsiteY85" fmla="*/ 2624631 h 2782676"/>
                  <a:gd name="connsiteX86" fmla="*/ 2619022 w 3273778"/>
                  <a:gd name="connsiteY86" fmla="*/ 2658498 h 2782676"/>
                  <a:gd name="connsiteX87" fmla="*/ 2585156 w 3273778"/>
                  <a:gd name="connsiteY87" fmla="*/ 2669787 h 2782676"/>
                  <a:gd name="connsiteX88" fmla="*/ 2540000 w 3273778"/>
                  <a:gd name="connsiteY88" fmla="*/ 2714943 h 2782676"/>
                  <a:gd name="connsiteX89" fmla="*/ 2585156 w 3273778"/>
                  <a:gd name="connsiteY89" fmla="*/ 2737520 h 2782676"/>
                  <a:gd name="connsiteX90" fmla="*/ 2596445 w 3273778"/>
                  <a:gd name="connsiteY90" fmla="*/ 2771387 h 2782676"/>
                  <a:gd name="connsiteX91" fmla="*/ 2641600 w 3273778"/>
                  <a:gd name="connsiteY91" fmla="*/ 2782676 h 2782676"/>
                  <a:gd name="connsiteX92" fmla="*/ 2585156 w 3273778"/>
                  <a:gd name="connsiteY92" fmla="*/ 2771387 h 2782676"/>
                  <a:gd name="connsiteX93" fmla="*/ 2573867 w 3273778"/>
                  <a:gd name="connsiteY93" fmla="*/ 2726231 h 2782676"/>
                  <a:gd name="connsiteX94" fmla="*/ 2472267 w 3273778"/>
                  <a:gd name="connsiteY94" fmla="*/ 2647209 h 2782676"/>
                  <a:gd name="connsiteX95" fmla="*/ 2427111 w 3273778"/>
                  <a:gd name="connsiteY95" fmla="*/ 2590765 h 2782676"/>
                  <a:gd name="connsiteX96" fmla="*/ 2404533 w 3273778"/>
                  <a:gd name="connsiteY96" fmla="*/ 2556898 h 2782676"/>
                  <a:gd name="connsiteX97" fmla="*/ 2302933 w 3273778"/>
                  <a:gd name="connsiteY97" fmla="*/ 2511743 h 2782676"/>
                  <a:gd name="connsiteX98" fmla="*/ 2201333 w 3273778"/>
                  <a:gd name="connsiteY98" fmla="*/ 2444009 h 2782676"/>
                  <a:gd name="connsiteX99" fmla="*/ 2144889 w 3273778"/>
                  <a:gd name="connsiteY99" fmla="*/ 2410143 h 2782676"/>
                  <a:gd name="connsiteX100" fmla="*/ 1941689 w 3273778"/>
                  <a:gd name="connsiteY100" fmla="*/ 2387565 h 2782676"/>
                  <a:gd name="connsiteX101" fmla="*/ 1907822 w 3273778"/>
                  <a:gd name="connsiteY101" fmla="*/ 2376276 h 2782676"/>
                  <a:gd name="connsiteX102" fmla="*/ 1851378 w 3273778"/>
                  <a:gd name="connsiteY102" fmla="*/ 2364987 h 2782676"/>
                  <a:gd name="connsiteX103" fmla="*/ 1806222 w 3273778"/>
                  <a:gd name="connsiteY103" fmla="*/ 2353698 h 2782676"/>
                  <a:gd name="connsiteX104" fmla="*/ 1761067 w 3273778"/>
                  <a:gd name="connsiteY104" fmla="*/ 2331120 h 2782676"/>
                  <a:gd name="connsiteX105" fmla="*/ 1715911 w 3273778"/>
                  <a:gd name="connsiteY105" fmla="*/ 2319831 h 2782676"/>
                  <a:gd name="connsiteX106" fmla="*/ 1682045 w 3273778"/>
                  <a:gd name="connsiteY106" fmla="*/ 2297254 h 2782676"/>
                  <a:gd name="connsiteX107" fmla="*/ 1614311 w 3273778"/>
                  <a:gd name="connsiteY107" fmla="*/ 2195654 h 2782676"/>
                  <a:gd name="connsiteX108" fmla="*/ 1580445 w 3273778"/>
                  <a:gd name="connsiteY108" fmla="*/ 2285965 h 2782676"/>
                  <a:gd name="connsiteX109" fmla="*/ 1557867 w 3273778"/>
                  <a:gd name="connsiteY109" fmla="*/ 2252098 h 2782676"/>
                  <a:gd name="connsiteX110" fmla="*/ 1557866 w 3273778"/>
                  <a:gd name="connsiteY110" fmla="*/ 2082765 h 2782676"/>
                  <a:gd name="connsiteX111" fmla="*/ 1535289 w 3273778"/>
                  <a:gd name="connsiteY111" fmla="*/ 1845698 h 2782676"/>
                  <a:gd name="connsiteX112" fmla="*/ 1456267 w 3273778"/>
                  <a:gd name="connsiteY112" fmla="*/ 1823120 h 2782676"/>
                  <a:gd name="connsiteX113" fmla="*/ 1241778 w 3273778"/>
                  <a:gd name="connsiteY113" fmla="*/ 1834409 h 2782676"/>
                  <a:gd name="connsiteX114" fmla="*/ 1185333 w 3273778"/>
                  <a:gd name="connsiteY114" fmla="*/ 1845698 h 2782676"/>
                  <a:gd name="connsiteX115" fmla="*/ 936978 w 3273778"/>
                  <a:gd name="connsiteY115" fmla="*/ 1789254 h 2782676"/>
                  <a:gd name="connsiteX116" fmla="*/ 801511 w 3273778"/>
                  <a:gd name="connsiteY116" fmla="*/ 1744098 h 2782676"/>
                  <a:gd name="connsiteX117" fmla="*/ 609600 w 3273778"/>
                  <a:gd name="connsiteY117" fmla="*/ 1710231 h 2782676"/>
                  <a:gd name="connsiteX118" fmla="*/ 485422 w 3273778"/>
                  <a:gd name="connsiteY118" fmla="*/ 1676365 h 2782676"/>
                  <a:gd name="connsiteX119" fmla="*/ 180622 w 3273778"/>
                  <a:gd name="connsiteY119" fmla="*/ 1642498 h 2782676"/>
                  <a:gd name="connsiteX120" fmla="*/ 146756 w 3273778"/>
                  <a:gd name="connsiteY120" fmla="*/ 1653787 h 2782676"/>
                  <a:gd name="connsiteX121" fmla="*/ 135467 w 3273778"/>
                  <a:gd name="connsiteY121" fmla="*/ 1721520 h 2782676"/>
                  <a:gd name="connsiteX122" fmla="*/ 33867 w 3273778"/>
                  <a:gd name="connsiteY122" fmla="*/ 1710231 h 2782676"/>
                  <a:gd name="connsiteX123" fmla="*/ 0 w 3273778"/>
                  <a:gd name="connsiteY123" fmla="*/ 1676365 h 2782676"/>
                  <a:gd name="connsiteX0" fmla="*/ 67733 w 3273778"/>
                  <a:gd name="connsiteY0" fmla="*/ 1137846 h 2774735"/>
                  <a:gd name="connsiteX1" fmla="*/ 124178 w 3273778"/>
                  <a:gd name="connsiteY1" fmla="*/ 1115268 h 2774735"/>
                  <a:gd name="connsiteX2" fmla="*/ 406400 w 3273778"/>
                  <a:gd name="connsiteY2" fmla="*/ 1160424 h 2774735"/>
                  <a:gd name="connsiteX3" fmla="*/ 485422 w 3273778"/>
                  <a:gd name="connsiteY3" fmla="*/ 1171713 h 2774735"/>
                  <a:gd name="connsiteX4" fmla="*/ 553156 w 3273778"/>
                  <a:gd name="connsiteY4" fmla="*/ 1205579 h 2774735"/>
                  <a:gd name="connsiteX5" fmla="*/ 790222 w 3273778"/>
                  <a:gd name="connsiteY5" fmla="*/ 1250735 h 2774735"/>
                  <a:gd name="connsiteX6" fmla="*/ 801511 w 3273778"/>
                  <a:gd name="connsiteY6" fmla="*/ 1284602 h 2774735"/>
                  <a:gd name="connsiteX7" fmla="*/ 993422 w 3273778"/>
                  <a:gd name="connsiteY7" fmla="*/ 1295890 h 2774735"/>
                  <a:gd name="connsiteX8" fmla="*/ 1027289 w 3273778"/>
                  <a:gd name="connsiteY8" fmla="*/ 1307179 h 2774735"/>
                  <a:gd name="connsiteX9" fmla="*/ 1162756 w 3273778"/>
                  <a:gd name="connsiteY9" fmla="*/ 1329757 h 2774735"/>
                  <a:gd name="connsiteX10" fmla="*/ 1501422 w 3273778"/>
                  <a:gd name="connsiteY10" fmla="*/ 1307179 h 2774735"/>
                  <a:gd name="connsiteX11" fmla="*/ 1557867 w 3273778"/>
                  <a:gd name="connsiteY11" fmla="*/ 1295890 h 2774735"/>
                  <a:gd name="connsiteX12" fmla="*/ 1569156 w 3273778"/>
                  <a:gd name="connsiteY12" fmla="*/ 1216868 h 2774735"/>
                  <a:gd name="connsiteX13" fmla="*/ 1501422 w 3273778"/>
                  <a:gd name="connsiteY13" fmla="*/ 1070113 h 2774735"/>
                  <a:gd name="connsiteX14" fmla="*/ 1467556 w 3273778"/>
                  <a:gd name="connsiteY14" fmla="*/ 1058824 h 2774735"/>
                  <a:gd name="connsiteX15" fmla="*/ 1422400 w 3273778"/>
                  <a:gd name="connsiteY15" fmla="*/ 957224 h 2774735"/>
                  <a:gd name="connsiteX16" fmla="*/ 1377245 w 3273778"/>
                  <a:gd name="connsiteY16" fmla="*/ 912068 h 2774735"/>
                  <a:gd name="connsiteX17" fmla="*/ 1343378 w 3273778"/>
                  <a:gd name="connsiteY17" fmla="*/ 878202 h 2774735"/>
                  <a:gd name="connsiteX18" fmla="*/ 1286933 w 3273778"/>
                  <a:gd name="connsiteY18" fmla="*/ 810468 h 2774735"/>
                  <a:gd name="connsiteX19" fmla="*/ 1275645 w 3273778"/>
                  <a:gd name="connsiteY19" fmla="*/ 776602 h 2774735"/>
                  <a:gd name="connsiteX20" fmla="*/ 1219200 w 3273778"/>
                  <a:gd name="connsiteY20" fmla="*/ 708868 h 2774735"/>
                  <a:gd name="connsiteX21" fmla="*/ 1207911 w 3273778"/>
                  <a:gd name="connsiteY21" fmla="*/ 675002 h 2774735"/>
                  <a:gd name="connsiteX22" fmla="*/ 1162756 w 3273778"/>
                  <a:gd name="connsiteY22" fmla="*/ 663713 h 2774735"/>
                  <a:gd name="connsiteX23" fmla="*/ 1128889 w 3273778"/>
                  <a:gd name="connsiteY23" fmla="*/ 629846 h 2774735"/>
                  <a:gd name="connsiteX24" fmla="*/ 1049867 w 3273778"/>
                  <a:gd name="connsiteY24" fmla="*/ 607268 h 2774735"/>
                  <a:gd name="connsiteX25" fmla="*/ 1004711 w 3273778"/>
                  <a:gd name="connsiteY25" fmla="*/ 562113 h 2774735"/>
                  <a:gd name="connsiteX26" fmla="*/ 891822 w 3273778"/>
                  <a:gd name="connsiteY26" fmla="*/ 505668 h 2774735"/>
                  <a:gd name="connsiteX27" fmla="*/ 835378 w 3273778"/>
                  <a:gd name="connsiteY27" fmla="*/ 483090 h 2774735"/>
                  <a:gd name="connsiteX28" fmla="*/ 801511 w 3273778"/>
                  <a:gd name="connsiteY28" fmla="*/ 460513 h 2774735"/>
                  <a:gd name="connsiteX29" fmla="*/ 756356 w 3273778"/>
                  <a:gd name="connsiteY29" fmla="*/ 426646 h 2774735"/>
                  <a:gd name="connsiteX30" fmla="*/ 699911 w 3273778"/>
                  <a:gd name="connsiteY30" fmla="*/ 415357 h 2774735"/>
                  <a:gd name="connsiteX31" fmla="*/ 677333 w 3273778"/>
                  <a:gd name="connsiteY31" fmla="*/ 370202 h 2774735"/>
                  <a:gd name="connsiteX32" fmla="*/ 666045 w 3273778"/>
                  <a:gd name="connsiteY32" fmla="*/ 291179 h 2774735"/>
                  <a:gd name="connsiteX33" fmla="*/ 632178 w 3273778"/>
                  <a:gd name="connsiteY33" fmla="*/ 257313 h 2774735"/>
                  <a:gd name="connsiteX34" fmla="*/ 609600 w 3273778"/>
                  <a:gd name="connsiteY34" fmla="*/ 212157 h 2774735"/>
                  <a:gd name="connsiteX35" fmla="*/ 541867 w 3273778"/>
                  <a:gd name="connsiteY35" fmla="*/ 110557 h 2774735"/>
                  <a:gd name="connsiteX36" fmla="*/ 462845 w 3273778"/>
                  <a:gd name="connsiteY36" fmla="*/ 99268 h 2774735"/>
                  <a:gd name="connsiteX37" fmla="*/ 417689 w 3273778"/>
                  <a:gd name="connsiteY37" fmla="*/ 87979 h 2774735"/>
                  <a:gd name="connsiteX38" fmla="*/ 316089 w 3273778"/>
                  <a:gd name="connsiteY38" fmla="*/ 65402 h 2774735"/>
                  <a:gd name="connsiteX39" fmla="*/ 248356 w 3273778"/>
                  <a:gd name="connsiteY39" fmla="*/ 31535 h 2774735"/>
                  <a:gd name="connsiteX40" fmla="*/ 214489 w 3273778"/>
                  <a:gd name="connsiteY40" fmla="*/ 8957 h 2774735"/>
                  <a:gd name="connsiteX41" fmla="*/ 282222 w 3273778"/>
                  <a:gd name="connsiteY41" fmla="*/ 31535 h 2774735"/>
                  <a:gd name="connsiteX42" fmla="*/ 316089 w 3273778"/>
                  <a:gd name="connsiteY42" fmla="*/ 42824 h 2774735"/>
                  <a:gd name="connsiteX43" fmla="*/ 699911 w 3273778"/>
                  <a:gd name="connsiteY43" fmla="*/ 54113 h 2774735"/>
                  <a:gd name="connsiteX44" fmla="*/ 857956 w 3273778"/>
                  <a:gd name="connsiteY44" fmla="*/ 42824 h 2774735"/>
                  <a:gd name="connsiteX45" fmla="*/ 1614311 w 3273778"/>
                  <a:gd name="connsiteY45" fmla="*/ 65402 h 2774735"/>
                  <a:gd name="connsiteX46" fmla="*/ 1648178 w 3273778"/>
                  <a:gd name="connsiteY46" fmla="*/ 76690 h 2774735"/>
                  <a:gd name="connsiteX47" fmla="*/ 1794933 w 3273778"/>
                  <a:gd name="connsiteY47" fmla="*/ 99268 h 2774735"/>
                  <a:gd name="connsiteX48" fmla="*/ 1851378 w 3273778"/>
                  <a:gd name="connsiteY48" fmla="*/ 121846 h 2774735"/>
                  <a:gd name="connsiteX49" fmla="*/ 2283985 w 3273778"/>
                  <a:gd name="connsiteY49" fmla="*/ 5731 h 2774735"/>
                  <a:gd name="connsiteX50" fmla="*/ 2754489 w 3273778"/>
                  <a:gd name="connsiteY50" fmla="*/ 2506 h 2774735"/>
                  <a:gd name="connsiteX51" fmla="*/ 2894390 w 3273778"/>
                  <a:gd name="connsiteY51" fmla="*/ 14199 h 2774735"/>
                  <a:gd name="connsiteX52" fmla="*/ 3273778 w 3273778"/>
                  <a:gd name="connsiteY52" fmla="*/ 144424 h 2774735"/>
                  <a:gd name="connsiteX53" fmla="*/ 3239911 w 3273778"/>
                  <a:gd name="connsiteY53" fmla="*/ 155713 h 2774735"/>
                  <a:gd name="connsiteX54" fmla="*/ 3183467 w 3273778"/>
                  <a:gd name="connsiteY54" fmla="*/ 200868 h 2774735"/>
                  <a:gd name="connsiteX55" fmla="*/ 3149600 w 3273778"/>
                  <a:gd name="connsiteY55" fmla="*/ 279890 h 2774735"/>
                  <a:gd name="connsiteX56" fmla="*/ 3093156 w 3273778"/>
                  <a:gd name="connsiteY56" fmla="*/ 358913 h 2774735"/>
                  <a:gd name="connsiteX57" fmla="*/ 3081867 w 3273778"/>
                  <a:gd name="connsiteY57" fmla="*/ 742735 h 2774735"/>
                  <a:gd name="connsiteX58" fmla="*/ 3093156 w 3273778"/>
                  <a:gd name="connsiteY58" fmla="*/ 776602 h 2774735"/>
                  <a:gd name="connsiteX59" fmla="*/ 3104445 w 3273778"/>
                  <a:gd name="connsiteY59" fmla="*/ 866913 h 2774735"/>
                  <a:gd name="connsiteX60" fmla="*/ 3127022 w 3273778"/>
                  <a:gd name="connsiteY60" fmla="*/ 912068 h 2774735"/>
                  <a:gd name="connsiteX61" fmla="*/ 3138311 w 3273778"/>
                  <a:gd name="connsiteY61" fmla="*/ 945935 h 2774735"/>
                  <a:gd name="connsiteX62" fmla="*/ 3093156 w 3273778"/>
                  <a:gd name="connsiteY62" fmla="*/ 1081402 h 2774735"/>
                  <a:gd name="connsiteX63" fmla="*/ 3081867 w 3273778"/>
                  <a:gd name="connsiteY63" fmla="*/ 1115268 h 2774735"/>
                  <a:gd name="connsiteX64" fmla="*/ 3059289 w 3273778"/>
                  <a:gd name="connsiteY64" fmla="*/ 1149135 h 2774735"/>
                  <a:gd name="connsiteX65" fmla="*/ 3048000 w 3273778"/>
                  <a:gd name="connsiteY65" fmla="*/ 1183002 h 2774735"/>
                  <a:gd name="connsiteX66" fmla="*/ 3002845 w 3273778"/>
                  <a:gd name="connsiteY66" fmla="*/ 1228157 h 2774735"/>
                  <a:gd name="connsiteX67" fmla="*/ 2968978 w 3273778"/>
                  <a:gd name="connsiteY67" fmla="*/ 1295890 h 2774735"/>
                  <a:gd name="connsiteX68" fmla="*/ 2957689 w 3273778"/>
                  <a:gd name="connsiteY68" fmla="*/ 1329757 h 2774735"/>
                  <a:gd name="connsiteX69" fmla="*/ 2935111 w 3273778"/>
                  <a:gd name="connsiteY69" fmla="*/ 1374913 h 2774735"/>
                  <a:gd name="connsiteX70" fmla="*/ 2923822 w 3273778"/>
                  <a:gd name="connsiteY70" fmla="*/ 1499090 h 2774735"/>
                  <a:gd name="connsiteX71" fmla="*/ 2901245 w 3273778"/>
                  <a:gd name="connsiteY71" fmla="*/ 1544246 h 2774735"/>
                  <a:gd name="connsiteX72" fmla="*/ 2889956 w 3273778"/>
                  <a:gd name="connsiteY72" fmla="*/ 1578113 h 2774735"/>
                  <a:gd name="connsiteX73" fmla="*/ 2867378 w 3273778"/>
                  <a:gd name="connsiteY73" fmla="*/ 1770024 h 2774735"/>
                  <a:gd name="connsiteX74" fmla="*/ 2856089 w 3273778"/>
                  <a:gd name="connsiteY74" fmla="*/ 1826468 h 2774735"/>
                  <a:gd name="connsiteX75" fmla="*/ 2833511 w 3273778"/>
                  <a:gd name="connsiteY75" fmla="*/ 1860335 h 2774735"/>
                  <a:gd name="connsiteX76" fmla="*/ 2788356 w 3273778"/>
                  <a:gd name="connsiteY76" fmla="*/ 2018379 h 2774735"/>
                  <a:gd name="connsiteX77" fmla="*/ 2754489 w 3273778"/>
                  <a:gd name="connsiteY77" fmla="*/ 2052246 h 2774735"/>
                  <a:gd name="connsiteX78" fmla="*/ 2765778 w 3273778"/>
                  <a:gd name="connsiteY78" fmla="*/ 2097402 h 2774735"/>
                  <a:gd name="connsiteX79" fmla="*/ 2777067 w 3273778"/>
                  <a:gd name="connsiteY79" fmla="*/ 2131268 h 2774735"/>
                  <a:gd name="connsiteX80" fmla="*/ 2765778 w 3273778"/>
                  <a:gd name="connsiteY80" fmla="*/ 2199002 h 2774735"/>
                  <a:gd name="connsiteX81" fmla="*/ 2754489 w 3273778"/>
                  <a:gd name="connsiteY81" fmla="*/ 2232868 h 2774735"/>
                  <a:gd name="connsiteX82" fmla="*/ 2720622 w 3273778"/>
                  <a:gd name="connsiteY82" fmla="*/ 2255446 h 2774735"/>
                  <a:gd name="connsiteX83" fmla="*/ 2675467 w 3273778"/>
                  <a:gd name="connsiteY83" fmla="*/ 2481224 h 2774735"/>
                  <a:gd name="connsiteX84" fmla="*/ 2641600 w 3273778"/>
                  <a:gd name="connsiteY84" fmla="*/ 2537668 h 2774735"/>
                  <a:gd name="connsiteX85" fmla="*/ 2630311 w 3273778"/>
                  <a:gd name="connsiteY85" fmla="*/ 2616690 h 2774735"/>
                  <a:gd name="connsiteX86" fmla="*/ 2619022 w 3273778"/>
                  <a:gd name="connsiteY86" fmla="*/ 2650557 h 2774735"/>
                  <a:gd name="connsiteX87" fmla="*/ 2585156 w 3273778"/>
                  <a:gd name="connsiteY87" fmla="*/ 2661846 h 2774735"/>
                  <a:gd name="connsiteX88" fmla="*/ 2540000 w 3273778"/>
                  <a:gd name="connsiteY88" fmla="*/ 2707002 h 2774735"/>
                  <a:gd name="connsiteX89" fmla="*/ 2585156 w 3273778"/>
                  <a:gd name="connsiteY89" fmla="*/ 2729579 h 2774735"/>
                  <a:gd name="connsiteX90" fmla="*/ 2596445 w 3273778"/>
                  <a:gd name="connsiteY90" fmla="*/ 2763446 h 2774735"/>
                  <a:gd name="connsiteX91" fmla="*/ 2641600 w 3273778"/>
                  <a:gd name="connsiteY91" fmla="*/ 2774735 h 2774735"/>
                  <a:gd name="connsiteX92" fmla="*/ 2585156 w 3273778"/>
                  <a:gd name="connsiteY92" fmla="*/ 2763446 h 2774735"/>
                  <a:gd name="connsiteX93" fmla="*/ 2573867 w 3273778"/>
                  <a:gd name="connsiteY93" fmla="*/ 2718290 h 2774735"/>
                  <a:gd name="connsiteX94" fmla="*/ 2472267 w 3273778"/>
                  <a:gd name="connsiteY94" fmla="*/ 2639268 h 2774735"/>
                  <a:gd name="connsiteX95" fmla="*/ 2427111 w 3273778"/>
                  <a:gd name="connsiteY95" fmla="*/ 2582824 h 2774735"/>
                  <a:gd name="connsiteX96" fmla="*/ 2404533 w 3273778"/>
                  <a:gd name="connsiteY96" fmla="*/ 2548957 h 2774735"/>
                  <a:gd name="connsiteX97" fmla="*/ 2302933 w 3273778"/>
                  <a:gd name="connsiteY97" fmla="*/ 2503802 h 2774735"/>
                  <a:gd name="connsiteX98" fmla="*/ 2201333 w 3273778"/>
                  <a:gd name="connsiteY98" fmla="*/ 2436068 h 2774735"/>
                  <a:gd name="connsiteX99" fmla="*/ 2144889 w 3273778"/>
                  <a:gd name="connsiteY99" fmla="*/ 2402202 h 2774735"/>
                  <a:gd name="connsiteX100" fmla="*/ 1941689 w 3273778"/>
                  <a:gd name="connsiteY100" fmla="*/ 2379624 h 2774735"/>
                  <a:gd name="connsiteX101" fmla="*/ 1907822 w 3273778"/>
                  <a:gd name="connsiteY101" fmla="*/ 2368335 h 2774735"/>
                  <a:gd name="connsiteX102" fmla="*/ 1851378 w 3273778"/>
                  <a:gd name="connsiteY102" fmla="*/ 2357046 h 2774735"/>
                  <a:gd name="connsiteX103" fmla="*/ 1806222 w 3273778"/>
                  <a:gd name="connsiteY103" fmla="*/ 2345757 h 2774735"/>
                  <a:gd name="connsiteX104" fmla="*/ 1761067 w 3273778"/>
                  <a:gd name="connsiteY104" fmla="*/ 2323179 h 2774735"/>
                  <a:gd name="connsiteX105" fmla="*/ 1715911 w 3273778"/>
                  <a:gd name="connsiteY105" fmla="*/ 2311890 h 2774735"/>
                  <a:gd name="connsiteX106" fmla="*/ 1682045 w 3273778"/>
                  <a:gd name="connsiteY106" fmla="*/ 2289313 h 2774735"/>
                  <a:gd name="connsiteX107" fmla="*/ 1614311 w 3273778"/>
                  <a:gd name="connsiteY107" fmla="*/ 2187713 h 2774735"/>
                  <a:gd name="connsiteX108" fmla="*/ 1580445 w 3273778"/>
                  <a:gd name="connsiteY108" fmla="*/ 2278024 h 2774735"/>
                  <a:gd name="connsiteX109" fmla="*/ 1557867 w 3273778"/>
                  <a:gd name="connsiteY109" fmla="*/ 2244157 h 2774735"/>
                  <a:gd name="connsiteX110" fmla="*/ 1557866 w 3273778"/>
                  <a:gd name="connsiteY110" fmla="*/ 2074824 h 2774735"/>
                  <a:gd name="connsiteX111" fmla="*/ 1535289 w 3273778"/>
                  <a:gd name="connsiteY111" fmla="*/ 1837757 h 2774735"/>
                  <a:gd name="connsiteX112" fmla="*/ 1456267 w 3273778"/>
                  <a:gd name="connsiteY112" fmla="*/ 1815179 h 2774735"/>
                  <a:gd name="connsiteX113" fmla="*/ 1241778 w 3273778"/>
                  <a:gd name="connsiteY113" fmla="*/ 1826468 h 2774735"/>
                  <a:gd name="connsiteX114" fmla="*/ 1185333 w 3273778"/>
                  <a:gd name="connsiteY114" fmla="*/ 1837757 h 2774735"/>
                  <a:gd name="connsiteX115" fmla="*/ 936978 w 3273778"/>
                  <a:gd name="connsiteY115" fmla="*/ 1781313 h 2774735"/>
                  <a:gd name="connsiteX116" fmla="*/ 801511 w 3273778"/>
                  <a:gd name="connsiteY116" fmla="*/ 1736157 h 2774735"/>
                  <a:gd name="connsiteX117" fmla="*/ 609600 w 3273778"/>
                  <a:gd name="connsiteY117" fmla="*/ 1702290 h 2774735"/>
                  <a:gd name="connsiteX118" fmla="*/ 485422 w 3273778"/>
                  <a:gd name="connsiteY118" fmla="*/ 1668424 h 2774735"/>
                  <a:gd name="connsiteX119" fmla="*/ 180622 w 3273778"/>
                  <a:gd name="connsiteY119" fmla="*/ 1634557 h 2774735"/>
                  <a:gd name="connsiteX120" fmla="*/ 146756 w 3273778"/>
                  <a:gd name="connsiteY120" fmla="*/ 1645846 h 2774735"/>
                  <a:gd name="connsiteX121" fmla="*/ 135467 w 3273778"/>
                  <a:gd name="connsiteY121" fmla="*/ 1713579 h 2774735"/>
                  <a:gd name="connsiteX122" fmla="*/ 33867 w 3273778"/>
                  <a:gd name="connsiteY122" fmla="*/ 1702290 h 2774735"/>
                  <a:gd name="connsiteX123" fmla="*/ 0 w 3273778"/>
                  <a:gd name="connsiteY123" fmla="*/ 1668424 h 277473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794933 w 3273778"/>
                  <a:gd name="connsiteY47" fmla="*/ 115728 h 2791195"/>
                  <a:gd name="connsiteX48" fmla="*/ 1851378 w 3273778"/>
                  <a:gd name="connsiteY48" fmla="*/ 138306 h 2791195"/>
                  <a:gd name="connsiteX49" fmla="*/ 1883632 w 3273778"/>
                  <a:gd name="connsiteY49" fmla="*/ 4049 h 2791195"/>
                  <a:gd name="connsiteX50" fmla="*/ 2283985 w 3273778"/>
                  <a:gd name="connsiteY50" fmla="*/ 22191 h 2791195"/>
                  <a:gd name="connsiteX51" fmla="*/ 2754489 w 3273778"/>
                  <a:gd name="connsiteY51" fmla="*/ 18966 h 2791195"/>
                  <a:gd name="connsiteX52" fmla="*/ 2894390 w 3273778"/>
                  <a:gd name="connsiteY52" fmla="*/ 30659 h 2791195"/>
                  <a:gd name="connsiteX53" fmla="*/ 3273778 w 3273778"/>
                  <a:gd name="connsiteY53" fmla="*/ 160884 h 2791195"/>
                  <a:gd name="connsiteX54" fmla="*/ 3239911 w 3273778"/>
                  <a:gd name="connsiteY54" fmla="*/ 172173 h 2791195"/>
                  <a:gd name="connsiteX55" fmla="*/ 3183467 w 3273778"/>
                  <a:gd name="connsiteY55" fmla="*/ 217328 h 2791195"/>
                  <a:gd name="connsiteX56" fmla="*/ 3149600 w 3273778"/>
                  <a:gd name="connsiteY56" fmla="*/ 296350 h 2791195"/>
                  <a:gd name="connsiteX57" fmla="*/ 3093156 w 3273778"/>
                  <a:gd name="connsiteY57" fmla="*/ 375373 h 2791195"/>
                  <a:gd name="connsiteX58" fmla="*/ 3081867 w 3273778"/>
                  <a:gd name="connsiteY58" fmla="*/ 759195 h 2791195"/>
                  <a:gd name="connsiteX59" fmla="*/ 3093156 w 3273778"/>
                  <a:gd name="connsiteY59" fmla="*/ 793062 h 2791195"/>
                  <a:gd name="connsiteX60" fmla="*/ 3104445 w 3273778"/>
                  <a:gd name="connsiteY60" fmla="*/ 883373 h 2791195"/>
                  <a:gd name="connsiteX61" fmla="*/ 3127022 w 3273778"/>
                  <a:gd name="connsiteY61" fmla="*/ 928528 h 2791195"/>
                  <a:gd name="connsiteX62" fmla="*/ 3138311 w 3273778"/>
                  <a:gd name="connsiteY62" fmla="*/ 962395 h 2791195"/>
                  <a:gd name="connsiteX63" fmla="*/ 3093156 w 3273778"/>
                  <a:gd name="connsiteY63" fmla="*/ 1097862 h 2791195"/>
                  <a:gd name="connsiteX64" fmla="*/ 3081867 w 3273778"/>
                  <a:gd name="connsiteY64" fmla="*/ 1131728 h 2791195"/>
                  <a:gd name="connsiteX65" fmla="*/ 3059289 w 3273778"/>
                  <a:gd name="connsiteY65" fmla="*/ 1165595 h 2791195"/>
                  <a:gd name="connsiteX66" fmla="*/ 3048000 w 3273778"/>
                  <a:gd name="connsiteY66" fmla="*/ 1199462 h 2791195"/>
                  <a:gd name="connsiteX67" fmla="*/ 3002845 w 3273778"/>
                  <a:gd name="connsiteY67" fmla="*/ 1244617 h 2791195"/>
                  <a:gd name="connsiteX68" fmla="*/ 2968978 w 3273778"/>
                  <a:gd name="connsiteY68" fmla="*/ 1312350 h 2791195"/>
                  <a:gd name="connsiteX69" fmla="*/ 2957689 w 3273778"/>
                  <a:gd name="connsiteY69" fmla="*/ 1346217 h 2791195"/>
                  <a:gd name="connsiteX70" fmla="*/ 2935111 w 3273778"/>
                  <a:gd name="connsiteY70" fmla="*/ 1391373 h 2791195"/>
                  <a:gd name="connsiteX71" fmla="*/ 2923822 w 3273778"/>
                  <a:gd name="connsiteY71" fmla="*/ 1515550 h 2791195"/>
                  <a:gd name="connsiteX72" fmla="*/ 2901245 w 3273778"/>
                  <a:gd name="connsiteY72" fmla="*/ 1560706 h 2791195"/>
                  <a:gd name="connsiteX73" fmla="*/ 2889956 w 3273778"/>
                  <a:gd name="connsiteY73" fmla="*/ 1594573 h 2791195"/>
                  <a:gd name="connsiteX74" fmla="*/ 2867378 w 3273778"/>
                  <a:gd name="connsiteY74" fmla="*/ 1786484 h 2791195"/>
                  <a:gd name="connsiteX75" fmla="*/ 2856089 w 3273778"/>
                  <a:gd name="connsiteY75" fmla="*/ 1842928 h 2791195"/>
                  <a:gd name="connsiteX76" fmla="*/ 2833511 w 3273778"/>
                  <a:gd name="connsiteY76" fmla="*/ 1876795 h 2791195"/>
                  <a:gd name="connsiteX77" fmla="*/ 2788356 w 3273778"/>
                  <a:gd name="connsiteY77" fmla="*/ 2034839 h 2791195"/>
                  <a:gd name="connsiteX78" fmla="*/ 2754489 w 3273778"/>
                  <a:gd name="connsiteY78" fmla="*/ 2068706 h 2791195"/>
                  <a:gd name="connsiteX79" fmla="*/ 2765778 w 3273778"/>
                  <a:gd name="connsiteY79" fmla="*/ 2113862 h 2791195"/>
                  <a:gd name="connsiteX80" fmla="*/ 2777067 w 3273778"/>
                  <a:gd name="connsiteY80" fmla="*/ 2147728 h 2791195"/>
                  <a:gd name="connsiteX81" fmla="*/ 2765778 w 3273778"/>
                  <a:gd name="connsiteY81" fmla="*/ 2215462 h 2791195"/>
                  <a:gd name="connsiteX82" fmla="*/ 2754489 w 3273778"/>
                  <a:gd name="connsiteY82" fmla="*/ 2249328 h 2791195"/>
                  <a:gd name="connsiteX83" fmla="*/ 2720622 w 3273778"/>
                  <a:gd name="connsiteY83" fmla="*/ 2271906 h 2791195"/>
                  <a:gd name="connsiteX84" fmla="*/ 2675467 w 3273778"/>
                  <a:gd name="connsiteY84" fmla="*/ 2497684 h 2791195"/>
                  <a:gd name="connsiteX85" fmla="*/ 2641600 w 3273778"/>
                  <a:gd name="connsiteY85" fmla="*/ 2554128 h 2791195"/>
                  <a:gd name="connsiteX86" fmla="*/ 2630311 w 3273778"/>
                  <a:gd name="connsiteY86" fmla="*/ 2633150 h 2791195"/>
                  <a:gd name="connsiteX87" fmla="*/ 2619022 w 3273778"/>
                  <a:gd name="connsiteY87" fmla="*/ 2667017 h 2791195"/>
                  <a:gd name="connsiteX88" fmla="*/ 2585156 w 3273778"/>
                  <a:gd name="connsiteY88" fmla="*/ 2678306 h 2791195"/>
                  <a:gd name="connsiteX89" fmla="*/ 2540000 w 3273778"/>
                  <a:gd name="connsiteY89" fmla="*/ 2723462 h 2791195"/>
                  <a:gd name="connsiteX90" fmla="*/ 2585156 w 3273778"/>
                  <a:gd name="connsiteY90" fmla="*/ 2746039 h 2791195"/>
                  <a:gd name="connsiteX91" fmla="*/ 2596445 w 3273778"/>
                  <a:gd name="connsiteY91" fmla="*/ 2779906 h 2791195"/>
                  <a:gd name="connsiteX92" fmla="*/ 2641600 w 3273778"/>
                  <a:gd name="connsiteY92" fmla="*/ 2791195 h 2791195"/>
                  <a:gd name="connsiteX93" fmla="*/ 2585156 w 3273778"/>
                  <a:gd name="connsiteY93" fmla="*/ 2779906 h 2791195"/>
                  <a:gd name="connsiteX94" fmla="*/ 2573867 w 3273778"/>
                  <a:gd name="connsiteY94" fmla="*/ 2734750 h 2791195"/>
                  <a:gd name="connsiteX95" fmla="*/ 2472267 w 3273778"/>
                  <a:gd name="connsiteY95" fmla="*/ 2655728 h 2791195"/>
                  <a:gd name="connsiteX96" fmla="*/ 2427111 w 3273778"/>
                  <a:gd name="connsiteY96" fmla="*/ 2599284 h 2791195"/>
                  <a:gd name="connsiteX97" fmla="*/ 2404533 w 3273778"/>
                  <a:gd name="connsiteY97" fmla="*/ 2565417 h 2791195"/>
                  <a:gd name="connsiteX98" fmla="*/ 2302933 w 3273778"/>
                  <a:gd name="connsiteY98" fmla="*/ 2520262 h 2791195"/>
                  <a:gd name="connsiteX99" fmla="*/ 2201333 w 3273778"/>
                  <a:gd name="connsiteY99" fmla="*/ 2452528 h 2791195"/>
                  <a:gd name="connsiteX100" fmla="*/ 2144889 w 3273778"/>
                  <a:gd name="connsiteY100" fmla="*/ 2418662 h 2791195"/>
                  <a:gd name="connsiteX101" fmla="*/ 1941689 w 3273778"/>
                  <a:gd name="connsiteY101" fmla="*/ 2396084 h 2791195"/>
                  <a:gd name="connsiteX102" fmla="*/ 1907822 w 3273778"/>
                  <a:gd name="connsiteY102" fmla="*/ 2384795 h 2791195"/>
                  <a:gd name="connsiteX103" fmla="*/ 1851378 w 3273778"/>
                  <a:gd name="connsiteY103" fmla="*/ 2373506 h 2791195"/>
                  <a:gd name="connsiteX104" fmla="*/ 1806222 w 3273778"/>
                  <a:gd name="connsiteY104" fmla="*/ 2362217 h 2791195"/>
                  <a:gd name="connsiteX105" fmla="*/ 1761067 w 3273778"/>
                  <a:gd name="connsiteY105" fmla="*/ 2339639 h 2791195"/>
                  <a:gd name="connsiteX106" fmla="*/ 1715911 w 3273778"/>
                  <a:gd name="connsiteY106" fmla="*/ 2328350 h 2791195"/>
                  <a:gd name="connsiteX107" fmla="*/ 1682045 w 3273778"/>
                  <a:gd name="connsiteY107" fmla="*/ 2305773 h 2791195"/>
                  <a:gd name="connsiteX108" fmla="*/ 1614311 w 3273778"/>
                  <a:gd name="connsiteY108" fmla="*/ 2204173 h 2791195"/>
                  <a:gd name="connsiteX109" fmla="*/ 1580445 w 3273778"/>
                  <a:gd name="connsiteY109" fmla="*/ 2294484 h 2791195"/>
                  <a:gd name="connsiteX110" fmla="*/ 1557867 w 3273778"/>
                  <a:gd name="connsiteY110" fmla="*/ 2260617 h 2791195"/>
                  <a:gd name="connsiteX111" fmla="*/ 1557866 w 3273778"/>
                  <a:gd name="connsiteY111" fmla="*/ 2091284 h 2791195"/>
                  <a:gd name="connsiteX112" fmla="*/ 1535289 w 3273778"/>
                  <a:gd name="connsiteY112" fmla="*/ 1854217 h 2791195"/>
                  <a:gd name="connsiteX113" fmla="*/ 1456267 w 3273778"/>
                  <a:gd name="connsiteY113" fmla="*/ 1831639 h 2791195"/>
                  <a:gd name="connsiteX114" fmla="*/ 1241778 w 3273778"/>
                  <a:gd name="connsiteY114" fmla="*/ 1842928 h 2791195"/>
                  <a:gd name="connsiteX115" fmla="*/ 1185333 w 3273778"/>
                  <a:gd name="connsiteY115" fmla="*/ 1854217 h 2791195"/>
                  <a:gd name="connsiteX116" fmla="*/ 936978 w 3273778"/>
                  <a:gd name="connsiteY116" fmla="*/ 1797773 h 2791195"/>
                  <a:gd name="connsiteX117" fmla="*/ 801511 w 3273778"/>
                  <a:gd name="connsiteY117" fmla="*/ 1752617 h 2791195"/>
                  <a:gd name="connsiteX118" fmla="*/ 609600 w 3273778"/>
                  <a:gd name="connsiteY118" fmla="*/ 1718750 h 2791195"/>
                  <a:gd name="connsiteX119" fmla="*/ 485422 w 3273778"/>
                  <a:gd name="connsiteY119" fmla="*/ 1684884 h 2791195"/>
                  <a:gd name="connsiteX120" fmla="*/ 180622 w 3273778"/>
                  <a:gd name="connsiteY120" fmla="*/ 1651017 h 2791195"/>
                  <a:gd name="connsiteX121" fmla="*/ 146756 w 3273778"/>
                  <a:gd name="connsiteY121" fmla="*/ 1662306 h 2791195"/>
                  <a:gd name="connsiteX122" fmla="*/ 135467 w 3273778"/>
                  <a:gd name="connsiteY122" fmla="*/ 1730039 h 2791195"/>
                  <a:gd name="connsiteX123" fmla="*/ 33867 w 3273778"/>
                  <a:gd name="connsiteY123" fmla="*/ 1718750 h 2791195"/>
                  <a:gd name="connsiteX124" fmla="*/ 0 w 3273778"/>
                  <a:gd name="connsiteY124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794933 w 3273778"/>
                  <a:gd name="connsiteY47" fmla="*/ 115728 h 2791195"/>
                  <a:gd name="connsiteX48" fmla="*/ 1883632 w 3273778"/>
                  <a:gd name="connsiteY48" fmla="*/ 4049 h 2791195"/>
                  <a:gd name="connsiteX49" fmla="*/ 2283985 w 3273778"/>
                  <a:gd name="connsiteY49" fmla="*/ 22191 h 2791195"/>
                  <a:gd name="connsiteX50" fmla="*/ 2754489 w 3273778"/>
                  <a:gd name="connsiteY50" fmla="*/ 18966 h 2791195"/>
                  <a:gd name="connsiteX51" fmla="*/ 2894390 w 3273778"/>
                  <a:gd name="connsiteY51" fmla="*/ 30659 h 2791195"/>
                  <a:gd name="connsiteX52" fmla="*/ 3273778 w 3273778"/>
                  <a:gd name="connsiteY52" fmla="*/ 160884 h 2791195"/>
                  <a:gd name="connsiteX53" fmla="*/ 3239911 w 3273778"/>
                  <a:gd name="connsiteY53" fmla="*/ 172173 h 2791195"/>
                  <a:gd name="connsiteX54" fmla="*/ 3183467 w 3273778"/>
                  <a:gd name="connsiteY54" fmla="*/ 217328 h 2791195"/>
                  <a:gd name="connsiteX55" fmla="*/ 3149600 w 3273778"/>
                  <a:gd name="connsiteY55" fmla="*/ 296350 h 2791195"/>
                  <a:gd name="connsiteX56" fmla="*/ 3093156 w 3273778"/>
                  <a:gd name="connsiteY56" fmla="*/ 375373 h 2791195"/>
                  <a:gd name="connsiteX57" fmla="*/ 3081867 w 3273778"/>
                  <a:gd name="connsiteY57" fmla="*/ 759195 h 2791195"/>
                  <a:gd name="connsiteX58" fmla="*/ 3093156 w 3273778"/>
                  <a:gd name="connsiteY58" fmla="*/ 793062 h 2791195"/>
                  <a:gd name="connsiteX59" fmla="*/ 3104445 w 3273778"/>
                  <a:gd name="connsiteY59" fmla="*/ 883373 h 2791195"/>
                  <a:gd name="connsiteX60" fmla="*/ 3127022 w 3273778"/>
                  <a:gd name="connsiteY60" fmla="*/ 928528 h 2791195"/>
                  <a:gd name="connsiteX61" fmla="*/ 3138311 w 3273778"/>
                  <a:gd name="connsiteY61" fmla="*/ 962395 h 2791195"/>
                  <a:gd name="connsiteX62" fmla="*/ 3093156 w 3273778"/>
                  <a:gd name="connsiteY62" fmla="*/ 1097862 h 2791195"/>
                  <a:gd name="connsiteX63" fmla="*/ 3081867 w 3273778"/>
                  <a:gd name="connsiteY63" fmla="*/ 1131728 h 2791195"/>
                  <a:gd name="connsiteX64" fmla="*/ 3059289 w 3273778"/>
                  <a:gd name="connsiteY64" fmla="*/ 1165595 h 2791195"/>
                  <a:gd name="connsiteX65" fmla="*/ 3048000 w 3273778"/>
                  <a:gd name="connsiteY65" fmla="*/ 1199462 h 2791195"/>
                  <a:gd name="connsiteX66" fmla="*/ 3002845 w 3273778"/>
                  <a:gd name="connsiteY66" fmla="*/ 1244617 h 2791195"/>
                  <a:gd name="connsiteX67" fmla="*/ 2968978 w 3273778"/>
                  <a:gd name="connsiteY67" fmla="*/ 1312350 h 2791195"/>
                  <a:gd name="connsiteX68" fmla="*/ 2957689 w 3273778"/>
                  <a:gd name="connsiteY68" fmla="*/ 1346217 h 2791195"/>
                  <a:gd name="connsiteX69" fmla="*/ 2935111 w 3273778"/>
                  <a:gd name="connsiteY69" fmla="*/ 1391373 h 2791195"/>
                  <a:gd name="connsiteX70" fmla="*/ 2923822 w 3273778"/>
                  <a:gd name="connsiteY70" fmla="*/ 1515550 h 2791195"/>
                  <a:gd name="connsiteX71" fmla="*/ 2901245 w 3273778"/>
                  <a:gd name="connsiteY71" fmla="*/ 1560706 h 2791195"/>
                  <a:gd name="connsiteX72" fmla="*/ 2889956 w 3273778"/>
                  <a:gd name="connsiteY72" fmla="*/ 1594573 h 2791195"/>
                  <a:gd name="connsiteX73" fmla="*/ 2867378 w 3273778"/>
                  <a:gd name="connsiteY73" fmla="*/ 1786484 h 2791195"/>
                  <a:gd name="connsiteX74" fmla="*/ 2856089 w 3273778"/>
                  <a:gd name="connsiteY74" fmla="*/ 1842928 h 2791195"/>
                  <a:gd name="connsiteX75" fmla="*/ 2833511 w 3273778"/>
                  <a:gd name="connsiteY75" fmla="*/ 1876795 h 2791195"/>
                  <a:gd name="connsiteX76" fmla="*/ 2788356 w 3273778"/>
                  <a:gd name="connsiteY76" fmla="*/ 2034839 h 2791195"/>
                  <a:gd name="connsiteX77" fmla="*/ 2754489 w 3273778"/>
                  <a:gd name="connsiteY77" fmla="*/ 2068706 h 2791195"/>
                  <a:gd name="connsiteX78" fmla="*/ 2765778 w 3273778"/>
                  <a:gd name="connsiteY78" fmla="*/ 2113862 h 2791195"/>
                  <a:gd name="connsiteX79" fmla="*/ 2777067 w 3273778"/>
                  <a:gd name="connsiteY79" fmla="*/ 2147728 h 2791195"/>
                  <a:gd name="connsiteX80" fmla="*/ 2765778 w 3273778"/>
                  <a:gd name="connsiteY80" fmla="*/ 2215462 h 2791195"/>
                  <a:gd name="connsiteX81" fmla="*/ 2754489 w 3273778"/>
                  <a:gd name="connsiteY81" fmla="*/ 2249328 h 2791195"/>
                  <a:gd name="connsiteX82" fmla="*/ 2720622 w 3273778"/>
                  <a:gd name="connsiteY82" fmla="*/ 2271906 h 2791195"/>
                  <a:gd name="connsiteX83" fmla="*/ 2675467 w 3273778"/>
                  <a:gd name="connsiteY83" fmla="*/ 2497684 h 2791195"/>
                  <a:gd name="connsiteX84" fmla="*/ 2641600 w 3273778"/>
                  <a:gd name="connsiteY84" fmla="*/ 2554128 h 2791195"/>
                  <a:gd name="connsiteX85" fmla="*/ 2630311 w 3273778"/>
                  <a:gd name="connsiteY85" fmla="*/ 2633150 h 2791195"/>
                  <a:gd name="connsiteX86" fmla="*/ 2619022 w 3273778"/>
                  <a:gd name="connsiteY86" fmla="*/ 2667017 h 2791195"/>
                  <a:gd name="connsiteX87" fmla="*/ 2585156 w 3273778"/>
                  <a:gd name="connsiteY87" fmla="*/ 2678306 h 2791195"/>
                  <a:gd name="connsiteX88" fmla="*/ 2540000 w 3273778"/>
                  <a:gd name="connsiteY88" fmla="*/ 2723462 h 2791195"/>
                  <a:gd name="connsiteX89" fmla="*/ 2585156 w 3273778"/>
                  <a:gd name="connsiteY89" fmla="*/ 2746039 h 2791195"/>
                  <a:gd name="connsiteX90" fmla="*/ 2596445 w 3273778"/>
                  <a:gd name="connsiteY90" fmla="*/ 2779906 h 2791195"/>
                  <a:gd name="connsiteX91" fmla="*/ 2641600 w 3273778"/>
                  <a:gd name="connsiteY91" fmla="*/ 2791195 h 2791195"/>
                  <a:gd name="connsiteX92" fmla="*/ 2585156 w 3273778"/>
                  <a:gd name="connsiteY92" fmla="*/ 2779906 h 2791195"/>
                  <a:gd name="connsiteX93" fmla="*/ 2573867 w 3273778"/>
                  <a:gd name="connsiteY93" fmla="*/ 2734750 h 2791195"/>
                  <a:gd name="connsiteX94" fmla="*/ 2472267 w 3273778"/>
                  <a:gd name="connsiteY94" fmla="*/ 2655728 h 2791195"/>
                  <a:gd name="connsiteX95" fmla="*/ 2427111 w 3273778"/>
                  <a:gd name="connsiteY95" fmla="*/ 2599284 h 2791195"/>
                  <a:gd name="connsiteX96" fmla="*/ 2404533 w 3273778"/>
                  <a:gd name="connsiteY96" fmla="*/ 2565417 h 2791195"/>
                  <a:gd name="connsiteX97" fmla="*/ 2302933 w 3273778"/>
                  <a:gd name="connsiteY97" fmla="*/ 2520262 h 2791195"/>
                  <a:gd name="connsiteX98" fmla="*/ 2201333 w 3273778"/>
                  <a:gd name="connsiteY98" fmla="*/ 2452528 h 2791195"/>
                  <a:gd name="connsiteX99" fmla="*/ 2144889 w 3273778"/>
                  <a:gd name="connsiteY99" fmla="*/ 2418662 h 2791195"/>
                  <a:gd name="connsiteX100" fmla="*/ 1941689 w 3273778"/>
                  <a:gd name="connsiteY100" fmla="*/ 2396084 h 2791195"/>
                  <a:gd name="connsiteX101" fmla="*/ 1907822 w 3273778"/>
                  <a:gd name="connsiteY101" fmla="*/ 2384795 h 2791195"/>
                  <a:gd name="connsiteX102" fmla="*/ 1851378 w 3273778"/>
                  <a:gd name="connsiteY102" fmla="*/ 2373506 h 2791195"/>
                  <a:gd name="connsiteX103" fmla="*/ 1806222 w 3273778"/>
                  <a:gd name="connsiteY103" fmla="*/ 2362217 h 2791195"/>
                  <a:gd name="connsiteX104" fmla="*/ 1761067 w 3273778"/>
                  <a:gd name="connsiteY104" fmla="*/ 2339639 h 2791195"/>
                  <a:gd name="connsiteX105" fmla="*/ 1715911 w 3273778"/>
                  <a:gd name="connsiteY105" fmla="*/ 2328350 h 2791195"/>
                  <a:gd name="connsiteX106" fmla="*/ 1682045 w 3273778"/>
                  <a:gd name="connsiteY106" fmla="*/ 2305773 h 2791195"/>
                  <a:gd name="connsiteX107" fmla="*/ 1614311 w 3273778"/>
                  <a:gd name="connsiteY107" fmla="*/ 2204173 h 2791195"/>
                  <a:gd name="connsiteX108" fmla="*/ 1580445 w 3273778"/>
                  <a:gd name="connsiteY108" fmla="*/ 2294484 h 2791195"/>
                  <a:gd name="connsiteX109" fmla="*/ 1557867 w 3273778"/>
                  <a:gd name="connsiteY109" fmla="*/ 2260617 h 2791195"/>
                  <a:gd name="connsiteX110" fmla="*/ 1557866 w 3273778"/>
                  <a:gd name="connsiteY110" fmla="*/ 2091284 h 2791195"/>
                  <a:gd name="connsiteX111" fmla="*/ 1535289 w 3273778"/>
                  <a:gd name="connsiteY111" fmla="*/ 1854217 h 2791195"/>
                  <a:gd name="connsiteX112" fmla="*/ 1456267 w 3273778"/>
                  <a:gd name="connsiteY112" fmla="*/ 1831639 h 2791195"/>
                  <a:gd name="connsiteX113" fmla="*/ 1241778 w 3273778"/>
                  <a:gd name="connsiteY113" fmla="*/ 1842928 h 2791195"/>
                  <a:gd name="connsiteX114" fmla="*/ 1185333 w 3273778"/>
                  <a:gd name="connsiteY114" fmla="*/ 1854217 h 2791195"/>
                  <a:gd name="connsiteX115" fmla="*/ 936978 w 3273778"/>
                  <a:gd name="connsiteY115" fmla="*/ 1797773 h 2791195"/>
                  <a:gd name="connsiteX116" fmla="*/ 801511 w 3273778"/>
                  <a:gd name="connsiteY116" fmla="*/ 1752617 h 2791195"/>
                  <a:gd name="connsiteX117" fmla="*/ 609600 w 3273778"/>
                  <a:gd name="connsiteY117" fmla="*/ 1718750 h 2791195"/>
                  <a:gd name="connsiteX118" fmla="*/ 485422 w 3273778"/>
                  <a:gd name="connsiteY118" fmla="*/ 1684884 h 2791195"/>
                  <a:gd name="connsiteX119" fmla="*/ 180622 w 3273778"/>
                  <a:gd name="connsiteY119" fmla="*/ 1651017 h 2791195"/>
                  <a:gd name="connsiteX120" fmla="*/ 146756 w 3273778"/>
                  <a:gd name="connsiteY120" fmla="*/ 1662306 h 2791195"/>
                  <a:gd name="connsiteX121" fmla="*/ 135467 w 3273778"/>
                  <a:gd name="connsiteY121" fmla="*/ 1730039 h 2791195"/>
                  <a:gd name="connsiteX122" fmla="*/ 33867 w 3273778"/>
                  <a:gd name="connsiteY122" fmla="*/ 1718750 h 2791195"/>
                  <a:gd name="connsiteX123" fmla="*/ 0 w 3273778"/>
                  <a:gd name="connsiteY123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614311 w 3273778"/>
                  <a:gd name="connsiteY45" fmla="*/ 81862 h 2791195"/>
                  <a:gd name="connsiteX46" fmla="*/ 1648178 w 3273778"/>
                  <a:gd name="connsiteY46" fmla="*/ 93150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599796 w 3273778"/>
                  <a:gd name="connsiteY45" fmla="*/ 27433 h 2791195"/>
                  <a:gd name="connsiteX46" fmla="*/ 1648178 w 3273778"/>
                  <a:gd name="connsiteY46" fmla="*/ 93150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73778"/>
                  <a:gd name="connsiteY0" fmla="*/ 1154306 h 2791195"/>
                  <a:gd name="connsiteX1" fmla="*/ 124178 w 3273778"/>
                  <a:gd name="connsiteY1" fmla="*/ 1131728 h 2791195"/>
                  <a:gd name="connsiteX2" fmla="*/ 406400 w 3273778"/>
                  <a:gd name="connsiteY2" fmla="*/ 1176884 h 2791195"/>
                  <a:gd name="connsiteX3" fmla="*/ 485422 w 3273778"/>
                  <a:gd name="connsiteY3" fmla="*/ 1188173 h 2791195"/>
                  <a:gd name="connsiteX4" fmla="*/ 553156 w 3273778"/>
                  <a:gd name="connsiteY4" fmla="*/ 1222039 h 2791195"/>
                  <a:gd name="connsiteX5" fmla="*/ 790222 w 3273778"/>
                  <a:gd name="connsiteY5" fmla="*/ 1267195 h 2791195"/>
                  <a:gd name="connsiteX6" fmla="*/ 801511 w 3273778"/>
                  <a:gd name="connsiteY6" fmla="*/ 1301062 h 2791195"/>
                  <a:gd name="connsiteX7" fmla="*/ 993422 w 3273778"/>
                  <a:gd name="connsiteY7" fmla="*/ 1312350 h 2791195"/>
                  <a:gd name="connsiteX8" fmla="*/ 1027289 w 3273778"/>
                  <a:gd name="connsiteY8" fmla="*/ 1323639 h 2791195"/>
                  <a:gd name="connsiteX9" fmla="*/ 1162756 w 3273778"/>
                  <a:gd name="connsiteY9" fmla="*/ 1346217 h 2791195"/>
                  <a:gd name="connsiteX10" fmla="*/ 1501422 w 3273778"/>
                  <a:gd name="connsiteY10" fmla="*/ 1323639 h 2791195"/>
                  <a:gd name="connsiteX11" fmla="*/ 1557867 w 3273778"/>
                  <a:gd name="connsiteY11" fmla="*/ 1312350 h 2791195"/>
                  <a:gd name="connsiteX12" fmla="*/ 1569156 w 3273778"/>
                  <a:gd name="connsiteY12" fmla="*/ 1233328 h 2791195"/>
                  <a:gd name="connsiteX13" fmla="*/ 1501422 w 3273778"/>
                  <a:gd name="connsiteY13" fmla="*/ 1086573 h 2791195"/>
                  <a:gd name="connsiteX14" fmla="*/ 1467556 w 3273778"/>
                  <a:gd name="connsiteY14" fmla="*/ 1075284 h 2791195"/>
                  <a:gd name="connsiteX15" fmla="*/ 1422400 w 3273778"/>
                  <a:gd name="connsiteY15" fmla="*/ 973684 h 2791195"/>
                  <a:gd name="connsiteX16" fmla="*/ 1377245 w 3273778"/>
                  <a:gd name="connsiteY16" fmla="*/ 928528 h 2791195"/>
                  <a:gd name="connsiteX17" fmla="*/ 1343378 w 3273778"/>
                  <a:gd name="connsiteY17" fmla="*/ 894662 h 2791195"/>
                  <a:gd name="connsiteX18" fmla="*/ 1286933 w 3273778"/>
                  <a:gd name="connsiteY18" fmla="*/ 826928 h 2791195"/>
                  <a:gd name="connsiteX19" fmla="*/ 1275645 w 3273778"/>
                  <a:gd name="connsiteY19" fmla="*/ 793062 h 2791195"/>
                  <a:gd name="connsiteX20" fmla="*/ 1219200 w 3273778"/>
                  <a:gd name="connsiteY20" fmla="*/ 725328 h 2791195"/>
                  <a:gd name="connsiteX21" fmla="*/ 1207911 w 3273778"/>
                  <a:gd name="connsiteY21" fmla="*/ 691462 h 2791195"/>
                  <a:gd name="connsiteX22" fmla="*/ 1162756 w 3273778"/>
                  <a:gd name="connsiteY22" fmla="*/ 680173 h 2791195"/>
                  <a:gd name="connsiteX23" fmla="*/ 1128889 w 3273778"/>
                  <a:gd name="connsiteY23" fmla="*/ 646306 h 2791195"/>
                  <a:gd name="connsiteX24" fmla="*/ 1049867 w 3273778"/>
                  <a:gd name="connsiteY24" fmla="*/ 623728 h 2791195"/>
                  <a:gd name="connsiteX25" fmla="*/ 1004711 w 3273778"/>
                  <a:gd name="connsiteY25" fmla="*/ 578573 h 2791195"/>
                  <a:gd name="connsiteX26" fmla="*/ 891822 w 3273778"/>
                  <a:gd name="connsiteY26" fmla="*/ 522128 h 2791195"/>
                  <a:gd name="connsiteX27" fmla="*/ 835378 w 3273778"/>
                  <a:gd name="connsiteY27" fmla="*/ 499550 h 2791195"/>
                  <a:gd name="connsiteX28" fmla="*/ 801511 w 3273778"/>
                  <a:gd name="connsiteY28" fmla="*/ 476973 h 2791195"/>
                  <a:gd name="connsiteX29" fmla="*/ 756356 w 3273778"/>
                  <a:gd name="connsiteY29" fmla="*/ 443106 h 2791195"/>
                  <a:gd name="connsiteX30" fmla="*/ 699911 w 3273778"/>
                  <a:gd name="connsiteY30" fmla="*/ 431817 h 2791195"/>
                  <a:gd name="connsiteX31" fmla="*/ 677333 w 3273778"/>
                  <a:gd name="connsiteY31" fmla="*/ 386662 h 2791195"/>
                  <a:gd name="connsiteX32" fmla="*/ 666045 w 3273778"/>
                  <a:gd name="connsiteY32" fmla="*/ 307639 h 2791195"/>
                  <a:gd name="connsiteX33" fmla="*/ 632178 w 3273778"/>
                  <a:gd name="connsiteY33" fmla="*/ 273773 h 2791195"/>
                  <a:gd name="connsiteX34" fmla="*/ 609600 w 3273778"/>
                  <a:gd name="connsiteY34" fmla="*/ 228617 h 2791195"/>
                  <a:gd name="connsiteX35" fmla="*/ 541867 w 3273778"/>
                  <a:gd name="connsiteY35" fmla="*/ 127017 h 2791195"/>
                  <a:gd name="connsiteX36" fmla="*/ 462845 w 3273778"/>
                  <a:gd name="connsiteY36" fmla="*/ 115728 h 2791195"/>
                  <a:gd name="connsiteX37" fmla="*/ 417689 w 3273778"/>
                  <a:gd name="connsiteY37" fmla="*/ 104439 h 2791195"/>
                  <a:gd name="connsiteX38" fmla="*/ 316089 w 3273778"/>
                  <a:gd name="connsiteY38" fmla="*/ 81862 h 2791195"/>
                  <a:gd name="connsiteX39" fmla="*/ 248356 w 3273778"/>
                  <a:gd name="connsiteY39" fmla="*/ 47995 h 2791195"/>
                  <a:gd name="connsiteX40" fmla="*/ 214489 w 3273778"/>
                  <a:gd name="connsiteY40" fmla="*/ 25417 h 2791195"/>
                  <a:gd name="connsiteX41" fmla="*/ 282222 w 3273778"/>
                  <a:gd name="connsiteY41" fmla="*/ 47995 h 2791195"/>
                  <a:gd name="connsiteX42" fmla="*/ 316089 w 3273778"/>
                  <a:gd name="connsiteY42" fmla="*/ 59284 h 2791195"/>
                  <a:gd name="connsiteX43" fmla="*/ 699911 w 3273778"/>
                  <a:gd name="connsiteY43" fmla="*/ 70573 h 2791195"/>
                  <a:gd name="connsiteX44" fmla="*/ 857956 w 3273778"/>
                  <a:gd name="connsiteY44" fmla="*/ 59284 h 2791195"/>
                  <a:gd name="connsiteX45" fmla="*/ 1599796 w 3273778"/>
                  <a:gd name="connsiteY45" fmla="*/ 27433 h 2791195"/>
                  <a:gd name="connsiteX46" fmla="*/ 1680835 w 3273778"/>
                  <a:gd name="connsiteY46" fmla="*/ 53235 h 2791195"/>
                  <a:gd name="connsiteX47" fmla="*/ 1883632 w 3273778"/>
                  <a:gd name="connsiteY47" fmla="*/ 4049 h 2791195"/>
                  <a:gd name="connsiteX48" fmla="*/ 2283985 w 3273778"/>
                  <a:gd name="connsiteY48" fmla="*/ 22191 h 2791195"/>
                  <a:gd name="connsiteX49" fmla="*/ 2754489 w 3273778"/>
                  <a:gd name="connsiteY49" fmla="*/ 18966 h 2791195"/>
                  <a:gd name="connsiteX50" fmla="*/ 2894390 w 3273778"/>
                  <a:gd name="connsiteY50" fmla="*/ 30659 h 2791195"/>
                  <a:gd name="connsiteX51" fmla="*/ 3273778 w 3273778"/>
                  <a:gd name="connsiteY51" fmla="*/ 160884 h 2791195"/>
                  <a:gd name="connsiteX52" fmla="*/ 3239911 w 3273778"/>
                  <a:gd name="connsiteY52" fmla="*/ 172173 h 2791195"/>
                  <a:gd name="connsiteX53" fmla="*/ 3183467 w 3273778"/>
                  <a:gd name="connsiteY53" fmla="*/ 217328 h 2791195"/>
                  <a:gd name="connsiteX54" fmla="*/ 3149600 w 3273778"/>
                  <a:gd name="connsiteY54" fmla="*/ 296350 h 2791195"/>
                  <a:gd name="connsiteX55" fmla="*/ 3093156 w 3273778"/>
                  <a:gd name="connsiteY55" fmla="*/ 375373 h 2791195"/>
                  <a:gd name="connsiteX56" fmla="*/ 3081867 w 3273778"/>
                  <a:gd name="connsiteY56" fmla="*/ 759195 h 2791195"/>
                  <a:gd name="connsiteX57" fmla="*/ 3093156 w 3273778"/>
                  <a:gd name="connsiteY57" fmla="*/ 793062 h 2791195"/>
                  <a:gd name="connsiteX58" fmla="*/ 3104445 w 3273778"/>
                  <a:gd name="connsiteY58" fmla="*/ 883373 h 2791195"/>
                  <a:gd name="connsiteX59" fmla="*/ 3127022 w 3273778"/>
                  <a:gd name="connsiteY59" fmla="*/ 928528 h 2791195"/>
                  <a:gd name="connsiteX60" fmla="*/ 3138311 w 3273778"/>
                  <a:gd name="connsiteY60" fmla="*/ 962395 h 2791195"/>
                  <a:gd name="connsiteX61" fmla="*/ 3093156 w 3273778"/>
                  <a:gd name="connsiteY61" fmla="*/ 1097862 h 2791195"/>
                  <a:gd name="connsiteX62" fmla="*/ 3081867 w 3273778"/>
                  <a:gd name="connsiteY62" fmla="*/ 1131728 h 2791195"/>
                  <a:gd name="connsiteX63" fmla="*/ 3059289 w 3273778"/>
                  <a:gd name="connsiteY63" fmla="*/ 1165595 h 2791195"/>
                  <a:gd name="connsiteX64" fmla="*/ 3048000 w 3273778"/>
                  <a:gd name="connsiteY64" fmla="*/ 1199462 h 2791195"/>
                  <a:gd name="connsiteX65" fmla="*/ 3002845 w 3273778"/>
                  <a:gd name="connsiteY65" fmla="*/ 1244617 h 2791195"/>
                  <a:gd name="connsiteX66" fmla="*/ 2968978 w 3273778"/>
                  <a:gd name="connsiteY66" fmla="*/ 1312350 h 2791195"/>
                  <a:gd name="connsiteX67" fmla="*/ 2957689 w 3273778"/>
                  <a:gd name="connsiteY67" fmla="*/ 1346217 h 2791195"/>
                  <a:gd name="connsiteX68" fmla="*/ 2935111 w 3273778"/>
                  <a:gd name="connsiteY68" fmla="*/ 1391373 h 2791195"/>
                  <a:gd name="connsiteX69" fmla="*/ 2923822 w 3273778"/>
                  <a:gd name="connsiteY69" fmla="*/ 1515550 h 2791195"/>
                  <a:gd name="connsiteX70" fmla="*/ 2901245 w 3273778"/>
                  <a:gd name="connsiteY70" fmla="*/ 1560706 h 2791195"/>
                  <a:gd name="connsiteX71" fmla="*/ 2889956 w 3273778"/>
                  <a:gd name="connsiteY71" fmla="*/ 1594573 h 2791195"/>
                  <a:gd name="connsiteX72" fmla="*/ 2867378 w 3273778"/>
                  <a:gd name="connsiteY72" fmla="*/ 1786484 h 2791195"/>
                  <a:gd name="connsiteX73" fmla="*/ 2856089 w 3273778"/>
                  <a:gd name="connsiteY73" fmla="*/ 1842928 h 2791195"/>
                  <a:gd name="connsiteX74" fmla="*/ 2833511 w 3273778"/>
                  <a:gd name="connsiteY74" fmla="*/ 1876795 h 2791195"/>
                  <a:gd name="connsiteX75" fmla="*/ 2788356 w 3273778"/>
                  <a:gd name="connsiteY75" fmla="*/ 2034839 h 2791195"/>
                  <a:gd name="connsiteX76" fmla="*/ 2754489 w 3273778"/>
                  <a:gd name="connsiteY76" fmla="*/ 2068706 h 2791195"/>
                  <a:gd name="connsiteX77" fmla="*/ 2765778 w 3273778"/>
                  <a:gd name="connsiteY77" fmla="*/ 2113862 h 2791195"/>
                  <a:gd name="connsiteX78" fmla="*/ 2777067 w 3273778"/>
                  <a:gd name="connsiteY78" fmla="*/ 2147728 h 2791195"/>
                  <a:gd name="connsiteX79" fmla="*/ 2765778 w 3273778"/>
                  <a:gd name="connsiteY79" fmla="*/ 2215462 h 2791195"/>
                  <a:gd name="connsiteX80" fmla="*/ 2754489 w 3273778"/>
                  <a:gd name="connsiteY80" fmla="*/ 2249328 h 2791195"/>
                  <a:gd name="connsiteX81" fmla="*/ 2720622 w 3273778"/>
                  <a:gd name="connsiteY81" fmla="*/ 2271906 h 2791195"/>
                  <a:gd name="connsiteX82" fmla="*/ 2675467 w 3273778"/>
                  <a:gd name="connsiteY82" fmla="*/ 2497684 h 2791195"/>
                  <a:gd name="connsiteX83" fmla="*/ 2641600 w 3273778"/>
                  <a:gd name="connsiteY83" fmla="*/ 2554128 h 2791195"/>
                  <a:gd name="connsiteX84" fmla="*/ 2630311 w 3273778"/>
                  <a:gd name="connsiteY84" fmla="*/ 2633150 h 2791195"/>
                  <a:gd name="connsiteX85" fmla="*/ 2619022 w 3273778"/>
                  <a:gd name="connsiteY85" fmla="*/ 2667017 h 2791195"/>
                  <a:gd name="connsiteX86" fmla="*/ 2585156 w 3273778"/>
                  <a:gd name="connsiteY86" fmla="*/ 2678306 h 2791195"/>
                  <a:gd name="connsiteX87" fmla="*/ 2540000 w 3273778"/>
                  <a:gd name="connsiteY87" fmla="*/ 2723462 h 2791195"/>
                  <a:gd name="connsiteX88" fmla="*/ 2585156 w 3273778"/>
                  <a:gd name="connsiteY88" fmla="*/ 2746039 h 2791195"/>
                  <a:gd name="connsiteX89" fmla="*/ 2596445 w 3273778"/>
                  <a:gd name="connsiteY89" fmla="*/ 2779906 h 2791195"/>
                  <a:gd name="connsiteX90" fmla="*/ 2641600 w 3273778"/>
                  <a:gd name="connsiteY90" fmla="*/ 2791195 h 2791195"/>
                  <a:gd name="connsiteX91" fmla="*/ 2585156 w 3273778"/>
                  <a:gd name="connsiteY91" fmla="*/ 2779906 h 2791195"/>
                  <a:gd name="connsiteX92" fmla="*/ 2573867 w 3273778"/>
                  <a:gd name="connsiteY92" fmla="*/ 2734750 h 2791195"/>
                  <a:gd name="connsiteX93" fmla="*/ 2472267 w 3273778"/>
                  <a:gd name="connsiteY93" fmla="*/ 2655728 h 2791195"/>
                  <a:gd name="connsiteX94" fmla="*/ 2427111 w 3273778"/>
                  <a:gd name="connsiteY94" fmla="*/ 2599284 h 2791195"/>
                  <a:gd name="connsiteX95" fmla="*/ 2404533 w 3273778"/>
                  <a:gd name="connsiteY95" fmla="*/ 2565417 h 2791195"/>
                  <a:gd name="connsiteX96" fmla="*/ 2302933 w 3273778"/>
                  <a:gd name="connsiteY96" fmla="*/ 2520262 h 2791195"/>
                  <a:gd name="connsiteX97" fmla="*/ 2201333 w 3273778"/>
                  <a:gd name="connsiteY97" fmla="*/ 2452528 h 2791195"/>
                  <a:gd name="connsiteX98" fmla="*/ 2144889 w 3273778"/>
                  <a:gd name="connsiteY98" fmla="*/ 2418662 h 2791195"/>
                  <a:gd name="connsiteX99" fmla="*/ 1941689 w 3273778"/>
                  <a:gd name="connsiteY99" fmla="*/ 2396084 h 2791195"/>
                  <a:gd name="connsiteX100" fmla="*/ 1907822 w 3273778"/>
                  <a:gd name="connsiteY100" fmla="*/ 2384795 h 2791195"/>
                  <a:gd name="connsiteX101" fmla="*/ 1851378 w 3273778"/>
                  <a:gd name="connsiteY101" fmla="*/ 2373506 h 2791195"/>
                  <a:gd name="connsiteX102" fmla="*/ 1806222 w 3273778"/>
                  <a:gd name="connsiteY102" fmla="*/ 2362217 h 2791195"/>
                  <a:gd name="connsiteX103" fmla="*/ 1761067 w 3273778"/>
                  <a:gd name="connsiteY103" fmla="*/ 2339639 h 2791195"/>
                  <a:gd name="connsiteX104" fmla="*/ 1715911 w 3273778"/>
                  <a:gd name="connsiteY104" fmla="*/ 2328350 h 2791195"/>
                  <a:gd name="connsiteX105" fmla="*/ 1682045 w 3273778"/>
                  <a:gd name="connsiteY105" fmla="*/ 2305773 h 2791195"/>
                  <a:gd name="connsiteX106" fmla="*/ 1614311 w 3273778"/>
                  <a:gd name="connsiteY106" fmla="*/ 2204173 h 2791195"/>
                  <a:gd name="connsiteX107" fmla="*/ 1580445 w 3273778"/>
                  <a:gd name="connsiteY107" fmla="*/ 2294484 h 2791195"/>
                  <a:gd name="connsiteX108" fmla="*/ 1557867 w 3273778"/>
                  <a:gd name="connsiteY108" fmla="*/ 2260617 h 2791195"/>
                  <a:gd name="connsiteX109" fmla="*/ 1557866 w 3273778"/>
                  <a:gd name="connsiteY109" fmla="*/ 2091284 h 2791195"/>
                  <a:gd name="connsiteX110" fmla="*/ 1535289 w 3273778"/>
                  <a:gd name="connsiteY110" fmla="*/ 1854217 h 2791195"/>
                  <a:gd name="connsiteX111" fmla="*/ 1456267 w 3273778"/>
                  <a:gd name="connsiteY111" fmla="*/ 1831639 h 2791195"/>
                  <a:gd name="connsiteX112" fmla="*/ 1241778 w 3273778"/>
                  <a:gd name="connsiteY112" fmla="*/ 1842928 h 2791195"/>
                  <a:gd name="connsiteX113" fmla="*/ 1185333 w 3273778"/>
                  <a:gd name="connsiteY113" fmla="*/ 1854217 h 2791195"/>
                  <a:gd name="connsiteX114" fmla="*/ 936978 w 3273778"/>
                  <a:gd name="connsiteY114" fmla="*/ 1797773 h 2791195"/>
                  <a:gd name="connsiteX115" fmla="*/ 801511 w 3273778"/>
                  <a:gd name="connsiteY115" fmla="*/ 1752617 h 2791195"/>
                  <a:gd name="connsiteX116" fmla="*/ 609600 w 3273778"/>
                  <a:gd name="connsiteY116" fmla="*/ 1718750 h 2791195"/>
                  <a:gd name="connsiteX117" fmla="*/ 485422 w 3273778"/>
                  <a:gd name="connsiteY117" fmla="*/ 1684884 h 2791195"/>
                  <a:gd name="connsiteX118" fmla="*/ 180622 w 3273778"/>
                  <a:gd name="connsiteY118" fmla="*/ 1651017 h 2791195"/>
                  <a:gd name="connsiteX119" fmla="*/ 146756 w 3273778"/>
                  <a:gd name="connsiteY119" fmla="*/ 1662306 h 2791195"/>
                  <a:gd name="connsiteX120" fmla="*/ 135467 w 3273778"/>
                  <a:gd name="connsiteY120" fmla="*/ 1730039 h 2791195"/>
                  <a:gd name="connsiteX121" fmla="*/ 33867 w 3273778"/>
                  <a:gd name="connsiteY121" fmla="*/ 1718750 h 2791195"/>
                  <a:gd name="connsiteX122" fmla="*/ 0 w 3273778"/>
                  <a:gd name="connsiteY122" fmla="*/ 1684884 h 2791195"/>
                  <a:gd name="connsiteX0" fmla="*/ 67733 w 3281036"/>
                  <a:gd name="connsiteY0" fmla="*/ 1154306 h 2791195"/>
                  <a:gd name="connsiteX1" fmla="*/ 124178 w 3281036"/>
                  <a:gd name="connsiteY1" fmla="*/ 1131728 h 2791195"/>
                  <a:gd name="connsiteX2" fmla="*/ 406400 w 3281036"/>
                  <a:gd name="connsiteY2" fmla="*/ 1176884 h 2791195"/>
                  <a:gd name="connsiteX3" fmla="*/ 485422 w 3281036"/>
                  <a:gd name="connsiteY3" fmla="*/ 1188173 h 2791195"/>
                  <a:gd name="connsiteX4" fmla="*/ 553156 w 3281036"/>
                  <a:gd name="connsiteY4" fmla="*/ 1222039 h 2791195"/>
                  <a:gd name="connsiteX5" fmla="*/ 790222 w 3281036"/>
                  <a:gd name="connsiteY5" fmla="*/ 1267195 h 2791195"/>
                  <a:gd name="connsiteX6" fmla="*/ 801511 w 3281036"/>
                  <a:gd name="connsiteY6" fmla="*/ 1301062 h 2791195"/>
                  <a:gd name="connsiteX7" fmla="*/ 993422 w 3281036"/>
                  <a:gd name="connsiteY7" fmla="*/ 1312350 h 2791195"/>
                  <a:gd name="connsiteX8" fmla="*/ 1027289 w 3281036"/>
                  <a:gd name="connsiteY8" fmla="*/ 1323639 h 2791195"/>
                  <a:gd name="connsiteX9" fmla="*/ 1162756 w 3281036"/>
                  <a:gd name="connsiteY9" fmla="*/ 1346217 h 2791195"/>
                  <a:gd name="connsiteX10" fmla="*/ 1501422 w 3281036"/>
                  <a:gd name="connsiteY10" fmla="*/ 1323639 h 2791195"/>
                  <a:gd name="connsiteX11" fmla="*/ 1557867 w 3281036"/>
                  <a:gd name="connsiteY11" fmla="*/ 1312350 h 2791195"/>
                  <a:gd name="connsiteX12" fmla="*/ 1569156 w 3281036"/>
                  <a:gd name="connsiteY12" fmla="*/ 1233328 h 2791195"/>
                  <a:gd name="connsiteX13" fmla="*/ 1501422 w 3281036"/>
                  <a:gd name="connsiteY13" fmla="*/ 1086573 h 2791195"/>
                  <a:gd name="connsiteX14" fmla="*/ 1467556 w 3281036"/>
                  <a:gd name="connsiteY14" fmla="*/ 1075284 h 2791195"/>
                  <a:gd name="connsiteX15" fmla="*/ 1422400 w 3281036"/>
                  <a:gd name="connsiteY15" fmla="*/ 973684 h 2791195"/>
                  <a:gd name="connsiteX16" fmla="*/ 1377245 w 3281036"/>
                  <a:gd name="connsiteY16" fmla="*/ 928528 h 2791195"/>
                  <a:gd name="connsiteX17" fmla="*/ 1343378 w 3281036"/>
                  <a:gd name="connsiteY17" fmla="*/ 894662 h 2791195"/>
                  <a:gd name="connsiteX18" fmla="*/ 1286933 w 3281036"/>
                  <a:gd name="connsiteY18" fmla="*/ 826928 h 2791195"/>
                  <a:gd name="connsiteX19" fmla="*/ 1275645 w 3281036"/>
                  <a:gd name="connsiteY19" fmla="*/ 793062 h 2791195"/>
                  <a:gd name="connsiteX20" fmla="*/ 1219200 w 3281036"/>
                  <a:gd name="connsiteY20" fmla="*/ 725328 h 2791195"/>
                  <a:gd name="connsiteX21" fmla="*/ 1207911 w 3281036"/>
                  <a:gd name="connsiteY21" fmla="*/ 691462 h 2791195"/>
                  <a:gd name="connsiteX22" fmla="*/ 1162756 w 3281036"/>
                  <a:gd name="connsiteY22" fmla="*/ 680173 h 2791195"/>
                  <a:gd name="connsiteX23" fmla="*/ 1128889 w 3281036"/>
                  <a:gd name="connsiteY23" fmla="*/ 646306 h 2791195"/>
                  <a:gd name="connsiteX24" fmla="*/ 1049867 w 3281036"/>
                  <a:gd name="connsiteY24" fmla="*/ 623728 h 2791195"/>
                  <a:gd name="connsiteX25" fmla="*/ 1004711 w 3281036"/>
                  <a:gd name="connsiteY25" fmla="*/ 578573 h 2791195"/>
                  <a:gd name="connsiteX26" fmla="*/ 891822 w 3281036"/>
                  <a:gd name="connsiteY26" fmla="*/ 522128 h 2791195"/>
                  <a:gd name="connsiteX27" fmla="*/ 835378 w 3281036"/>
                  <a:gd name="connsiteY27" fmla="*/ 499550 h 2791195"/>
                  <a:gd name="connsiteX28" fmla="*/ 801511 w 3281036"/>
                  <a:gd name="connsiteY28" fmla="*/ 476973 h 2791195"/>
                  <a:gd name="connsiteX29" fmla="*/ 756356 w 3281036"/>
                  <a:gd name="connsiteY29" fmla="*/ 443106 h 2791195"/>
                  <a:gd name="connsiteX30" fmla="*/ 699911 w 3281036"/>
                  <a:gd name="connsiteY30" fmla="*/ 431817 h 2791195"/>
                  <a:gd name="connsiteX31" fmla="*/ 677333 w 3281036"/>
                  <a:gd name="connsiteY31" fmla="*/ 386662 h 2791195"/>
                  <a:gd name="connsiteX32" fmla="*/ 666045 w 3281036"/>
                  <a:gd name="connsiteY32" fmla="*/ 307639 h 2791195"/>
                  <a:gd name="connsiteX33" fmla="*/ 632178 w 3281036"/>
                  <a:gd name="connsiteY33" fmla="*/ 273773 h 2791195"/>
                  <a:gd name="connsiteX34" fmla="*/ 609600 w 3281036"/>
                  <a:gd name="connsiteY34" fmla="*/ 228617 h 2791195"/>
                  <a:gd name="connsiteX35" fmla="*/ 541867 w 3281036"/>
                  <a:gd name="connsiteY35" fmla="*/ 127017 h 2791195"/>
                  <a:gd name="connsiteX36" fmla="*/ 462845 w 3281036"/>
                  <a:gd name="connsiteY36" fmla="*/ 115728 h 2791195"/>
                  <a:gd name="connsiteX37" fmla="*/ 417689 w 3281036"/>
                  <a:gd name="connsiteY37" fmla="*/ 104439 h 2791195"/>
                  <a:gd name="connsiteX38" fmla="*/ 316089 w 3281036"/>
                  <a:gd name="connsiteY38" fmla="*/ 81862 h 2791195"/>
                  <a:gd name="connsiteX39" fmla="*/ 248356 w 3281036"/>
                  <a:gd name="connsiteY39" fmla="*/ 47995 h 2791195"/>
                  <a:gd name="connsiteX40" fmla="*/ 214489 w 3281036"/>
                  <a:gd name="connsiteY40" fmla="*/ 25417 h 2791195"/>
                  <a:gd name="connsiteX41" fmla="*/ 282222 w 3281036"/>
                  <a:gd name="connsiteY41" fmla="*/ 47995 h 2791195"/>
                  <a:gd name="connsiteX42" fmla="*/ 316089 w 3281036"/>
                  <a:gd name="connsiteY42" fmla="*/ 59284 h 2791195"/>
                  <a:gd name="connsiteX43" fmla="*/ 699911 w 3281036"/>
                  <a:gd name="connsiteY43" fmla="*/ 70573 h 2791195"/>
                  <a:gd name="connsiteX44" fmla="*/ 857956 w 3281036"/>
                  <a:gd name="connsiteY44" fmla="*/ 59284 h 2791195"/>
                  <a:gd name="connsiteX45" fmla="*/ 1599796 w 3281036"/>
                  <a:gd name="connsiteY45" fmla="*/ 27433 h 2791195"/>
                  <a:gd name="connsiteX46" fmla="*/ 1680835 w 3281036"/>
                  <a:gd name="connsiteY46" fmla="*/ 53235 h 2791195"/>
                  <a:gd name="connsiteX47" fmla="*/ 1883632 w 3281036"/>
                  <a:gd name="connsiteY47" fmla="*/ 4049 h 2791195"/>
                  <a:gd name="connsiteX48" fmla="*/ 2283985 w 3281036"/>
                  <a:gd name="connsiteY48" fmla="*/ 22191 h 2791195"/>
                  <a:gd name="connsiteX49" fmla="*/ 2754489 w 3281036"/>
                  <a:gd name="connsiteY49" fmla="*/ 18966 h 2791195"/>
                  <a:gd name="connsiteX50" fmla="*/ 2894390 w 3281036"/>
                  <a:gd name="connsiteY50" fmla="*/ 30659 h 2791195"/>
                  <a:gd name="connsiteX51" fmla="*/ 3281036 w 3281036"/>
                  <a:gd name="connsiteY51" fmla="*/ 62912 h 2791195"/>
                  <a:gd name="connsiteX52" fmla="*/ 3239911 w 3281036"/>
                  <a:gd name="connsiteY52" fmla="*/ 172173 h 2791195"/>
                  <a:gd name="connsiteX53" fmla="*/ 3183467 w 3281036"/>
                  <a:gd name="connsiteY53" fmla="*/ 217328 h 2791195"/>
                  <a:gd name="connsiteX54" fmla="*/ 3149600 w 3281036"/>
                  <a:gd name="connsiteY54" fmla="*/ 296350 h 2791195"/>
                  <a:gd name="connsiteX55" fmla="*/ 3093156 w 3281036"/>
                  <a:gd name="connsiteY55" fmla="*/ 375373 h 2791195"/>
                  <a:gd name="connsiteX56" fmla="*/ 3081867 w 3281036"/>
                  <a:gd name="connsiteY56" fmla="*/ 759195 h 2791195"/>
                  <a:gd name="connsiteX57" fmla="*/ 3093156 w 3281036"/>
                  <a:gd name="connsiteY57" fmla="*/ 793062 h 2791195"/>
                  <a:gd name="connsiteX58" fmla="*/ 3104445 w 3281036"/>
                  <a:gd name="connsiteY58" fmla="*/ 883373 h 2791195"/>
                  <a:gd name="connsiteX59" fmla="*/ 3127022 w 3281036"/>
                  <a:gd name="connsiteY59" fmla="*/ 928528 h 2791195"/>
                  <a:gd name="connsiteX60" fmla="*/ 3138311 w 3281036"/>
                  <a:gd name="connsiteY60" fmla="*/ 962395 h 2791195"/>
                  <a:gd name="connsiteX61" fmla="*/ 3093156 w 3281036"/>
                  <a:gd name="connsiteY61" fmla="*/ 1097862 h 2791195"/>
                  <a:gd name="connsiteX62" fmla="*/ 3081867 w 3281036"/>
                  <a:gd name="connsiteY62" fmla="*/ 1131728 h 2791195"/>
                  <a:gd name="connsiteX63" fmla="*/ 3059289 w 3281036"/>
                  <a:gd name="connsiteY63" fmla="*/ 1165595 h 2791195"/>
                  <a:gd name="connsiteX64" fmla="*/ 3048000 w 3281036"/>
                  <a:gd name="connsiteY64" fmla="*/ 1199462 h 2791195"/>
                  <a:gd name="connsiteX65" fmla="*/ 3002845 w 3281036"/>
                  <a:gd name="connsiteY65" fmla="*/ 1244617 h 2791195"/>
                  <a:gd name="connsiteX66" fmla="*/ 2968978 w 3281036"/>
                  <a:gd name="connsiteY66" fmla="*/ 1312350 h 2791195"/>
                  <a:gd name="connsiteX67" fmla="*/ 2957689 w 3281036"/>
                  <a:gd name="connsiteY67" fmla="*/ 1346217 h 2791195"/>
                  <a:gd name="connsiteX68" fmla="*/ 2935111 w 3281036"/>
                  <a:gd name="connsiteY68" fmla="*/ 1391373 h 2791195"/>
                  <a:gd name="connsiteX69" fmla="*/ 2923822 w 3281036"/>
                  <a:gd name="connsiteY69" fmla="*/ 1515550 h 2791195"/>
                  <a:gd name="connsiteX70" fmla="*/ 2901245 w 3281036"/>
                  <a:gd name="connsiteY70" fmla="*/ 1560706 h 2791195"/>
                  <a:gd name="connsiteX71" fmla="*/ 2889956 w 3281036"/>
                  <a:gd name="connsiteY71" fmla="*/ 1594573 h 2791195"/>
                  <a:gd name="connsiteX72" fmla="*/ 2867378 w 3281036"/>
                  <a:gd name="connsiteY72" fmla="*/ 1786484 h 2791195"/>
                  <a:gd name="connsiteX73" fmla="*/ 2856089 w 3281036"/>
                  <a:gd name="connsiteY73" fmla="*/ 1842928 h 2791195"/>
                  <a:gd name="connsiteX74" fmla="*/ 2833511 w 3281036"/>
                  <a:gd name="connsiteY74" fmla="*/ 1876795 h 2791195"/>
                  <a:gd name="connsiteX75" fmla="*/ 2788356 w 3281036"/>
                  <a:gd name="connsiteY75" fmla="*/ 2034839 h 2791195"/>
                  <a:gd name="connsiteX76" fmla="*/ 2754489 w 3281036"/>
                  <a:gd name="connsiteY76" fmla="*/ 2068706 h 2791195"/>
                  <a:gd name="connsiteX77" fmla="*/ 2765778 w 3281036"/>
                  <a:gd name="connsiteY77" fmla="*/ 2113862 h 2791195"/>
                  <a:gd name="connsiteX78" fmla="*/ 2777067 w 3281036"/>
                  <a:gd name="connsiteY78" fmla="*/ 2147728 h 2791195"/>
                  <a:gd name="connsiteX79" fmla="*/ 2765778 w 3281036"/>
                  <a:gd name="connsiteY79" fmla="*/ 2215462 h 2791195"/>
                  <a:gd name="connsiteX80" fmla="*/ 2754489 w 3281036"/>
                  <a:gd name="connsiteY80" fmla="*/ 2249328 h 2791195"/>
                  <a:gd name="connsiteX81" fmla="*/ 2720622 w 3281036"/>
                  <a:gd name="connsiteY81" fmla="*/ 2271906 h 2791195"/>
                  <a:gd name="connsiteX82" fmla="*/ 2675467 w 3281036"/>
                  <a:gd name="connsiteY82" fmla="*/ 2497684 h 2791195"/>
                  <a:gd name="connsiteX83" fmla="*/ 2641600 w 3281036"/>
                  <a:gd name="connsiteY83" fmla="*/ 2554128 h 2791195"/>
                  <a:gd name="connsiteX84" fmla="*/ 2630311 w 3281036"/>
                  <a:gd name="connsiteY84" fmla="*/ 2633150 h 2791195"/>
                  <a:gd name="connsiteX85" fmla="*/ 2619022 w 3281036"/>
                  <a:gd name="connsiteY85" fmla="*/ 2667017 h 2791195"/>
                  <a:gd name="connsiteX86" fmla="*/ 2585156 w 3281036"/>
                  <a:gd name="connsiteY86" fmla="*/ 2678306 h 2791195"/>
                  <a:gd name="connsiteX87" fmla="*/ 2540000 w 3281036"/>
                  <a:gd name="connsiteY87" fmla="*/ 2723462 h 2791195"/>
                  <a:gd name="connsiteX88" fmla="*/ 2585156 w 3281036"/>
                  <a:gd name="connsiteY88" fmla="*/ 2746039 h 2791195"/>
                  <a:gd name="connsiteX89" fmla="*/ 2596445 w 3281036"/>
                  <a:gd name="connsiteY89" fmla="*/ 2779906 h 2791195"/>
                  <a:gd name="connsiteX90" fmla="*/ 2641600 w 3281036"/>
                  <a:gd name="connsiteY90" fmla="*/ 2791195 h 2791195"/>
                  <a:gd name="connsiteX91" fmla="*/ 2585156 w 3281036"/>
                  <a:gd name="connsiteY91" fmla="*/ 2779906 h 2791195"/>
                  <a:gd name="connsiteX92" fmla="*/ 2573867 w 3281036"/>
                  <a:gd name="connsiteY92" fmla="*/ 2734750 h 2791195"/>
                  <a:gd name="connsiteX93" fmla="*/ 2472267 w 3281036"/>
                  <a:gd name="connsiteY93" fmla="*/ 2655728 h 2791195"/>
                  <a:gd name="connsiteX94" fmla="*/ 2427111 w 3281036"/>
                  <a:gd name="connsiteY94" fmla="*/ 2599284 h 2791195"/>
                  <a:gd name="connsiteX95" fmla="*/ 2404533 w 3281036"/>
                  <a:gd name="connsiteY95" fmla="*/ 2565417 h 2791195"/>
                  <a:gd name="connsiteX96" fmla="*/ 2302933 w 3281036"/>
                  <a:gd name="connsiteY96" fmla="*/ 2520262 h 2791195"/>
                  <a:gd name="connsiteX97" fmla="*/ 2201333 w 3281036"/>
                  <a:gd name="connsiteY97" fmla="*/ 2452528 h 2791195"/>
                  <a:gd name="connsiteX98" fmla="*/ 2144889 w 3281036"/>
                  <a:gd name="connsiteY98" fmla="*/ 2418662 h 2791195"/>
                  <a:gd name="connsiteX99" fmla="*/ 1941689 w 3281036"/>
                  <a:gd name="connsiteY99" fmla="*/ 2396084 h 2791195"/>
                  <a:gd name="connsiteX100" fmla="*/ 1907822 w 3281036"/>
                  <a:gd name="connsiteY100" fmla="*/ 2384795 h 2791195"/>
                  <a:gd name="connsiteX101" fmla="*/ 1851378 w 3281036"/>
                  <a:gd name="connsiteY101" fmla="*/ 2373506 h 2791195"/>
                  <a:gd name="connsiteX102" fmla="*/ 1806222 w 3281036"/>
                  <a:gd name="connsiteY102" fmla="*/ 2362217 h 2791195"/>
                  <a:gd name="connsiteX103" fmla="*/ 1761067 w 3281036"/>
                  <a:gd name="connsiteY103" fmla="*/ 2339639 h 2791195"/>
                  <a:gd name="connsiteX104" fmla="*/ 1715911 w 3281036"/>
                  <a:gd name="connsiteY104" fmla="*/ 2328350 h 2791195"/>
                  <a:gd name="connsiteX105" fmla="*/ 1682045 w 3281036"/>
                  <a:gd name="connsiteY105" fmla="*/ 2305773 h 2791195"/>
                  <a:gd name="connsiteX106" fmla="*/ 1614311 w 3281036"/>
                  <a:gd name="connsiteY106" fmla="*/ 2204173 h 2791195"/>
                  <a:gd name="connsiteX107" fmla="*/ 1580445 w 3281036"/>
                  <a:gd name="connsiteY107" fmla="*/ 2294484 h 2791195"/>
                  <a:gd name="connsiteX108" fmla="*/ 1557867 w 3281036"/>
                  <a:gd name="connsiteY108" fmla="*/ 2260617 h 2791195"/>
                  <a:gd name="connsiteX109" fmla="*/ 1557866 w 3281036"/>
                  <a:gd name="connsiteY109" fmla="*/ 2091284 h 2791195"/>
                  <a:gd name="connsiteX110" fmla="*/ 1535289 w 3281036"/>
                  <a:gd name="connsiteY110" fmla="*/ 1854217 h 2791195"/>
                  <a:gd name="connsiteX111" fmla="*/ 1456267 w 3281036"/>
                  <a:gd name="connsiteY111" fmla="*/ 1831639 h 2791195"/>
                  <a:gd name="connsiteX112" fmla="*/ 1241778 w 3281036"/>
                  <a:gd name="connsiteY112" fmla="*/ 1842928 h 2791195"/>
                  <a:gd name="connsiteX113" fmla="*/ 1185333 w 3281036"/>
                  <a:gd name="connsiteY113" fmla="*/ 1854217 h 2791195"/>
                  <a:gd name="connsiteX114" fmla="*/ 936978 w 3281036"/>
                  <a:gd name="connsiteY114" fmla="*/ 1797773 h 2791195"/>
                  <a:gd name="connsiteX115" fmla="*/ 801511 w 3281036"/>
                  <a:gd name="connsiteY115" fmla="*/ 1752617 h 2791195"/>
                  <a:gd name="connsiteX116" fmla="*/ 609600 w 3281036"/>
                  <a:gd name="connsiteY116" fmla="*/ 1718750 h 2791195"/>
                  <a:gd name="connsiteX117" fmla="*/ 485422 w 3281036"/>
                  <a:gd name="connsiteY117" fmla="*/ 1684884 h 2791195"/>
                  <a:gd name="connsiteX118" fmla="*/ 180622 w 3281036"/>
                  <a:gd name="connsiteY118" fmla="*/ 1651017 h 2791195"/>
                  <a:gd name="connsiteX119" fmla="*/ 146756 w 3281036"/>
                  <a:gd name="connsiteY119" fmla="*/ 1662306 h 2791195"/>
                  <a:gd name="connsiteX120" fmla="*/ 135467 w 3281036"/>
                  <a:gd name="connsiteY120" fmla="*/ 1730039 h 2791195"/>
                  <a:gd name="connsiteX121" fmla="*/ 33867 w 3281036"/>
                  <a:gd name="connsiteY121" fmla="*/ 1718750 h 2791195"/>
                  <a:gd name="connsiteX122" fmla="*/ 0 w 3281036"/>
                  <a:gd name="connsiteY122" fmla="*/ 1684884 h 2791195"/>
                  <a:gd name="connsiteX0" fmla="*/ 67733 w 3281036"/>
                  <a:gd name="connsiteY0" fmla="*/ 1154306 h 2791195"/>
                  <a:gd name="connsiteX1" fmla="*/ 124178 w 3281036"/>
                  <a:gd name="connsiteY1" fmla="*/ 1131728 h 2791195"/>
                  <a:gd name="connsiteX2" fmla="*/ 406400 w 3281036"/>
                  <a:gd name="connsiteY2" fmla="*/ 1176884 h 2791195"/>
                  <a:gd name="connsiteX3" fmla="*/ 485422 w 3281036"/>
                  <a:gd name="connsiteY3" fmla="*/ 1188173 h 2791195"/>
                  <a:gd name="connsiteX4" fmla="*/ 553156 w 3281036"/>
                  <a:gd name="connsiteY4" fmla="*/ 1222039 h 2791195"/>
                  <a:gd name="connsiteX5" fmla="*/ 790222 w 3281036"/>
                  <a:gd name="connsiteY5" fmla="*/ 1267195 h 2791195"/>
                  <a:gd name="connsiteX6" fmla="*/ 801511 w 3281036"/>
                  <a:gd name="connsiteY6" fmla="*/ 1301062 h 2791195"/>
                  <a:gd name="connsiteX7" fmla="*/ 993422 w 3281036"/>
                  <a:gd name="connsiteY7" fmla="*/ 1312350 h 2791195"/>
                  <a:gd name="connsiteX8" fmla="*/ 1027289 w 3281036"/>
                  <a:gd name="connsiteY8" fmla="*/ 1323639 h 2791195"/>
                  <a:gd name="connsiteX9" fmla="*/ 1162756 w 3281036"/>
                  <a:gd name="connsiteY9" fmla="*/ 1346217 h 2791195"/>
                  <a:gd name="connsiteX10" fmla="*/ 1501422 w 3281036"/>
                  <a:gd name="connsiteY10" fmla="*/ 1323639 h 2791195"/>
                  <a:gd name="connsiteX11" fmla="*/ 1557867 w 3281036"/>
                  <a:gd name="connsiteY11" fmla="*/ 1312350 h 2791195"/>
                  <a:gd name="connsiteX12" fmla="*/ 1569156 w 3281036"/>
                  <a:gd name="connsiteY12" fmla="*/ 1233328 h 2791195"/>
                  <a:gd name="connsiteX13" fmla="*/ 1501422 w 3281036"/>
                  <a:gd name="connsiteY13" fmla="*/ 1086573 h 2791195"/>
                  <a:gd name="connsiteX14" fmla="*/ 1467556 w 3281036"/>
                  <a:gd name="connsiteY14" fmla="*/ 1075284 h 2791195"/>
                  <a:gd name="connsiteX15" fmla="*/ 1422400 w 3281036"/>
                  <a:gd name="connsiteY15" fmla="*/ 973684 h 2791195"/>
                  <a:gd name="connsiteX16" fmla="*/ 1377245 w 3281036"/>
                  <a:gd name="connsiteY16" fmla="*/ 928528 h 2791195"/>
                  <a:gd name="connsiteX17" fmla="*/ 1343378 w 3281036"/>
                  <a:gd name="connsiteY17" fmla="*/ 894662 h 2791195"/>
                  <a:gd name="connsiteX18" fmla="*/ 1286933 w 3281036"/>
                  <a:gd name="connsiteY18" fmla="*/ 826928 h 2791195"/>
                  <a:gd name="connsiteX19" fmla="*/ 1275645 w 3281036"/>
                  <a:gd name="connsiteY19" fmla="*/ 793062 h 2791195"/>
                  <a:gd name="connsiteX20" fmla="*/ 1219200 w 3281036"/>
                  <a:gd name="connsiteY20" fmla="*/ 725328 h 2791195"/>
                  <a:gd name="connsiteX21" fmla="*/ 1207911 w 3281036"/>
                  <a:gd name="connsiteY21" fmla="*/ 691462 h 2791195"/>
                  <a:gd name="connsiteX22" fmla="*/ 1162756 w 3281036"/>
                  <a:gd name="connsiteY22" fmla="*/ 680173 h 2791195"/>
                  <a:gd name="connsiteX23" fmla="*/ 1128889 w 3281036"/>
                  <a:gd name="connsiteY23" fmla="*/ 646306 h 2791195"/>
                  <a:gd name="connsiteX24" fmla="*/ 1049867 w 3281036"/>
                  <a:gd name="connsiteY24" fmla="*/ 623728 h 2791195"/>
                  <a:gd name="connsiteX25" fmla="*/ 1004711 w 3281036"/>
                  <a:gd name="connsiteY25" fmla="*/ 578573 h 2791195"/>
                  <a:gd name="connsiteX26" fmla="*/ 891822 w 3281036"/>
                  <a:gd name="connsiteY26" fmla="*/ 522128 h 2791195"/>
                  <a:gd name="connsiteX27" fmla="*/ 835378 w 3281036"/>
                  <a:gd name="connsiteY27" fmla="*/ 499550 h 2791195"/>
                  <a:gd name="connsiteX28" fmla="*/ 801511 w 3281036"/>
                  <a:gd name="connsiteY28" fmla="*/ 476973 h 2791195"/>
                  <a:gd name="connsiteX29" fmla="*/ 756356 w 3281036"/>
                  <a:gd name="connsiteY29" fmla="*/ 443106 h 2791195"/>
                  <a:gd name="connsiteX30" fmla="*/ 699911 w 3281036"/>
                  <a:gd name="connsiteY30" fmla="*/ 431817 h 2791195"/>
                  <a:gd name="connsiteX31" fmla="*/ 677333 w 3281036"/>
                  <a:gd name="connsiteY31" fmla="*/ 386662 h 2791195"/>
                  <a:gd name="connsiteX32" fmla="*/ 666045 w 3281036"/>
                  <a:gd name="connsiteY32" fmla="*/ 307639 h 2791195"/>
                  <a:gd name="connsiteX33" fmla="*/ 632178 w 3281036"/>
                  <a:gd name="connsiteY33" fmla="*/ 273773 h 2791195"/>
                  <a:gd name="connsiteX34" fmla="*/ 609600 w 3281036"/>
                  <a:gd name="connsiteY34" fmla="*/ 228617 h 2791195"/>
                  <a:gd name="connsiteX35" fmla="*/ 541867 w 3281036"/>
                  <a:gd name="connsiteY35" fmla="*/ 127017 h 2791195"/>
                  <a:gd name="connsiteX36" fmla="*/ 462845 w 3281036"/>
                  <a:gd name="connsiteY36" fmla="*/ 115728 h 2791195"/>
                  <a:gd name="connsiteX37" fmla="*/ 417689 w 3281036"/>
                  <a:gd name="connsiteY37" fmla="*/ 104439 h 2791195"/>
                  <a:gd name="connsiteX38" fmla="*/ 316089 w 3281036"/>
                  <a:gd name="connsiteY38" fmla="*/ 81862 h 2791195"/>
                  <a:gd name="connsiteX39" fmla="*/ 248356 w 3281036"/>
                  <a:gd name="connsiteY39" fmla="*/ 47995 h 2791195"/>
                  <a:gd name="connsiteX40" fmla="*/ 214489 w 3281036"/>
                  <a:gd name="connsiteY40" fmla="*/ 25417 h 2791195"/>
                  <a:gd name="connsiteX41" fmla="*/ 282222 w 3281036"/>
                  <a:gd name="connsiteY41" fmla="*/ 47995 h 2791195"/>
                  <a:gd name="connsiteX42" fmla="*/ 316089 w 3281036"/>
                  <a:gd name="connsiteY42" fmla="*/ 59284 h 2791195"/>
                  <a:gd name="connsiteX43" fmla="*/ 699911 w 3281036"/>
                  <a:gd name="connsiteY43" fmla="*/ 70573 h 2791195"/>
                  <a:gd name="connsiteX44" fmla="*/ 857956 w 3281036"/>
                  <a:gd name="connsiteY44" fmla="*/ 59284 h 2791195"/>
                  <a:gd name="connsiteX45" fmla="*/ 1599796 w 3281036"/>
                  <a:gd name="connsiteY45" fmla="*/ 27433 h 2791195"/>
                  <a:gd name="connsiteX46" fmla="*/ 1680835 w 3281036"/>
                  <a:gd name="connsiteY46" fmla="*/ 53235 h 2791195"/>
                  <a:gd name="connsiteX47" fmla="*/ 1883632 w 3281036"/>
                  <a:gd name="connsiteY47" fmla="*/ 4049 h 2791195"/>
                  <a:gd name="connsiteX48" fmla="*/ 2283985 w 3281036"/>
                  <a:gd name="connsiteY48" fmla="*/ 22191 h 2791195"/>
                  <a:gd name="connsiteX49" fmla="*/ 2754489 w 3281036"/>
                  <a:gd name="connsiteY49" fmla="*/ 18966 h 2791195"/>
                  <a:gd name="connsiteX50" fmla="*/ 2894390 w 3281036"/>
                  <a:gd name="connsiteY50" fmla="*/ 30659 h 2791195"/>
                  <a:gd name="connsiteX51" fmla="*/ 3281036 w 3281036"/>
                  <a:gd name="connsiteY51" fmla="*/ 62912 h 2791195"/>
                  <a:gd name="connsiteX52" fmla="*/ 3239911 w 3281036"/>
                  <a:gd name="connsiteY52" fmla="*/ 172173 h 2791195"/>
                  <a:gd name="connsiteX53" fmla="*/ 3183467 w 3281036"/>
                  <a:gd name="connsiteY53" fmla="*/ 217328 h 2791195"/>
                  <a:gd name="connsiteX54" fmla="*/ 3149600 w 3281036"/>
                  <a:gd name="connsiteY54" fmla="*/ 296350 h 2791195"/>
                  <a:gd name="connsiteX55" fmla="*/ 3093156 w 3281036"/>
                  <a:gd name="connsiteY55" fmla="*/ 375373 h 2791195"/>
                  <a:gd name="connsiteX56" fmla="*/ 3227010 w 3281036"/>
                  <a:gd name="connsiteY56" fmla="*/ 595910 h 2791195"/>
                  <a:gd name="connsiteX57" fmla="*/ 3093156 w 3281036"/>
                  <a:gd name="connsiteY57" fmla="*/ 793062 h 2791195"/>
                  <a:gd name="connsiteX58" fmla="*/ 3104445 w 3281036"/>
                  <a:gd name="connsiteY58" fmla="*/ 883373 h 2791195"/>
                  <a:gd name="connsiteX59" fmla="*/ 3127022 w 3281036"/>
                  <a:gd name="connsiteY59" fmla="*/ 928528 h 2791195"/>
                  <a:gd name="connsiteX60" fmla="*/ 3138311 w 3281036"/>
                  <a:gd name="connsiteY60" fmla="*/ 962395 h 2791195"/>
                  <a:gd name="connsiteX61" fmla="*/ 3093156 w 3281036"/>
                  <a:gd name="connsiteY61" fmla="*/ 1097862 h 2791195"/>
                  <a:gd name="connsiteX62" fmla="*/ 3081867 w 3281036"/>
                  <a:gd name="connsiteY62" fmla="*/ 1131728 h 2791195"/>
                  <a:gd name="connsiteX63" fmla="*/ 3059289 w 3281036"/>
                  <a:gd name="connsiteY63" fmla="*/ 1165595 h 2791195"/>
                  <a:gd name="connsiteX64" fmla="*/ 3048000 w 3281036"/>
                  <a:gd name="connsiteY64" fmla="*/ 1199462 h 2791195"/>
                  <a:gd name="connsiteX65" fmla="*/ 3002845 w 3281036"/>
                  <a:gd name="connsiteY65" fmla="*/ 1244617 h 2791195"/>
                  <a:gd name="connsiteX66" fmla="*/ 2968978 w 3281036"/>
                  <a:gd name="connsiteY66" fmla="*/ 1312350 h 2791195"/>
                  <a:gd name="connsiteX67" fmla="*/ 2957689 w 3281036"/>
                  <a:gd name="connsiteY67" fmla="*/ 1346217 h 2791195"/>
                  <a:gd name="connsiteX68" fmla="*/ 2935111 w 3281036"/>
                  <a:gd name="connsiteY68" fmla="*/ 1391373 h 2791195"/>
                  <a:gd name="connsiteX69" fmla="*/ 2923822 w 3281036"/>
                  <a:gd name="connsiteY69" fmla="*/ 1515550 h 2791195"/>
                  <a:gd name="connsiteX70" fmla="*/ 2901245 w 3281036"/>
                  <a:gd name="connsiteY70" fmla="*/ 1560706 h 2791195"/>
                  <a:gd name="connsiteX71" fmla="*/ 2889956 w 3281036"/>
                  <a:gd name="connsiteY71" fmla="*/ 1594573 h 2791195"/>
                  <a:gd name="connsiteX72" fmla="*/ 2867378 w 3281036"/>
                  <a:gd name="connsiteY72" fmla="*/ 1786484 h 2791195"/>
                  <a:gd name="connsiteX73" fmla="*/ 2856089 w 3281036"/>
                  <a:gd name="connsiteY73" fmla="*/ 1842928 h 2791195"/>
                  <a:gd name="connsiteX74" fmla="*/ 2833511 w 3281036"/>
                  <a:gd name="connsiteY74" fmla="*/ 1876795 h 2791195"/>
                  <a:gd name="connsiteX75" fmla="*/ 2788356 w 3281036"/>
                  <a:gd name="connsiteY75" fmla="*/ 2034839 h 2791195"/>
                  <a:gd name="connsiteX76" fmla="*/ 2754489 w 3281036"/>
                  <a:gd name="connsiteY76" fmla="*/ 2068706 h 2791195"/>
                  <a:gd name="connsiteX77" fmla="*/ 2765778 w 3281036"/>
                  <a:gd name="connsiteY77" fmla="*/ 2113862 h 2791195"/>
                  <a:gd name="connsiteX78" fmla="*/ 2777067 w 3281036"/>
                  <a:gd name="connsiteY78" fmla="*/ 2147728 h 2791195"/>
                  <a:gd name="connsiteX79" fmla="*/ 2765778 w 3281036"/>
                  <a:gd name="connsiteY79" fmla="*/ 2215462 h 2791195"/>
                  <a:gd name="connsiteX80" fmla="*/ 2754489 w 3281036"/>
                  <a:gd name="connsiteY80" fmla="*/ 2249328 h 2791195"/>
                  <a:gd name="connsiteX81" fmla="*/ 2720622 w 3281036"/>
                  <a:gd name="connsiteY81" fmla="*/ 2271906 h 2791195"/>
                  <a:gd name="connsiteX82" fmla="*/ 2675467 w 3281036"/>
                  <a:gd name="connsiteY82" fmla="*/ 2497684 h 2791195"/>
                  <a:gd name="connsiteX83" fmla="*/ 2641600 w 3281036"/>
                  <a:gd name="connsiteY83" fmla="*/ 2554128 h 2791195"/>
                  <a:gd name="connsiteX84" fmla="*/ 2630311 w 3281036"/>
                  <a:gd name="connsiteY84" fmla="*/ 2633150 h 2791195"/>
                  <a:gd name="connsiteX85" fmla="*/ 2619022 w 3281036"/>
                  <a:gd name="connsiteY85" fmla="*/ 2667017 h 2791195"/>
                  <a:gd name="connsiteX86" fmla="*/ 2585156 w 3281036"/>
                  <a:gd name="connsiteY86" fmla="*/ 2678306 h 2791195"/>
                  <a:gd name="connsiteX87" fmla="*/ 2540000 w 3281036"/>
                  <a:gd name="connsiteY87" fmla="*/ 2723462 h 2791195"/>
                  <a:gd name="connsiteX88" fmla="*/ 2585156 w 3281036"/>
                  <a:gd name="connsiteY88" fmla="*/ 2746039 h 2791195"/>
                  <a:gd name="connsiteX89" fmla="*/ 2596445 w 3281036"/>
                  <a:gd name="connsiteY89" fmla="*/ 2779906 h 2791195"/>
                  <a:gd name="connsiteX90" fmla="*/ 2641600 w 3281036"/>
                  <a:gd name="connsiteY90" fmla="*/ 2791195 h 2791195"/>
                  <a:gd name="connsiteX91" fmla="*/ 2585156 w 3281036"/>
                  <a:gd name="connsiteY91" fmla="*/ 2779906 h 2791195"/>
                  <a:gd name="connsiteX92" fmla="*/ 2573867 w 3281036"/>
                  <a:gd name="connsiteY92" fmla="*/ 2734750 h 2791195"/>
                  <a:gd name="connsiteX93" fmla="*/ 2472267 w 3281036"/>
                  <a:gd name="connsiteY93" fmla="*/ 2655728 h 2791195"/>
                  <a:gd name="connsiteX94" fmla="*/ 2427111 w 3281036"/>
                  <a:gd name="connsiteY94" fmla="*/ 2599284 h 2791195"/>
                  <a:gd name="connsiteX95" fmla="*/ 2404533 w 3281036"/>
                  <a:gd name="connsiteY95" fmla="*/ 2565417 h 2791195"/>
                  <a:gd name="connsiteX96" fmla="*/ 2302933 w 3281036"/>
                  <a:gd name="connsiteY96" fmla="*/ 2520262 h 2791195"/>
                  <a:gd name="connsiteX97" fmla="*/ 2201333 w 3281036"/>
                  <a:gd name="connsiteY97" fmla="*/ 2452528 h 2791195"/>
                  <a:gd name="connsiteX98" fmla="*/ 2144889 w 3281036"/>
                  <a:gd name="connsiteY98" fmla="*/ 2418662 h 2791195"/>
                  <a:gd name="connsiteX99" fmla="*/ 1941689 w 3281036"/>
                  <a:gd name="connsiteY99" fmla="*/ 2396084 h 2791195"/>
                  <a:gd name="connsiteX100" fmla="*/ 1907822 w 3281036"/>
                  <a:gd name="connsiteY100" fmla="*/ 2384795 h 2791195"/>
                  <a:gd name="connsiteX101" fmla="*/ 1851378 w 3281036"/>
                  <a:gd name="connsiteY101" fmla="*/ 2373506 h 2791195"/>
                  <a:gd name="connsiteX102" fmla="*/ 1806222 w 3281036"/>
                  <a:gd name="connsiteY102" fmla="*/ 2362217 h 2791195"/>
                  <a:gd name="connsiteX103" fmla="*/ 1761067 w 3281036"/>
                  <a:gd name="connsiteY103" fmla="*/ 2339639 h 2791195"/>
                  <a:gd name="connsiteX104" fmla="*/ 1715911 w 3281036"/>
                  <a:gd name="connsiteY104" fmla="*/ 2328350 h 2791195"/>
                  <a:gd name="connsiteX105" fmla="*/ 1682045 w 3281036"/>
                  <a:gd name="connsiteY105" fmla="*/ 2305773 h 2791195"/>
                  <a:gd name="connsiteX106" fmla="*/ 1614311 w 3281036"/>
                  <a:gd name="connsiteY106" fmla="*/ 2204173 h 2791195"/>
                  <a:gd name="connsiteX107" fmla="*/ 1580445 w 3281036"/>
                  <a:gd name="connsiteY107" fmla="*/ 2294484 h 2791195"/>
                  <a:gd name="connsiteX108" fmla="*/ 1557867 w 3281036"/>
                  <a:gd name="connsiteY108" fmla="*/ 2260617 h 2791195"/>
                  <a:gd name="connsiteX109" fmla="*/ 1557866 w 3281036"/>
                  <a:gd name="connsiteY109" fmla="*/ 2091284 h 2791195"/>
                  <a:gd name="connsiteX110" fmla="*/ 1535289 w 3281036"/>
                  <a:gd name="connsiteY110" fmla="*/ 1854217 h 2791195"/>
                  <a:gd name="connsiteX111" fmla="*/ 1456267 w 3281036"/>
                  <a:gd name="connsiteY111" fmla="*/ 1831639 h 2791195"/>
                  <a:gd name="connsiteX112" fmla="*/ 1241778 w 3281036"/>
                  <a:gd name="connsiteY112" fmla="*/ 1842928 h 2791195"/>
                  <a:gd name="connsiteX113" fmla="*/ 1185333 w 3281036"/>
                  <a:gd name="connsiteY113" fmla="*/ 1854217 h 2791195"/>
                  <a:gd name="connsiteX114" fmla="*/ 936978 w 3281036"/>
                  <a:gd name="connsiteY114" fmla="*/ 1797773 h 2791195"/>
                  <a:gd name="connsiteX115" fmla="*/ 801511 w 3281036"/>
                  <a:gd name="connsiteY115" fmla="*/ 1752617 h 2791195"/>
                  <a:gd name="connsiteX116" fmla="*/ 609600 w 3281036"/>
                  <a:gd name="connsiteY116" fmla="*/ 1718750 h 2791195"/>
                  <a:gd name="connsiteX117" fmla="*/ 485422 w 3281036"/>
                  <a:gd name="connsiteY117" fmla="*/ 1684884 h 2791195"/>
                  <a:gd name="connsiteX118" fmla="*/ 180622 w 3281036"/>
                  <a:gd name="connsiteY118" fmla="*/ 1651017 h 2791195"/>
                  <a:gd name="connsiteX119" fmla="*/ 146756 w 3281036"/>
                  <a:gd name="connsiteY119" fmla="*/ 1662306 h 2791195"/>
                  <a:gd name="connsiteX120" fmla="*/ 135467 w 3281036"/>
                  <a:gd name="connsiteY120" fmla="*/ 1730039 h 2791195"/>
                  <a:gd name="connsiteX121" fmla="*/ 33867 w 3281036"/>
                  <a:gd name="connsiteY121" fmla="*/ 1718750 h 2791195"/>
                  <a:gd name="connsiteX122" fmla="*/ 0 w 3281036"/>
                  <a:gd name="connsiteY122" fmla="*/ 1684884 h 2791195"/>
                  <a:gd name="connsiteX0" fmla="*/ 67733 w 3282969"/>
                  <a:gd name="connsiteY0" fmla="*/ 1154306 h 2791195"/>
                  <a:gd name="connsiteX1" fmla="*/ 124178 w 3282969"/>
                  <a:gd name="connsiteY1" fmla="*/ 1131728 h 2791195"/>
                  <a:gd name="connsiteX2" fmla="*/ 406400 w 3282969"/>
                  <a:gd name="connsiteY2" fmla="*/ 1176884 h 2791195"/>
                  <a:gd name="connsiteX3" fmla="*/ 485422 w 3282969"/>
                  <a:gd name="connsiteY3" fmla="*/ 1188173 h 2791195"/>
                  <a:gd name="connsiteX4" fmla="*/ 553156 w 3282969"/>
                  <a:gd name="connsiteY4" fmla="*/ 1222039 h 2791195"/>
                  <a:gd name="connsiteX5" fmla="*/ 790222 w 3282969"/>
                  <a:gd name="connsiteY5" fmla="*/ 1267195 h 2791195"/>
                  <a:gd name="connsiteX6" fmla="*/ 801511 w 3282969"/>
                  <a:gd name="connsiteY6" fmla="*/ 1301062 h 2791195"/>
                  <a:gd name="connsiteX7" fmla="*/ 993422 w 3282969"/>
                  <a:gd name="connsiteY7" fmla="*/ 1312350 h 2791195"/>
                  <a:gd name="connsiteX8" fmla="*/ 1027289 w 3282969"/>
                  <a:gd name="connsiteY8" fmla="*/ 1323639 h 2791195"/>
                  <a:gd name="connsiteX9" fmla="*/ 1162756 w 3282969"/>
                  <a:gd name="connsiteY9" fmla="*/ 1346217 h 2791195"/>
                  <a:gd name="connsiteX10" fmla="*/ 1501422 w 3282969"/>
                  <a:gd name="connsiteY10" fmla="*/ 1323639 h 2791195"/>
                  <a:gd name="connsiteX11" fmla="*/ 1557867 w 3282969"/>
                  <a:gd name="connsiteY11" fmla="*/ 1312350 h 2791195"/>
                  <a:gd name="connsiteX12" fmla="*/ 1569156 w 3282969"/>
                  <a:gd name="connsiteY12" fmla="*/ 1233328 h 2791195"/>
                  <a:gd name="connsiteX13" fmla="*/ 1501422 w 3282969"/>
                  <a:gd name="connsiteY13" fmla="*/ 1086573 h 2791195"/>
                  <a:gd name="connsiteX14" fmla="*/ 1467556 w 3282969"/>
                  <a:gd name="connsiteY14" fmla="*/ 1075284 h 2791195"/>
                  <a:gd name="connsiteX15" fmla="*/ 1422400 w 3282969"/>
                  <a:gd name="connsiteY15" fmla="*/ 973684 h 2791195"/>
                  <a:gd name="connsiteX16" fmla="*/ 1377245 w 3282969"/>
                  <a:gd name="connsiteY16" fmla="*/ 928528 h 2791195"/>
                  <a:gd name="connsiteX17" fmla="*/ 1343378 w 3282969"/>
                  <a:gd name="connsiteY17" fmla="*/ 894662 h 2791195"/>
                  <a:gd name="connsiteX18" fmla="*/ 1286933 w 3282969"/>
                  <a:gd name="connsiteY18" fmla="*/ 826928 h 2791195"/>
                  <a:gd name="connsiteX19" fmla="*/ 1275645 w 3282969"/>
                  <a:gd name="connsiteY19" fmla="*/ 793062 h 2791195"/>
                  <a:gd name="connsiteX20" fmla="*/ 1219200 w 3282969"/>
                  <a:gd name="connsiteY20" fmla="*/ 725328 h 2791195"/>
                  <a:gd name="connsiteX21" fmla="*/ 1207911 w 3282969"/>
                  <a:gd name="connsiteY21" fmla="*/ 691462 h 2791195"/>
                  <a:gd name="connsiteX22" fmla="*/ 1162756 w 3282969"/>
                  <a:gd name="connsiteY22" fmla="*/ 680173 h 2791195"/>
                  <a:gd name="connsiteX23" fmla="*/ 1128889 w 3282969"/>
                  <a:gd name="connsiteY23" fmla="*/ 646306 h 2791195"/>
                  <a:gd name="connsiteX24" fmla="*/ 1049867 w 3282969"/>
                  <a:gd name="connsiteY24" fmla="*/ 623728 h 2791195"/>
                  <a:gd name="connsiteX25" fmla="*/ 1004711 w 3282969"/>
                  <a:gd name="connsiteY25" fmla="*/ 578573 h 2791195"/>
                  <a:gd name="connsiteX26" fmla="*/ 891822 w 3282969"/>
                  <a:gd name="connsiteY26" fmla="*/ 522128 h 2791195"/>
                  <a:gd name="connsiteX27" fmla="*/ 835378 w 3282969"/>
                  <a:gd name="connsiteY27" fmla="*/ 499550 h 2791195"/>
                  <a:gd name="connsiteX28" fmla="*/ 801511 w 3282969"/>
                  <a:gd name="connsiteY28" fmla="*/ 476973 h 2791195"/>
                  <a:gd name="connsiteX29" fmla="*/ 756356 w 3282969"/>
                  <a:gd name="connsiteY29" fmla="*/ 443106 h 2791195"/>
                  <a:gd name="connsiteX30" fmla="*/ 699911 w 3282969"/>
                  <a:gd name="connsiteY30" fmla="*/ 431817 h 2791195"/>
                  <a:gd name="connsiteX31" fmla="*/ 677333 w 3282969"/>
                  <a:gd name="connsiteY31" fmla="*/ 386662 h 2791195"/>
                  <a:gd name="connsiteX32" fmla="*/ 666045 w 3282969"/>
                  <a:gd name="connsiteY32" fmla="*/ 307639 h 2791195"/>
                  <a:gd name="connsiteX33" fmla="*/ 632178 w 3282969"/>
                  <a:gd name="connsiteY33" fmla="*/ 273773 h 2791195"/>
                  <a:gd name="connsiteX34" fmla="*/ 609600 w 3282969"/>
                  <a:gd name="connsiteY34" fmla="*/ 228617 h 2791195"/>
                  <a:gd name="connsiteX35" fmla="*/ 541867 w 3282969"/>
                  <a:gd name="connsiteY35" fmla="*/ 127017 h 2791195"/>
                  <a:gd name="connsiteX36" fmla="*/ 462845 w 3282969"/>
                  <a:gd name="connsiteY36" fmla="*/ 115728 h 2791195"/>
                  <a:gd name="connsiteX37" fmla="*/ 417689 w 3282969"/>
                  <a:gd name="connsiteY37" fmla="*/ 104439 h 2791195"/>
                  <a:gd name="connsiteX38" fmla="*/ 316089 w 3282969"/>
                  <a:gd name="connsiteY38" fmla="*/ 81862 h 2791195"/>
                  <a:gd name="connsiteX39" fmla="*/ 248356 w 3282969"/>
                  <a:gd name="connsiteY39" fmla="*/ 47995 h 2791195"/>
                  <a:gd name="connsiteX40" fmla="*/ 214489 w 3282969"/>
                  <a:gd name="connsiteY40" fmla="*/ 25417 h 2791195"/>
                  <a:gd name="connsiteX41" fmla="*/ 282222 w 3282969"/>
                  <a:gd name="connsiteY41" fmla="*/ 47995 h 2791195"/>
                  <a:gd name="connsiteX42" fmla="*/ 316089 w 3282969"/>
                  <a:gd name="connsiteY42" fmla="*/ 59284 h 2791195"/>
                  <a:gd name="connsiteX43" fmla="*/ 699911 w 3282969"/>
                  <a:gd name="connsiteY43" fmla="*/ 70573 h 2791195"/>
                  <a:gd name="connsiteX44" fmla="*/ 857956 w 3282969"/>
                  <a:gd name="connsiteY44" fmla="*/ 59284 h 2791195"/>
                  <a:gd name="connsiteX45" fmla="*/ 1599796 w 3282969"/>
                  <a:gd name="connsiteY45" fmla="*/ 27433 h 2791195"/>
                  <a:gd name="connsiteX46" fmla="*/ 1680835 w 3282969"/>
                  <a:gd name="connsiteY46" fmla="*/ 53235 h 2791195"/>
                  <a:gd name="connsiteX47" fmla="*/ 1883632 w 3282969"/>
                  <a:gd name="connsiteY47" fmla="*/ 4049 h 2791195"/>
                  <a:gd name="connsiteX48" fmla="*/ 2283985 w 3282969"/>
                  <a:gd name="connsiteY48" fmla="*/ 22191 h 2791195"/>
                  <a:gd name="connsiteX49" fmla="*/ 2754489 w 3282969"/>
                  <a:gd name="connsiteY49" fmla="*/ 18966 h 2791195"/>
                  <a:gd name="connsiteX50" fmla="*/ 2894390 w 3282969"/>
                  <a:gd name="connsiteY50" fmla="*/ 30659 h 2791195"/>
                  <a:gd name="connsiteX51" fmla="*/ 3281036 w 3282969"/>
                  <a:gd name="connsiteY51" fmla="*/ 62912 h 2791195"/>
                  <a:gd name="connsiteX52" fmla="*/ 3239911 w 3282969"/>
                  <a:gd name="connsiteY52" fmla="*/ 172173 h 2791195"/>
                  <a:gd name="connsiteX53" fmla="*/ 3183467 w 3282969"/>
                  <a:gd name="connsiteY53" fmla="*/ 217328 h 2791195"/>
                  <a:gd name="connsiteX54" fmla="*/ 3149600 w 3282969"/>
                  <a:gd name="connsiteY54" fmla="*/ 296350 h 2791195"/>
                  <a:gd name="connsiteX55" fmla="*/ 3281841 w 3282969"/>
                  <a:gd name="connsiteY55" fmla="*/ 368116 h 2791195"/>
                  <a:gd name="connsiteX56" fmla="*/ 3227010 w 3282969"/>
                  <a:gd name="connsiteY56" fmla="*/ 595910 h 2791195"/>
                  <a:gd name="connsiteX57" fmla="*/ 3093156 w 3282969"/>
                  <a:gd name="connsiteY57" fmla="*/ 793062 h 2791195"/>
                  <a:gd name="connsiteX58" fmla="*/ 3104445 w 3282969"/>
                  <a:gd name="connsiteY58" fmla="*/ 883373 h 2791195"/>
                  <a:gd name="connsiteX59" fmla="*/ 3127022 w 3282969"/>
                  <a:gd name="connsiteY59" fmla="*/ 928528 h 2791195"/>
                  <a:gd name="connsiteX60" fmla="*/ 3138311 w 3282969"/>
                  <a:gd name="connsiteY60" fmla="*/ 962395 h 2791195"/>
                  <a:gd name="connsiteX61" fmla="*/ 3093156 w 3282969"/>
                  <a:gd name="connsiteY61" fmla="*/ 1097862 h 2791195"/>
                  <a:gd name="connsiteX62" fmla="*/ 3081867 w 3282969"/>
                  <a:gd name="connsiteY62" fmla="*/ 1131728 h 2791195"/>
                  <a:gd name="connsiteX63" fmla="*/ 3059289 w 3282969"/>
                  <a:gd name="connsiteY63" fmla="*/ 1165595 h 2791195"/>
                  <a:gd name="connsiteX64" fmla="*/ 3048000 w 3282969"/>
                  <a:gd name="connsiteY64" fmla="*/ 1199462 h 2791195"/>
                  <a:gd name="connsiteX65" fmla="*/ 3002845 w 3282969"/>
                  <a:gd name="connsiteY65" fmla="*/ 1244617 h 2791195"/>
                  <a:gd name="connsiteX66" fmla="*/ 2968978 w 3282969"/>
                  <a:gd name="connsiteY66" fmla="*/ 1312350 h 2791195"/>
                  <a:gd name="connsiteX67" fmla="*/ 2957689 w 3282969"/>
                  <a:gd name="connsiteY67" fmla="*/ 1346217 h 2791195"/>
                  <a:gd name="connsiteX68" fmla="*/ 2935111 w 3282969"/>
                  <a:gd name="connsiteY68" fmla="*/ 1391373 h 2791195"/>
                  <a:gd name="connsiteX69" fmla="*/ 2923822 w 3282969"/>
                  <a:gd name="connsiteY69" fmla="*/ 1515550 h 2791195"/>
                  <a:gd name="connsiteX70" fmla="*/ 2901245 w 3282969"/>
                  <a:gd name="connsiteY70" fmla="*/ 1560706 h 2791195"/>
                  <a:gd name="connsiteX71" fmla="*/ 2889956 w 3282969"/>
                  <a:gd name="connsiteY71" fmla="*/ 1594573 h 2791195"/>
                  <a:gd name="connsiteX72" fmla="*/ 2867378 w 3282969"/>
                  <a:gd name="connsiteY72" fmla="*/ 1786484 h 2791195"/>
                  <a:gd name="connsiteX73" fmla="*/ 2856089 w 3282969"/>
                  <a:gd name="connsiteY73" fmla="*/ 1842928 h 2791195"/>
                  <a:gd name="connsiteX74" fmla="*/ 2833511 w 3282969"/>
                  <a:gd name="connsiteY74" fmla="*/ 1876795 h 2791195"/>
                  <a:gd name="connsiteX75" fmla="*/ 2788356 w 3282969"/>
                  <a:gd name="connsiteY75" fmla="*/ 2034839 h 2791195"/>
                  <a:gd name="connsiteX76" fmla="*/ 2754489 w 3282969"/>
                  <a:gd name="connsiteY76" fmla="*/ 2068706 h 2791195"/>
                  <a:gd name="connsiteX77" fmla="*/ 2765778 w 3282969"/>
                  <a:gd name="connsiteY77" fmla="*/ 2113862 h 2791195"/>
                  <a:gd name="connsiteX78" fmla="*/ 2777067 w 3282969"/>
                  <a:gd name="connsiteY78" fmla="*/ 2147728 h 2791195"/>
                  <a:gd name="connsiteX79" fmla="*/ 2765778 w 3282969"/>
                  <a:gd name="connsiteY79" fmla="*/ 2215462 h 2791195"/>
                  <a:gd name="connsiteX80" fmla="*/ 2754489 w 3282969"/>
                  <a:gd name="connsiteY80" fmla="*/ 2249328 h 2791195"/>
                  <a:gd name="connsiteX81" fmla="*/ 2720622 w 3282969"/>
                  <a:gd name="connsiteY81" fmla="*/ 2271906 h 2791195"/>
                  <a:gd name="connsiteX82" fmla="*/ 2675467 w 3282969"/>
                  <a:gd name="connsiteY82" fmla="*/ 2497684 h 2791195"/>
                  <a:gd name="connsiteX83" fmla="*/ 2641600 w 3282969"/>
                  <a:gd name="connsiteY83" fmla="*/ 2554128 h 2791195"/>
                  <a:gd name="connsiteX84" fmla="*/ 2630311 w 3282969"/>
                  <a:gd name="connsiteY84" fmla="*/ 2633150 h 2791195"/>
                  <a:gd name="connsiteX85" fmla="*/ 2619022 w 3282969"/>
                  <a:gd name="connsiteY85" fmla="*/ 2667017 h 2791195"/>
                  <a:gd name="connsiteX86" fmla="*/ 2585156 w 3282969"/>
                  <a:gd name="connsiteY86" fmla="*/ 2678306 h 2791195"/>
                  <a:gd name="connsiteX87" fmla="*/ 2540000 w 3282969"/>
                  <a:gd name="connsiteY87" fmla="*/ 2723462 h 2791195"/>
                  <a:gd name="connsiteX88" fmla="*/ 2585156 w 3282969"/>
                  <a:gd name="connsiteY88" fmla="*/ 2746039 h 2791195"/>
                  <a:gd name="connsiteX89" fmla="*/ 2596445 w 3282969"/>
                  <a:gd name="connsiteY89" fmla="*/ 2779906 h 2791195"/>
                  <a:gd name="connsiteX90" fmla="*/ 2641600 w 3282969"/>
                  <a:gd name="connsiteY90" fmla="*/ 2791195 h 2791195"/>
                  <a:gd name="connsiteX91" fmla="*/ 2585156 w 3282969"/>
                  <a:gd name="connsiteY91" fmla="*/ 2779906 h 2791195"/>
                  <a:gd name="connsiteX92" fmla="*/ 2573867 w 3282969"/>
                  <a:gd name="connsiteY92" fmla="*/ 2734750 h 2791195"/>
                  <a:gd name="connsiteX93" fmla="*/ 2472267 w 3282969"/>
                  <a:gd name="connsiteY93" fmla="*/ 2655728 h 2791195"/>
                  <a:gd name="connsiteX94" fmla="*/ 2427111 w 3282969"/>
                  <a:gd name="connsiteY94" fmla="*/ 2599284 h 2791195"/>
                  <a:gd name="connsiteX95" fmla="*/ 2404533 w 3282969"/>
                  <a:gd name="connsiteY95" fmla="*/ 2565417 h 2791195"/>
                  <a:gd name="connsiteX96" fmla="*/ 2302933 w 3282969"/>
                  <a:gd name="connsiteY96" fmla="*/ 2520262 h 2791195"/>
                  <a:gd name="connsiteX97" fmla="*/ 2201333 w 3282969"/>
                  <a:gd name="connsiteY97" fmla="*/ 2452528 h 2791195"/>
                  <a:gd name="connsiteX98" fmla="*/ 2144889 w 3282969"/>
                  <a:gd name="connsiteY98" fmla="*/ 2418662 h 2791195"/>
                  <a:gd name="connsiteX99" fmla="*/ 1941689 w 3282969"/>
                  <a:gd name="connsiteY99" fmla="*/ 2396084 h 2791195"/>
                  <a:gd name="connsiteX100" fmla="*/ 1907822 w 3282969"/>
                  <a:gd name="connsiteY100" fmla="*/ 2384795 h 2791195"/>
                  <a:gd name="connsiteX101" fmla="*/ 1851378 w 3282969"/>
                  <a:gd name="connsiteY101" fmla="*/ 2373506 h 2791195"/>
                  <a:gd name="connsiteX102" fmla="*/ 1806222 w 3282969"/>
                  <a:gd name="connsiteY102" fmla="*/ 2362217 h 2791195"/>
                  <a:gd name="connsiteX103" fmla="*/ 1761067 w 3282969"/>
                  <a:gd name="connsiteY103" fmla="*/ 2339639 h 2791195"/>
                  <a:gd name="connsiteX104" fmla="*/ 1715911 w 3282969"/>
                  <a:gd name="connsiteY104" fmla="*/ 2328350 h 2791195"/>
                  <a:gd name="connsiteX105" fmla="*/ 1682045 w 3282969"/>
                  <a:gd name="connsiteY105" fmla="*/ 2305773 h 2791195"/>
                  <a:gd name="connsiteX106" fmla="*/ 1614311 w 3282969"/>
                  <a:gd name="connsiteY106" fmla="*/ 2204173 h 2791195"/>
                  <a:gd name="connsiteX107" fmla="*/ 1580445 w 3282969"/>
                  <a:gd name="connsiteY107" fmla="*/ 2294484 h 2791195"/>
                  <a:gd name="connsiteX108" fmla="*/ 1557867 w 3282969"/>
                  <a:gd name="connsiteY108" fmla="*/ 2260617 h 2791195"/>
                  <a:gd name="connsiteX109" fmla="*/ 1557866 w 3282969"/>
                  <a:gd name="connsiteY109" fmla="*/ 2091284 h 2791195"/>
                  <a:gd name="connsiteX110" fmla="*/ 1535289 w 3282969"/>
                  <a:gd name="connsiteY110" fmla="*/ 1854217 h 2791195"/>
                  <a:gd name="connsiteX111" fmla="*/ 1456267 w 3282969"/>
                  <a:gd name="connsiteY111" fmla="*/ 1831639 h 2791195"/>
                  <a:gd name="connsiteX112" fmla="*/ 1241778 w 3282969"/>
                  <a:gd name="connsiteY112" fmla="*/ 1842928 h 2791195"/>
                  <a:gd name="connsiteX113" fmla="*/ 1185333 w 3282969"/>
                  <a:gd name="connsiteY113" fmla="*/ 1854217 h 2791195"/>
                  <a:gd name="connsiteX114" fmla="*/ 936978 w 3282969"/>
                  <a:gd name="connsiteY114" fmla="*/ 1797773 h 2791195"/>
                  <a:gd name="connsiteX115" fmla="*/ 801511 w 3282969"/>
                  <a:gd name="connsiteY115" fmla="*/ 1752617 h 2791195"/>
                  <a:gd name="connsiteX116" fmla="*/ 609600 w 3282969"/>
                  <a:gd name="connsiteY116" fmla="*/ 1718750 h 2791195"/>
                  <a:gd name="connsiteX117" fmla="*/ 485422 w 3282969"/>
                  <a:gd name="connsiteY117" fmla="*/ 1684884 h 2791195"/>
                  <a:gd name="connsiteX118" fmla="*/ 180622 w 3282969"/>
                  <a:gd name="connsiteY118" fmla="*/ 1651017 h 2791195"/>
                  <a:gd name="connsiteX119" fmla="*/ 146756 w 3282969"/>
                  <a:gd name="connsiteY119" fmla="*/ 1662306 h 2791195"/>
                  <a:gd name="connsiteX120" fmla="*/ 135467 w 3282969"/>
                  <a:gd name="connsiteY120" fmla="*/ 1730039 h 2791195"/>
                  <a:gd name="connsiteX121" fmla="*/ 33867 w 3282969"/>
                  <a:gd name="connsiteY121" fmla="*/ 1718750 h 2791195"/>
                  <a:gd name="connsiteX122" fmla="*/ 0 w 3282969"/>
                  <a:gd name="connsiteY122" fmla="*/ 1684884 h 2791195"/>
                  <a:gd name="connsiteX0" fmla="*/ 67733 w 3282918"/>
                  <a:gd name="connsiteY0" fmla="*/ 1154306 h 2791195"/>
                  <a:gd name="connsiteX1" fmla="*/ 124178 w 3282918"/>
                  <a:gd name="connsiteY1" fmla="*/ 1131728 h 2791195"/>
                  <a:gd name="connsiteX2" fmla="*/ 406400 w 3282918"/>
                  <a:gd name="connsiteY2" fmla="*/ 1176884 h 2791195"/>
                  <a:gd name="connsiteX3" fmla="*/ 485422 w 3282918"/>
                  <a:gd name="connsiteY3" fmla="*/ 1188173 h 2791195"/>
                  <a:gd name="connsiteX4" fmla="*/ 553156 w 3282918"/>
                  <a:gd name="connsiteY4" fmla="*/ 1222039 h 2791195"/>
                  <a:gd name="connsiteX5" fmla="*/ 790222 w 3282918"/>
                  <a:gd name="connsiteY5" fmla="*/ 1267195 h 2791195"/>
                  <a:gd name="connsiteX6" fmla="*/ 801511 w 3282918"/>
                  <a:gd name="connsiteY6" fmla="*/ 1301062 h 2791195"/>
                  <a:gd name="connsiteX7" fmla="*/ 993422 w 3282918"/>
                  <a:gd name="connsiteY7" fmla="*/ 1312350 h 2791195"/>
                  <a:gd name="connsiteX8" fmla="*/ 1027289 w 3282918"/>
                  <a:gd name="connsiteY8" fmla="*/ 1323639 h 2791195"/>
                  <a:gd name="connsiteX9" fmla="*/ 1162756 w 3282918"/>
                  <a:gd name="connsiteY9" fmla="*/ 1346217 h 2791195"/>
                  <a:gd name="connsiteX10" fmla="*/ 1501422 w 3282918"/>
                  <a:gd name="connsiteY10" fmla="*/ 1323639 h 2791195"/>
                  <a:gd name="connsiteX11" fmla="*/ 1557867 w 3282918"/>
                  <a:gd name="connsiteY11" fmla="*/ 1312350 h 2791195"/>
                  <a:gd name="connsiteX12" fmla="*/ 1569156 w 3282918"/>
                  <a:gd name="connsiteY12" fmla="*/ 1233328 h 2791195"/>
                  <a:gd name="connsiteX13" fmla="*/ 1501422 w 3282918"/>
                  <a:gd name="connsiteY13" fmla="*/ 1086573 h 2791195"/>
                  <a:gd name="connsiteX14" fmla="*/ 1467556 w 3282918"/>
                  <a:gd name="connsiteY14" fmla="*/ 1075284 h 2791195"/>
                  <a:gd name="connsiteX15" fmla="*/ 1422400 w 3282918"/>
                  <a:gd name="connsiteY15" fmla="*/ 973684 h 2791195"/>
                  <a:gd name="connsiteX16" fmla="*/ 1377245 w 3282918"/>
                  <a:gd name="connsiteY16" fmla="*/ 928528 h 2791195"/>
                  <a:gd name="connsiteX17" fmla="*/ 1343378 w 3282918"/>
                  <a:gd name="connsiteY17" fmla="*/ 894662 h 2791195"/>
                  <a:gd name="connsiteX18" fmla="*/ 1286933 w 3282918"/>
                  <a:gd name="connsiteY18" fmla="*/ 826928 h 2791195"/>
                  <a:gd name="connsiteX19" fmla="*/ 1275645 w 3282918"/>
                  <a:gd name="connsiteY19" fmla="*/ 793062 h 2791195"/>
                  <a:gd name="connsiteX20" fmla="*/ 1219200 w 3282918"/>
                  <a:gd name="connsiteY20" fmla="*/ 725328 h 2791195"/>
                  <a:gd name="connsiteX21" fmla="*/ 1207911 w 3282918"/>
                  <a:gd name="connsiteY21" fmla="*/ 691462 h 2791195"/>
                  <a:gd name="connsiteX22" fmla="*/ 1162756 w 3282918"/>
                  <a:gd name="connsiteY22" fmla="*/ 680173 h 2791195"/>
                  <a:gd name="connsiteX23" fmla="*/ 1128889 w 3282918"/>
                  <a:gd name="connsiteY23" fmla="*/ 646306 h 2791195"/>
                  <a:gd name="connsiteX24" fmla="*/ 1049867 w 3282918"/>
                  <a:gd name="connsiteY24" fmla="*/ 623728 h 2791195"/>
                  <a:gd name="connsiteX25" fmla="*/ 1004711 w 3282918"/>
                  <a:gd name="connsiteY25" fmla="*/ 578573 h 2791195"/>
                  <a:gd name="connsiteX26" fmla="*/ 891822 w 3282918"/>
                  <a:gd name="connsiteY26" fmla="*/ 522128 h 2791195"/>
                  <a:gd name="connsiteX27" fmla="*/ 835378 w 3282918"/>
                  <a:gd name="connsiteY27" fmla="*/ 499550 h 2791195"/>
                  <a:gd name="connsiteX28" fmla="*/ 801511 w 3282918"/>
                  <a:gd name="connsiteY28" fmla="*/ 476973 h 2791195"/>
                  <a:gd name="connsiteX29" fmla="*/ 756356 w 3282918"/>
                  <a:gd name="connsiteY29" fmla="*/ 443106 h 2791195"/>
                  <a:gd name="connsiteX30" fmla="*/ 699911 w 3282918"/>
                  <a:gd name="connsiteY30" fmla="*/ 431817 h 2791195"/>
                  <a:gd name="connsiteX31" fmla="*/ 677333 w 3282918"/>
                  <a:gd name="connsiteY31" fmla="*/ 386662 h 2791195"/>
                  <a:gd name="connsiteX32" fmla="*/ 666045 w 3282918"/>
                  <a:gd name="connsiteY32" fmla="*/ 307639 h 2791195"/>
                  <a:gd name="connsiteX33" fmla="*/ 632178 w 3282918"/>
                  <a:gd name="connsiteY33" fmla="*/ 273773 h 2791195"/>
                  <a:gd name="connsiteX34" fmla="*/ 609600 w 3282918"/>
                  <a:gd name="connsiteY34" fmla="*/ 228617 h 2791195"/>
                  <a:gd name="connsiteX35" fmla="*/ 541867 w 3282918"/>
                  <a:gd name="connsiteY35" fmla="*/ 127017 h 2791195"/>
                  <a:gd name="connsiteX36" fmla="*/ 462845 w 3282918"/>
                  <a:gd name="connsiteY36" fmla="*/ 115728 h 2791195"/>
                  <a:gd name="connsiteX37" fmla="*/ 417689 w 3282918"/>
                  <a:gd name="connsiteY37" fmla="*/ 104439 h 2791195"/>
                  <a:gd name="connsiteX38" fmla="*/ 316089 w 3282918"/>
                  <a:gd name="connsiteY38" fmla="*/ 81862 h 2791195"/>
                  <a:gd name="connsiteX39" fmla="*/ 248356 w 3282918"/>
                  <a:gd name="connsiteY39" fmla="*/ 47995 h 2791195"/>
                  <a:gd name="connsiteX40" fmla="*/ 214489 w 3282918"/>
                  <a:gd name="connsiteY40" fmla="*/ 25417 h 2791195"/>
                  <a:gd name="connsiteX41" fmla="*/ 282222 w 3282918"/>
                  <a:gd name="connsiteY41" fmla="*/ 47995 h 2791195"/>
                  <a:gd name="connsiteX42" fmla="*/ 316089 w 3282918"/>
                  <a:gd name="connsiteY42" fmla="*/ 59284 h 2791195"/>
                  <a:gd name="connsiteX43" fmla="*/ 699911 w 3282918"/>
                  <a:gd name="connsiteY43" fmla="*/ 70573 h 2791195"/>
                  <a:gd name="connsiteX44" fmla="*/ 857956 w 3282918"/>
                  <a:gd name="connsiteY44" fmla="*/ 59284 h 2791195"/>
                  <a:gd name="connsiteX45" fmla="*/ 1599796 w 3282918"/>
                  <a:gd name="connsiteY45" fmla="*/ 27433 h 2791195"/>
                  <a:gd name="connsiteX46" fmla="*/ 1680835 w 3282918"/>
                  <a:gd name="connsiteY46" fmla="*/ 53235 h 2791195"/>
                  <a:gd name="connsiteX47" fmla="*/ 1883632 w 3282918"/>
                  <a:gd name="connsiteY47" fmla="*/ 4049 h 2791195"/>
                  <a:gd name="connsiteX48" fmla="*/ 2283985 w 3282918"/>
                  <a:gd name="connsiteY48" fmla="*/ 22191 h 2791195"/>
                  <a:gd name="connsiteX49" fmla="*/ 2754489 w 3282918"/>
                  <a:gd name="connsiteY49" fmla="*/ 18966 h 2791195"/>
                  <a:gd name="connsiteX50" fmla="*/ 2894390 w 3282918"/>
                  <a:gd name="connsiteY50" fmla="*/ 30659 h 2791195"/>
                  <a:gd name="connsiteX51" fmla="*/ 3281036 w 3282918"/>
                  <a:gd name="connsiteY51" fmla="*/ 62912 h 2791195"/>
                  <a:gd name="connsiteX52" fmla="*/ 3239911 w 3282918"/>
                  <a:gd name="connsiteY52" fmla="*/ 172173 h 2791195"/>
                  <a:gd name="connsiteX53" fmla="*/ 3183467 w 3282918"/>
                  <a:gd name="connsiteY53" fmla="*/ 217328 h 2791195"/>
                  <a:gd name="connsiteX54" fmla="*/ 3281841 w 3282918"/>
                  <a:gd name="connsiteY54" fmla="*/ 368116 h 2791195"/>
                  <a:gd name="connsiteX55" fmla="*/ 3227010 w 3282918"/>
                  <a:gd name="connsiteY55" fmla="*/ 595910 h 2791195"/>
                  <a:gd name="connsiteX56" fmla="*/ 3093156 w 3282918"/>
                  <a:gd name="connsiteY56" fmla="*/ 793062 h 2791195"/>
                  <a:gd name="connsiteX57" fmla="*/ 3104445 w 3282918"/>
                  <a:gd name="connsiteY57" fmla="*/ 883373 h 2791195"/>
                  <a:gd name="connsiteX58" fmla="*/ 3127022 w 3282918"/>
                  <a:gd name="connsiteY58" fmla="*/ 928528 h 2791195"/>
                  <a:gd name="connsiteX59" fmla="*/ 3138311 w 3282918"/>
                  <a:gd name="connsiteY59" fmla="*/ 962395 h 2791195"/>
                  <a:gd name="connsiteX60" fmla="*/ 3093156 w 3282918"/>
                  <a:gd name="connsiteY60" fmla="*/ 1097862 h 2791195"/>
                  <a:gd name="connsiteX61" fmla="*/ 3081867 w 3282918"/>
                  <a:gd name="connsiteY61" fmla="*/ 1131728 h 2791195"/>
                  <a:gd name="connsiteX62" fmla="*/ 3059289 w 3282918"/>
                  <a:gd name="connsiteY62" fmla="*/ 1165595 h 2791195"/>
                  <a:gd name="connsiteX63" fmla="*/ 3048000 w 3282918"/>
                  <a:gd name="connsiteY63" fmla="*/ 1199462 h 2791195"/>
                  <a:gd name="connsiteX64" fmla="*/ 3002845 w 3282918"/>
                  <a:gd name="connsiteY64" fmla="*/ 1244617 h 2791195"/>
                  <a:gd name="connsiteX65" fmla="*/ 2968978 w 3282918"/>
                  <a:gd name="connsiteY65" fmla="*/ 1312350 h 2791195"/>
                  <a:gd name="connsiteX66" fmla="*/ 2957689 w 3282918"/>
                  <a:gd name="connsiteY66" fmla="*/ 1346217 h 2791195"/>
                  <a:gd name="connsiteX67" fmla="*/ 2935111 w 3282918"/>
                  <a:gd name="connsiteY67" fmla="*/ 1391373 h 2791195"/>
                  <a:gd name="connsiteX68" fmla="*/ 2923822 w 3282918"/>
                  <a:gd name="connsiteY68" fmla="*/ 1515550 h 2791195"/>
                  <a:gd name="connsiteX69" fmla="*/ 2901245 w 3282918"/>
                  <a:gd name="connsiteY69" fmla="*/ 1560706 h 2791195"/>
                  <a:gd name="connsiteX70" fmla="*/ 2889956 w 3282918"/>
                  <a:gd name="connsiteY70" fmla="*/ 1594573 h 2791195"/>
                  <a:gd name="connsiteX71" fmla="*/ 2867378 w 3282918"/>
                  <a:gd name="connsiteY71" fmla="*/ 1786484 h 2791195"/>
                  <a:gd name="connsiteX72" fmla="*/ 2856089 w 3282918"/>
                  <a:gd name="connsiteY72" fmla="*/ 1842928 h 2791195"/>
                  <a:gd name="connsiteX73" fmla="*/ 2833511 w 3282918"/>
                  <a:gd name="connsiteY73" fmla="*/ 1876795 h 2791195"/>
                  <a:gd name="connsiteX74" fmla="*/ 2788356 w 3282918"/>
                  <a:gd name="connsiteY74" fmla="*/ 2034839 h 2791195"/>
                  <a:gd name="connsiteX75" fmla="*/ 2754489 w 3282918"/>
                  <a:gd name="connsiteY75" fmla="*/ 2068706 h 2791195"/>
                  <a:gd name="connsiteX76" fmla="*/ 2765778 w 3282918"/>
                  <a:gd name="connsiteY76" fmla="*/ 2113862 h 2791195"/>
                  <a:gd name="connsiteX77" fmla="*/ 2777067 w 3282918"/>
                  <a:gd name="connsiteY77" fmla="*/ 2147728 h 2791195"/>
                  <a:gd name="connsiteX78" fmla="*/ 2765778 w 3282918"/>
                  <a:gd name="connsiteY78" fmla="*/ 2215462 h 2791195"/>
                  <a:gd name="connsiteX79" fmla="*/ 2754489 w 3282918"/>
                  <a:gd name="connsiteY79" fmla="*/ 2249328 h 2791195"/>
                  <a:gd name="connsiteX80" fmla="*/ 2720622 w 3282918"/>
                  <a:gd name="connsiteY80" fmla="*/ 2271906 h 2791195"/>
                  <a:gd name="connsiteX81" fmla="*/ 2675467 w 3282918"/>
                  <a:gd name="connsiteY81" fmla="*/ 2497684 h 2791195"/>
                  <a:gd name="connsiteX82" fmla="*/ 2641600 w 3282918"/>
                  <a:gd name="connsiteY82" fmla="*/ 2554128 h 2791195"/>
                  <a:gd name="connsiteX83" fmla="*/ 2630311 w 3282918"/>
                  <a:gd name="connsiteY83" fmla="*/ 2633150 h 2791195"/>
                  <a:gd name="connsiteX84" fmla="*/ 2619022 w 3282918"/>
                  <a:gd name="connsiteY84" fmla="*/ 2667017 h 2791195"/>
                  <a:gd name="connsiteX85" fmla="*/ 2585156 w 3282918"/>
                  <a:gd name="connsiteY85" fmla="*/ 2678306 h 2791195"/>
                  <a:gd name="connsiteX86" fmla="*/ 2540000 w 3282918"/>
                  <a:gd name="connsiteY86" fmla="*/ 2723462 h 2791195"/>
                  <a:gd name="connsiteX87" fmla="*/ 2585156 w 3282918"/>
                  <a:gd name="connsiteY87" fmla="*/ 2746039 h 2791195"/>
                  <a:gd name="connsiteX88" fmla="*/ 2596445 w 3282918"/>
                  <a:gd name="connsiteY88" fmla="*/ 2779906 h 2791195"/>
                  <a:gd name="connsiteX89" fmla="*/ 2641600 w 3282918"/>
                  <a:gd name="connsiteY89" fmla="*/ 2791195 h 2791195"/>
                  <a:gd name="connsiteX90" fmla="*/ 2585156 w 3282918"/>
                  <a:gd name="connsiteY90" fmla="*/ 2779906 h 2791195"/>
                  <a:gd name="connsiteX91" fmla="*/ 2573867 w 3282918"/>
                  <a:gd name="connsiteY91" fmla="*/ 2734750 h 2791195"/>
                  <a:gd name="connsiteX92" fmla="*/ 2472267 w 3282918"/>
                  <a:gd name="connsiteY92" fmla="*/ 2655728 h 2791195"/>
                  <a:gd name="connsiteX93" fmla="*/ 2427111 w 3282918"/>
                  <a:gd name="connsiteY93" fmla="*/ 2599284 h 2791195"/>
                  <a:gd name="connsiteX94" fmla="*/ 2404533 w 3282918"/>
                  <a:gd name="connsiteY94" fmla="*/ 2565417 h 2791195"/>
                  <a:gd name="connsiteX95" fmla="*/ 2302933 w 3282918"/>
                  <a:gd name="connsiteY95" fmla="*/ 2520262 h 2791195"/>
                  <a:gd name="connsiteX96" fmla="*/ 2201333 w 3282918"/>
                  <a:gd name="connsiteY96" fmla="*/ 2452528 h 2791195"/>
                  <a:gd name="connsiteX97" fmla="*/ 2144889 w 3282918"/>
                  <a:gd name="connsiteY97" fmla="*/ 2418662 h 2791195"/>
                  <a:gd name="connsiteX98" fmla="*/ 1941689 w 3282918"/>
                  <a:gd name="connsiteY98" fmla="*/ 2396084 h 2791195"/>
                  <a:gd name="connsiteX99" fmla="*/ 1907822 w 3282918"/>
                  <a:gd name="connsiteY99" fmla="*/ 2384795 h 2791195"/>
                  <a:gd name="connsiteX100" fmla="*/ 1851378 w 3282918"/>
                  <a:gd name="connsiteY100" fmla="*/ 2373506 h 2791195"/>
                  <a:gd name="connsiteX101" fmla="*/ 1806222 w 3282918"/>
                  <a:gd name="connsiteY101" fmla="*/ 2362217 h 2791195"/>
                  <a:gd name="connsiteX102" fmla="*/ 1761067 w 3282918"/>
                  <a:gd name="connsiteY102" fmla="*/ 2339639 h 2791195"/>
                  <a:gd name="connsiteX103" fmla="*/ 1715911 w 3282918"/>
                  <a:gd name="connsiteY103" fmla="*/ 2328350 h 2791195"/>
                  <a:gd name="connsiteX104" fmla="*/ 1682045 w 3282918"/>
                  <a:gd name="connsiteY104" fmla="*/ 2305773 h 2791195"/>
                  <a:gd name="connsiteX105" fmla="*/ 1614311 w 3282918"/>
                  <a:gd name="connsiteY105" fmla="*/ 2204173 h 2791195"/>
                  <a:gd name="connsiteX106" fmla="*/ 1580445 w 3282918"/>
                  <a:gd name="connsiteY106" fmla="*/ 2294484 h 2791195"/>
                  <a:gd name="connsiteX107" fmla="*/ 1557867 w 3282918"/>
                  <a:gd name="connsiteY107" fmla="*/ 2260617 h 2791195"/>
                  <a:gd name="connsiteX108" fmla="*/ 1557866 w 3282918"/>
                  <a:gd name="connsiteY108" fmla="*/ 2091284 h 2791195"/>
                  <a:gd name="connsiteX109" fmla="*/ 1535289 w 3282918"/>
                  <a:gd name="connsiteY109" fmla="*/ 1854217 h 2791195"/>
                  <a:gd name="connsiteX110" fmla="*/ 1456267 w 3282918"/>
                  <a:gd name="connsiteY110" fmla="*/ 1831639 h 2791195"/>
                  <a:gd name="connsiteX111" fmla="*/ 1241778 w 3282918"/>
                  <a:gd name="connsiteY111" fmla="*/ 1842928 h 2791195"/>
                  <a:gd name="connsiteX112" fmla="*/ 1185333 w 3282918"/>
                  <a:gd name="connsiteY112" fmla="*/ 1854217 h 2791195"/>
                  <a:gd name="connsiteX113" fmla="*/ 936978 w 3282918"/>
                  <a:gd name="connsiteY113" fmla="*/ 1797773 h 2791195"/>
                  <a:gd name="connsiteX114" fmla="*/ 801511 w 3282918"/>
                  <a:gd name="connsiteY114" fmla="*/ 1752617 h 2791195"/>
                  <a:gd name="connsiteX115" fmla="*/ 609600 w 3282918"/>
                  <a:gd name="connsiteY115" fmla="*/ 1718750 h 2791195"/>
                  <a:gd name="connsiteX116" fmla="*/ 485422 w 3282918"/>
                  <a:gd name="connsiteY116" fmla="*/ 1684884 h 2791195"/>
                  <a:gd name="connsiteX117" fmla="*/ 180622 w 3282918"/>
                  <a:gd name="connsiteY117" fmla="*/ 1651017 h 2791195"/>
                  <a:gd name="connsiteX118" fmla="*/ 146756 w 3282918"/>
                  <a:gd name="connsiteY118" fmla="*/ 1662306 h 2791195"/>
                  <a:gd name="connsiteX119" fmla="*/ 135467 w 3282918"/>
                  <a:gd name="connsiteY119" fmla="*/ 1730039 h 2791195"/>
                  <a:gd name="connsiteX120" fmla="*/ 33867 w 3282918"/>
                  <a:gd name="connsiteY120" fmla="*/ 1718750 h 2791195"/>
                  <a:gd name="connsiteX121" fmla="*/ 0 w 3282918"/>
                  <a:gd name="connsiteY121" fmla="*/ 1684884 h 2791195"/>
                  <a:gd name="connsiteX0" fmla="*/ 67733 w 3281917"/>
                  <a:gd name="connsiteY0" fmla="*/ 1154306 h 2791195"/>
                  <a:gd name="connsiteX1" fmla="*/ 124178 w 3281917"/>
                  <a:gd name="connsiteY1" fmla="*/ 1131728 h 2791195"/>
                  <a:gd name="connsiteX2" fmla="*/ 406400 w 3281917"/>
                  <a:gd name="connsiteY2" fmla="*/ 1176884 h 2791195"/>
                  <a:gd name="connsiteX3" fmla="*/ 485422 w 3281917"/>
                  <a:gd name="connsiteY3" fmla="*/ 1188173 h 2791195"/>
                  <a:gd name="connsiteX4" fmla="*/ 553156 w 3281917"/>
                  <a:gd name="connsiteY4" fmla="*/ 1222039 h 2791195"/>
                  <a:gd name="connsiteX5" fmla="*/ 790222 w 3281917"/>
                  <a:gd name="connsiteY5" fmla="*/ 1267195 h 2791195"/>
                  <a:gd name="connsiteX6" fmla="*/ 801511 w 3281917"/>
                  <a:gd name="connsiteY6" fmla="*/ 1301062 h 2791195"/>
                  <a:gd name="connsiteX7" fmla="*/ 993422 w 3281917"/>
                  <a:gd name="connsiteY7" fmla="*/ 1312350 h 2791195"/>
                  <a:gd name="connsiteX8" fmla="*/ 1027289 w 3281917"/>
                  <a:gd name="connsiteY8" fmla="*/ 1323639 h 2791195"/>
                  <a:gd name="connsiteX9" fmla="*/ 1162756 w 3281917"/>
                  <a:gd name="connsiteY9" fmla="*/ 1346217 h 2791195"/>
                  <a:gd name="connsiteX10" fmla="*/ 1501422 w 3281917"/>
                  <a:gd name="connsiteY10" fmla="*/ 1323639 h 2791195"/>
                  <a:gd name="connsiteX11" fmla="*/ 1557867 w 3281917"/>
                  <a:gd name="connsiteY11" fmla="*/ 1312350 h 2791195"/>
                  <a:gd name="connsiteX12" fmla="*/ 1569156 w 3281917"/>
                  <a:gd name="connsiteY12" fmla="*/ 1233328 h 2791195"/>
                  <a:gd name="connsiteX13" fmla="*/ 1501422 w 3281917"/>
                  <a:gd name="connsiteY13" fmla="*/ 1086573 h 2791195"/>
                  <a:gd name="connsiteX14" fmla="*/ 1467556 w 3281917"/>
                  <a:gd name="connsiteY14" fmla="*/ 1075284 h 2791195"/>
                  <a:gd name="connsiteX15" fmla="*/ 1422400 w 3281917"/>
                  <a:gd name="connsiteY15" fmla="*/ 973684 h 2791195"/>
                  <a:gd name="connsiteX16" fmla="*/ 1377245 w 3281917"/>
                  <a:gd name="connsiteY16" fmla="*/ 928528 h 2791195"/>
                  <a:gd name="connsiteX17" fmla="*/ 1343378 w 3281917"/>
                  <a:gd name="connsiteY17" fmla="*/ 894662 h 2791195"/>
                  <a:gd name="connsiteX18" fmla="*/ 1286933 w 3281917"/>
                  <a:gd name="connsiteY18" fmla="*/ 826928 h 2791195"/>
                  <a:gd name="connsiteX19" fmla="*/ 1275645 w 3281917"/>
                  <a:gd name="connsiteY19" fmla="*/ 793062 h 2791195"/>
                  <a:gd name="connsiteX20" fmla="*/ 1219200 w 3281917"/>
                  <a:gd name="connsiteY20" fmla="*/ 725328 h 2791195"/>
                  <a:gd name="connsiteX21" fmla="*/ 1207911 w 3281917"/>
                  <a:gd name="connsiteY21" fmla="*/ 691462 h 2791195"/>
                  <a:gd name="connsiteX22" fmla="*/ 1162756 w 3281917"/>
                  <a:gd name="connsiteY22" fmla="*/ 680173 h 2791195"/>
                  <a:gd name="connsiteX23" fmla="*/ 1128889 w 3281917"/>
                  <a:gd name="connsiteY23" fmla="*/ 646306 h 2791195"/>
                  <a:gd name="connsiteX24" fmla="*/ 1049867 w 3281917"/>
                  <a:gd name="connsiteY24" fmla="*/ 623728 h 2791195"/>
                  <a:gd name="connsiteX25" fmla="*/ 1004711 w 3281917"/>
                  <a:gd name="connsiteY25" fmla="*/ 578573 h 2791195"/>
                  <a:gd name="connsiteX26" fmla="*/ 891822 w 3281917"/>
                  <a:gd name="connsiteY26" fmla="*/ 522128 h 2791195"/>
                  <a:gd name="connsiteX27" fmla="*/ 835378 w 3281917"/>
                  <a:gd name="connsiteY27" fmla="*/ 499550 h 2791195"/>
                  <a:gd name="connsiteX28" fmla="*/ 801511 w 3281917"/>
                  <a:gd name="connsiteY28" fmla="*/ 476973 h 2791195"/>
                  <a:gd name="connsiteX29" fmla="*/ 756356 w 3281917"/>
                  <a:gd name="connsiteY29" fmla="*/ 443106 h 2791195"/>
                  <a:gd name="connsiteX30" fmla="*/ 699911 w 3281917"/>
                  <a:gd name="connsiteY30" fmla="*/ 431817 h 2791195"/>
                  <a:gd name="connsiteX31" fmla="*/ 677333 w 3281917"/>
                  <a:gd name="connsiteY31" fmla="*/ 386662 h 2791195"/>
                  <a:gd name="connsiteX32" fmla="*/ 666045 w 3281917"/>
                  <a:gd name="connsiteY32" fmla="*/ 307639 h 2791195"/>
                  <a:gd name="connsiteX33" fmla="*/ 632178 w 3281917"/>
                  <a:gd name="connsiteY33" fmla="*/ 273773 h 2791195"/>
                  <a:gd name="connsiteX34" fmla="*/ 609600 w 3281917"/>
                  <a:gd name="connsiteY34" fmla="*/ 228617 h 2791195"/>
                  <a:gd name="connsiteX35" fmla="*/ 541867 w 3281917"/>
                  <a:gd name="connsiteY35" fmla="*/ 127017 h 2791195"/>
                  <a:gd name="connsiteX36" fmla="*/ 462845 w 3281917"/>
                  <a:gd name="connsiteY36" fmla="*/ 115728 h 2791195"/>
                  <a:gd name="connsiteX37" fmla="*/ 417689 w 3281917"/>
                  <a:gd name="connsiteY37" fmla="*/ 104439 h 2791195"/>
                  <a:gd name="connsiteX38" fmla="*/ 316089 w 3281917"/>
                  <a:gd name="connsiteY38" fmla="*/ 81862 h 2791195"/>
                  <a:gd name="connsiteX39" fmla="*/ 248356 w 3281917"/>
                  <a:gd name="connsiteY39" fmla="*/ 47995 h 2791195"/>
                  <a:gd name="connsiteX40" fmla="*/ 214489 w 3281917"/>
                  <a:gd name="connsiteY40" fmla="*/ 25417 h 2791195"/>
                  <a:gd name="connsiteX41" fmla="*/ 282222 w 3281917"/>
                  <a:gd name="connsiteY41" fmla="*/ 47995 h 2791195"/>
                  <a:gd name="connsiteX42" fmla="*/ 316089 w 3281917"/>
                  <a:gd name="connsiteY42" fmla="*/ 59284 h 2791195"/>
                  <a:gd name="connsiteX43" fmla="*/ 699911 w 3281917"/>
                  <a:gd name="connsiteY43" fmla="*/ 70573 h 2791195"/>
                  <a:gd name="connsiteX44" fmla="*/ 857956 w 3281917"/>
                  <a:gd name="connsiteY44" fmla="*/ 59284 h 2791195"/>
                  <a:gd name="connsiteX45" fmla="*/ 1599796 w 3281917"/>
                  <a:gd name="connsiteY45" fmla="*/ 27433 h 2791195"/>
                  <a:gd name="connsiteX46" fmla="*/ 1680835 w 3281917"/>
                  <a:gd name="connsiteY46" fmla="*/ 53235 h 2791195"/>
                  <a:gd name="connsiteX47" fmla="*/ 1883632 w 3281917"/>
                  <a:gd name="connsiteY47" fmla="*/ 4049 h 2791195"/>
                  <a:gd name="connsiteX48" fmla="*/ 2283985 w 3281917"/>
                  <a:gd name="connsiteY48" fmla="*/ 22191 h 2791195"/>
                  <a:gd name="connsiteX49" fmla="*/ 2754489 w 3281917"/>
                  <a:gd name="connsiteY49" fmla="*/ 18966 h 2791195"/>
                  <a:gd name="connsiteX50" fmla="*/ 2894390 w 3281917"/>
                  <a:gd name="connsiteY50" fmla="*/ 30659 h 2791195"/>
                  <a:gd name="connsiteX51" fmla="*/ 3281036 w 3281917"/>
                  <a:gd name="connsiteY51" fmla="*/ 62912 h 2791195"/>
                  <a:gd name="connsiteX52" fmla="*/ 3239911 w 3281917"/>
                  <a:gd name="connsiteY52" fmla="*/ 172173 h 2791195"/>
                  <a:gd name="connsiteX53" fmla="*/ 3281841 w 3281917"/>
                  <a:gd name="connsiteY53" fmla="*/ 368116 h 2791195"/>
                  <a:gd name="connsiteX54" fmla="*/ 3227010 w 3281917"/>
                  <a:gd name="connsiteY54" fmla="*/ 595910 h 2791195"/>
                  <a:gd name="connsiteX55" fmla="*/ 3093156 w 3281917"/>
                  <a:gd name="connsiteY55" fmla="*/ 793062 h 2791195"/>
                  <a:gd name="connsiteX56" fmla="*/ 3104445 w 3281917"/>
                  <a:gd name="connsiteY56" fmla="*/ 883373 h 2791195"/>
                  <a:gd name="connsiteX57" fmla="*/ 3127022 w 3281917"/>
                  <a:gd name="connsiteY57" fmla="*/ 928528 h 2791195"/>
                  <a:gd name="connsiteX58" fmla="*/ 3138311 w 3281917"/>
                  <a:gd name="connsiteY58" fmla="*/ 962395 h 2791195"/>
                  <a:gd name="connsiteX59" fmla="*/ 3093156 w 3281917"/>
                  <a:gd name="connsiteY59" fmla="*/ 1097862 h 2791195"/>
                  <a:gd name="connsiteX60" fmla="*/ 3081867 w 3281917"/>
                  <a:gd name="connsiteY60" fmla="*/ 1131728 h 2791195"/>
                  <a:gd name="connsiteX61" fmla="*/ 3059289 w 3281917"/>
                  <a:gd name="connsiteY61" fmla="*/ 1165595 h 2791195"/>
                  <a:gd name="connsiteX62" fmla="*/ 3048000 w 3281917"/>
                  <a:gd name="connsiteY62" fmla="*/ 1199462 h 2791195"/>
                  <a:gd name="connsiteX63" fmla="*/ 3002845 w 3281917"/>
                  <a:gd name="connsiteY63" fmla="*/ 1244617 h 2791195"/>
                  <a:gd name="connsiteX64" fmla="*/ 2968978 w 3281917"/>
                  <a:gd name="connsiteY64" fmla="*/ 1312350 h 2791195"/>
                  <a:gd name="connsiteX65" fmla="*/ 2957689 w 3281917"/>
                  <a:gd name="connsiteY65" fmla="*/ 1346217 h 2791195"/>
                  <a:gd name="connsiteX66" fmla="*/ 2935111 w 3281917"/>
                  <a:gd name="connsiteY66" fmla="*/ 1391373 h 2791195"/>
                  <a:gd name="connsiteX67" fmla="*/ 2923822 w 3281917"/>
                  <a:gd name="connsiteY67" fmla="*/ 1515550 h 2791195"/>
                  <a:gd name="connsiteX68" fmla="*/ 2901245 w 3281917"/>
                  <a:gd name="connsiteY68" fmla="*/ 1560706 h 2791195"/>
                  <a:gd name="connsiteX69" fmla="*/ 2889956 w 3281917"/>
                  <a:gd name="connsiteY69" fmla="*/ 1594573 h 2791195"/>
                  <a:gd name="connsiteX70" fmla="*/ 2867378 w 3281917"/>
                  <a:gd name="connsiteY70" fmla="*/ 1786484 h 2791195"/>
                  <a:gd name="connsiteX71" fmla="*/ 2856089 w 3281917"/>
                  <a:gd name="connsiteY71" fmla="*/ 1842928 h 2791195"/>
                  <a:gd name="connsiteX72" fmla="*/ 2833511 w 3281917"/>
                  <a:gd name="connsiteY72" fmla="*/ 1876795 h 2791195"/>
                  <a:gd name="connsiteX73" fmla="*/ 2788356 w 3281917"/>
                  <a:gd name="connsiteY73" fmla="*/ 2034839 h 2791195"/>
                  <a:gd name="connsiteX74" fmla="*/ 2754489 w 3281917"/>
                  <a:gd name="connsiteY74" fmla="*/ 2068706 h 2791195"/>
                  <a:gd name="connsiteX75" fmla="*/ 2765778 w 3281917"/>
                  <a:gd name="connsiteY75" fmla="*/ 2113862 h 2791195"/>
                  <a:gd name="connsiteX76" fmla="*/ 2777067 w 3281917"/>
                  <a:gd name="connsiteY76" fmla="*/ 2147728 h 2791195"/>
                  <a:gd name="connsiteX77" fmla="*/ 2765778 w 3281917"/>
                  <a:gd name="connsiteY77" fmla="*/ 2215462 h 2791195"/>
                  <a:gd name="connsiteX78" fmla="*/ 2754489 w 3281917"/>
                  <a:gd name="connsiteY78" fmla="*/ 2249328 h 2791195"/>
                  <a:gd name="connsiteX79" fmla="*/ 2720622 w 3281917"/>
                  <a:gd name="connsiteY79" fmla="*/ 2271906 h 2791195"/>
                  <a:gd name="connsiteX80" fmla="*/ 2675467 w 3281917"/>
                  <a:gd name="connsiteY80" fmla="*/ 2497684 h 2791195"/>
                  <a:gd name="connsiteX81" fmla="*/ 2641600 w 3281917"/>
                  <a:gd name="connsiteY81" fmla="*/ 2554128 h 2791195"/>
                  <a:gd name="connsiteX82" fmla="*/ 2630311 w 3281917"/>
                  <a:gd name="connsiteY82" fmla="*/ 2633150 h 2791195"/>
                  <a:gd name="connsiteX83" fmla="*/ 2619022 w 3281917"/>
                  <a:gd name="connsiteY83" fmla="*/ 2667017 h 2791195"/>
                  <a:gd name="connsiteX84" fmla="*/ 2585156 w 3281917"/>
                  <a:gd name="connsiteY84" fmla="*/ 2678306 h 2791195"/>
                  <a:gd name="connsiteX85" fmla="*/ 2540000 w 3281917"/>
                  <a:gd name="connsiteY85" fmla="*/ 2723462 h 2791195"/>
                  <a:gd name="connsiteX86" fmla="*/ 2585156 w 3281917"/>
                  <a:gd name="connsiteY86" fmla="*/ 2746039 h 2791195"/>
                  <a:gd name="connsiteX87" fmla="*/ 2596445 w 3281917"/>
                  <a:gd name="connsiteY87" fmla="*/ 2779906 h 2791195"/>
                  <a:gd name="connsiteX88" fmla="*/ 2641600 w 3281917"/>
                  <a:gd name="connsiteY88" fmla="*/ 2791195 h 2791195"/>
                  <a:gd name="connsiteX89" fmla="*/ 2585156 w 3281917"/>
                  <a:gd name="connsiteY89" fmla="*/ 2779906 h 2791195"/>
                  <a:gd name="connsiteX90" fmla="*/ 2573867 w 3281917"/>
                  <a:gd name="connsiteY90" fmla="*/ 2734750 h 2791195"/>
                  <a:gd name="connsiteX91" fmla="*/ 2472267 w 3281917"/>
                  <a:gd name="connsiteY91" fmla="*/ 2655728 h 2791195"/>
                  <a:gd name="connsiteX92" fmla="*/ 2427111 w 3281917"/>
                  <a:gd name="connsiteY92" fmla="*/ 2599284 h 2791195"/>
                  <a:gd name="connsiteX93" fmla="*/ 2404533 w 3281917"/>
                  <a:gd name="connsiteY93" fmla="*/ 2565417 h 2791195"/>
                  <a:gd name="connsiteX94" fmla="*/ 2302933 w 3281917"/>
                  <a:gd name="connsiteY94" fmla="*/ 2520262 h 2791195"/>
                  <a:gd name="connsiteX95" fmla="*/ 2201333 w 3281917"/>
                  <a:gd name="connsiteY95" fmla="*/ 2452528 h 2791195"/>
                  <a:gd name="connsiteX96" fmla="*/ 2144889 w 3281917"/>
                  <a:gd name="connsiteY96" fmla="*/ 2418662 h 2791195"/>
                  <a:gd name="connsiteX97" fmla="*/ 1941689 w 3281917"/>
                  <a:gd name="connsiteY97" fmla="*/ 2396084 h 2791195"/>
                  <a:gd name="connsiteX98" fmla="*/ 1907822 w 3281917"/>
                  <a:gd name="connsiteY98" fmla="*/ 2384795 h 2791195"/>
                  <a:gd name="connsiteX99" fmla="*/ 1851378 w 3281917"/>
                  <a:gd name="connsiteY99" fmla="*/ 2373506 h 2791195"/>
                  <a:gd name="connsiteX100" fmla="*/ 1806222 w 3281917"/>
                  <a:gd name="connsiteY100" fmla="*/ 2362217 h 2791195"/>
                  <a:gd name="connsiteX101" fmla="*/ 1761067 w 3281917"/>
                  <a:gd name="connsiteY101" fmla="*/ 2339639 h 2791195"/>
                  <a:gd name="connsiteX102" fmla="*/ 1715911 w 3281917"/>
                  <a:gd name="connsiteY102" fmla="*/ 2328350 h 2791195"/>
                  <a:gd name="connsiteX103" fmla="*/ 1682045 w 3281917"/>
                  <a:gd name="connsiteY103" fmla="*/ 2305773 h 2791195"/>
                  <a:gd name="connsiteX104" fmla="*/ 1614311 w 3281917"/>
                  <a:gd name="connsiteY104" fmla="*/ 2204173 h 2791195"/>
                  <a:gd name="connsiteX105" fmla="*/ 1580445 w 3281917"/>
                  <a:gd name="connsiteY105" fmla="*/ 2294484 h 2791195"/>
                  <a:gd name="connsiteX106" fmla="*/ 1557867 w 3281917"/>
                  <a:gd name="connsiteY106" fmla="*/ 2260617 h 2791195"/>
                  <a:gd name="connsiteX107" fmla="*/ 1557866 w 3281917"/>
                  <a:gd name="connsiteY107" fmla="*/ 2091284 h 2791195"/>
                  <a:gd name="connsiteX108" fmla="*/ 1535289 w 3281917"/>
                  <a:gd name="connsiteY108" fmla="*/ 1854217 h 2791195"/>
                  <a:gd name="connsiteX109" fmla="*/ 1456267 w 3281917"/>
                  <a:gd name="connsiteY109" fmla="*/ 1831639 h 2791195"/>
                  <a:gd name="connsiteX110" fmla="*/ 1241778 w 3281917"/>
                  <a:gd name="connsiteY110" fmla="*/ 1842928 h 2791195"/>
                  <a:gd name="connsiteX111" fmla="*/ 1185333 w 3281917"/>
                  <a:gd name="connsiteY111" fmla="*/ 1854217 h 2791195"/>
                  <a:gd name="connsiteX112" fmla="*/ 936978 w 3281917"/>
                  <a:gd name="connsiteY112" fmla="*/ 1797773 h 2791195"/>
                  <a:gd name="connsiteX113" fmla="*/ 801511 w 3281917"/>
                  <a:gd name="connsiteY113" fmla="*/ 1752617 h 2791195"/>
                  <a:gd name="connsiteX114" fmla="*/ 609600 w 3281917"/>
                  <a:gd name="connsiteY114" fmla="*/ 1718750 h 2791195"/>
                  <a:gd name="connsiteX115" fmla="*/ 485422 w 3281917"/>
                  <a:gd name="connsiteY115" fmla="*/ 1684884 h 2791195"/>
                  <a:gd name="connsiteX116" fmla="*/ 180622 w 3281917"/>
                  <a:gd name="connsiteY116" fmla="*/ 1651017 h 2791195"/>
                  <a:gd name="connsiteX117" fmla="*/ 146756 w 3281917"/>
                  <a:gd name="connsiteY117" fmla="*/ 1662306 h 2791195"/>
                  <a:gd name="connsiteX118" fmla="*/ 135467 w 3281917"/>
                  <a:gd name="connsiteY118" fmla="*/ 1730039 h 2791195"/>
                  <a:gd name="connsiteX119" fmla="*/ 33867 w 3281917"/>
                  <a:gd name="connsiteY119" fmla="*/ 1718750 h 2791195"/>
                  <a:gd name="connsiteX120" fmla="*/ 0 w 3281917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093156 w 3312483"/>
                  <a:gd name="connsiteY55" fmla="*/ 793062 h 2791195"/>
                  <a:gd name="connsiteX56" fmla="*/ 3104445 w 3312483"/>
                  <a:gd name="connsiteY56" fmla="*/ 883373 h 2791195"/>
                  <a:gd name="connsiteX57" fmla="*/ 3127022 w 3312483"/>
                  <a:gd name="connsiteY57" fmla="*/ 928528 h 2791195"/>
                  <a:gd name="connsiteX58" fmla="*/ 3138311 w 3312483"/>
                  <a:gd name="connsiteY58" fmla="*/ 962395 h 2791195"/>
                  <a:gd name="connsiteX59" fmla="*/ 3093156 w 3312483"/>
                  <a:gd name="connsiteY59" fmla="*/ 1097862 h 2791195"/>
                  <a:gd name="connsiteX60" fmla="*/ 3081867 w 3312483"/>
                  <a:gd name="connsiteY60" fmla="*/ 1131728 h 2791195"/>
                  <a:gd name="connsiteX61" fmla="*/ 3059289 w 3312483"/>
                  <a:gd name="connsiteY61" fmla="*/ 1165595 h 2791195"/>
                  <a:gd name="connsiteX62" fmla="*/ 3048000 w 3312483"/>
                  <a:gd name="connsiteY62" fmla="*/ 1199462 h 2791195"/>
                  <a:gd name="connsiteX63" fmla="*/ 3002845 w 3312483"/>
                  <a:gd name="connsiteY63" fmla="*/ 1244617 h 2791195"/>
                  <a:gd name="connsiteX64" fmla="*/ 2968978 w 3312483"/>
                  <a:gd name="connsiteY64" fmla="*/ 1312350 h 2791195"/>
                  <a:gd name="connsiteX65" fmla="*/ 2957689 w 3312483"/>
                  <a:gd name="connsiteY65" fmla="*/ 1346217 h 2791195"/>
                  <a:gd name="connsiteX66" fmla="*/ 2935111 w 3312483"/>
                  <a:gd name="connsiteY66" fmla="*/ 1391373 h 2791195"/>
                  <a:gd name="connsiteX67" fmla="*/ 2923822 w 3312483"/>
                  <a:gd name="connsiteY67" fmla="*/ 1515550 h 2791195"/>
                  <a:gd name="connsiteX68" fmla="*/ 2901245 w 3312483"/>
                  <a:gd name="connsiteY68" fmla="*/ 1560706 h 2791195"/>
                  <a:gd name="connsiteX69" fmla="*/ 2889956 w 3312483"/>
                  <a:gd name="connsiteY69" fmla="*/ 1594573 h 2791195"/>
                  <a:gd name="connsiteX70" fmla="*/ 2867378 w 3312483"/>
                  <a:gd name="connsiteY70" fmla="*/ 1786484 h 2791195"/>
                  <a:gd name="connsiteX71" fmla="*/ 2856089 w 3312483"/>
                  <a:gd name="connsiteY71" fmla="*/ 1842928 h 2791195"/>
                  <a:gd name="connsiteX72" fmla="*/ 2833511 w 3312483"/>
                  <a:gd name="connsiteY72" fmla="*/ 1876795 h 2791195"/>
                  <a:gd name="connsiteX73" fmla="*/ 2788356 w 3312483"/>
                  <a:gd name="connsiteY73" fmla="*/ 2034839 h 2791195"/>
                  <a:gd name="connsiteX74" fmla="*/ 2754489 w 3312483"/>
                  <a:gd name="connsiteY74" fmla="*/ 2068706 h 2791195"/>
                  <a:gd name="connsiteX75" fmla="*/ 2765778 w 3312483"/>
                  <a:gd name="connsiteY75" fmla="*/ 2113862 h 2791195"/>
                  <a:gd name="connsiteX76" fmla="*/ 2777067 w 3312483"/>
                  <a:gd name="connsiteY76" fmla="*/ 2147728 h 2791195"/>
                  <a:gd name="connsiteX77" fmla="*/ 2765778 w 3312483"/>
                  <a:gd name="connsiteY77" fmla="*/ 2215462 h 2791195"/>
                  <a:gd name="connsiteX78" fmla="*/ 2754489 w 3312483"/>
                  <a:gd name="connsiteY78" fmla="*/ 2249328 h 2791195"/>
                  <a:gd name="connsiteX79" fmla="*/ 2720622 w 3312483"/>
                  <a:gd name="connsiteY79" fmla="*/ 2271906 h 2791195"/>
                  <a:gd name="connsiteX80" fmla="*/ 2675467 w 3312483"/>
                  <a:gd name="connsiteY80" fmla="*/ 2497684 h 2791195"/>
                  <a:gd name="connsiteX81" fmla="*/ 2641600 w 3312483"/>
                  <a:gd name="connsiteY81" fmla="*/ 2554128 h 2791195"/>
                  <a:gd name="connsiteX82" fmla="*/ 2630311 w 3312483"/>
                  <a:gd name="connsiteY82" fmla="*/ 2633150 h 2791195"/>
                  <a:gd name="connsiteX83" fmla="*/ 2619022 w 3312483"/>
                  <a:gd name="connsiteY83" fmla="*/ 2667017 h 2791195"/>
                  <a:gd name="connsiteX84" fmla="*/ 2585156 w 3312483"/>
                  <a:gd name="connsiteY84" fmla="*/ 2678306 h 2791195"/>
                  <a:gd name="connsiteX85" fmla="*/ 2540000 w 3312483"/>
                  <a:gd name="connsiteY85" fmla="*/ 2723462 h 2791195"/>
                  <a:gd name="connsiteX86" fmla="*/ 2585156 w 3312483"/>
                  <a:gd name="connsiteY86" fmla="*/ 2746039 h 2791195"/>
                  <a:gd name="connsiteX87" fmla="*/ 2596445 w 3312483"/>
                  <a:gd name="connsiteY87" fmla="*/ 2779906 h 2791195"/>
                  <a:gd name="connsiteX88" fmla="*/ 2641600 w 3312483"/>
                  <a:gd name="connsiteY88" fmla="*/ 2791195 h 2791195"/>
                  <a:gd name="connsiteX89" fmla="*/ 2585156 w 3312483"/>
                  <a:gd name="connsiteY89" fmla="*/ 2779906 h 2791195"/>
                  <a:gd name="connsiteX90" fmla="*/ 2573867 w 3312483"/>
                  <a:gd name="connsiteY90" fmla="*/ 2734750 h 2791195"/>
                  <a:gd name="connsiteX91" fmla="*/ 2472267 w 3312483"/>
                  <a:gd name="connsiteY91" fmla="*/ 2655728 h 2791195"/>
                  <a:gd name="connsiteX92" fmla="*/ 2427111 w 3312483"/>
                  <a:gd name="connsiteY92" fmla="*/ 2599284 h 2791195"/>
                  <a:gd name="connsiteX93" fmla="*/ 2404533 w 3312483"/>
                  <a:gd name="connsiteY93" fmla="*/ 2565417 h 2791195"/>
                  <a:gd name="connsiteX94" fmla="*/ 2302933 w 3312483"/>
                  <a:gd name="connsiteY94" fmla="*/ 2520262 h 2791195"/>
                  <a:gd name="connsiteX95" fmla="*/ 2201333 w 3312483"/>
                  <a:gd name="connsiteY95" fmla="*/ 2452528 h 2791195"/>
                  <a:gd name="connsiteX96" fmla="*/ 2144889 w 3312483"/>
                  <a:gd name="connsiteY96" fmla="*/ 2418662 h 2791195"/>
                  <a:gd name="connsiteX97" fmla="*/ 1941689 w 3312483"/>
                  <a:gd name="connsiteY97" fmla="*/ 2396084 h 2791195"/>
                  <a:gd name="connsiteX98" fmla="*/ 1907822 w 3312483"/>
                  <a:gd name="connsiteY98" fmla="*/ 2384795 h 2791195"/>
                  <a:gd name="connsiteX99" fmla="*/ 1851378 w 3312483"/>
                  <a:gd name="connsiteY99" fmla="*/ 2373506 h 2791195"/>
                  <a:gd name="connsiteX100" fmla="*/ 1806222 w 3312483"/>
                  <a:gd name="connsiteY100" fmla="*/ 2362217 h 2791195"/>
                  <a:gd name="connsiteX101" fmla="*/ 1761067 w 3312483"/>
                  <a:gd name="connsiteY101" fmla="*/ 2339639 h 2791195"/>
                  <a:gd name="connsiteX102" fmla="*/ 1715911 w 3312483"/>
                  <a:gd name="connsiteY102" fmla="*/ 2328350 h 2791195"/>
                  <a:gd name="connsiteX103" fmla="*/ 1682045 w 3312483"/>
                  <a:gd name="connsiteY103" fmla="*/ 2305773 h 2791195"/>
                  <a:gd name="connsiteX104" fmla="*/ 1614311 w 3312483"/>
                  <a:gd name="connsiteY104" fmla="*/ 2204173 h 2791195"/>
                  <a:gd name="connsiteX105" fmla="*/ 1580445 w 3312483"/>
                  <a:gd name="connsiteY105" fmla="*/ 2294484 h 2791195"/>
                  <a:gd name="connsiteX106" fmla="*/ 1557867 w 3312483"/>
                  <a:gd name="connsiteY106" fmla="*/ 2260617 h 2791195"/>
                  <a:gd name="connsiteX107" fmla="*/ 1557866 w 3312483"/>
                  <a:gd name="connsiteY107" fmla="*/ 2091284 h 2791195"/>
                  <a:gd name="connsiteX108" fmla="*/ 1535289 w 3312483"/>
                  <a:gd name="connsiteY108" fmla="*/ 1854217 h 2791195"/>
                  <a:gd name="connsiteX109" fmla="*/ 1456267 w 3312483"/>
                  <a:gd name="connsiteY109" fmla="*/ 1831639 h 2791195"/>
                  <a:gd name="connsiteX110" fmla="*/ 1241778 w 3312483"/>
                  <a:gd name="connsiteY110" fmla="*/ 1842928 h 2791195"/>
                  <a:gd name="connsiteX111" fmla="*/ 1185333 w 3312483"/>
                  <a:gd name="connsiteY111" fmla="*/ 1854217 h 2791195"/>
                  <a:gd name="connsiteX112" fmla="*/ 936978 w 3312483"/>
                  <a:gd name="connsiteY112" fmla="*/ 1797773 h 2791195"/>
                  <a:gd name="connsiteX113" fmla="*/ 801511 w 3312483"/>
                  <a:gd name="connsiteY113" fmla="*/ 1752617 h 2791195"/>
                  <a:gd name="connsiteX114" fmla="*/ 609600 w 3312483"/>
                  <a:gd name="connsiteY114" fmla="*/ 1718750 h 2791195"/>
                  <a:gd name="connsiteX115" fmla="*/ 485422 w 3312483"/>
                  <a:gd name="connsiteY115" fmla="*/ 1684884 h 2791195"/>
                  <a:gd name="connsiteX116" fmla="*/ 180622 w 3312483"/>
                  <a:gd name="connsiteY116" fmla="*/ 1651017 h 2791195"/>
                  <a:gd name="connsiteX117" fmla="*/ 146756 w 3312483"/>
                  <a:gd name="connsiteY117" fmla="*/ 1662306 h 2791195"/>
                  <a:gd name="connsiteX118" fmla="*/ 135467 w 3312483"/>
                  <a:gd name="connsiteY118" fmla="*/ 1730039 h 2791195"/>
                  <a:gd name="connsiteX119" fmla="*/ 33867 w 3312483"/>
                  <a:gd name="connsiteY119" fmla="*/ 1718750 h 2791195"/>
                  <a:gd name="connsiteX120" fmla="*/ 0 w 3312483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04445 w 3312483"/>
                  <a:gd name="connsiteY56" fmla="*/ 883373 h 2791195"/>
                  <a:gd name="connsiteX57" fmla="*/ 3127022 w 3312483"/>
                  <a:gd name="connsiteY57" fmla="*/ 928528 h 2791195"/>
                  <a:gd name="connsiteX58" fmla="*/ 3138311 w 3312483"/>
                  <a:gd name="connsiteY58" fmla="*/ 962395 h 2791195"/>
                  <a:gd name="connsiteX59" fmla="*/ 3093156 w 3312483"/>
                  <a:gd name="connsiteY59" fmla="*/ 1097862 h 2791195"/>
                  <a:gd name="connsiteX60" fmla="*/ 3081867 w 3312483"/>
                  <a:gd name="connsiteY60" fmla="*/ 1131728 h 2791195"/>
                  <a:gd name="connsiteX61" fmla="*/ 3059289 w 3312483"/>
                  <a:gd name="connsiteY61" fmla="*/ 1165595 h 2791195"/>
                  <a:gd name="connsiteX62" fmla="*/ 3048000 w 3312483"/>
                  <a:gd name="connsiteY62" fmla="*/ 1199462 h 2791195"/>
                  <a:gd name="connsiteX63" fmla="*/ 3002845 w 3312483"/>
                  <a:gd name="connsiteY63" fmla="*/ 1244617 h 2791195"/>
                  <a:gd name="connsiteX64" fmla="*/ 2968978 w 3312483"/>
                  <a:gd name="connsiteY64" fmla="*/ 1312350 h 2791195"/>
                  <a:gd name="connsiteX65" fmla="*/ 2957689 w 3312483"/>
                  <a:gd name="connsiteY65" fmla="*/ 1346217 h 2791195"/>
                  <a:gd name="connsiteX66" fmla="*/ 2935111 w 3312483"/>
                  <a:gd name="connsiteY66" fmla="*/ 1391373 h 2791195"/>
                  <a:gd name="connsiteX67" fmla="*/ 2923822 w 3312483"/>
                  <a:gd name="connsiteY67" fmla="*/ 1515550 h 2791195"/>
                  <a:gd name="connsiteX68" fmla="*/ 2901245 w 3312483"/>
                  <a:gd name="connsiteY68" fmla="*/ 1560706 h 2791195"/>
                  <a:gd name="connsiteX69" fmla="*/ 2889956 w 3312483"/>
                  <a:gd name="connsiteY69" fmla="*/ 1594573 h 2791195"/>
                  <a:gd name="connsiteX70" fmla="*/ 2867378 w 3312483"/>
                  <a:gd name="connsiteY70" fmla="*/ 1786484 h 2791195"/>
                  <a:gd name="connsiteX71" fmla="*/ 2856089 w 3312483"/>
                  <a:gd name="connsiteY71" fmla="*/ 1842928 h 2791195"/>
                  <a:gd name="connsiteX72" fmla="*/ 2833511 w 3312483"/>
                  <a:gd name="connsiteY72" fmla="*/ 1876795 h 2791195"/>
                  <a:gd name="connsiteX73" fmla="*/ 2788356 w 3312483"/>
                  <a:gd name="connsiteY73" fmla="*/ 2034839 h 2791195"/>
                  <a:gd name="connsiteX74" fmla="*/ 2754489 w 3312483"/>
                  <a:gd name="connsiteY74" fmla="*/ 2068706 h 2791195"/>
                  <a:gd name="connsiteX75" fmla="*/ 2765778 w 3312483"/>
                  <a:gd name="connsiteY75" fmla="*/ 2113862 h 2791195"/>
                  <a:gd name="connsiteX76" fmla="*/ 2777067 w 3312483"/>
                  <a:gd name="connsiteY76" fmla="*/ 2147728 h 2791195"/>
                  <a:gd name="connsiteX77" fmla="*/ 2765778 w 3312483"/>
                  <a:gd name="connsiteY77" fmla="*/ 2215462 h 2791195"/>
                  <a:gd name="connsiteX78" fmla="*/ 2754489 w 3312483"/>
                  <a:gd name="connsiteY78" fmla="*/ 2249328 h 2791195"/>
                  <a:gd name="connsiteX79" fmla="*/ 2720622 w 3312483"/>
                  <a:gd name="connsiteY79" fmla="*/ 2271906 h 2791195"/>
                  <a:gd name="connsiteX80" fmla="*/ 2675467 w 3312483"/>
                  <a:gd name="connsiteY80" fmla="*/ 2497684 h 2791195"/>
                  <a:gd name="connsiteX81" fmla="*/ 2641600 w 3312483"/>
                  <a:gd name="connsiteY81" fmla="*/ 2554128 h 2791195"/>
                  <a:gd name="connsiteX82" fmla="*/ 2630311 w 3312483"/>
                  <a:gd name="connsiteY82" fmla="*/ 2633150 h 2791195"/>
                  <a:gd name="connsiteX83" fmla="*/ 2619022 w 3312483"/>
                  <a:gd name="connsiteY83" fmla="*/ 2667017 h 2791195"/>
                  <a:gd name="connsiteX84" fmla="*/ 2585156 w 3312483"/>
                  <a:gd name="connsiteY84" fmla="*/ 2678306 h 2791195"/>
                  <a:gd name="connsiteX85" fmla="*/ 2540000 w 3312483"/>
                  <a:gd name="connsiteY85" fmla="*/ 2723462 h 2791195"/>
                  <a:gd name="connsiteX86" fmla="*/ 2585156 w 3312483"/>
                  <a:gd name="connsiteY86" fmla="*/ 2746039 h 2791195"/>
                  <a:gd name="connsiteX87" fmla="*/ 2596445 w 3312483"/>
                  <a:gd name="connsiteY87" fmla="*/ 2779906 h 2791195"/>
                  <a:gd name="connsiteX88" fmla="*/ 2641600 w 3312483"/>
                  <a:gd name="connsiteY88" fmla="*/ 2791195 h 2791195"/>
                  <a:gd name="connsiteX89" fmla="*/ 2585156 w 3312483"/>
                  <a:gd name="connsiteY89" fmla="*/ 2779906 h 2791195"/>
                  <a:gd name="connsiteX90" fmla="*/ 2573867 w 3312483"/>
                  <a:gd name="connsiteY90" fmla="*/ 2734750 h 2791195"/>
                  <a:gd name="connsiteX91" fmla="*/ 2472267 w 3312483"/>
                  <a:gd name="connsiteY91" fmla="*/ 2655728 h 2791195"/>
                  <a:gd name="connsiteX92" fmla="*/ 2427111 w 3312483"/>
                  <a:gd name="connsiteY92" fmla="*/ 2599284 h 2791195"/>
                  <a:gd name="connsiteX93" fmla="*/ 2404533 w 3312483"/>
                  <a:gd name="connsiteY93" fmla="*/ 2565417 h 2791195"/>
                  <a:gd name="connsiteX94" fmla="*/ 2302933 w 3312483"/>
                  <a:gd name="connsiteY94" fmla="*/ 2520262 h 2791195"/>
                  <a:gd name="connsiteX95" fmla="*/ 2201333 w 3312483"/>
                  <a:gd name="connsiteY95" fmla="*/ 2452528 h 2791195"/>
                  <a:gd name="connsiteX96" fmla="*/ 2144889 w 3312483"/>
                  <a:gd name="connsiteY96" fmla="*/ 2418662 h 2791195"/>
                  <a:gd name="connsiteX97" fmla="*/ 1941689 w 3312483"/>
                  <a:gd name="connsiteY97" fmla="*/ 2396084 h 2791195"/>
                  <a:gd name="connsiteX98" fmla="*/ 1907822 w 3312483"/>
                  <a:gd name="connsiteY98" fmla="*/ 2384795 h 2791195"/>
                  <a:gd name="connsiteX99" fmla="*/ 1851378 w 3312483"/>
                  <a:gd name="connsiteY99" fmla="*/ 2373506 h 2791195"/>
                  <a:gd name="connsiteX100" fmla="*/ 1806222 w 3312483"/>
                  <a:gd name="connsiteY100" fmla="*/ 2362217 h 2791195"/>
                  <a:gd name="connsiteX101" fmla="*/ 1761067 w 3312483"/>
                  <a:gd name="connsiteY101" fmla="*/ 2339639 h 2791195"/>
                  <a:gd name="connsiteX102" fmla="*/ 1715911 w 3312483"/>
                  <a:gd name="connsiteY102" fmla="*/ 2328350 h 2791195"/>
                  <a:gd name="connsiteX103" fmla="*/ 1682045 w 3312483"/>
                  <a:gd name="connsiteY103" fmla="*/ 2305773 h 2791195"/>
                  <a:gd name="connsiteX104" fmla="*/ 1614311 w 3312483"/>
                  <a:gd name="connsiteY104" fmla="*/ 2204173 h 2791195"/>
                  <a:gd name="connsiteX105" fmla="*/ 1580445 w 3312483"/>
                  <a:gd name="connsiteY105" fmla="*/ 2294484 h 2791195"/>
                  <a:gd name="connsiteX106" fmla="*/ 1557867 w 3312483"/>
                  <a:gd name="connsiteY106" fmla="*/ 2260617 h 2791195"/>
                  <a:gd name="connsiteX107" fmla="*/ 1557866 w 3312483"/>
                  <a:gd name="connsiteY107" fmla="*/ 2091284 h 2791195"/>
                  <a:gd name="connsiteX108" fmla="*/ 1535289 w 3312483"/>
                  <a:gd name="connsiteY108" fmla="*/ 1854217 h 2791195"/>
                  <a:gd name="connsiteX109" fmla="*/ 1456267 w 3312483"/>
                  <a:gd name="connsiteY109" fmla="*/ 1831639 h 2791195"/>
                  <a:gd name="connsiteX110" fmla="*/ 1241778 w 3312483"/>
                  <a:gd name="connsiteY110" fmla="*/ 1842928 h 2791195"/>
                  <a:gd name="connsiteX111" fmla="*/ 1185333 w 3312483"/>
                  <a:gd name="connsiteY111" fmla="*/ 1854217 h 2791195"/>
                  <a:gd name="connsiteX112" fmla="*/ 936978 w 3312483"/>
                  <a:gd name="connsiteY112" fmla="*/ 1797773 h 2791195"/>
                  <a:gd name="connsiteX113" fmla="*/ 801511 w 3312483"/>
                  <a:gd name="connsiteY113" fmla="*/ 1752617 h 2791195"/>
                  <a:gd name="connsiteX114" fmla="*/ 609600 w 3312483"/>
                  <a:gd name="connsiteY114" fmla="*/ 1718750 h 2791195"/>
                  <a:gd name="connsiteX115" fmla="*/ 485422 w 3312483"/>
                  <a:gd name="connsiteY115" fmla="*/ 1684884 h 2791195"/>
                  <a:gd name="connsiteX116" fmla="*/ 180622 w 3312483"/>
                  <a:gd name="connsiteY116" fmla="*/ 1651017 h 2791195"/>
                  <a:gd name="connsiteX117" fmla="*/ 146756 w 3312483"/>
                  <a:gd name="connsiteY117" fmla="*/ 1662306 h 2791195"/>
                  <a:gd name="connsiteX118" fmla="*/ 135467 w 3312483"/>
                  <a:gd name="connsiteY118" fmla="*/ 1730039 h 2791195"/>
                  <a:gd name="connsiteX119" fmla="*/ 33867 w 3312483"/>
                  <a:gd name="connsiteY119" fmla="*/ 1718750 h 2791195"/>
                  <a:gd name="connsiteX120" fmla="*/ 0 w 3312483"/>
                  <a:gd name="connsiteY120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27022 w 3312483"/>
                  <a:gd name="connsiteY56" fmla="*/ 928528 h 2791195"/>
                  <a:gd name="connsiteX57" fmla="*/ 3138311 w 3312483"/>
                  <a:gd name="connsiteY57" fmla="*/ 962395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8311 w 3312483"/>
                  <a:gd name="connsiteY57" fmla="*/ 962395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6978 w 3312483"/>
                  <a:gd name="connsiteY111" fmla="*/ 17977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33349 w 3312483"/>
                  <a:gd name="connsiteY111" fmla="*/ 1721573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80445 w 3312483"/>
                  <a:gd name="connsiteY104" fmla="*/ 2294484 h 2791195"/>
                  <a:gd name="connsiteX105" fmla="*/ 1557867 w 3312483"/>
                  <a:gd name="connsiteY105" fmla="*/ 2260617 h 2791195"/>
                  <a:gd name="connsiteX106" fmla="*/ 1557866 w 3312483"/>
                  <a:gd name="connsiteY106" fmla="*/ 2091284 h 2791195"/>
                  <a:gd name="connsiteX107" fmla="*/ 1535289 w 3312483"/>
                  <a:gd name="connsiteY107" fmla="*/ 1854217 h 2791195"/>
                  <a:gd name="connsiteX108" fmla="*/ 1456267 w 3312483"/>
                  <a:gd name="connsiteY108" fmla="*/ 1831639 h 2791195"/>
                  <a:gd name="connsiteX109" fmla="*/ 1241778 w 3312483"/>
                  <a:gd name="connsiteY109" fmla="*/ 1842928 h 2791195"/>
                  <a:gd name="connsiteX110" fmla="*/ 1185333 w 3312483"/>
                  <a:gd name="connsiteY110" fmla="*/ 1854217 h 2791195"/>
                  <a:gd name="connsiteX111" fmla="*/ 929721 w 3312483"/>
                  <a:gd name="connsiteY111" fmla="*/ 1805030 h 2791195"/>
                  <a:gd name="connsiteX112" fmla="*/ 801511 w 3312483"/>
                  <a:gd name="connsiteY112" fmla="*/ 1752617 h 2791195"/>
                  <a:gd name="connsiteX113" fmla="*/ 609600 w 3312483"/>
                  <a:gd name="connsiteY113" fmla="*/ 1718750 h 2791195"/>
                  <a:gd name="connsiteX114" fmla="*/ 485422 w 3312483"/>
                  <a:gd name="connsiteY114" fmla="*/ 1684884 h 2791195"/>
                  <a:gd name="connsiteX115" fmla="*/ 180622 w 3312483"/>
                  <a:gd name="connsiteY115" fmla="*/ 1651017 h 2791195"/>
                  <a:gd name="connsiteX116" fmla="*/ 146756 w 3312483"/>
                  <a:gd name="connsiteY116" fmla="*/ 1662306 h 2791195"/>
                  <a:gd name="connsiteX117" fmla="*/ 135467 w 3312483"/>
                  <a:gd name="connsiteY117" fmla="*/ 1730039 h 2791195"/>
                  <a:gd name="connsiteX118" fmla="*/ 33867 w 3312483"/>
                  <a:gd name="connsiteY118" fmla="*/ 1718750 h 2791195"/>
                  <a:gd name="connsiteX119" fmla="*/ 0 w 3312483"/>
                  <a:gd name="connsiteY119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7 w 3312483"/>
                  <a:gd name="connsiteY104" fmla="*/ 2260617 h 2791195"/>
                  <a:gd name="connsiteX105" fmla="*/ 1557866 w 3312483"/>
                  <a:gd name="connsiteY105" fmla="*/ 2091284 h 2791195"/>
                  <a:gd name="connsiteX106" fmla="*/ 1535289 w 3312483"/>
                  <a:gd name="connsiteY106" fmla="*/ 1854217 h 2791195"/>
                  <a:gd name="connsiteX107" fmla="*/ 1456267 w 3312483"/>
                  <a:gd name="connsiteY107" fmla="*/ 1831639 h 2791195"/>
                  <a:gd name="connsiteX108" fmla="*/ 1241778 w 3312483"/>
                  <a:gd name="connsiteY108" fmla="*/ 1842928 h 2791195"/>
                  <a:gd name="connsiteX109" fmla="*/ 1185333 w 3312483"/>
                  <a:gd name="connsiteY109" fmla="*/ 1854217 h 2791195"/>
                  <a:gd name="connsiteX110" fmla="*/ 929721 w 3312483"/>
                  <a:gd name="connsiteY110" fmla="*/ 1805030 h 2791195"/>
                  <a:gd name="connsiteX111" fmla="*/ 801511 w 3312483"/>
                  <a:gd name="connsiteY111" fmla="*/ 1752617 h 2791195"/>
                  <a:gd name="connsiteX112" fmla="*/ 609600 w 3312483"/>
                  <a:gd name="connsiteY112" fmla="*/ 1718750 h 2791195"/>
                  <a:gd name="connsiteX113" fmla="*/ 485422 w 3312483"/>
                  <a:gd name="connsiteY113" fmla="*/ 1684884 h 2791195"/>
                  <a:gd name="connsiteX114" fmla="*/ 180622 w 3312483"/>
                  <a:gd name="connsiteY114" fmla="*/ 1651017 h 2791195"/>
                  <a:gd name="connsiteX115" fmla="*/ 146756 w 3312483"/>
                  <a:gd name="connsiteY115" fmla="*/ 1662306 h 2791195"/>
                  <a:gd name="connsiteX116" fmla="*/ 135467 w 3312483"/>
                  <a:gd name="connsiteY116" fmla="*/ 1730039 h 2791195"/>
                  <a:gd name="connsiteX117" fmla="*/ 33867 w 3312483"/>
                  <a:gd name="connsiteY117" fmla="*/ 1718750 h 2791195"/>
                  <a:gd name="connsiteX118" fmla="*/ 0 w 3312483"/>
                  <a:gd name="connsiteY118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535289 w 3312483"/>
                  <a:gd name="connsiteY105" fmla="*/ 1854217 h 2791195"/>
                  <a:gd name="connsiteX106" fmla="*/ 1456267 w 3312483"/>
                  <a:gd name="connsiteY106" fmla="*/ 1831639 h 2791195"/>
                  <a:gd name="connsiteX107" fmla="*/ 1241778 w 3312483"/>
                  <a:gd name="connsiteY107" fmla="*/ 1842928 h 2791195"/>
                  <a:gd name="connsiteX108" fmla="*/ 1185333 w 3312483"/>
                  <a:gd name="connsiteY108" fmla="*/ 1854217 h 2791195"/>
                  <a:gd name="connsiteX109" fmla="*/ 929721 w 3312483"/>
                  <a:gd name="connsiteY109" fmla="*/ 1805030 h 2791195"/>
                  <a:gd name="connsiteX110" fmla="*/ 801511 w 3312483"/>
                  <a:gd name="connsiteY110" fmla="*/ 1752617 h 2791195"/>
                  <a:gd name="connsiteX111" fmla="*/ 609600 w 3312483"/>
                  <a:gd name="connsiteY111" fmla="*/ 1718750 h 2791195"/>
                  <a:gd name="connsiteX112" fmla="*/ 485422 w 3312483"/>
                  <a:gd name="connsiteY112" fmla="*/ 1684884 h 2791195"/>
                  <a:gd name="connsiteX113" fmla="*/ 180622 w 3312483"/>
                  <a:gd name="connsiteY113" fmla="*/ 1651017 h 2791195"/>
                  <a:gd name="connsiteX114" fmla="*/ 146756 w 3312483"/>
                  <a:gd name="connsiteY114" fmla="*/ 1662306 h 2791195"/>
                  <a:gd name="connsiteX115" fmla="*/ 135467 w 3312483"/>
                  <a:gd name="connsiteY115" fmla="*/ 1730039 h 2791195"/>
                  <a:gd name="connsiteX116" fmla="*/ 33867 w 3312483"/>
                  <a:gd name="connsiteY116" fmla="*/ 1718750 h 2791195"/>
                  <a:gd name="connsiteX117" fmla="*/ 0 w 3312483"/>
                  <a:gd name="connsiteY117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456267 w 3312483"/>
                  <a:gd name="connsiteY105" fmla="*/ 1831639 h 2791195"/>
                  <a:gd name="connsiteX106" fmla="*/ 1241778 w 3312483"/>
                  <a:gd name="connsiteY106" fmla="*/ 1842928 h 2791195"/>
                  <a:gd name="connsiteX107" fmla="*/ 1185333 w 3312483"/>
                  <a:gd name="connsiteY107" fmla="*/ 1854217 h 2791195"/>
                  <a:gd name="connsiteX108" fmla="*/ 929721 w 3312483"/>
                  <a:gd name="connsiteY108" fmla="*/ 1805030 h 2791195"/>
                  <a:gd name="connsiteX109" fmla="*/ 801511 w 3312483"/>
                  <a:gd name="connsiteY109" fmla="*/ 1752617 h 2791195"/>
                  <a:gd name="connsiteX110" fmla="*/ 609600 w 3312483"/>
                  <a:gd name="connsiteY110" fmla="*/ 1718750 h 2791195"/>
                  <a:gd name="connsiteX111" fmla="*/ 485422 w 3312483"/>
                  <a:gd name="connsiteY111" fmla="*/ 1684884 h 2791195"/>
                  <a:gd name="connsiteX112" fmla="*/ 180622 w 3312483"/>
                  <a:gd name="connsiteY112" fmla="*/ 1651017 h 2791195"/>
                  <a:gd name="connsiteX113" fmla="*/ 146756 w 3312483"/>
                  <a:gd name="connsiteY113" fmla="*/ 1662306 h 2791195"/>
                  <a:gd name="connsiteX114" fmla="*/ 135467 w 3312483"/>
                  <a:gd name="connsiteY114" fmla="*/ 1730039 h 2791195"/>
                  <a:gd name="connsiteX115" fmla="*/ 33867 w 3312483"/>
                  <a:gd name="connsiteY115" fmla="*/ 1718750 h 2791195"/>
                  <a:gd name="connsiteX116" fmla="*/ 0 w 3312483"/>
                  <a:gd name="connsiteY116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241778 w 3312483"/>
                  <a:gd name="connsiteY105" fmla="*/ 1842928 h 2791195"/>
                  <a:gd name="connsiteX106" fmla="*/ 1185333 w 3312483"/>
                  <a:gd name="connsiteY106" fmla="*/ 1854217 h 2791195"/>
                  <a:gd name="connsiteX107" fmla="*/ 929721 w 3312483"/>
                  <a:gd name="connsiteY107" fmla="*/ 1805030 h 2791195"/>
                  <a:gd name="connsiteX108" fmla="*/ 801511 w 3312483"/>
                  <a:gd name="connsiteY108" fmla="*/ 1752617 h 2791195"/>
                  <a:gd name="connsiteX109" fmla="*/ 609600 w 3312483"/>
                  <a:gd name="connsiteY109" fmla="*/ 1718750 h 2791195"/>
                  <a:gd name="connsiteX110" fmla="*/ 485422 w 3312483"/>
                  <a:gd name="connsiteY110" fmla="*/ 1684884 h 2791195"/>
                  <a:gd name="connsiteX111" fmla="*/ 180622 w 3312483"/>
                  <a:gd name="connsiteY111" fmla="*/ 1651017 h 2791195"/>
                  <a:gd name="connsiteX112" fmla="*/ 146756 w 3312483"/>
                  <a:gd name="connsiteY112" fmla="*/ 1662306 h 2791195"/>
                  <a:gd name="connsiteX113" fmla="*/ 135467 w 3312483"/>
                  <a:gd name="connsiteY113" fmla="*/ 1730039 h 2791195"/>
                  <a:gd name="connsiteX114" fmla="*/ 33867 w 3312483"/>
                  <a:gd name="connsiteY114" fmla="*/ 1718750 h 2791195"/>
                  <a:gd name="connsiteX115" fmla="*/ 0 w 3312483"/>
                  <a:gd name="connsiteY115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907822 w 3312483"/>
                  <a:gd name="connsiteY97" fmla="*/ 2384795 h 2791195"/>
                  <a:gd name="connsiteX98" fmla="*/ 1851378 w 3312483"/>
                  <a:gd name="connsiteY98" fmla="*/ 2373506 h 2791195"/>
                  <a:gd name="connsiteX99" fmla="*/ 1806222 w 3312483"/>
                  <a:gd name="connsiteY99" fmla="*/ 2362217 h 2791195"/>
                  <a:gd name="connsiteX100" fmla="*/ 1761067 w 3312483"/>
                  <a:gd name="connsiteY100" fmla="*/ 2339639 h 2791195"/>
                  <a:gd name="connsiteX101" fmla="*/ 1715911 w 3312483"/>
                  <a:gd name="connsiteY101" fmla="*/ 2328350 h 2791195"/>
                  <a:gd name="connsiteX102" fmla="*/ 1682045 w 3312483"/>
                  <a:gd name="connsiteY102" fmla="*/ 2305773 h 2791195"/>
                  <a:gd name="connsiteX103" fmla="*/ 1614311 w 3312483"/>
                  <a:gd name="connsiteY103" fmla="*/ 2204173 h 2791195"/>
                  <a:gd name="connsiteX104" fmla="*/ 1557866 w 3312483"/>
                  <a:gd name="connsiteY104" fmla="*/ 2091284 h 2791195"/>
                  <a:gd name="connsiteX105" fmla="*/ 1448607 w 3312483"/>
                  <a:gd name="connsiteY105" fmla="*/ 1937271 h 2791195"/>
                  <a:gd name="connsiteX106" fmla="*/ 1185333 w 3312483"/>
                  <a:gd name="connsiteY106" fmla="*/ 1854217 h 2791195"/>
                  <a:gd name="connsiteX107" fmla="*/ 929721 w 3312483"/>
                  <a:gd name="connsiteY107" fmla="*/ 1805030 h 2791195"/>
                  <a:gd name="connsiteX108" fmla="*/ 801511 w 3312483"/>
                  <a:gd name="connsiteY108" fmla="*/ 1752617 h 2791195"/>
                  <a:gd name="connsiteX109" fmla="*/ 609600 w 3312483"/>
                  <a:gd name="connsiteY109" fmla="*/ 1718750 h 2791195"/>
                  <a:gd name="connsiteX110" fmla="*/ 485422 w 3312483"/>
                  <a:gd name="connsiteY110" fmla="*/ 1684884 h 2791195"/>
                  <a:gd name="connsiteX111" fmla="*/ 180622 w 3312483"/>
                  <a:gd name="connsiteY111" fmla="*/ 1651017 h 2791195"/>
                  <a:gd name="connsiteX112" fmla="*/ 146756 w 3312483"/>
                  <a:gd name="connsiteY112" fmla="*/ 1662306 h 2791195"/>
                  <a:gd name="connsiteX113" fmla="*/ 135467 w 3312483"/>
                  <a:gd name="connsiteY113" fmla="*/ 1730039 h 2791195"/>
                  <a:gd name="connsiteX114" fmla="*/ 33867 w 3312483"/>
                  <a:gd name="connsiteY114" fmla="*/ 1718750 h 2791195"/>
                  <a:gd name="connsiteX115" fmla="*/ 0 w 3312483"/>
                  <a:gd name="connsiteY115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806222 w 3312483"/>
                  <a:gd name="connsiteY98" fmla="*/ 2362217 h 2791195"/>
                  <a:gd name="connsiteX99" fmla="*/ 1761067 w 3312483"/>
                  <a:gd name="connsiteY99" fmla="*/ 2339639 h 2791195"/>
                  <a:gd name="connsiteX100" fmla="*/ 1715911 w 3312483"/>
                  <a:gd name="connsiteY100" fmla="*/ 2328350 h 2791195"/>
                  <a:gd name="connsiteX101" fmla="*/ 1682045 w 3312483"/>
                  <a:gd name="connsiteY101" fmla="*/ 2305773 h 2791195"/>
                  <a:gd name="connsiteX102" fmla="*/ 1614311 w 3312483"/>
                  <a:gd name="connsiteY102" fmla="*/ 2204173 h 2791195"/>
                  <a:gd name="connsiteX103" fmla="*/ 1557866 w 3312483"/>
                  <a:gd name="connsiteY103" fmla="*/ 2091284 h 2791195"/>
                  <a:gd name="connsiteX104" fmla="*/ 1448607 w 3312483"/>
                  <a:gd name="connsiteY104" fmla="*/ 1937271 h 2791195"/>
                  <a:gd name="connsiteX105" fmla="*/ 1185333 w 3312483"/>
                  <a:gd name="connsiteY105" fmla="*/ 1854217 h 2791195"/>
                  <a:gd name="connsiteX106" fmla="*/ 929721 w 3312483"/>
                  <a:gd name="connsiteY106" fmla="*/ 1805030 h 2791195"/>
                  <a:gd name="connsiteX107" fmla="*/ 801511 w 3312483"/>
                  <a:gd name="connsiteY107" fmla="*/ 1752617 h 2791195"/>
                  <a:gd name="connsiteX108" fmla="*/ 609600 w 3312483"/>
                  <a:gd name="connsiteY108" fmla="*/ 1718750 h 2791195"/>
                  <a:gd name="connsiteX109" fmla="*/ 485422 w 3312483"/>
                  <a:gd name="connsiteY109" fmla="*/ 1684884 h 2791195"/>
                  <a:gd name="connsiteX110" fmla="*/ 180622 w 3312483"/>
                  <a:gd name="connsiteY110" fmla="*/ 1651017 h 2791195"/>
                  <a:gd name="connsiteX111" fmla="*/ 146756 w 3312483"/>
                  <a:gd name="connsiteY111" fmla="*/ 1662306 h 2791195"/>
                  <a:gd name="connsiteX112" fmla="*/ 135467 w 3312483"/>
                  <a:gd name="connsiteY112" fmla="*/ 1730039 h 2791195"/>
                  <a:gd name="connsiteX113" fmla="*/ 33867 w 3312483"/>
                  <a:gd name="connsiteY113" fmla="*/ 1718750 h 2791195"/>
                  <a:gd name="connsiteX114" fmla="*/ 0 w 3312483"/>
                  <a:gd name="connsiteY114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135467 w 3312483"/>
                  <a:gd name="connsiteY111" fmla="*/ 1730039 h 2791195"/>
                  <a:gd name="connsiteX112" fmla="*/ 33867 w 3312483"/>
                  <a:gd name="connsiteY112" fmla="*/ 1718750 h 2791195"/>
                  <a:gd name="connsiteX113" fmla="*/ 0 w 3312483"/>
                  <a:gd name="connsiteY113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33867 w 3312483"/>
                  <a:gd name="connsiteY111" fmla="*/ 1718750 h 2791195"/>
                  <a:gd name="connsiteX112" fmla="*/ 0 w 3312483"/>
                  <a:gd name="connsiteY112" fmla="*/ 1684884 h 2791195"/>
                  <a:gd name="connsiteX0" fmla="*/ 67733 w 3312483"/>
                  <a:gd name="connsiteY0" fmla="*/ 1154306 h 2791195"/>
                  <a:gd name="connsiteX1" fmla="*/ 124178 w 3312483"/>
                  <a:gd name="connsiteY1" fmla="*/ 1131728 h 2791195"/>
                  <a:gd name="connsiteX2" fmla="*/ 406400 w 3312483"/>
                  <a:gd name="connsiteY2" fmla="*/ 1176884 h 2791195"/>
                  <a:gd name="connsiteX3" fmla="*/ 485422 w 3312483"/>
                  <a:gd name="connsiteY3" fmla="*/ 1188173 h 2791195"/>
                  <a:gd name="connsiteX4" fmla="*/ 553156 w 3312483"/>
                  <a:gd name="connsiteY4" fmla="*/ 1222039 h 2791195"/>
                  <a:gd name="connsiteX5" fmla="*/ 790222 w 3312483"/>
                  <a:gd name="connsiteY5" fmla="*/ 1267195 h 2791195"/>
                  <a:gd name="connsiteX6" fmla="*/ 801511 w 3312483"/>
                  <a:gd name="connsiteY6" fmla="*/ 1301062 h 2791195"/>
                  <a:gd name="connsiteX7" fmla="*/ 993422 w 3312483"/>
                  <a:gd name="connsiteY7" fmla="*/ 1312350 h 2791195"/>
                  <a:gd name="connsiteX8" fmla="*/ 1027289 w 3312483"/>
                  <a:gd name="connsiteY8" fmla="*/ 1323639 h 2791195"/>
                  <a:gd name="connsiteX9" fmla="*/ 1162756 w 3312483"/>
                  <a:gd name="connsiteY9" fmla="*/ 1346217 h 2791195"/>
                  <a:gd name="connsiteX10" fmla="*/ 1501422 w 3312483"/>
                  <a:gd name="connsiteY10" fmla="*/ 1323639 h 2791195"/>
                  <a:gd name="connsiteX11" fmla="*/ 1557867 w 3312483"/>
                  <a:gd name="connsiteY11" fmla="*/ 1312350 h 2791195"/>
                  <a:gd name="connsiteX12" fmla="*/ 1569156 w 3312483"/>
                  <a:gd name="connsiteY12" fmla="*/ 1233328 h 2791195"/>
                  <a:gd name="connsiteX13" fmla="*/ 1501422 w 3312483"/>
                  <a:gd name="connsiteY13" fmla="*/ 1086573 h 2791195"/>
                  <a:gd name="connsiteX14" fmla="*/ 1467556 w 3312483"/>
                  <a:gd name="connsiteY14" fmla="*/ 1075284 h 2791195"/>
                  <a:gd name="connsiteX15" fmla="*/ 1422400 w 3312483"/>
                  <a:gd name="connsiteY15" fmla="*/ 973684 h 2791195"/>
                  <a:gd name="connsiteX16" fmla="*/ 1377245 w 3312483"/>
                  <a:gd name="connsiteY16" fmla="*/ 928528 h 2791195"/>
                  <a:gd name="connsiteX17" fmla="*/ 1343378 w 3312483"/>
                  <a:gd name="connsiteY17" fmla="*/ 894662 h 2791195"/>
                  <a:gd name="connsiteX18" fmla="*/ 1286933 w 3312483"/>
                  <a:gd name="connsiteY18" fmla="*/ 826928 h 2791195"/>
                  <a:gd name="connsiteX19" fmla="*/ 1275645 w 3312483"/>
                  <a:gd name="connsiteY19" fmla="*/ 793062 h 2791195"/>
                  <a:gd name="connsiteX20" fmla="*/ 1219200 w 3312483"/>
                  <a:gd name="connsiteY20" fmla="*/ 725328 h 2791195"/>
                  <a:gd name="connsiteX21" fmla="*/ 1207911 w 3312483"/>
                  <a:gd name="connsiteY21" fmla="*/ 691462 h 2791195"/>
                  <a:gd name="connsiteX22" fmla="*/ 1162756 w 3312483"/>
                  <a:gd name="connsiteY22" fmla="*/ 680173 h 2791195"/>
                  <a:gd name="connsiteX23" fmla="*/ 1128889 w 3312483"/>
                  <a:gd name="connsiteY23" fmla="*/ 646306 h 2791195"/>
                  <a:gd name="connsiteX24" fmla="*/ 1049867 w 3312483"/>
                  <a:gd name="connsiteY24" fmla="*/ 623728 h 2791195"/>
                  <a:gd name="connsiteX25" fmla="*/ 1004711 w 3312483"/>
                  <a:gd name="connsiteY25" fmla="*/ 578573 h 2791195"/>
                  <a:gd name="connsiteX26" fmla="*/ 891822 w 3312483"/>
                  <a:gd name="connsiteY26" fmla="*/ 522128 h 2791195"/>
                  <a:gd name="connsiteX27" fmla="*/ 835378 w 3312483"/>
                  <a:gd name="connsiteY27" fmla="*/ 499550 h 2791195"/>
                  <a:gd name="connsiteX28" fmla="*/ 801511 w 3312483"/>
                  <a:gd name="connsiteY28" fmla="*/ 476973 h 2791195"/>
                  <a:gd name="connsiteX29" fmla="*/ 756356 w 3312483"/>
                  <a:gd name="connsiteY29" fmla="*/ 443106 h 2791195"/>
                  <a:gd name="connsiteX30" fmla="*/ 699911 w 3312483"/>
                  <a:gd name="connsiteY30" fmla="*/ 431817 h 2791195"/>
                  <a:gd name="connsiteX31" fmla="*/ 677333 w 3312483"/>
                  <a:gd name="connsiteY31" fmla="*/ 386662 h 2791195"/>
                  <a:gd name="connsiteX32" fmla="*/ 666045 w 3312483"/>
                  <a:gd name="connsiteY32" fmla="*/ 307639 h 2791195"/>
                  <a:gd name="connsiteX33" fmla="*/ 632178 w 3312483"/>
                  <a:gd name="connsiteY33" fmla="*/ 273773 h 2791195"/>
                  <a:gd name="connsiteX34" fmla="*/ 609600 w 3312483"/>
                  <a:gd name="connsiteY34" fmla="*/ 228617 h 2791195"/>
                  <a:gd name="connsiteX35" fmla="*/ 541867 w 3312483"/>
                  <a:gd name="connsiteY35" fmla="*/ 127017 h 2791195"/>
                  <a:gd name="connsiteX36" fmla="*/ 462845 w 3312483"/>
                  <a:gd name="connsiteY36" fmla="*/ 115728 h 2791195"/>
                  <a:gd name="connsiteX37" fmla="*/ 417689 w 3312483"/>
                  <a:gd name="connsiteY37" fmla="*/ 104439 h 2791195"/>
                  <a:gd name="connsiteX38" fmla="*/ 316089 w 3312483"/>
                  <a:gd name="connsiteY38" fmla="*/ 81862 h 2791195"/>
                  <a:gd name="connsiteX39" fmla="*/ 248356 w 3312483"/>
                  <a:gd name="connsiteY39" fmla="*/ 47995 h 2791195"/>
                  <a:gd name="connsiteX40" fmla="*/ 214489 w 3312483"/>
                  <a:gd name="connsiteY40" fmla="*/ 25417 h 2791195"/>
                  <a:gd name="connsiteX41" fmla="*/ 282222 w 3312483"/>
                  <a:gd name="connsiteY41" fmla="*/ 47995 h 2791195"/>
                  <a:gd name="connsiteX42" fmla="*/ 316089 w 3312483"/>
                  <a:gd name="connsiteY42" fmla="*/ 59284 h 2791195"/>
                  <a:gd name="connsiteX43" fmla="*/ 699911 w 3312483"/>
                  <a:gd name="connsiteY43" fmla="*/ 70573 h 2791195"/>
                  <a:gd name="connsiteX44" fmla="*/ 857956 w 3312483"/>
                  <a:gd name="connsiteY44" fmla="*/ 59284 h 2791195"/>
                  <a:gd name="connsiteX45" fmla="*/ 1599796 w 3312483"/>
                  <a:gd name="connsiteY45" fmla="*/ 27433 h 2791195"/>
                  <a:gd name="connsiteX46" fmla="*/ 1680835 w 3312483"/>
                  <a:gd name="connsiteY46" fmla="*/ 53235 h 2791195"/>
                  <a:gd name="connsiteX47" fmla="*/ 1883632 w 3312483"/>
                  <a:gd name="connsiteY47" fmla="*/ 4049 h 2791195"/>
                  <a:gd name="connsiteX48" fmla="*/ 2283985 w 3312483"/>
                  <a:gd name="connsiteY48" fmla="*/ 22191 h 2791195"/>
                  <a:gd name="connsiteX49" fmla="*/ 2754489 w 3312483"/>
                  <a:gd name="connsiteY49" fmla="*/ 18966 h 2791195"/>
                  <a:gd name="connsiteX50" fmla="*/ 2894390 w 3312483"/>
                  <a:gd name="connsiteY50" fmla="*/ 30659 h 2791195"/>
                  <a:gd name="connsiteX51" fmla="*/ 3281036 w 3312483"/>
                  <a:gd name="connsiteY51" fmla="*/ 62912 h 2791195"/>
                  <a:gd name="connsiteX52" fmla="*/ 3312483 w 3312483"/>
                  <a:gd name="connsiteY52" fmla="*/ 183058 h 2791195"/>
                  <a:gd name="connsiteX53" fmla="*/ 3281841 w 3312483"/>
                  <a:gd name="connsiteY53" fmla="*/ 368116 h 2791195"/>
                  <a:gd name="connsiteX54" fmla="*/ 3227010 w 3312483"/>
                  <a:gd name="connsiteY54" fmla="*/ 595910 h 2791195"/>
                  <a:gd name="connsiteX55" fmla="*/ 3212899 w 3312483"/>
                  <a:gd name="connsiteY55" fmla="*/ 789434 h 2791195"/>
                  <a:gd name="connsiteX56" fmla="*/ 3181451 w 3312483"/>
                  <a:gd name="connsiteY56" fmla="*/ 928528 h 2791195"/>
                  <a:gd name="connsiteX57" fmla="*/ 3131054 w 3312483"/>
                  <a:gd name="connsiteY57" fmla="*/ 1024080 h 2791195"/>
                  <a:gd name="connsiteX58" fmla="*/ 3093156 w 3312483"/>
                  <a:gd name="connsiteY58" fmla="*/ 1097862 h 2791195"/>
                  <a:gd name="connsiteX59" fmla="*/ 3081867 w 3312483"/>
                  <a:gd name="connsiteY59" fmla="*/ 1131728 h 2791195"/>
                  <a:gd name="connsiteX60" fmla="*/ 3059289 w 3312483"/>
                  <a:gd name="connsiteY60" fmla="*/ 1165595 h 2791195"/>
                  <a:gd name="connsiteX61" fmla="*/ 3048000 w 3312483"/>
                  <a:gd name="connsiteY61" fmla="*/ 1199462 h 2791195"/>
                  <a:gd name="connsiteX62" fmla="*/ 3002845 w 3312483"/>
                  <a:gd name="connsiteY62" fmla="*/ 1244617 h 2791195"/>
                  <a:gd name="connsiteX63" fmla="*/ 2968978 w 3312483"/>
                  <a:gd name="connsiteY63" fmla="*/ 1312350 h 2791195"/>
                  <a:gd name="connsiteX64" fmla="*/ 2957689 w 3312483"/>
                  <a:gd name="connsiteY64" fmla="*/ 1346217 h 2791195"/>
                  <a:gd name="connsiteX65" fmla="*/ 2935111 w 3312483"/>
                  <a:gd name="connsiteY65" fmla="*/ 1391373 h 2791195"/>
                  <a:gd name="connsiteX66" fmla="*/ 2923822 w 3312483"/>
                  <a:gd name="connsiteY66" fmla="*/ 1515550 h 2791195"/>
                  <a:gd name="connsiteX67" fmla="*/ 2901245 w 3312483"/>
                  <a:gd name="connsiteY67" fmla="*/ 1560706 h 2791195"/>
                  <a:gd name="connsiteX68" fmla="*/ 2889956 w 3312483"/>
                  <a:gd name="connsiteY68" fmla="*/ 1594573 h 2791195"/>
                  <a:gd name="connsiteX69" fmla="*/ 2867378 w 3312483"/>
                  <a:gd name="connsiteY69" fmla="*/ 1786484 h 2791195"/>
                  <a:gd name="connsiteX70" fmla="*/ 2856089 w 3312483"/>
                  <a:gd name="connsiteY70" fmla="*/ 1842928 h 2791195"/>
                  <a:gd name="connsiteX71" fmla="*/ 2833511 w 3312483"/>
                  <a:gd name="connsiteY71" fmla="*/ 1876795 h 2791195"/>
                  <a:gd name="connsiteX72" fmla="*/ 2788356 w 3312483"/>
                  <a:gd name="connsiteY72" fmla="*/ 2034839 h 2791195"/>
                  <a:gd name="connsiteX73" fmla="*/ 2754489 w 3312483"/>
                  <a:gd name="connsiteY73" fmla="*/ 2068706 h 2791195"/>
                  <a:gd name="connsiteX74" fmla="*/ 2765778 w 3312483"/>
                  <a:gd name="connsiteY74" fmla="*/ 2113862 h 2791195"/>
                  <a:gd name="connsiteX75" fmla="*/ 2777067 w 3312483"/>
                  <a:gd name="connsiteY75" fmla="*/ 2147728 h 2791195"/>
                  <a:gd name="connsiteX76" fmla="*/ 2765778 w 3312483"/>
                  <a:gd name="connsiteY76" fmla="*/ 2215462 h 2791195"/>
                  <a:gd name="connsiteX77" fmla="*/ 2754489 w 3312483"/>
                  <a:gd name="connsiteY77" fmla="*/ 2249328 h 2791195"/>
                  <a:gd name="connsiteX78" fmla="*/ 2720622 w 3312483"/>
                  <a:gd name="connsiteY78" fmla="*/ 2271906 h 2791195"/>
                  <a:gd name="connsiteX79" fmla="*/ 2675467 w 3312483"/>
                  <a:gd name="connsiteY79" fmla="*/ 2497684 h 2791195"/>
                  <a:gd name="connsiteX80" fmla="*/ 2641600 w 3312483"/>
                  <a:gd name="connsiteY80" fmla="*/ 2554128 h 2791195"/>
                  <a:gd name="connsiteX81" fmla="*/ 2630311 w 3312483"/>
                  <a:gd name="connsiteY81" fmla="*/ 2633150 h 2791195"/>
                  <a:gd name="connsiteX82" fmla="*/ 2619022 w 3312483"/>
                  <a:gd name="connsiteY82" fmla="*/ 2667017 h 2791195"/>
                  <a:gd name="connsiteX83" fmla="*/ 2585156 w 3312483"/>
                  <a:gd name="connsiteY83" fmla="*/ 2678306 h 2791195"/>
                  <a:gd name="connsiteX84" fmla="*/ 2540000 w 3312483"/>
                  <a:gd name="connsiteY84" fmla="*/ 2723462 h 2791195"/>
                  <a:gd name="connsiteX85" fmla="*/ 2585156 w 3312483"/>
                  <a:gd name="connsiteY85" fmla="*/ 2746039 h 2791195"/>
                  <a:gd name="connsiteX86" fmla="*/ 2596445 w 3312483"/>
                  <a:gd name="connsiteY86" fmla="*/ 2779906 h 2791195"/>
                  <a:gd name="connsiteX87" fmla="*/ 2641600 w 3312483"/>
                  <a:gd name="connsiteY87" fmla="*/ 2791195 h 2791195"/>
                  <a:gd name="connsiteX88" fmla="*/ 2585156 w 3312483"/>
                  <a:gd name="connsiteY88" fmla="*/ 2779906 h 2791195"/>
                  <a:gd name="connsiteX89" fmla="*/ 2573867 w 3312483"/>
                  <a:gd name="connsiteY89" fmla="*/ 2734750 h 2791195"/>
                  <a:gd name="connsiteX90" fmla="*/ 2472267 w 3312483"/>
                  <a:gd name="connsiteY90" fmla="*/ 2655728 h 2791195"/>
                  <a:gd name="connsiteX91" fmla="*/ 2427111 w 3312483"/>
                  <a:gd name="connsiteY91" fmla="*/ 2599284 h 2791195"/>
                  <a:gd name="connsiteX92" fmla="*/ 2404533 w 3312483"/>
                  <a:gd name="connsiteY92" fmla="*/ 2565417 h 2791195"/>
                  <a:gd name="connsiteX93" fmla="*/ 2302933 w 3312483"/>
                  <a:gd name="connsiteY93" fmla="*/ 2520262 h 2791195"/>
                  <a:gd name="connsiteX94" fmla="*/ 2201333 w 3312483"/>
                  <a:gd name="connsiteY94" fmla="*/ 2452528 h 2791195"/>
                  <a:gd name="connsiteX95" fmla="*/ 2144889 w 3312483"/>
                  <a:gd name="connsiteY95" fmla="*/ 2418662 h 2791195"/>
                  <a:gd name="connsiteX96" fmla="*/ 1941689 w 3312483"/>
                  <a:gd name="connsiteY96" fmla="*/ 2396084 h 2791195"/>
                  <a:gd name="connsiteX97" fmla="*/ 1851378 w 3312483"/>
                  <a:gd name="connsiteY97" fmla="*/ 2373506 h 2791195"/>
                  <a:gd name="connsiteX98" fmla="*/ 1761067 w 3312483"/>
                  <a:gd name="connsiteY98" fmla="*/ 2339639 h 2791195"/>
                  <a:gd name="connsiteX99" fmla="*/ 1715911 w 3312483"/>
                  <a:gd name="connsiteY99" fmla="*/ 2328350 h 2791195"/>
                  <a:gd name="connsiteX100" fmla="*/ 1682045 w 3312483"/>
                  <a:gd name="connsiteY100" fmla="*/ 2305773 h 2791195"/>
                  <a:gd name="connsiteX101" fmla="*/ 1614311 w 3312483"/>
                  <a:gd name="connsiteY101" fmla="*/ 2204173 h 2791195"/>
                  <a:gd name="connsiteX102" fmla="*/ 1557866 w 3312483"/>
                  <a:gd name="connsiteY102" fmla="*/ 2091284 h 2791195"/>
                  <a:gd name="connsiteX103" fmla="*/ 1448607 w 3312483"/>
                  <a:gd name="connsiteY103" fmla="*/ 1937271 h 2791195"/>
                  <a:gd name="connsiteX104" fmla="*/ 1185333 w 3312483"/>
                  <a:gd name="connsiteY104" fmla="*/ 1854217 h 2791195"/>
                  <a:gd name="connsiteX105" fmla="*/ 929721 w 3312483"/>
                  <a:gd name="connsiteY105" fmla="*/ 1805030 h 2791195"/>
                  <a:gd name="connsiteX106" fmla="*/ 801511 w 3312483"/>
                  <a:gd name="connsiteY106" fmla="*/ 1752617 h 2791195"/>
                  <a:gd name="connsiteX107" fmla="*/ 609600 w 3312483"/>
                  <a:gd name="connsiteY107" fmla="*/ 1718750 h 2791195"/>
                  <a:gd name="connsiteX108" fmla="*/ 485422 w 3312483"/>
                  <a:gd name="connsiteY108" fmla="*/ 1684884 h 2791195"/>
                  <a:gd name="connsiteX109" fmla="*/ 180622 w 3312483"/>
                  <a:gd name="connsiteY109" fmla="*/ 1651017 h 2791195"/>
                  <a:gd name="connsiteX110" fmla="*/ 146756 w 3312483"/>
                  <a:gd name="connsiteY110" fmla="*/ 1662306 h 2791195"/>
                  <a:gd name="connsiteX111" fmla="*/ 0 w 3312483"/>
                  <a:gd name="connsiteY111" fmla="*/ 1684884 h 2791195"/>
                  <a:gd name="connsiteX0" fmla="*/ 71362 w 3316112"/>
                  <a:gd name="connsiteY0" fmla="*/ 1154306 h 2791195"/>
                  <a:gd name="connsiteX1" fmla="*/ 127807 w 3316112"/>
                  <a:gd name="connsiteY1" fmla="*/ 1131728 h 2791195"/>
                  <a:gd name="connsiteX2" fmla="*/ 410029 w 3316112"/>
                  <a:gd name="connsiteY2" fmla="*/ 1176884 h 2791195"/>
                  <a:gd name="connsiteX3" fmla="*/ 489051 w 3316112"/>
                  <a:gd name="connsiteY3" fmla="*/ 1188173 h 2791195"/>
                  <a:gd name="connsiteX4" fmla="*/ 556785 w 3316112"/>
                  <a:gd name="connsiteY4" fmla="*/ 1222039 h 2791195"/>
                  <a:gd name="connsiteX5" fmla="*/ 793851 w 3316112"/>
                  <a:gd name="connsiteY5" fmla="*/ 1267195 h 2791195"/>
                  <a:gd name="connsiteX6" fmla="*/ 805140 w 3316112"/>
                  <a:gd name="connsiteY6" fmla="*/ 1301062 h 2791195"/>
                  <a:gd name="connsiteX7" fmla="*/ 997051 w 3316112"/>
                  <a:gd name="connsiteY7" fmla="*/ 1312350 h 2791195"/>
                  <a:gd name="connsiteX8" fmla="*/ 1030918 w 3316112"/>
                  <a:gd name="connsiteY8" fmla="*/ 1323639 h 2791195"/>
                  <a:gd name="connsiteX9" fmla="*/ 1166385 w 3316112"/>
                  <a:gd name="connsiteY9" fmla="*/ 1346217 h 2791195"/>
                  <a:gd name="connsiteX10" fmla="*/ 1505051 w 3316112"/>
                  <a:gd name="connsiteY10" fmla="*/ 1323639 h 2791195"/>
                  <a:gd name="connsiteX11" fmla="*/ 1561496 w 3316112"/>
                  <a:gd name="connsiteY11" fmla="*/ 1312350 h 2791195"/>
                  <a:gd name="connsiteX12" fmla="*/ 1572785 w 3316112"/>
                  <a:gd name="connsiteY12" fmla="*/ 1233328 h 2791195"/>
                  <a:gd name="connsiteX13" fmla="*/ 1505051 w 3316112"/>
                  <a:gd name="connsiteY13" fmla="*/ 1086573 h 2791195"/>
                  <a:gd name="connsiteX14" fmla="*/ 1471185 w 3316112"/>
                  <a:gd name="connsiteY14" fmla="*/ 1075284 h 2791195"/>
                  <a:gd name="connsiteX15" fmla="*/ 1426029 w 3316112"/>
                  <a:gd name="connsiteY15" fmla="*/ 973684 h 2791195"/>
                  <a:gd name="connsiteX16" fmla="*/ 1380874 w 3316112"/>
                  <a:gd name="connsiteY16" fmla="*/ 928528 h 2791195"/>
                  <a:gd name="connsiteX17" fmla="*/ 1347007 w 3316112"/>
                  <a:gd name="connsiteY17" fmla="*/ 894662 h 2791195"/>
                  <a:gd name="connsiteX18" fmla="*/ 1290562 w 3316112"/>
                  <a:gd name="connsiteY18" fmla="*/ 826928 h 2791195"/>
                  <a:gd name="connsiteX19" fmla="*/ 1279274 w 3316112"/>
                  <a:gd name="connsiteY19" fmla="*/ 793062 h 2791195"/>
                  <a:gd name="connsiteX20" fmla="*/ 1222829 w 3316112"/>
                  <a:gd name="connsiteY20" fmla="*/ 725328 h 2791195"/>
                  <a:gd name="connsiteX21" fmla="*/ 1211540 w 3316112"/>
                  <a:gd name="connsiteY21" fmla="*/ 691462 h 2791195"/>
                  <a:gd name="connsiteX22" fmla="*/ 1166385 w 3316112"/>
                  <a:gd name="connsiteY22" fmla="*/ 680173 h 2791195"/>
                  <a:gd name="connsiteX23" fmla="*/ 1132518 w 3316112"/>
                  <a:gd name="connsiteY23" fmla="*/ 646306 h 2791195"/>
                  <a:gd name="connsiteX24" fmla="*/ 1053496 w 3316112"/>
                  <a:gd name="connsiteY24" fmla="*/ 623728 h 2791195"/>
                  <a:gd name="connsiteX25" fmla="*/ 1008340 w 3316112"/>
                  <a:gd name="connsiteY25" fmla="*/ 578573 h 2791195"/>
                  <a:gd name="connsiteX26" fmla="*/ 895451 w 3316112"/>
                  <a:gd name="connsiteY26" fmla="*/ 522128 h 2791195"/>
                  <a:gd name="connsiteX27" fmla="*/ 839007 w 3316112"/>
                  <a:gd name="connsiteY27" fmla="*/ 499550 h 2791195"/>
                  <a:gd name="connsiteX28" fmla="*/ 805140 w 3316112"/>
                  <a:gd name="connsiteY28" fmla="*/ 476973 h 2791195"/>
                  <a:gd name="connsiteX29" fmla="*/ 759985 w 3316112"/>
                  <a:gd name="connsiteY29" fmla="*/ 443106 h 2791195"/>
                  <a:gd name="connsiteX30" fmla="*/ 703540 w 3316112"/>
                  <a:gd name="connsiteY30" fmla="*/ 431817 h 2791195"/>
                  <a:gd name="connsiteX31" fmla="*/ 680962 w 3316112"/>
                  <a:gd name="connsiteY31" fmla="*/ 386662 h 2791195"/>
                  <a:gd name="connsiteX32" fmla="*/ 669674 w 3316112"/>
                  <a:gd name="connsiteY32" fmla="*/ 307639 h 2791195"/>
                  <a:gd name="connsiteX33" fmla="*/ 635807 w 3316112"/>
                  <a:gd name="connsiteY33" fmla="*/ 273773 h 2791195"/>
                  <a:gd name="connsiteX34" fmla="*/ 613229 w 3316112"/>
                  <a:gd name="connsiteY34" fmla="*/ 228617 h 2791195"/>
                  <a:gd name="connsiteX35" fmla="*/ 545496 w 3316112"/>
                  <a:gd name="connsiteY35" fmla="*/ 127017 h 2791195"/>
                  <a:gd name="connsiteX36" fmla="*/ 466474 w 3316112"/>
                  <a:gd name="connsiteY36" fmla="*/ 115728 h 2791195"/>
                  <a:gd name="connsiteX37" fmla="*/ 421318 w 3316112"/>
                  <a:gd name="connsiteY37" fmla="*/ 104439 h 2791195"/>
                  <a:gd name="connsiteX38" fmla="*/ 319718 w 3316112"/>
                  <a:gd name="connsiteY38" fmla="*/ 81862 h 2791195"/>
                  <a:gd name="connsiteX39" fmla="*/ 251985 w 3316112"/>
                  <a:gd name="connsiteY39" fmla="*/ 47995 h 2791195"/>
                  <a:gd name="connsiteX40" fmla="*/ 218118 w 3316112"/>
                  <a:gd name="connsiteY40" fmla="*/ 25417 h 2791195"/>
                  <a:gd name="connsiteX41" fmla="*/ 285851 w 3316112"/>
                  <a:gd name="connsiteY41" fmla="*/ 47995 h 2791195"/>
                  <a:gd name="connsiteX42" fmla="*/ 319718 w 3316112"/>
                  <a:gd name="connsiteY42" fmla="*/ 59284 h 2791195"/>
                  <a:gd name="connsiteX43" fmla="*/ 703540 w 3316112"/>
                  <a:gd name="connsiteY43" fmla="*/ 70573 h 2791195"/>
                  <a:gd name="connsiteX44" fmla="*/ 861585 w 3316112"/>
                  <a:gd name="connsiteY44" fmla="*/ 59284 h 2791195"/>
                  <a:gd name="connsiteX45" fmla="*/ 1603425 w 3316112"/>
                  <a:gd name="connsiteY45" fmla="*/ 27433 h 2791195"/>
                  <a:gd name="connsiteX46" fmla="*/ 1684464 w 3316112"/>
                  <a:gd name="connsiteY46" fmla="*/ 53235 h 2791195"/>
                  <a:gd name="connsiteX47" fmla="*/ 1887261 w 3316112"/>
                  <a:gd name="connsiteY47" fmla="*/ 4049 h 2791195"/>
                  <a:gd name="connsiteX48" fmla="*/ 2287614 w 3316112"/>
                  <a:gd name="connsiteY48" fmla="*/ 22191 h 2791195"/>
                  <a:gd name="connsiteX49" fmla="*/ 2758118 w 3316112"/>
                  <a:gd name="connsiteY49" fmla="*/ 18966 h 2791195"/>
                  <a:gd name="connsiteX50" fmla="*/ 2898019 w 3316112"/>
                  <a:gd name="connsiteY50" fmla="*/ 30659 h 2791195"/>
                  <a:gd name="connsiteX51" fmla="*/ 3284665 w 3316112"/>
                  <a:gd name="connsiteY51" fmla="*/ 62912 h 2791195"/>
                  <a:gd name="connsiteX52" fmla="*/ 3316112 w 3316112"/>
                  <a:gd name="connsiteY52" fmla="*/ 183058 h 2791195"/>
                  <a:gd name="connsiteX53" fmla="*/ 3285470 w 3316112"/>
                  <a:gd name="connsiteY53" fmla="*/ 368116 h 2791195"/>
                  <a:gd name="connsiteX54" fmla="*/ 3230639 w 3316112"/>
                  <a:gd name="connsiteY54" fmla="*/ 595910 h 2791195"/>
                  <a:gd name="connsiteX55" fmla="*/ 3216528 w 3316112"/>
                  <a:gd name="connsiteY55" fmla="*/ 789434 h 2791195"/>
                  <a:gd name="connsiteX56" fmla="*/ 3185080 w 3316112"/>
                  <a:gd name="connsiteY56" fmla="*/ 928528 h 2791195"/>
                  <a:gd name="connsiteX57" fmla="*/ 3134683 w 3316112"/>
                  <a:gd name="connsiteY57" fmla="*/ 1024080 h 2791195"/>
                  <a:gd name="connsiteX58" fmla="*/ 3096785 w 3316112"/>
                  <a:gd name="connsiteY58" fmla="*/ 1097862 h 2791195"/>
                  <a:gd name="connsiteX59" fmla="*/ 3085496 w 3316112"/>
                  <a:gd name="connsiteY59" fmla="*/ 1131728 h 2791195"/>
                  <a:gd name="connsiteX60" fmla="*/ 3062918 w 3316112"/>
                  <a:gd name="connsiteY60" fmla="*/ 1165595 h 2791195"/>
                  <a:gd name="connsiteX61" fmla="*/ 3051629 w 3316112"/>
                  <a:gd name="connsiteY61" fmla="*/ 1199462 h 2791195"/>
                  <a:gd name="connsiteX62" fmla="*/ 3006474 w 3316112"/>
                  <a:gd name="connsiteY62" fmla="*/ 1244617 h 2791195"/>
                  <a:gd name="connsiteX63" fmla="*/ 2972607 w 3316112"/>
                  <a:gd name="connsiteY63" fmla="*/ 1312350 h 2791195"/>
                  <a:gd name="connsiteX64" fmla="*/ 2961318 w 3316112"/>
                  <a:gd name="connsiteY64" fmla="*/ 1346217 h 2791195"/>
                  <a:gd name="connsiteX65" fmla="*/ 2938740 w 3316112"/>
                  <a:gd name="connsiteY65" fmla="*/ 1391373 h 2791195"/>
                  <a:gd name="connsiteX66" fmla="*/ 2927451 w 3316112"/>
                  <a:gd name="connsiteY66" fmla="*/ 1515550 h 2791195"/>
                  <a:gd name="connsiteX67" fmla="*/ 2904874 w 3316112"/>
                  <a:gd name="connsiteY67" fmla="*/ 1560706 h 2791195"/>
                  <a:gd name="connsiteX68" fmla="*/ 2893585 w 3316112"/>
                  <a:gd name="connsiteY68" fmla="*/ 1594573 h 2791195"/>
                  <a:gd name="connsiteX69" fmla="*/ 2871007 w 3316112"/>
                  <a:gd name="connsiteY69" fmla="*/ 1786484 h 2791195"/>
                  <a:gd name="connsiteX70" fmla="*/ 2859718 w 3316112"/>
                  <a:gd name="connsiteY70" fmla="*/ 1842928 h 2791195"/>
                  <a:gd name="connsiteX71" fmla="*/ 2837140 w 3316112"/>
                  <a:gd name="connsiteY71" fmla="*/ 1876795 h 2791195"/>
                  <a:gd name="connsiteX72" fmla="*/ 2791985 w 3316112"/>
                  <a:gd name="connsiteY72" fmla="*/ 2034839 h 2791195"/>
                  <a:gd name="connsiteX73" fmla="*/ 2758118 w 3316112"/>
                  <a:gd name="connsiteY73" fmla="*/ 2068706 h 2791195"/>
                  <a:gd name="connsiteX74" fmla="*/ 2769407 w 3316112"/>
                  <a:gd name="connsiteY74" fmla="*/ 2113862 h 2791195"/>
                  <a:gd name="connsiteX75" fmla="*/ 2780696 w 3316112"/>
                  <a:gd name="connsiteY75" fmla="*/ 2147728 h 2791195"/>
                  <a:gd name="connsiteX76" fmla="*/ 2769407 w 3316112"/>
                  <a:gd name="connsiteY76" fmla="*/ 2215462 h 2791195"/>
                  <a:gd name="connsiteX77" fmla="*/ 2758118 w 3316112"/>
                  <a:gd name="connsiteY77" fmla="*/ 2249328 h 2791195"/>
                  <a:gd name="connsiteX78" fmla="*/ 2724251 w 3316112"/>
                  <a:gd name="connsiteY78" fmla="*/ 2271906 h 2791195"/>
                  <a:gd name="connsiteX79" fmla="*/ 2679096 w 3316112"/>
                  <a:gd name="connsiteY79" fmla="*/ 2497684 h 2791195"/>
                  <a:gd name="connsiteX80" fmla="*/ 2645229 w 3316112"/>
                  <a:gd name="connsiteY80" fmla="*/ 2554128 h 2791195"/>
                  <a:gd name="connsiteX81" fmla="*/ 2633940 w 3316112"/>
                  <a:gd name="connsiteY81" fmla="*/ 2633150 h 2791195"/>
                  <a:gd name="connsiteX82" fmla="*/ 2622651 w 3316112"/>
                  <a:gd name="connsiteY82" fmla="*/ 2667017 h 2791195"/>
                  <a:gd name="connsiteX83" fmla="*/ 2588785 w 3316112"/>
                  <a:gd name="connsiteY83" fmla="*/ 2678306 h 2791195"/>
                  <a:gd name="connsiteX84" fmla="*/ 2543629 w 3316112"/>
                  <a:gd name="connsiteY84" fmla="*/ 2723462 h 2791195"/>
                  <a:gd name="connsiteX85" fmla="*/ 2588785 w 3316112"/>
                  <a:gd name="connsiteY85" fmla="*/ 2746039 h 2791195"/>
                  <a:gd name="connsiteX86" fmla="*/ 2600074 w 3316112"/>
                  <a:gd name="connsiteY86" fmla="*/ 2779906 h 2791195"/>
                  <a:gd name="connsiteX87" fmla="*/ 2645229 w 3316112"/>
                  <a:gd name="connsiteY87" fmla="*/ 2791195 h 2791195"/>
                  <a:gd name="connsiteX88" fmla="*/ 2588785 w 3316112"/>
                  <a:gd name="connsiteY88" fmla="*/ 2779906 h 2791195"/>
                  <a:gd name="connsiteX89" fmla="*/ 2577496 w 3316112"/>
                  <a:gd name="connsiteY89" fmla="*/ 2734750 h 2791195"/>
                  <a:gd name="connsiteX90" fmla="*/ 2475896 w 3316112"/>
                  <a:gd name="connsiteY90" fmla="*/ 2655728 h 2791195"/>
                  <a:gd name="connsiteX91" fmla="*/ 2430740 w 3316112"/>
                  <a:gd name="connsiteY91" fmla="*/ 2599284 h 2791195"/>
                  <a:gd name="connsiteX92" fmla="*/ 2408162 w 3316112"/>
                  <a:gd name="connsiteY92" fmla="*/ 2565417 h 2791195"/>
                  <a:gd name="connsiteX93" fmla="*/ 2306562 w 3316112"/>
                  <a:gd name="connsiteY93" fmla="*/ 2520262 h 2791195"/>
                  <a:gd name="connsiteX94" fmla="*/ 2204962 w 3316112"/>
                  <a:gd name="connsiteY94" fmla="*/ 2452528 h 2791195"/>
                  <a:gd name="connsiteX95" fmla="*/ 2148518 w 3316112"/>
                  <a:gd name="connsiteY95" fmla="*/ 2418662 h 2791195"/>
                  <a:gd name="connsiteX96" fmla="*/ 1945318 w 3316112"/>
                  <a:gd name="connsiteY96" fmla="*/ 2396084 h 2791195"/>
                  <a:gd name="connsiteX97" fmla="*/ 1855007 w 3316112"/>
                  <a:gd name="connsiteY97" fmla="*/ 2373506 h 2791195"/>
                  <a:gd name="connsiteX98" fmla="*/ 1764696 w 3316112"/>
                  <a:gd name="connsiteY98" fmla="*/ 2339639 h 2791195"/>
                  <a:gd name="connsiteX99" fmla="*/ 1719540 w 3316112"/>
                  <a:gd name="connsiteY99" fmla="*/ 2328350 h 2791195"/>
                  <a:gd name="connsiteX100" fmla="*/ 1685674 w 3316112"/>
                  <a:gd name="connsiteY100" fmla="*/ 2305773 h 2791195"/>
                  <a:gd name="connsiteX101" fmla="*/ 1617940 w 3316112"/>
                  <a:gd name="connsiteY101" fmla="*/ 2204173 h 2791195"/>
                  <a:gd name="connsiteX102" fmla="*/ 1561495 w 3316112"/>
                  <a:gd name="connsiteY102" fmla="*/ 2091284 h 2791195"/>
                  <a:gd name="connsiteX103" fmla="*/ 1452236 w 3316112"/>
                  <a:gd name="connsiteY103" fmla="*/ 1937271 h 2791195"/>
                  <a:gd name="connsiteX104" fmla="*/ 1188962 w 3316112"/>
                  <a:gd name="connsiteY104" fmla="*/ 1854217 h 2791195"/>
                  <a:gd name="connsiteX105" fmla="*/ 933350 w 3316112"/>
                  <a:gd name="connsiteY105" fmla="*/ 1805030 h 2791195"/>
                  <a:gd name="connsiteX106" fmla="*/ 805140 w 3316112"/>
                  <a:gd name="connsiteY106" fmla="*/ 1752617 h 2791195"/>
                  <a:gd name="connsiteX107" fmla="*/ 613229 w 3316112"/>
                  <a:gd name="connsiteY107" fmla="*/ 1718750 h 2791195"/>
                  <a:gd name="connsiteX108" fmla="*/ 489051 w 3316112"/>
                  <a:gd name="connsiteY108" fmla="*/ 1684884 h 2791195"/>
                  <a:gd name="connsiteX109" fmla="*/ 184251 w 3316112"/>
                  <a:gd name="connsiteY109" fmla="*/ 1651017 h 2791195"/>
                  <a:gd name="connsiteX110" fmla="*/ 150385 w 3316112"/>
                  <a:gd name="connsiteY110" fmla="*/ 1662306 h 2791195"/>
                  <a:gd name="connsiteX111" fmla="*/ 0 w 3316112"/>
                  <a:gd name="connsiteY111" fmla="*/ 1525227 h 2791195"/>
                  <a:gd name="connsiteX0" fmla="*/ 71362 w 3316112"/>
                  <a:gd name="connsiteY0" fmla="*/ 1154306 h 2791195"/>
                  <a:gd name="connsiteX1" fmla="*/ 127807 w 3316112"/>
                  <a:gd name="connsiteY1" fmla="*/ 1131728 h 2791195"/>
                  <a:gd name="connsiteX2" fmla="*/ 410029 w 3316112"/>
                  <a:gd name="connsiteY2" fmla="*/ 1176884 h 2791195"/>
                  <a:gd name="connsiteX3" fmla="*/ 489051 w 3316112"/>
                  <a:gd name="connsiteY3" fmla="*/ 1188173 h 2791195"/>
                  <a:gd name="connsiteX4" fmla="*/ 556785 w 3316112"/>
                  <a:gd name="connsiteY4" fmla="*/ 1222039 h 2791195"/>
                  <a:gd name="connsiteX5" fmla="*/ 793851 w 3316112"/>
                  <a:gd name="connsiteY5" fmla="*/ 1267195 h 2791195"/>
                  <a:gd name="connsiteX6" fmla="*/ 805140 w 3316112"/>
                  <a:gd name="connsiteY6" fmla="*/ 1301062 h 2791195"/>
                  <a:gd name="connsiteX7" fmla="*/ 997051 w 3316112"/>
                  <a:gd name="connsiteY7" fmla="*/ 1312350 h 2791195"/>
                  <a:gd name="connsiteX8" fmla="*/ 1030918 w 3316112"/>
                  <a:gd name="connsiteY8" fmla="*/ 1323639 h 2791195"/>
                  <a:gd name="connsiteX9" fmla="*/ 1166385 w 3316112"/>
                  <a:gd name="connsiteY9" fmla="*/ 1346217 h 2791195"/>
                  <a:gd name="connsiteX10" fmla="*/ 1505051 w 3316112"/>
                  <a:gd name="connsiteY10" fmla="*/ 1323639 h 2791195"/>
                  <a:gd name="connsiteX11" fmla="*/ 1561496 w 3316112"/>
                  <a:gd name="connsiteY11" fmla="*/ 1312350 h 2791195"/>
                  <a:gd name="connsiteX12" fmla="*/ 1572785 w 3316112"/>
                  <a:gd name="connsiteY12" fmla="*/ 1233328 h 2791195"/>
                  <a:gd name="connsiteX13" fmla="*/ 1505051 w 3316112"/>
                  <a:gd name="connsiteY13" fmla="*/ 1086573 h 2791195"/>
                  <a:gd name="connsiteX14" fmla="*/ 1471185 w 3316112"/>
                  <a:gd name="connsiteY14" fmla="*/ 1075284 h 2791195"/>
                  <a:gd name="connsiteX15" fmla="*/ 1426029 w 3316112"/>
                  <a:gd name="connsiteY15" fmla="*/ 973684 h 2791195"/>
                  <a:gd name="connsiteX16" fmla="*/ 1380874 w 3316112"/>
                  <a:gd name="connsiteY16" fmla="*/ 928528 h 2791195"/>
                  <a:gd name="connsiteX17" fmla="*/ 1347007 w 3316112"/>
                  <a:gd name="connsiteY17" fmla="*/ 894662 h 2791195"/>
                  <a:gd name="connsiteX18" fmla="*/ 1290562 w 3316112"/>
                  <a:gd name="connsiteY18" fmla="*/ 826928 h 2791195"/>
                  <a:gd name="connsiteX19" fmla="*/ 1279274 w 3316112"/>
                  <a:gd name="connsiteY19" fmla="*/ 793062 h 2791195"/>
                  <a:gd name="connsiteX20" fmla="*/ 1222829 w 3316112"/>
                  <a:gd name="connsiteY20" fmla="*/ 725328 h 2791195"/>
                  <a:gd name="connsiteX21" fmla="*/ 1211540 w 3316112"/>
                  <a:gd name="connsiteY21" fmla="*/ 691462 h 2791195"/>
                  <a:gd name="connsiteX22" fmla="*/ 1166385 w 3316112"/>
                  <a:gd name="connsiteY22" fmla="*/ 680173 h 2791195"/>
                  <a:gd name="connsiteX23" fmla="*/ 1132518 w 3316112"/>
                  <a:gd name="connsiteY23" fmla="*/ 646306 h 2791195"/>
                  <a:gd name="connsiteX24" fmla="*/ 1053496 w 3316112"/>
                  <a:gd name="connsiteY24" fmla="*/ 623728 h 2791195"/>
                  <a:gd name="connsiteX25" fmla="*/ 1008340 w 3316112"/>
                  <a:gd name="connsiteY25" fmla="*/ 578573 h 2791195"/>
                  <a:gd name="connsiteX26" fmla="*/ 895451 w 3316112"/>
                  <a:gd name="connsiteY26" fmla="*/ 522128 h 2791195"/>
                  <a:gd name="connsiteX27" fmla="*/ 839007 w 3316112"/>
                  <a:gd name="connsiteY27" fmla="*/ 499550 h 2791195"/>
                  <a:gd name="connsiteX28" fmla="*/ 805140 w 3316112"/>
                  <a:gd name="connsiteY28" fmla="*/ 476973 h 2791195"/>
                  <a:gd name="connsiteX29" fmla="*/ 759985 w 3316112"/>
                  <a:gd name="connsiteY29" fmla="*/ 443106 h 2791195"/>
                  <a:gd name="connsiteX30" fmla="*/ 703540 w 3316112"/>
                  <a:gd name="connsiteY30" fmla="*/ 431817 h 2791195"/>
                  <a:gd name="connsiteX31" fmla="*/ 680962 w 3316112"/>
                  <a:gd name="connsiteY31" fmla="*/ 386662 h 2791195"/>
                  <a:gd name="connsiteX32" fmla="*/ 669674 w 3316112"/>
                  <a:gd name="connsiteY32" fmla="*/ 307639 h 2791195"/>
                  <a:gd name="connsiteX33" fmla="*/ 635807 w 3316112"/>
                  <a:gd name="connsiteY33" fmla="*/ 273773 h 2791195"/>
                  <a:gd name="connsiteX34" fmla="*/ 613229 w 3316112"/>
                  <a:gd name="connsiteY34" fmla="*/ 228617 h 2791195"/>
                  <a:gd name="connsiteX35" fmla="*/ 545496 w 3316112"/>
                  <a:gd name="connsiteY35" fmla="*/ 127017 h 2791195"/>
                  <a:gd name="connsiteX36" fmla="*/ 466474 w 3316112"/>
                  <a:gd name="connsiteY36" fmla="*/ 115728 h 2791195"/>
                  <a:gd name="connsiteX37" fmla="*/ 421318 w 3316112"/>
                  <a:gd name="connsiteY37" fmla="*/ 104439 h 2791195"/>
                  <a:gd name="connsiteX38" fmla="*/ 319718 w 3316112"/>
                  <a:gd name="connsiteY38" fmla="*/ 81862 h 2791195"/>
                  <a:gd name="connsiteX39" fmla="*/ 251985 w 3316112"/>
                  <a:gd name="connsiteY39" fmla="*/ 47995 h 2791195"/>
                  <a:gd name="connsiteX40" fmla="*/ 218118 w 3316112"/>
                  <a:gd name="connsiteY40" fmla="*/ 25417 h 2791195"/>
                  <a:gd name="connsiteX41" fmla="*/ 285851 w 3316112"/>
                  <a:gd name="connsiteY41" fmla="*/ 47995 h 2791195"/>
                  <a:gd name="connsiteX42" fmla="*/ 319718 w 3316112"/>
                  <a:gd name="connsiteY42" fmla="*/ 59284 h 2791195"/>
                  <a:gd name="connsiteX43" fmla="*/ 703540 w 3316112"/>
                  <a:gd name="connsiteY43" fmla="*/ 70573 h 2791195"/>
                  <a:gd name="connsiteX44" fmla="*/ 861585 w 3316112"/>
                  <a:gd name="connsiteY44" fmla="*/ 59284 h 2791195"/>
                  <a:gd name="connsiteX45" fmla="*/ 1603425 w 3316112"/>
                  <a:gd name="connsiteY45" fmla="*/ 27433 h 2791195"/>
                  <a:gd name="connsiteX46" fmla="*/ 1684464 w 3316112"/>
                  <a:gd name="connsiteY46" fmla="*/ 53235 h 2791195"/>
                  <a:gd name="connsiteX47" fmla="*/ 1887261 w 3316112"/>
                  <a:gd name="connsiteY47" fmla="*/ 4049 h 2791195"/>
                  <a:gd name="connsiteX48" fmla="*/ 2287614 w 3316112"/>
                  <a:gd name="connsiteY48" fmla="*/ 22191 h 2791195"/>
                  <a:gd name="connsiteX49" fmla="*/ 2758118 w 3316112"/>
                  <a:gd name="connsiteY49" fmla="*/ 18966 h 2791195"/>
                  <a:gd name="connsiteX50" fmla="*/ 2898019 w 3316112"/>
                  <a:gd name="connsiteY50" fmla="*/ 30659 h 2791195"/>
                  <a:gd name="connsiteX51" fmla="*/ 3284665 w 3316112"/>
                  <a:gd name="connsiteY51" fmla="*/ 62912 h 2791195"/>
                  <a:gd name="connsiteX52" fmla="*/ 3316112 w 3316112"/>
                  <a:gd name="connsiteY52" fmla="*/ 183058 h 2791195"/>
                  <a:gd name="connsiteX53" fmla="*/ 3285470 w 3316112"/>
                  <a:gd name="connsiteY53" fmla="*/ 368116 h 2791195"/>
                  <a:gd name="connsiteX54" fmla="*/ 3230639 w 3316112"/>
                  <a:gd name="connsiteY54" fmla="*/ 595910 h 2791195"/>
                  <a:gd name="connsiteX55" fmla="*/ 3216528 w 3316112"/>
                  <a:gd name="connsiteY55" fmla="*/ 789434 h 2791195"/>
                  <a:gd name="connsiteX56" fmla="*/ 3185080 w 3316112"/>
                  <a:gd name="connsiteY56" fmla="*/ 928528 h 2791195"/>
                  <a:gd name="connsiteX57" fmla="*/ 3134683 w 3316112"/>
                  <a:gd name="connsiteY57" fmla="*/ 1024080 h 2791195"/>
                  <a:gd name="connsiteX58" fmla="*/ 3096785 w 3316112"/>
                  <a:gd name="connsiteY58" fmla="*/ 1097862 h 2791195"/>
                  <a:gd name="connsiteX59" fmla="*/ 3085496 w 3316112"/>
                  <a:gd name="connsiteY59" fmla="*/ 1131728 h 2791195"/>
                  <a:gd name="connsiteX60" fmla="*/ 3062918 w 3316112"/>
                  <a:gd name="connsiteY60" fmla="*/ 1165595 h 2791195"/>
                  <a:gd name="connsiteX61" fmla="*/ 3051629 w 3316112"/>
                  <a:gd name="connsiteY61" fmla="*/ 1199462 h 2791195"/>
                  <a:gd name="connsiteX62" fmla="*/ 3006474 w 3316112"/>
                  <a:gd name="connsiteY62" fmla="*/ 1244617 h 2791195"/>
                  <a:gd name="connsiteX63" fmla="*/ 2972607 w 3316112"/>
                  <a:gd name="connsiteY63" fmla="*/ 1312350 h 2791195"/>
                  <a:gd name="connsiteX64" fmla="*/ 2961318 w 3316112"/>
                  <a:gd name="connsiteY64" fmla="*/ 1346217 h 2791195"/>
                  <a:gd name="connsiteX65" fmla="*/ 2938740 w 3316112"/>
                  <a:gd name="connsiteY65" fmla="*/ 1391373 h 2791195"/>
                  <a:gd name="connsiteX66" fmla="*/ 2927451 w 3316112"/>
                  <a:gd name="connsiteY66" fmla="*/ 1515550 h 2791195"/>
                  <a:gd name="connsiteX67" fmla="*/ 2904874 w 3316112"/>
                  <a:gd name="connsiteY67" fmla="*/ 1560706 h 2791195"/>
                  <a:gd name="connsiteX68" fmla="*/ 2893585 w 3316112"/>
                  <a:gd name="connsiteY68" fmla="*/ 1594573 h 2791195"/>
                  <a:gd name="connsiteX69" fmla="*/ 2871007 w 3316112"/>
                  <a:gd name="connsiteY69" fmla="*/ 1786484 h 2791195"/>
                  <a:gd name="connsiteX70" fmla="*/ 2859718 w 3316112"/>
                  <a:gd name="connsiteY70" fmla="*/ 1842928 h 2791195"/>
                  <a:gd name="connsiteX71" fmla="*/ 2837140 w 3316112"/>
                  <a:gd name="connsiteY71" fmla="*/ 1876795 h 2791195"/>
                  <a:gd name="connsiteX72" fmla="*/ 2791985 w 3316112"/>
                  <a:gd name="connsiteY72" fmla="*/ 2034839 h 2791195"/>
                  <a:gd name="connsiteX73" fmla="*/ 2758118 w 3316112"/>
                  <a:gd name="connsiteY73" fmla="*/ 2068706 h 2791195"/>
                  <a:gd name="connsiteX74" fmla="*/ 2769407 w 3316112"/>
                  <a:gd name="connsiteY74" fmla="*/ 2113862 h 2791195"/>
                  <a:gd name="connsiteX75" fmla="*/ 2780696 w 3316112"/>
                  <a:gd name="connsiteY75" fmla="*/ 2147728 h 2791195"/>
                  <a:gd name="connsiteX76" fmla="*/ 2769407 w 3316112"/>
                  <a:gd name="connsiteY76" fmla="*/ 2215462 h 2791195"/>
                  <a:gd name="connsiteX77" fmla="*/ 2758118 w 3316112"/>
                  <a:gd name="connsiteY77" fmla="*/ 2249328 h 2791195"/>
                  <a:gd name="connsiteX78" fmla="*/ 2724251 w 3316112"/>
                  <a:gd name="connsiteY78" fmla="*/ 2271906 h 2791195"/>
                  <a:gd name="connsiteX79" fmla="*/ 2679096 w 3316112"/>
                  <a:gd name="connsiteY79" fmla="*/ 2497684 h 2791195"/>
                  <a:gd name="connsiteX80" fmla="*/ 2645229 w 3316112"/>
                  <a:gd name="connsiteY80" fmla="*/ 2554128 h 2791195"/>
                  <a:gd name="connsiteX81" fmla="*/ 2633940 w 3316112"/>
                  <a:gd name="connsiteY81" fmla="*/ 2633150 h 2791195"/>
                  <a:gd name="connsiteX82" fmla="*/ 2622651 w 3316112"/>
                  <a:gd name="connsiteY82" fmla="*/ 2667017 h 2791195"/>
                  <a:gd name="connsiteX83" fmla="*/ 2588785 w 3316112"/>
                  <a:gd name="connsiteY83" fmla="*/ 2678306 h 2791195"/>
                  <a:gd name="connsiteX84" fmla="*/ 2543629 w 3316112"/>
                  <a:gd name="connsiteY84" fmla="*/ 2723462 h 2791195"/>
                  <a:gd name="connsiteX85" fmla="*/ 2588785 w 3316112"/>
                  <a:gd name="connsiteY85" fmla="*/ 2746039 h 2791195"/>
                  <a:gd name="connsiteX86" fmla="*/ 2600074 w 3316112"/>
                  <a:gd name="connsiteY86" fmla="*/ 2779906 h 2791195"/>
                  <a:gd name="connsiteX87" fmla="*/ 2645229 w 3316112"/>
                  <a:gd name="connsiteY87" fmla="*/ 2791195 h 2791195"/>
                  <a:gd name="connsiteX88" fmla="*/ 2588785 w 3316112"/>
                  <a:gd name="connsiteY88" fmla="*/ 2779906 h 2791195"/>
                  <a:gd name="connsiteX89" fmla="*/ 2577496 w 3316112"/>
                  <a:gd name="connsiteY89" fmla="*/ 2734750 h 2791195"/>
                  <a:gd name="connsiteX90" fmla="*/ 2475896 w 3316112"/>
                  <a:gd name="connsiteY90" fmla="*/ 2655728 h 2791195"/>
                  <a:gd name="connsiteX91" fmla="*/ 2430740 w 3316112"/>
                  <a:gd name="connsiteY91" fmla="*/ 2599284 h 2791195"/>
                  <a:gd name="connsiteX92" fmla="*/ 2408162 w 3316112"/>
                  <a:gd name="connsiteY92" fmla="*/ 2565417 h 2791195"/>
                  <a:gd name="connsiteX93" fmla="*/ 2306562 w 3316112"/>
                  <a:gd name="connsiteY93" fmla="*/ 2520262 h 2791195"/>
                  <a:gd name="connsiteX94" fmla="*/ 2204962 w 3316112"/>
                  <a:gd name="connsiteY94" fmla="*/ 2452528 h 2791195"/>
                  <a:gd name="connsiteX95" fmla="*/ 2148518 w 3316112"/>
                  <a:gd name="connsiteY95" fmla="*/ 2418662 h 2791195"/>
                  <a:gd name="connsiteX96" fmla="*/ 1945318 w 3316112"/>
                  <a:gd name="connsiteY96" fmla="*/ 2396084 h 2791195"/>
                  <a:gd name="connsiteX97" fmla="*/ 1855007 w 3316112"/>
                  <a:gd name="connsiteY97" fmla="*/ 2373506 h 2791195"/>
                  <a:gd name="connsiteX98" fmla="*/ 1764696 w 3316112"/>
                  <a:gd name="connsiteY98" fmla="*/ 2339639 h 2791195"/>
                  <a:gd name="connsiteX99" fmla="*/ 1719540 w 3316112"/>
                  <a:gd name="connsiteY99" fmla="*/ 2328350 h 2791195"/>
                  <a:gd name="connsiteX100" fmla="*/ 1685674 w 3316112"/>
                  <a:gd name="connsiteY100" fmla="*/ 2305773 h 2791195"/>
                  <a:gd name="connsiteX101" fmla="*/ 1617940 w 3316112"/>
                  <a:gd name="connsiteY101" fmla="*/ 2204173 h 2791195"/>
                  <a:gd name="connsiteX102" fmla="*/ 1561495 w 3316112"/>
                  <a:gd name="connsiteY102" fmla="*/ 2091284 h 2791195"/>
                  <a:gd name="connsiteX103" fmla="*/ 1452236 w 3316112"/>
                  <a:gd name="connsiteY103" fmla="*/ 1937271 h 2791195"/>
                  <a:gd name="connsiteX104" fmla="*/ 1188962 w 3316112"/>
                  <a:gd name="connsiteY104" fmla="*/ 1854217 h 2791195"/>
                  <a:gd name="connsiteX105" fmla="*/ 933350 w 3316112"/>
                  <a:gd name="connsiteY105" fmla="*/ 1805030 h 2791195"/>
                  <a:gd name="connsiteX106" fmla="*/ 805140 w 3316112"/>
                  <a:gd name="connsiteY106" fmla="*/ 1752617 h 2791195"/>
                  <a:gd name="connsiteX107" fmla="*/ 613229 w 3316112"/>
                  <a:gd name="connsiteY107" fmla="*/ 1718750 h 2791195"/>
                  <a:gd name="connsiteX108" fmla="*/ 489051 w 3316112"/>
                  <a:gd name="connsiteY108" fmla="*/ 1684884 h 2791195"/>
                  <a:gd name="connsiteX109" fmla="*/ 184251 w 3316112"/>
                  <a:gd name="connsiteY109" fmla="*/ 1651017 h 2791195"/>
                  <a:gd name="connsiteX110" fmla="*/ 0 w 3316112"/>
                  <a:gd name="connsiteY110" fmla="*/ 1525227 h 2791195"/>
                  <a:gd name="connsiteX0" fmla="*/ 71362 w 3316112"/>
                  <a:gd name="connsiteY0" fmla="*/ 1154306 h 2792581"/>
                  <a:gd name="connsiteX1" fmla="*/ 127807 w 3316112"/>
                  <a:gd name="connsiteY1" fmla="*/ 1131728 h 2792581"/>
                  <a:gd name="connsiteX2" fmla="*/ 410029 w 3316112"/>
                  <a:gd name="connsiteY2" fmla="*/ 1176884 h 2792581"/>
                  <a:gd name="connsiteX3" fmla="*/ 489051 w 3316112"/>
                  <a:gd name="connsiteY3" fmla="*/ 1188173 h 2792581"/>
                  <a:gd name="connsiteX4" fmla="*/ 556785 w 3316112"/>
                  <a:gd name="connsiteY4" fmla="*/ 1222039 h 2792581"/>
                  <a:gd name="connsiteX5" fmla="*/ 793851 w 3316112"/>
                  <a:gd name="connsiteY5" fmla="*/ 1267195 h 2792581"/>
                  <a:gd name="connsiteX6" fmla="*/ 805140 w 3316112"/>
                  <a:gd name="connsiteY6" fmla="*/ 1301062 h 2792581"/>
                  <a:gd name="connsiteX7" fmla="*/ 997051 w 3316112"/>
                  <a:gd name="connsiteY7" fmla="*/ 1312350 h 2792581"/>
                  <a:gd name="connsiteX8" fmla="*/ 1030918 w 3316112"/>
                  <a:gd name="connsiteY8" fmla="*/ 1323639 h 2792581"/>
                  <a:gd name="connsiteX9" fmla="*/ 1166385 w 3316112"/>
                  <a:gd name="connsiteY9" fmla="*/ 1346217 h 2792581"/>
                  <a:gd name="connsiteX10" fmla="*/ 1505051 w 3316112"/>
                  <a:gd name="connsiteY10" fmla="*/ 1323639 h 2792581"/>
                  <a:gd name="connsiteX11" fmla="*/ 1561496 w 3316112"/>
                  <a:gd name="connsiteY11" fmla="*/ 1312350 h 2792581"/>
                  <a:gd name="connsiteX12" fmla="*/ 1572785 w 3316112"/>
                  <a:gd name="connsiteY12" fmla="*/ 1233328 h 2792581"/>
                  <a:gd name="connsiteX13" fmla="*/ 1505051 w 3316112"/>
                  <a:gd name="connsiteY13" fmla="*/ 1086573 h 2792581"/>
                  <a:gd name="connsiteX14" fmla="*/ 1471185 w 3316112"/>
                  <a:gd name="connsiteY14" fmla="*/ 1075284 h 2792581"/>
                  <a:gd name="connsiteX15" fmla="*/ 1426029 w 3316112"/>
                  <a:gd name="connsiteY15" fmla="*/ 973684 h 2792581"/>
                  <a:gd name="connsiteX16" fmla="*/ 1380874 w 3316112"/>
                  <a:gd name="connsiteY16" fmla="*/ 928528 h 2792581"/>
                  <a:gd name="connsiteX17" fmla="*/ 1347007 w 3316112"/>
                  <a:gd name="connsiteY17" fmla="*/ 894662 h 2792581"/>
                  <a:gd name="connsiteX18" fmla="*/ 1290562 w 3316112"/>
                  <a:gd name="connsiteY18" fmla="*/ 826928 h 2792581"/>
                  <a:gd name="connsiteX19" fmla="*/ 1279274 w 3316112"/>
                  <a:gd name="connsiteY19" fmla="*/ 793062 h 2792581"/>
                  <a:gd name="connsiteX20" fmla="*/ 1222829 w 3316112"/>
                  <a:gd name="connsiteY20" fmla="*/ 725328 h 2792581"/>
                  <a:gd name="connsiteX21" fmla="*/ 1211540 w 3316112"/>
                  <a:gd name="connsiteY21" fmla="*/ 691462 h 2792581"/>
                  <a:gd name="connsiteX22" fmla="*/ 1166385 w 3316112"/>
                  <a:gd name="connsiteY22" fmla="*/ 680173 h 2792581"/>
                  <a:gd name="connsiteX23" fmla="*/ 1132518 w 3316112"/>
                  <a:gd name="connsiteY23" fmla="*/ 646306 h 2792581"/>
                  <a:gd name="connsiteX24" fmla="*/ 1053496 w 3316112"/>
                  <a:gd name="connsiteY24" fmla="*/ 623728 h 2792581"/>
                  <a:gd name="connsiteX25" fmla="*/ 1008340 w 3316112"/>
                  <a:gd name="connsiteY25" fmla="*/ 578573 h 2792581"/>
                  <a:gd name="connsiteX26" fmla="*/ 895451 w 3316112"/>
                  <a:gd name="connsiteY26" fmla="*/ 522128 h 2792581"/>
                  <a:gd name="connsiteX27" fmla="*/ 839007 w 3316112"/>
                  <a:gd name="connsiteY27" fmla="*/ 499550 h 2792581"/>
                  <a:gd name="connsiteX28" fmla="*/ 805140 w 3316112"/>
                  <a:gd name="connsiteY28" fmla="*/ 476973 h 2792581"/>
                  <a:gd name="connsiteX29" fmla="*/ 759985 w 3316112"/>
                  <a:gd name="connsiteY29" fmla="*/ 443106 h 2792581"/>
                  <a:gd name="connsiteX30" fmla="*/ 703540 w 3316112"/>
                  <a:gd name="connsiteY30" fmla="*/ 431817 h 2792581"/>
                  <a:gd name="connsiteX31" fmla="*/ 680962 w 3316112"/>
                  <a:gd name="connsiteY31" fmla="*/ 386662 h 2792581"/>
                  <a:gd name="connsiteX32" fmla="*/ 669674 w 3316112"/>
                  <a:gd name="connsiteY32" fmla="*/ 307639 h 2792581"/>
                  <a:gd name="connsiteX33" fmla="*/ 635807 w 3316112"/>
                  <a:gd name="connsiteY33" fmla="*/ 273773 h 2792581"/>
                  <a:gd name="connsiteX34" fmla="*/ 613229 w 3316112"/>
                  <a:gd name="connsiteY34" fmla="*/ 228617 h 2792581"/>
                  <a:gd name="connsiteX35" fmla="*/ 545496 w 3316112"/>
                  <a:gd name="connsiteY35" fmla="*/ 127017 h 2792581"/>
                  <a:gd name="connsiteX36" fmla="*/ 466474 w 3316112"/>
                  <a:gd name="connsiteY36" fmla="*/ 115728 h 2792581"/>
                  <a:gd name="connsiteX37" fmla="*/ 421318 w 3316112"/>
                  <a:gd name="connsiteY37" fmla="*/ 104439 h 2792581"/>
                  <a:gd name="connsiteX38" fmla="*/ 319718 w 3316112"/>
                  <a:gd name="connsiteY38" fmla="*/ 81862 h 2792581"/>
                  <a:gd name="connsiteX39" fmla="*/ 251985 w 3316112"/>
                  <a:gd name="connsiteY39" fmla="*/ 47995 h 2792581"/>
                  <a:gd name="connsiteX40" fmla="*/ 218118 w 3316112"/>
                  <a:gd name="connsiteY40" fmla="*/ 25417 h 2792581"/>
                  <a:gd name="connsiteX41" fmla="*/ 285851 w 3316112"/>
                  <a:gd name="connsiteY41" fmla="*/ 47995 h 2792581"/>
                  <a:gd name="connsiteX42" fmla="*/ 319718 w 3316112"/>
                  <a:gd name="connsiteY42" fmla="*/ 59284 h 2792581"/>
                  <a:gd name="connsiteX43" fmla="*/ 703540 w 3316112"/>
                  <a:gd name="connsiteY43" fmla="*/ 70573 h 2792581"/>
                  <a:gd name="connsiteX44" fmla="*/ 861585 w 3316112"/>
                  <a:gd name="connsiteY44" fmla="*/ 59284 h 2792581"/>
                  <a:gd name="connsiteX45" fmla="*/ 1603425 w 3316112"/>
                  <a:gd name="connsiteY45" fmla="*/ 27433 h 2792581"/>
                  <a:gd name="connsiteX46" fmla="*/ 1684464 w 3316112"/>
                  <a:gd name="connsiteY46" fmla="*/ 53235 h 2792581"/>
                  <a:gd name="connsiteX47" fmla="*/ 1887261 w 3316112"/>
                  <a:gd name="connsiteY47" fmla="*/ 4049 h 2792581"/>
                  <a:gd name="connsiteX48" fmla="*/ 2287614 w 3316112"/>
                  <a:gd name="connsiteY48" fmla="*/ 22191 h 2792581"/>
                  <a:gd name="connsiteX49" fmla="*/ 2758118 w 3316112"/>
                  <a:gd name="connsiteY49" fmla="*/ 18966 h 2792581"/>
                  <a:gd name="connsiteX50" fmla="*/ 2898019 w 3316112"/>
                  <a:gd name="connsiteY50" fmla="*/ 30659 h 2792581"/>
                  <a:gd name="connsiteX51" fmla="*/ 3284665 w 3316112"/>
                  <a:gd name="connsiteY51" fmla="*/ 62912 h 2792581"/>
                  <a:gd name="connsiteX52" fmla="*/ 3316112 w 3316112"/>
                  <a:gd name="connsiteY52" fmla="*/ 183058 h 2792581"/>
                  <a:gd name="connsiteX53" fmla="*/ 3285470 w 3316112"/>
                  <a:gd name="connsiteY53" fmla="*/ 368116 h 2792581"/>
                  <a:gd name="connsiteX54" fmla="*/ 3230639 w 3316112"/>
                  <a:gd name="connsiteY54" fmla="*/ 595910 h 2792581"/>
                  <a:gd name="connsiteX55" fmla="*/ 3216528 w 3316112"/>
                  <a:gd name="connsiteY55" fmla="*/ 789434 h 2792581"/>
                  <a:gd name="connsiteX56" fmla="*/ 3185080 w 3316112"/>
                  <a:gd name="connsiteY56" fmla="*/ 928528 h 2792581"/>
                  <a:gd name="connsiteX57" fmla="*/ 3134683 w 3316112"/>
                  <a:gd name="connsiteY57" fmla="*/ 1024080 h 2792581"/>
                  <a:gd name="connsiteX58" fmla="*/ 3096785 w 3316112"/>
                  <a:gd name="connsiteY58" fmla="*/ 1097862 h 2792581"/>
                  <a:gd name="connsiteX59" fmla="*/ 3085496 w 3316112"/>
                  <a:gd name="connsiteY59" fmla="*/ 1131728 h 2792581"/>
                  <a:gd name="connsiteX60" fmla="*/ 3062918 w 3316112"/>
                  <a:gd name="connsiteY60" fmla="*/ 1165595 h 2792581"/>
                  <a:gd name="connsiteX61" fmla="*/ 3051629 w 3316112"/>
                  <a:gd name="connsiteY61" fmla="*/ 1199462 h 2792581"/>
                  <a:gd name="connsiteX62" fmla="*/ 3006474 w 3316112"/>
                  <a:gd name="connsiteY62" fmla="*/ 1244617 h 2792581"/>
                  <a:gd name="connsiteX63" fmla="*/ 2972607 w 3316112"/>
                  <a:gd name="connsiteY63" fmla="*/ 1312350 h 2792581"/>
                  <a:gd name="connsiteX64" fmla="*/ 2961318 w 3316112"/>
                  <a:gd name="connsiteY64" fmla="*/ 1346217 h 2792581"/>
                  <a:gd name="connsiteX65" fmla="*/ 2938740 w 3316112"/>
                  <a:gd name="connsiteY65" fmla="*/ 1391373 h 2792581"/>
                  <a:gd name="connsiteX66" fmla="*/ 2927451 w 3316112"/>
                  <a:gd name="connsiteY66" fmla="*/ 1515550 h 2792581"/>
                  <a:gd name="connsiteX67" fmla="*/ 2904874 w 3316112"/>
                  <a:gd name="connsiteY67" fmla="*/ 1560706 h 2792581"/>
                  <a:gd name="connsiteX68" fmla="*/ 2893585 w 3316112"/>
                  <a:gd name="connsiteY68" fmla="*/ 1594573 h 2792581"/>
                  <a:gd name="connsiteX69" fmla="*/ 2871007 w 3316112"/>
                  <a:gd name="connsiteY69" fmla="*/ 1786484 h 2792581"/>
                  <a:gd name="connsiteX70" fmla="*/ 2859718 w 3316112"/>
                  <a:gd name="connsiteY70" fmla="*/ 1842928 h 2792581"/>
                  <a:gd name="connsiteX71" fmla="*/ 2837140 w 3316112"/>
                  <a:gd name="connsiteY71" fmla="*/ 1876795 h 2792581"/>
                  <a:gd name="connsiteX72" fmla="*/ 2791985 w 3316112"/>
                  <a:gd name="connsiteY72" fmla="*/ 2034839 h 2792581"/>
                  <a:gd name="connsiteX73" fmla="*/ 2758118 w 3316112"/>
                  <a:gd name="connsiteY73" fmla="*/ 2068706 h 2792581"/>
                  <a:gd name="connsiteX74" fmla="*/ 2769407 w 3316112"/>
                  <a:gd name="connsiteY74" fmla="*/ 2113862 h 2792581"/>
                  <a:gd name="connsiteX75" fmla="*/ 2780696 w 3316112"/>
                  <a:gd name="connsiteY75" fmla="*/ 2147728 h 2792581"/>
                  <a:gd name="connsiteX76" fmla="*/ 2769407 w 3316112"/>
                  <a:gd name="connsiteY76" fmla="*/ 2215462 h 2792581"/>
                  <a:gd name="connsiteX77" fmla="*/ 2758118 w 3316112"/>
                  <a:gd name="connsiteY77" fmla="*/ 2249328 h 2792581"/>
                  <a:gd name="connsiteX78" fmla="*/ 2724251 w 3316112"/>
                  <a:gd name="connsiteY78" fmla="*/ 2271906 h 2792581"/>
                  <a:gd name="connsiteX79" fmla="*/ 2679096 w 3316112"/>
                  <a:gd name="connsiteY79" fmla="*/ 2497684 h 2792581"/>
                  <a:gd name="connsiteX80" fmla="*/ 2645229 w 3316112"/>
                  <a:gd name="connsiteY80" fmla="*/ 2554128 h 2792581"/>
                  <a:gd name="connsiteX81" fmla="*/ 2633940 w 3316112"/>
                  <a:gd name="connsiteY81" fmla="*/ 2633150 h 2792581"/>
                  <a:gd name="connsiteX82" fmla="*/ 2622651 w 3316112"/>
                  <a:gd name="connsiteY82" fmla="*/ 2667017 h 2792581"/>
                  <a:gd name="connsiteX83" fmla="*/ 2588785 w 3316112"/>
                  <a:gd name="connsiteY83" fmla="*/ 2678306 h 2792581"/>
                  <a:gd name="connsiteX84" fmla="*/ 2543629 w 3316112"/>
                  <a:gd name="connsiteY84" fmla="*/ 2723462 h 2792581"/>
                  <a:gd name="connsiteX85" fmla="*/ 2588785 w 3316112"/>
                  <a:gd name="connsiteY85" fmla="*/ 2746039 h 2792581"/>
                  <a:gd name="connsiteX86" fmla="*/ 2645229 w 3316112"/>
                  <a:gd name="connsiteY86" fmla="*/ 2791195 h 2792581"/>
                  <a:gd name="connsiteX87" fmla="*/ 2588785 w 3316112"/>
                  <a:gd name="connsiteY87" fmla="*/ 2779906 h 2792581"/>
                  <a:gd name="connsiteX88" fmla="*/ 2577496 w 3316112"/>
                  <a:gd name="connsiteY88" fmla="*/ 2734750 h 2792581"/>
                  <a:gd name="connsiteX89" fmla="*/ 2475896 w 3316112"/>
                  <a:gd name="connsiteY89" fmla="*/ 2655728 h 2792581"/>
                  <a:gd name="connsiteX90" fmla="*/ 2430740 w 3316112"/>
                  <a:gd name="connsiteY90" fmla="*/ 2599284 h 2792581"/>
                  <a:gd name="connsiteX91" fmla="*/ 2408162 w 3316112"/>
                  <a:gd name="connsiteY91" fmla="*/ 2565417 h 2792581"/>
                  <a:gd name="connsiteX92" fmla="*/ 2306562 w 3316112"/>
                  <a:gd name="connsiteY92" fmla="*/ 2520262 h 2792581"/>
                  <a:gd name="connsiteX93" fmla="*/ 2204962 w 3316112"/>
                  <a:gd name="connsiteY93" fmla="*/ 2452528 h 2792581"/>
                  <a:gd name="connsiteX94" fmla="*/ 2148518 w 3316112"/>
                  <a:gd name="connsiteY94" fmla="*/ 2418662 h 2792581"/>
                  <a:gd name="connsiteX95" fmla="*/ 1945318 w 3316112"/>
                  <a:gd name="connsiteY95" fmla="*/ 2396084 h 2792581"/>
                  <a:gd name="connsiteX96" fmla="*/ 1855007 w 3316112"/>
                  <a:gd name="connsiteY96" fmla="*/ 2373506 h 2792581"/>
                  <a:gd name="connsiteX97" fmla="*/ 1764696 w 3316112"/>
                  <a:gd name="connsiteY97" fmla="*/ 2339639 h 2792581"/>
                  <a:gd name="connsiteX98" fmla="*/ 1719540 w 3316112"/>
                  <a:gd name="connsiteY98" fmla="*/ 2328350 h 2792581"/>
                  <a:gd name="connsiteX99" fmla="*/ 1685674 w 3316112"/>
                  <a:gd name="connsiteY99" fmla="*/ 2305773 h 2792581"/>
                  <a:gd name="connsiteX100" fmla="*/ 1617940 w 3316112"/>
                  <a:gd name="connsiteY100" fmla="*/ 2204173 h 2792581"/>
                  <a:gd name="connsiteX101" fmla="*/ 1561495 w 3316112"/>
                  <a:gd name="connsiteY101" fmla="*/ 2091284 h 2792581"/>
                  <a:gd name="connsiteX102" fmla="*/ 1452236 w 3316112"/>
                  <a:gd name="connsiteY102" fmla="*/ 1937271 h 2792581"/>
                  <a:gd name="connsiteX103" fmla="*/ 1188962 w 3316112"/>
                  <a:gd name="connsiteY103" fmla="*/ 1854217 h 2792581"/>
                  <a:gd name="connsiteX104" fmla="*/ 933350 w 3316112"/>
                  <a:gd name="connsiteY104" fmla="*/ 1805030 h 2792581"/>
                  <a:gd name="connsiteX105" fmla="*/ 805140 w 3316112"/>
                  <a:gd name="connsiteY105" fmla="*/ 1752617 h 2792581"/>
                  <a:gd name="connsiteX106" fmla="*/ 613229 w 3316112"/>
                  <a:gd name="connsiteY106" fmla="*/ 1718750 h 2792581"/>
                  <a:gd name="connsiteX107" fmla="*/ 489051 w 3316112"/>
                  <a:gd name="connsiteY107" fmla="*/ 1684884 h 2792581"/>
                  <a:gd name="connsiteX108" fmla="*/ 184251 w 3316112"/>
                  <a:gd name="connsiteY108" fmla="*/ 1651017 h 2792581"/>
                  <a:gd name="connsiteX109" fmla="*/ 0 w 3316112"/>
                  <a:gd name="connsiteY109" fmla="*/ 1525227 h 2792581"/>
                  <a:gd name="connsiteX0" fmla="*/ 71362 w 3316112"/>
                  <a:gd name="connsiteY0" fmla="*/ 1154306 h 2791266"/>
                  <a:gd name="connsiteX1" fmla="*/ 127807 w 3316112"/>
                  <a:gd name="connsiteY1" fmla="*/ 1131728 h 2791266"/>
                  <a:gd name="connsiteX2" fmla="*/ 410029 w 3316112"/>
                  <a:gd name="connsiteY2" fmla="*/ 1176884 h 2791266"/>
                  <a:gd name="connsiteX3" fmla="*/ 489051 w 3316112"/>
                  <a:gd name="connsiteY3" fmla="*/ 1188173 h 2791266"/>
                  <a:gd name="connsiteX4" fmla="*/ 556785 w 3316112"/>
                  <a:gd name="connsiteY4" fmla="*/ 1222039 h 2791266"/>
                  <a:gd name="connsiteX5" fmla="*/ 793851 w 3316112"/>
                  <a:gd name="connsiteY5" fmla="*/ 1267195 h 2791266"/>
                  <a:gd name="connsiteX6" fmla="*/ 805140 w 3316112"/>
                  <a:gd name="connsiteY6" fmla="*/ 1301062 h 2791266"/>
                  <a:gd name="connsiteX7" fmla="*/ 997051 w 3316112"/>
                  <a:gd name="connsiteY7" fmla="*/ 1312350 h 2791266"/>
                  <a:gd name="connsiteX8" fmla="*/ 1030918 w 3316112"/>
                  <a:gd name="connsiteY8" fmla="*/ 1323639 h 2791266"/>
                  <a:gd name="connsiteX9" fmla="*/ 1166385 w 3316112"/>
                  <a:gd name="connsiteY9" fmla="*/ 1346217 h 2791266"/>
                  <a:gd name="connsiteX10" fmla="*/ 1505051 w 3316112"/>
                  <a:gd name="connsiteY10" fmla="*/ 1323639 h 2791266"/>
                  <a:gd name="connsiteX11" fmla="*/ 1561496 w 3316112"/>
                  <a:gd name="connsiteY11" fmla="*/ 1312350 h 2791266"/>
                  <a:gd name="connsiteX12" fmla="*/ 1572785 w 3316112"/>
                  <a:gd name="connsiteY12" fmla="*/ 1233328 h 2791266"/>
                  <a:gd name="connsiteX13" fmla="*/ 1505051 w 3316112"/>
                  <a:gd name="connsiteY13" fmla="*/ 1086573 h 2791266"/>
                  <a:gd name="connsiteX14" fmla="*/ 1471185 w 3316112"/>
                  <a:gd name="connsiteY14" fmla="*/ 1075284 h 2791266"/>
                  <a:gd name="connsiteX15" fmla="*/ 1426029 w 3316112"/>
                  <a:gd name="connsiteY15" fmla="*/ 973684 h 2791266"/>
                  <a:gd name="connsiteX16" fmla="*/ 1380874 w 3316112"/>
                  <a:gd name="connsiteY16" fmla="*/ 928528 h 2791266"/>
                  <a:gd name="connsiteX17" fmla="*/ 1347007 w 3316112"/>
                  <a:gd name="connsiteY17" fmla="*/ 894662 h 2791266"/>
                  <a:gd name="connsiteX18" fmla="*/ 1290562 w 3316112"/>
                  <a:gd name="connsiteY18" fmla="*/ 826928 h 2791266"/>
                  <a:gd name="connsiteX19" fmla="*/ 1279274 w 3316112"/>
                  <a:gd name="connsiteY19" fmla="*/ 793062 h 2791266"/>
                  <a:gd name="connsiteX20" fmla="*/ 1222829 w 3316112"/>
                  <a:gd name="connsiteY20" fmla="*/ 725328 h 2791266"/>
                  <a:gd name="connsiteX21" fmla="*/ 1211540 w 3316112"/>
                  <a:gd name="connsiteY21" fmla="*/ 691462 h 2791266"/>
                  <a:gd name="connsiteX22" fmla="*/ 1166385 w 3316112"/>
                  <a:gd name="connsiteY22" fmla="*/ 680173 h 2791266"/>
                  <a:gd name="connsiteX23" fmla="*/ 1132518 w 3316112"/>
                  <a:gd name="connsiteY23" fmla="*/ 646306 h 2791266"/>
                  <a:gd name="connsiteX24" fmla="*/ 1053496 w 3316112"/>
                  <a:gd name="connsiteY24" fmla="*/ 623728 h 2791266"/>
                  <a:gd name="connsiteX25" fmla="*/ 1008340 w 3316112"/>
                  <a:gd name="connsiteY25" fmla="*/ 578573 h 2791266"/>
                  <a:gd name="connsiteX26" fmla="*/ 895451 w 3316112"/>
                  <a:gd name="connsiteY26" fmla="*/ 522128 h 2791266"/>
                  <a:gd name="connsiteX27" fmla="*/ 839007 w 3316112"/>
                  <a:gd name="connsiteY27" fmla="*/ 499550 h 2791266"/>
                  <a:gd name="connsiteX28" fmla="*/ 805140 w 3316112"/>
                  <a:gd name="connsiteY28" fmla="*/ 476973 h 2791266"/>
                  <a:gd name="connsiteX29" fmla="*/ 759985 w 3316112"/>
                  <a:gd name="connsiteY29" fmla="*/ 443106 h 2791266"/>
                  <a:gd name="connsiteX30" fmla="*/ 703540 w 3316112"/>
                  <a:gd name="connsiteY30" fmla="*/ 431817 h 2791266"/>
                  <a:gd name="connsiteX31" fmla="*/ 680962 w 3316112"/>
                  <a:gd name="connsiteY31" fmla="*/ 386662 h 2791266"/>
                  <a:gd name="connsiteX32" fmla="*/ 669674 w 3316112"/>
                  <a:gd name="connsiteY32" fmla="*/ 307639 h 2791266"/>
                  <a:gd name="connsiteX33" fmla="*/ 635807 w 3316112"/>
                  <a:gd name="connsiteY33" fmla="*/ 273773 h 2791266"/>
                  <a:gd name="connsiteX34" fmla="*/ 613229 w 3316112"/>
                  <a:gd name="connsiteY34" fmla="*/ 228617 h 2791266"/>
                  <a:gd name="connsiteX35" fmla="*/ 545496 w 3316112"/>
                  <a:gd name="connsiteY35" fmla="*/ 127017 h 2791266"/>
                  <a:gd name="connsiteX36" fmla="*/ 466474 w 3316112"/>
                  <a:gd name="connsiteY36" fmla="*/ 115728 h 2791266"/>
                  <a:gd name="connsiteX37" fmla="*/ 421318 w 3316112"/>
                  <a:gd name="connsiteY37" fmla="*/ 104439 h 2791266"/>
                  <a:gd name="connsiteX38" fmla="*/ 319718 w 3316112"/>
                  <a:gd name="connsiteY38" fmla="*/ 81862 h 2791266"/>
                  <a:gd name="connsiteX39" fmla="*/ 251985 w 3316112"/>
                  <a:gd name="connsiteY39" fmla="*/ 47995 h 2791266"/>
                  <a:gd name="connsiteX40" fmla="*/ 218118 w 3316112"/>
                  <a:gd name="connsiteY40" fmla="*/ 25417 h 2791266"/>
                  <a:gd name="connsiteX41" fmla="*/ 285851 w 3316112"/>
                  <a:gd name="connsiteY41" fmla="*/ 47995 h 2791266"/>
                  <a:gd name="connsiteX42" fmla="*/ 319718 w 3316112"/>
                  <a:gd name="connsiteY42" fmla="*/ 59284 h 2791266"/>
                  <a:gd name="connsiteX43" fmla="*/ 703540 w 3316112"/>
                  <a:gd name="connsiteY43" fmla="*/ 70573 h 2791266"/>
                  <a:gd name="connsiteX44" fmla="*/ 861585 w 3316112"/>
                  <a:gd name="connsiteY44" fmla="*/ 59284 h 2791266"/>
                  <a:gd name="connsiteX45" fmla="*/ 1603425 w 3316112"/>
                  <a:gd name="connsiteY45" fmla="*/ 27433 h 2791266"/>
                  <a:gd name="connsiteX46" fmla="*/ 1684464 w 3316112"/>
                  <a:gd name="connsiteY46" fmla="*/ 53235 h 2791266"/>
                  <a:gd name="connsiteX47" fmla="*/ 1887261 w 3316112"/>
                  <a:gd name="connsiteY47" fmla="*/ 4049 h 2791266"/>
                  <a:gd name="connsiteX48" fmla="*/ 2287614 w 3316112"/>
                  <a:gd name="connsiteY48" fmla="*/ 22191 h 2791266"/>
                  <a:gd name="connsiteX49" fmla="*/ 2758118 w 3316112"/>
                  <a:gd name="connsiteY49" fmla="*/ 18966 h 2791266"/>
                  <a:gd name="connsiteX50" fmla="*/ 2898019 w 3316112"/>
                  <a:gd name="connsiteY50" fmla="*/ 30659 h 2791266"/>
                  <a:gd name="connsiteX51" fmla="*/ 3284665 w 3316112"/>
                  <a:gd name="connsiteY51" fmla="*/ 62912 h 2791266"/>
                  <a:gd name="connsiteX52" fmla="*/ 3316112 w 3316112"/>
                  <a:gd name="connsiteY52" fmla="*/ 183058 h 2791266"/>
                  <a:gd name="connsiteX53" fmla="*/ 3285470 w 3316112"/>
                  <a:gd name="connsiteY53" fmla="*/ 368116 h 2791266"/>
                  <a:gd name="connsiteX54" fmla="*/ 3230639 w 3316112"/>
                  <a:gd name="connsiteY54" fmla="*/ 595910 h 2791266"/>
                  <a:gd name="connsiteX55" fmla="*/ 3216528 w 3316112"/>
                  <a:gd name="connsiteY55" fmla="*/ 789434 h 2791266"/>
                  <a:gd name="connsiteX56" fmla="*/ 3185080 w 3316112"/>
                  <a:gd name="connsiteY56" fmla="*/ 928528 h 2791266"/>
                  <a:gd name="connsiteX57" fmla="*/ 3134683 w 3316112"/>
                  <a:gd name="connsiteY57" fmla="*/ 1024080 h 2791266"/>
                  <a:gd name="connsiteX58" fmla="*/ 3096785 w 3316112"/>
                  <a:gd name="connsiteY58" fmla="*/ 1097862 h 2791266"/>
                  <a:gd name="connsiteX59" fmla="*/ 3085496 w 3316112"/>
                  <a:gd name="connsiteY59" fmla="*/ 1131728 h 2791266"/>
                  <a:gd name="connsiteX60" fmla="*/ 3062918 w 3316112"/>
                  <a:gd name="connsiteY60" fmla="*/ 1165595 h 2791266"/>
                  <a:gd name="connsiteX61" fmla="*/ 3051629 w 3316112"/>
                  <a:gd name="connsiteY61" fmla="*/ 1199462 h 2791266"/>
                  <a:gd name="connsiteX62" fmla="*/ 3006474 w 3316112"/>
                  <a:gd name="connsiteY62" fmla="*/ 1244617 h 2791266"/>
                  <a:gd name="connsiteX63" fmla="*/ 2972607 w 3316112"/>
                  <a:gd name="connsiteY63" fmla="*/ 1312350 h 2791266"/>
                  <a:gd name="connsiteX64" fmla="*/ 2961318 w 3316112"/>
                  <a:gd name="connsiteY64" fmla="*/ 1346217 h 2791266"/>
                  <a:gd name="connsiteX65" fmla="*/ 2938740 w 3316112"/>
                  <a:gd name="connsiteY65" fmla="*/ 1391373 h 2791266"/>
                  <a:gd name="connsiteX66" fmla="*/ 2927451 w 3316112"/>
                  <a:gd name="connsiteY66" fmla="*/ 1515550 h 2791266"/>
                  <a:gd name="connsiteX67" fmla="*/ 2904874 w 3316112"/>
                  <a:gd name="connsiteY67" fmla="*/ 1560706 h 2791266"/>
                  <a:gd name="connsiteX68" fmla="*/ 2893585 w 3316112"/>
                  <a:gd name="connsiteY68" fmla="*/ 1594573 h 2791266"/>
                  <a:gd name="connsiteX69" fmla="*/ 2871007 w 3316112"/>
                  <a:gd name="connsiteY69" fmla="*/ 1786484 h 2791266"/>
                  <a:gd name="connsiteX70" fmla="*/ 2859718 w 3316112"/>
                  <a:gd name="connsiteY70" fmla="*/ 1842928 h 2791266"/>
                  <a:gd name="connsiteX71" fmla="*/ 2837140 w 3316112"/>
                  <a:gd name="connsiteY71" fmla="*/ 1876795 h 2791266"/>
                  <a:gd name="connsiteX72" fmla="*/ 2791985 w 3316112"/>
                  <a:gd name="connsiteY72" fmla="*/ 2034839 h 2791266"/>
                  <a:gd name="connsiteX73" fmla="*/ 2758118 w 3316112"/>
                  <a:gd name="connsiteY73" fmla="*/ 2068706 h 2791266"/>
                  <a:gd name="connsiteX74" fmla="*/ 2769407 w 3316112"/>
                  <a:gd name="connsiteY74" fmla="*/ 2113862 h 2791266"/>
                  <a:gd name="connsiteX75" fmla="*/ 2780696 w 3316112"/>
                  <a:gd name="connsiteY75" fmla="*/ 2147728 h 2791266"/>
                  <a:gd name="connsiteX76" fmla="*/ 2769407 w 3316112"/>
                  <a:gd name="connsiteY76" fmla="*/ 2215462 h 2791266"/>
                  <a:gd name="connsiteX77" fmla="*/ 2758118 w 3316112"/>
                  <a:gd name="connsiteY77" fmla="*/ 2249328 h 2791266"/>
                  <a:gd name="connsiteX78" fmla="*/ 2724251 w 3316112"/>
                  <a:gd name="connsiteY78" fmla="*/ 2271906 h 2791266"/>
                  <a:gd name="connsiteX79" fmla="*/ 2679096 w 3316112"/>
                  <a:gd name="connsiteY79" fmla="*/ 2497684 h 2791266"/>
                  <a:gd name="connsiteX80" fmla="*/ 2645229 w 3316112"/>
                  <a:gd name="connsiteY80" fmla="*/ 2554128 h 2791266"/>
                  <a:gd name="connsiteX81" fmla="*/ 2633940 w 3316112"/>
                  <a:gd name="connsiteY81" fmla="*/ 2633150 h 2791266"/>
                  <a:gd name="connsiteX82" fmla="*/ 2622651 w 3316112"/>
                  <a:gd name="connsiteY82" fmla="*/ 2667017 h 2791266"/>
                  <a:gd name="connsiteX83" fmla="*/ 2588785 w 3316112"/>
                  <a:gd name="connsiteY83" fmla="*/ 2678306 h 2791266"/>
                  <a:gd name="connsiteX84" fmla="*/ 2543629 w 3316112"/>
                  <a:gd name="connsiteY84" fmla="*/ 2723462 h 2791266"/>
                  <a:gd name="connsiteX85" fmla="*/ 2588785 w 3316112"/>
                  <a:gd name="connsiteY85" fmla="*/ 2746039 h 2791266"/>
                  <a:gd name="connsiteX86" fmla="*/ 2645229 w 3316112"/>
                  <a:gd name="connsiteY86" fmla="*/ 2791195 h 2791266"/>
                  <a:gd name="connsiteX87" fmla="*/ 2577496 w 3316112"/>
                  <a:gd name="connsiteY87" fmla="*/ 2734750 h 2791266"/>
                  <a:gd name="connsiteX88" fmla="*/ 2475896 w 3316112"/>
                  <a:gd name="connsiteY88" fmla="*/ 2655728 h 2791266"/>
                  <a:gd name="connsiteX89" fmla="*/ 2430740 w 3316112"/>
                  <a:gd name="connsiteY89" fmla="*/ 2599284 h 2791266"/>
                  <a:gd name="connsiteX90" fmla="*/ 2408162 w 3316112"/>
                  <a:gd name="connsiteY90" fmla="*/ 2565417 h 2791266"/>
                  <a:gd name="connsiteX91" fmla="*/ 2306562 w 3316112"/>
                  <a:gd name="connsiteY91" fmla="*/ 2520262 h 2791266"/>
                  <a:gd name="connsiteX92" fmla="*/ 2204962 w 3316112"/>
                  <a:gd name="connsiteY92" fmla="*/ 2452528 h 2791266"/>
                  <a:gd name="connsiteX93" fmla="*/ 2148518 w 3316112"/>
                  <a:gd name="connsiteY93" fmla="*/ 2418662 h 2791266"/>
                  <a:gd name="connsiteX94" fmla="*/ 1945318 w 3316112"/>
                  <a:gd name="connsiteY94" fmla="*/ 2396084 h 2791266"/>
                  <a:gd name="connsiteX95" fmla="*/ 1855007 w 3316112"/>
                  <a:gd name="connsiteY95" fmla="*/ 2373506 h 2791266"/>
                  <a:gd name="connsiteX96" fmla="*/ 1764696 w 3316112"/>
                  <a:gd name="connsiteY96" fmla="*/ 2339639 h 2791266"/>
                  <a:gd name="connsiteX97" fmla="*/ 1719540 w 3316112"/>
                  <a:gd name="connsiteY97" fmla="*/ 2328350 h 2791266"/>
                  <a:gd name="connsiteX98" fmla="*/ 1685674 w 3316112"/>
                  <a:gd name="connsiteY98" fmla="*/ 2305773 h 2791266"/>
                  <a:gd name="connsiteX99" fmla="*/ 1617940 w 3316112"/>
                  <a:gd name="connsiteY99" fmla="*/ 2204173 h 2791266"/>
                  <a:gd name="connsiteX100" fmla="*/ 1561495 w 3316112"/>
                  <a:gd name="connsiteY100" fmla="*/ 2091284 h 2791266"/>
                  <a:gd name="connsiteX101" fmla="*/ 1452236 w 3316112"/>
                  <a:gd name="connsiteY101" fmla="*/ 1937271 h 2791266"/>
                  <a:gd name="connsiteX102" fmla="*/ 1188962 w 3316112"/>
                  <a:gd name="connsiteY102" fmla="*/ 1854217 h 2791266"/>
                  <a:gd name="connsiteX103" fmla="*/ 933350 w 3316112"/>
                  <a:gd name="connsiteY103" fmla="*/ 1805030 h 2791266"/>
                  <a:gd name="connsiteX104" fmla="*/ 805140 w 3316112"/>
                  <a:gd name="connsiteY104" fmla="*/ 1752617 h 2791266"/>
                  <a:gd name="connsiteX105" fmla="*/ 613229 w 3316112"/>
                  <a:gd name="connsiteY105" fmla="*/ 1718750 h 2791266"/>
                  <a:gd name="connsiteX106" fmla="*/ 489051 w 3316112"/>
                  <a:gd name="connsiteY106" fmla="*/ 1684884 h 2791266"/>
                  <a:gd name="connsiteX107" fmla="*/ 184251 w 3316112"/>
                  <a:gd name="connsiteY107" fmla="*/ 1651017 h 2791266"/>
                  <a:gd name="connsiteX108" fmla="*/ 0 w 3316112"/>
                  <a:gd name="connsiteY108" fmla="*/ 1525227 h 2791266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58118 w 3316112"/>
                  <a:gd name="connsiteY73" fmla="*/ 2068706 h 2747293"/>
                  <a:gd name="connsiteX74" fmla="*/ 2769407 w 3316112"/>
                  <a:gd name="connsiteY74" fmla="*/ 2113862 h 2747293"/>
                  <a:gd name="connsiteX75" fmla="*/ 2780696 w 3316112"/>
                  <a:gd name="connsiteY75" fmla="*/ 2147728 h 2747293"/>
                  <a:gd name="connsiteX76" fmla="*/ 2769407 w 3316112"/>
                  <a:gd name="connsiteY76" fmla="*/ 2215462 h 2747293"/>
                  <a:gd name="connsiteX77" fmla="*/ 2758118 w 3316112"/>
                  <a:gd name="connsiteY77" fmla="*/ 2249328 h 2747293"/>
                  <a:gd name="connsiteX78" fmla="*/ 2724251 w 3316112"/>
                  <a:gd name="connsiteY78" fmla="*/ 2271906 h 2747293"/>
                  <a:gd name="connsiteX79" fmla="*/ 2679096 w 3316112"/>
                  <a:gd name="connsiteY79" fmla="*/ 2497684 h 2747293"/>
                  <a:gd name="connsiteX80" fmla="*/ 2645229 w 3316112"/>
                  <a:gd name="connsiteY80" fmla="*/ 2554128 h 2747293"/>
                  <a:gd name="connsiteX81" fmla="*/ 2633940 w 3316112"/>
                  <a:gd name="connsiteY81" fmla="*/ 2633150 h 2747293"/>
                  <a:gd name="connsiteX82" fmla="*/ 2622651 w 3316112"/>
                  <a:gd name="connsiteY82" fmla="*/ 2667017 h 2747293"/>
                  <a:gd name="connsiteX83" fmla="*/ 2588785 w 3316112"/>
                  <a:gd name="connsiteY83" fmla="*/ 2678306 h 2747293"/>
                  <a:gd name="connsiteX84" fmla="*/ 2543629 w 3316112"/>
                  <a:gd name="connsiteY84" fmla="*/ 2723462 h 2747293"/>
                  <a:gd name="connsiteX85" fmla="*/ 2588785 w 3316112"/>
                  <a:gd name="connsiteY85" fmla="*/ 2746039 h 2747293"/>
                  <a:gd name="connsiteX86" fmla="*/ 2577496 w 3316112"/>
                  <a:gd name="connsiteY86" fmla="*/ 2734750 h 2747293"/>
                  <a:gd name="connsiteX87" fmla="*/ 2475896 w 3316112"/>
                  <a:gd name="connsiteY87" fmla="*/ 2655728 h 2747293"/>
                  <a:gd name="connsiteX88" fmla="*/ 2430740 w 3316112"/>
                  <a:gd name="connsiteY88" fmla="*/ 2599284 h 2747293"/>
                  <a:gd name="connsiteX89" fmla="*/ 2408162 w 3316112"/>
                  <a:gd name="connsiteY89" fmla="*/ 2565417 h 2747293"/>
                  <a:gd name="connsiteX90" fmla="*/ 2306562 w 3316112"/>
                  <a:gd name="connsiteY90" fmla="*/ 2520262 h 2747293"/>
                  <a:gd name="connsiteX91" fmla="*/ 2204962 w 3316112"/>
                  <a:gd name="connsiteY91" fmla="*/ 2452528 h 2747293"/>
                  <a:gd name="connsiteX92" fmla="*/ 2148518 w 3316112"/>
                  <a:gd name="connsiteY92" fmla="*/ 2418662 h 2747293"/>
                  <a:gd name="connsiteX93" fmla="*/ 1945318 w 3316112"/>
                  <a:gd name="connsiteY93" fmla="*/ 2396084 h 2747293"/>
                  <a:gd name="connsiteX94" fmla="*/ 1855007 w 3316112"/>
                  <a:gd name="connsiteY94" fmla="*/ 2373506 h 2747293"/>
                  <a:gd name="connsiteX95" fmla="*/ 1764696 w 3316112"/>
                  <a:gd name="connsiteY95" fmla="*/ 2339639 h 2747293"/>
                  <a:gd name="connsiteX96" fmla="*/ 1719540 w 3316112"/>
                  <a:gd name="connsiteY96" fmla="*/ 2328350 h 2747293"/>
                  <a:gd name="connsiteX97" fmla="*/ 1685674 w 3316112"/>
                  <a:gd name="connsiteY97" fmla="*/ 2305773 h 2747293"/>
                  <a:gd name="connsiteX98" fmla="*/ 1617940 w 3316112"/>
                  <a:gd name="connsiteY98" fmla="*/ 2204173 h 2747293"/>
                  <a:gd name="connsiteX99" fmla="*/ 1561495 w 3316112"/>
                  <a:gd name="connsiteY99" fmla="*/ 2091284 h 2747293"/>
                  <a:gd name="connsiteX100" fmla="*/ 1452236 w 3316112"/>
                  <a:gd name="connsiteY100" fmla="*/ 1937271 h 2747293"/>
                  <a:gd name="connsiteX101" fmla="*/ 1188962 w 3316112"/>
                  <a:gd name="connsiteY101" fmla="*/ 1854217 h 2747293"/>
                  <a:gd name="connsiteX102" fmla="*/ 933350 w 3316112"/>
                  <a:gd name="connsiteY102" fmla="*/ 1805030 h 2747293"/>
                  <a:gd name="connsiteX103" fmla="*/ 805140 w 3316112"/>
                  <a:gd name="connsiteY103" fmla="*/ 1752617 h 2747293"/>
                  <a:gd name="connsiteX104" fmla="*/ 613229 w 3316112"/>
                  <a:gd name="connsiteY104" fmla="*/ 1718750 h 2747293"/>
                  <a:gd name="connsiteX105" fmla="*/ 489051 w 3316112"/>
                  <a:gd name="connsiteY105" fmla="*/ 1684884 h 2747293"/>
                  <a:gd name="connsiteX106" fmla="*/ 184251 w 3316112"/>
                  <a:gd name="connsiteY106" fmla="*/ 1651017 h 2747293"/>
                  <a:gd name="connsiteX107" fmla="*/ 0 w 3316112"/>
                  <a:gd name="connsiteY10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69407 w 3316112"/>
                  <a:gd name="connsiteY75" fmla="*/ 2215462 h 2747293"/>
                  <a:gd name="connsiteX76" fmla="*/ 2758118 w 3316112"/>
                  <a:gd name="connsiteY76" fmla="*/ 2249328 h 2747293"/>
                  <a:gd name="connsiteX77" fmla="*/ 2724251 w 3316112"/>
                  <a:gd name="connsiteY77" fmla="*/ 2271906 h 2747293"/>
                  <a:gd name="connsiteX78" fmla="*/ 2679096 w 3316112"/>
                  <a:gd name="connsiteY78" fmla="*/ 2497684 h 2747293"/>
                  <a:gd name="connsiteX79" fmla="*/ 2645229 w 3316112"/>
                  <a:gd name="connsiteY79" fmla="*/ 2554128 h 2747293"/>
                  <a:gd name="connsiteX80" fmla="*/ 2633940 w 3316112"/>
                  <a:gd name="connsiteY80" fmla="*/ 2633150 h 2747293"/>
                  <a:gd name="connsiteX81" fmla="*/ 2622651 w 3316112"/>
                  <a:gd name="connsiteY81" fmla="*/ 2667017 h 2747293"/>
                  <a:gd name="connsiteX82" fmla="*/ 2588785 w 3316112"/>
                  <a:gd name="connsiteY82" fmla="*/ 2678306 h 2747293"/>
                  <a:gd name="connsiteX83" fmla="*/ 2543629 w 3316112"/>
                  <a:gd name="connsiteY83" fmla="*/ 2723462 h 2747293"/>
                  <a:gd name="connsiteX84" fmla="*/ 2588785 w 3316112"/>
                  <a:gd name="connsiteY84" fmla="*/ 2746039 h 2747293"/>
                  <a:gd name="connsiteX85" fmla="*/ 2577496 w 3316112"/>
                  <a:gd name="connsiteY85" fmla="*/ 2734750 h 2747293"/>
                  <a:gd name="connsiteX86" fmla="*/ 2475896 w 3316112"/>
                  <a:gd name="connsiteY86" fmla="*/ 2655728 h 2747293"/>
                  <a:gd name="connsiteX87" fmla="*/ 2430740 w 3316112"/>
                  <a:gd name="connsiteY87" fmla="*/ 2599284 h 2747293"/>
                  <a:gd name="connsiteX88" fmla="*/ 2408162 w 3316112"/>
                  <a:gd name="connsiteY88" fmla="*/ 2565417 h 2747293"/>
                  <a:gd name="connsiteX89" fmla="*/ 2306562 w 3316112"/>
                  <a:gd name="connsiteY89" fmla="*/ 2520262 h 2747293"/>
                  <a:gd name="connsiteX90" fmla="*/ 2204962 w 3316112"/>
                  <a:gd name="connsiteY90" fmla="*/ 2452528 h 2747293"/>
                  <a:gd name="connsiteX91" fmla="*/ 2148518 w 3316112"/>
                  <a:gd name="connsiteY91" fmla="*/ 2418662 h 2747293"/>
                  <a:gd name="connsiteX92" fmla="*/ 1945318 w 3316112"/>
                  <a:gd name="connsiteY92" fmla="*/ 2396084 h 2747293"/>
                  <a:gd name="connsiteX93" fmla="*/ 1855007 w 3316112"/>
                  <a:gd name="connsiteY93" fmla="*/ 2373506 h 2747293"/>
                  <a:gd name="connsiteX94" fmla="*/ 1764696 w 3316112"/>
                  <a:gd name="connsiteY94" fmla="*/ 2339639 h 2747293"/>
                  <a:gd name="connsiteX95" fmla="*/ 1719540 w 3316112"/>
                  <a:gd name="connsiteY95" fmla="*/ 2328350 h 2747293"/>
                  <a:gd name="connsiteX96" fmla="*/ 1685674 w 3316112"/>
                  <a:gd name="connsiteY96" fmla="*/ 2305773 h 2747293"/>
                  <a:gd name="connsiteX97" fmla="*/ 1617940 w 3316112"/>
                  <a:gd name="connsiteY97" fmla="*/ 2204173 h 2747293"/>
                  <a:gd name="connsiteX98" fmla="*/ 1561495 w 3316112"/>
                  <a:gd name="connsiteY98" fmla="*/ 2091284 h 2747293"/>
                  <a:gd name="connsiteX99" fmla="*/ 1452236 w 3316112"/>
                  <a:gd name="connsiteY99" fmla="*/ 1937271 h 2747293"/>
                  <a:gd name="connsiteX100" fmla="*/ 1188962 w 3316112"/>
                  <a:gd name="connsiteY100" fmla="*/ 1854217 h 2747293"/>
                  <a:gd name="connsiteX101" fmla="*/ 933350 w 3316112"/>
                  <a:gd name="connsiteY101" fmla="*/ 1805030 h 2747293"/>
                  <a:gd name="connsiteX102" fmla="*/ 805140 w 3316112"/>
                  <a:gd name="connsiteY102" fmla="*/ 1752617 h 2747293"/>
                  <a:gd name="connsiteX103" fmla="*/ 613229 w 3316112"/>
                  <a:gd name="connsiteY103" fmla="*/ 1718750 h 2747293"/>
                  <a:gd name="connsiteX104" fmla="*/ 489051 w 3316112"/>
                  <a:gd name="connsiteY104" fmla="*/ 1684884 h 2747293"/>
                  <a:gd name="connsiteX105" fmla="*/ 184251 w 3316112"/>
                  <a:gd name="connsiteY105" fmla="*/ 1651017 h 2747293"/>
                  <a:gd name="connsiteX106" fmla="*/ 0 w 3316112"/>
                  <a:gd name="connsiteY10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58118 w 3316112"/>
                  <a:gd name="connsiteY75" fmla="*/ 2249328 h 2747293"/>
                  <a:gd name="connsiteX76" fmla="*/ 2724251 w 3316112"/>
                  <a:gd name="connsiteY76" fmla="*/ 2271906 h 2747293"/>
                  <a:gd name="connsiteX77" fmla="*/ 2679096 w 3316112"/>
                  <a:gd name="connsiteY77" fmla="*/ 2497684 h 2747293"/>
                  <a:gd name="connsiteX78" fmla="*/ 2645229 w 3316112"/>
                  <a:gd name="connsiteY78" fmla="*/ 2554128 h 2747293"/>
                  <a:gd name="connsiteX79" fmla="*/ 2633940 w 3316112"/>
                  <a:gd name="connsiteY79" fmla="*/ 2633150 h 2747293"/>
                  <a:gd name="connsiteX80" fmla="*/ 2622651 w 3316112"/>
                  <a:gd name="connsiteY80" fmla="*/ 2667017 h 2747293"/>
                  <a:gd name="connsiteX81" fmla="*/ 2588785 w 3316112"/>
                  <a:gd name="connsiteY81" fmla="*/ 2678306 h 2747293"/>
                  <a:gd name="connsiteX82" fmla="*/ 2543629 w 3316112"/>
                  <a:gd name="connsiteY82" fmla="*/ 2723462 h 2747293"/>
                  <a:gd name="connsiteX83" fmla="*/ 2588785 w 3316112"/>
                  <a:gd name="connsiteY83" fmla="*/ 2746039 h 2747293"/>
                  <a:gd name="connsiteX84" fmla="*/ 2577496 w 3316112"/>
                  <a:gd name="connsiteY84" fmla="*/ 2734750 h 2747293"/>
                  <a:gd name="connsiteX85" fmla="*/ 2475896 w 3316112"/>
                  <a:gd name="connsiteY85" fmla="*/ 2655728 h 2747293"/>
                  <a:gd name="connsiteX86" fmla="*/ 2430740 w 3316112"/>
                  <a:gd name="connsiteY86" fmla="*/ 2599284 h 2747293"/>
                  <a:gd name="connsiteX87" fmla="*/ 2408162 w 3316112"/>
                  <a:gd name="connsiteY87" fmla="*/ 2565417 h 2747293"/>
                  <a:gd name="connsiteX88" fmla="*/ 2306562 w 3316112"/>
                  <a:gd name="connsiteY88" fmla="*/ 2520262 h 2747293"/>
                  <a:gd name="connsiteX89" fmla="*/ 2204962 w 3316112"/>
                  <a:gd name="connsiteY89" fmla="*/ 2452528 h 2747293"/>
                  <a:gd name="connsiteX90" fmla="*/ 2148518 w 3316112"/>
                  <a:gd name="connsiteY90" fmla="*/ 2418662 h 2747293"/>
                  <a:gd name="connsiteX91" fmla="*/ 1945318 w 3316112"/>
                  <a:gd name="connsiteY91" fmla="*/ 2396084 h 2747293"/>
                  <a:gd name="connsiteX92" fmla="*/ 1855007 w 3316112"/>
                  <a:gd name="connsiteY92" fmla="*/ 2373506 h 2747293"/>
                  <a:gd name="connsiteX93" fmla="*/ 1764696 w 3316112"/>
                  <a:gd name="connsiteY93" fmla="*/ 2339639 h 2747293"/>
                  <a:gd name="connsiteX94" fmla="*/ 1719540 w 3316112"/>
                  <a:gd name="connsiteY94" fmla="*/ 2328350 h 2747293"/>
                  <a:gd name="connsiteX95" fmla="*/ 1685674 w 3316112"/>
                  <a:gd name="connsiteY95" fmla="*/ 2305773 h 2747293"/>
                  <a:gd name="connsiteX96" fmla="*/ 1617940 w 3316112"/>
                  <a:gd name="connsiteY96" fmla="*/ 2204173 h 2747293"/>
                  <a:gd name="connsiteX97" fmla="*/ 1561495 w 3316112"/>
                  <a:gd name="connsiteY97" fmla="*/ 2091284 h 2747293"/>
                  <a:gd name="connsiteX98" fmla="*/ 1452236 w 3316112"/>
                  <a:gd name="connsiteY98" fmla="*/ 1937271 h 2747293"/>
                  <a:gd name="connsiteX99" fmla="*/ 1188962 w 3316112"/>
                  <a:gd name="connsiteY99" fmla="*/ 1854217 h 2747293"/>
                  <a:gd name="connsiteX100" fmla="*/ 933350 w 3316112"/>
                  <a:gd name="connsiteY100" fmla="*/ 1805030 h 2747293"/>
                  <a:gd name="connsiteX101" fmla="*/ 805140 w 3316112"/>
                  <a:gd name="connsiteY101" fmla="*/ 1752617 h 2747293"/>
                  <a:gd name="connsiteX102" fmla="*/ 613229 w 3316112"/>
                  <a:gd name="connsiteY102" fmla="*/ 1718750 h 2747293"/>
                  <a:gd name="connsiteX103" fmla="*/ 489051 w 3316112"/>
                  <a:gd name="connsiteY103" fmla="*/ 1684884 h 2747293"/>
                  <a:gd name="connsiteX104" fmla="*/ 184251 w 3316112"/>
                  <a:gd name="connsiteY104" fmla="*/ 1651017 h 2747293"/>
                  <a:gd name="connsiteX105" fmla="*/ 0 w 3316112"/>
                  <a:gd name="connsiteY10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85496 w 3316112"/>
                  <a:gd name="connsiteY59" fmla="*/ 1131728 h 2747293"/>
                  <a:gd name="connsiteX60" fmla="*/ 3062918 w 3316112"/>
                  <a:gd name="connsiteY60" fmla="*/ 1165595 h 2747293"/>
                  <a:gd name="connsiteX61" fmla="*/ 3051629 w 3316112"/>
                  <a:gd name="connsiteY61" fmla="*/ 1199462 h 2747293"/>
                  <a:gd name="connsiteX62" fmla="*/ 3006474 w 3316112"/>
                  <a:gd name="connsiteY62" fmla="*/ 1244617 h 2747293"/>
                  <a:gd name="connsiteX63" fmla="*/ 2972607 w 3316112"/>
                  <a:gd name="connsiteY63" fmla="*/ 1312350 h 2747293"/>
                  <a:gd name="connsiteX64" fmla="*/ 2961318 w 3316112"/>
                  <a:gd name="connsiteY64" fmla="*/ 1346217 h 2747293"/>
                  <a:gd name="connsiteX65" fmla="*/ 2938740 w 3316112"/>
                  <a:gd name="connsiteY65" fmla="*/ 1391373 h 2747293"/>
                  <a:gd name="connsiteX66" fmla="*/ 2927451 w 3316112"/>
                  <a:gd name="connsiteY66" fmla="*/ 1515550 h 2747293"/>
                  <a:gd name="connsiteX67" fmla="*/ 2904874 w 3316112"/>
                  <a:gd name="connsiteY67" fmla="*/ 1560706 h 2747293"/>
                  <a:gd name="connsiteX68" fmla="*/ 2893585 w 3316112"/>
                  <a:gd name="connsiteY68" fmla="*/ 1594573 h 2747293"/>
                  <a:gd name="connsiteX69" fmla="*/ 2871007 w 3316112"/>
                  <a:gd name="connsiteY69" fmla="*/ 1786484 h 2747293"/>
                  <a:gd name="connsiteX70" fmla="*/ 2859718 w 3316112"/>
                  <a:gd name="connsiteY70" fmla="*/ 1842928 h 2747293"/>
                  <a:gd name="connsiteX71" fmla="*/ 2837140 w 3316112"/>
                  <a:gd name="connsiteY71" fmla="*/ 1876795 h 2747293"/>
                  <a:gd name="connsiteX72" fmla="*/ 2791985 w 3316112"/>
                  <a:gd name="connsiteY72" fmla="*/ 2034839 h 2747293"/>
                  <a:gd name="connsiteX73" fmla="*/ 2769407 w 3316112"/>
                  <a:gd name="connsiteY73" fmla="*/ 2113862 h 2747293"/>
                  <a:gd name="connsiteX74" fmla="*/ 2780696 w 3316112"/>
                  <a:gd name="connsiteY74" fmla="*/ 2147728 h 2747293"/>
                  <a:gd name="connsiteX75" fmla="*/ 2758118 w 3316112"/>
                  <a:gd name="connsiteY75" fmla="*/ 2249328 h 2747293"/>
                  <a:gd name="connsiteX76" fmla="*/ 2679096 w 3316112"/>
                  <a:gd name="connsiteY76" fmla="*/ 2497684 h 2747293"/>
                  <a:gd name="connsiteX77" fmla="*/ 2645229 w 3316112"/>
                  <a:gd name="connsiteY77" fmla="*/ 2554128 h 2747293"/>
                  <a:gd name="connsiteX78" fmla="*/ 2633940 w 3316112"/>
                  <a:gd name="connsiteY78" fmla="*/ 2633150 h 2747293"/>
                  <a:gd name="connsiteX79" fmla="*/ 2622651 w 3316112"/>
                  <a:gd name="connsiteY79" fmla="*/ 2667017 h 2747293"/>
                  <a:gd name="connsiteX80" fmla="*/ 2588785 w 3316112"/>
                  <a:gd name="connsiteY80" fmla="*/ 2678306 h 2747293"/>
                  <a:gd name="connsiteX81" fmla="*/ 2543629 w 3316112"/>
                  <a:gd name="connsiteY81" fmla="*/ 2723462 h 2747293"/>
                  <a:gd name="connsiteX82" fmla="*/ 2588785 w 3316112"/>
                  <a:gd name="connsiteY82" fmla="*/ 2746039 h 2747293"/>
                  <a:gd name="connsiteX83" fmla="*/ 2577496 w 3316112"/>
                  <a:gd name="connsiteY83" fmla="*/ 2734750 h 2747293"/>
                  <a:gd name="connsiteX84" fmla="*/ 2475896 w 3316112"/>
                  <a:gd name="connsiteY84" fmla="*/ 2655728 h 2747293"/>
                  <a:gd name="connsiteX85" fmla="*/ 2430740 w 3316112"/>
                  <a:gd name="connsiteY85" fmla="*/ 2599284 h 2747293"/>
                  <a:gd name="connsiteX86" fmla="*/ 2408162 w 3316112"/>
                  <a:gd name="connsiteY86" fmla="*/ 2565417 h 2747293"/>
                  <a:gd name="connsiteX87" fmla="*/ 2306562 w 3316112"/>
                  <a:gd name="connsiteY87" fmla="*/ 2520262 h 2747293"/>
                  <a:gd name="connsiteX88" fmla="*/ 2204962 w 3316112"/>
                  <a:gd name="connsiteY88" fmla="*/ 2452528 h 2747293"/>
                  <a:gd name="connsiteX89" fmla="*/ 2148518 w 3316112"/>
                  <a:gd name="connsiteY89" fmla="*/ 2418662 h 2747293"/>
                  <a:gd name="connsiteX90" fmla="*/ 1945318 w 3316112"/>
                  <a:gd name="connsiteY90" fmla="*/ 2396084 h 2747293"/>
                  <a:gd name="connsiteX91" fmla="*/ 1855007 w 3316112"/>
                  <a:gd name="connsiteY91" fmla="*/ 2373506 h 2747293"/>
                  <a:gd name="connsiteX92" fmla="*/ 1764696 w 3316112"/>
                  <a:gd name="connsiteY92" fmla="*/ 2339639 h 2747293"/>
                  <a:gd name="connsiteX93" fmla="*/ 1719540 w 3316112"/>
                  <a:gd name="connsiteY93" fmla="*/ 2328350 h 2747293"/>
                  <a:gd name="connsiteX94" fmla="*/ 1685674 w 3316112"/>
                  <a:gd name="connsiteY94" fmla="*/ 2305773 h 2747293"/>
                  <a:gd name="connsiteX95" fmla="*/ 1617940 w 3316112"/>
                  <a:gd name="connsiteY95" fmla="*/ 2204173 h 2747293"/>
                  <a:gd name="connsiteX96" fmla="*/ 1561495 w 3316112"/>
                  <a:gd name="connsiteY96" fmla="*/ 2091284 h 2747293"/>
                  <a:gd name="connsiteX97" fmla="*/ 1452236 w 3316112"/>
                  <a:gd name="connsiteY97" fmla="*/ 1937271 h 2747293"/>
                  <a:gd name="connsiteX98" fmla="*/ 1188962 w 3316112"/>
                  <a:gd name="connsiteY98" fmla="*/ 1854217 h 2747293"/>
                  <a:gd name="connsiteX99" fmla="*/ 933350 w 3316112"/>
                  <a:gd name="connsiteY99" fmla="*/ 1805030 h 2747293"/>
                  <a:gd name="connsiteX100" fmla="*/ 805140 w 3316112"/>
                  <a:gd name="connsiteY100" fmla="*/ 1752617 h 2747293"/>
                  <a:gd name="connsiteX101" fmla="*/ 613229 w 3316112"/>
                  <a:gd name="connsiteY101" fmla="*/ 1718750 h 2747293"/>
                  <a:gd name="connsiteX102" fmla="*/ 489051 w 3316112"/>
                  <a:gd name="connsiteY102" fmla="*/ 1684884 h 2747293"/>
                  <a:gd name="connsiteX103" fmla="*/ 184251 w 3316112"/>
                  <a:gd name="connsiteY103" fmla="*/ 1651017 h 2747293"/>
                  <a:gd name="connsiteX104" fmla="*/ 0 w 3316112"/>
                  <a:gd name="connsiteY10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62918 w 3316112"/>
                  <a:gd name="connsiteY59" fmla="*/ 1165595 h 2747293"/>
                  <a:gd name="connsiteX60" fmla="*/ 3051629 w 3316112"/>
                  <a:gd name="connsiteY60" fmla="*/ 1199462 h 2747293"/>
                  <a:gd name="connsiteX61" fmla="*/ 3006474 w 3316112"/>
                  <a:gd name="connsiteY61" fmla="*/ 1244617 h 2747293"/>
                  <a:gd name="connsiteX62" fmla="*/ 2972607 w 3316112"/>
                  <a:gd name="connsiteY62" fmla="*/ 1312350 h 2747293"/>
                  <a:gd name="connsiteX63" fmla="*/ 2961318 w 3316112"/>
                  <a:gd name="connsiteY63" fmla="*/ 1346217 h 2747293"/>
                  <a:gd name="connsiteX64" fmla="*/ 2938740 w 3316112"/>
                  <a:gd name="connsiteY64" fmla="*/ 1391373 h 2747293"/>
                  <a:gd name="connsiteX65" fmla="*/ 2927451 w 3316112"/>
                  <a:gd name="connsiteY65" fmla="*/ 1515550 h 2747293"/>
                  <a:gd name="connsiteX66" fmla="*/ 2904874 w 3316112"/>
                  <a:gd name="connsiteY66" fmla="*/ 1560706 h 2747293"/>
                  <a:gd name="connsiteX67" fmla="*/ 2893585 w 3316112"/>
                  <a:gd name="connsiteY67" fmla="*/ 1594573 h 2747293"/>
                  <a:gd name="connsiteX68" fmla="*/ 2871007 w 3316112"/>
                  <a:gd name="connsiteY68" fmla="*/ 1786484 h 2747293"/>
                  <a:gd name="connsiteX69" fmla="*/ 2859718 w 3316112"/>
                  <a:gd name="connsiteY69" fmla="*/ 1842928 h 2747293"/>
                  <a:gd name="connsiteX70" fmla="*/ 2837140 w 3316112"/>
                  <a:gd name="connsiteY70" fmla="*/ 1876795 h 2747293"/>
                  <a:gd name="connsiteX71" fmla="*/ 2791985 w 3316112"/>
                  <a:gd name="connsiteY71" fmla="*/ 2034839 h 2747293"/>
                  <a:gd name="connsiteX72" fmla="*/ 2769407 w 3316112"/>
                  <a:gd name="connsiteY72" fmla="*/ 2113862 h 2747293"/>
                  <a:gd name="connsiteX73" fmla="*/ 2780696 w 3316112"/>
                  <a:gd name="connsiteY73" fmla="*/ 2147728 h 2747293"/>
                  <a:gd name="connsiteX74" fmla="*/ 2758118 w 3316112"/>
                  <a:gd name="connsiteY74" fmla="*/ 2249328 h 2747293"/>
                  <a:gd name="connsiteX75" fmla="*/ 2679096 w 3316112"/>
                  <a:gd name="connsiteY75" fmla="*/ 2497684 h 2747293"/>
                  <a:gd name="connsiteX76" fmla="*/ 2645229 w 3316112"/>
                  <a:gd name="connsiteY76" fmla="*/ 2554128 h 2747293"/>
                  <a:gd name="connsiteX77" fmla="*/ 2633940 w 3316112"/>
                  <a:gd name="connsiteY77" fmla="*/ 2633150 h 2747293"/>
                  <a:gd name="connsiteX78" fmla="*/ 2622651 w 3316112"/>
                  <a:gd name="connsiteY78" fmla="*/ 2667017 h 2747293"/>
                  <a:gd name="connsiteX79" fmla="*/ 2588785 w 3316112"/>
                  <a:gd name="connsiteY79" fmla="*/ 2678306 h 2747293"/>
                  <a:gd name="connsiteX80" fmla="*/ 2543629 w 3316112"/>
                  <a:gd name="connsiteY80" fmla="*/ 2723462 h 2747293"/>
                  <a:gd name="connsiteX81" fmla="*/ 2588785 w 3316112"/>
                  <a:gd name="connsiteY81" fmla="*/ 2746039 h 2747293"/>
                  <a:gd name="connsiteX82" fmla="*/ 2577496 w 3316112"/>
                  <a:gd name="connsiteY82" fmla="*/ 2734750 h 2747293"/>
                  <a:gd name="connsiteX83" fmla="*/ 2475896 w 3316112"/>
                  <a:gd name="connsiteY83" fmla="*/ 2655728 h 2747293"/>
                  <a:gd name="connsiteX84" fmla="*/ 2430740 w 3316112"/>
                  <a:gd name="connsiteY84" fmla="*/ 2599284 h 2747293"/>
                  <a:gd name="connsiteX85" fmla="*/ 2408162 w 3316112"/>
                  <a:gd name="connsiteY85" fmla="*/ 2565417 h 2747293"/>
                  <a:gd name="connsiteX86" fmla="*/ 2306562 w 3316112"/>
                  <a:gd name="connsiteY86" fmla="*/ 2520262 h 2747293"/>
                  <a:gd name="connsiteX87" fmla="*/ 2204962 w 3316112"/>
                  <a:gd name="connsiteY87" fmla="*/ 2452528 h 2747293"/>
                  <a:gd name="connsiteX88" fmla="*/ 2148518 w 3316112"/>
                  <a:gd name="connsiteY88" fmla="*/ 2418662 h 2747293"/>
                  <a:gd name="connsiteX89" fmla="*/ 1945318 w 3316112"/>
                  <a:gd name="connsiteY89" fmla="*/ 2396084 h 2747293"/>
                  <a:gd name="connsiteX90" fmla="*/ 1855007 w 3316112"/>
                  <a:gd name="connsiteY90" fmla="*/ 2373506 h 2747293"/>
                  <a:gd name="connsiteX91" fmla="*/ 1764696 w 3316112"/>
                  <a:gd name="connsiteY91" fmla="*/ 2339639 h 2747293"/>
                  <a:gd name="connsiteX92" fmla="*/ 1719540 w 3316112"/>
                  <a:gd name="connsiteY92" fmla="*/ 2328350 h 2747293"/>
                  <a:gd name="connsiteX93" fmla="*/ 1685674 w 3316112"/>
                  <a:gd name="connsiteY93" fmla="*/ 2305773 h 2747293"/>
                  <a:gd name="connsiteX94" fmla="*/ 1617940 w 3316112"/>
                  <a:gd name="connsiteY94" fmla="*/ 2204173 h 2747293"/>
                  <a:gd name="connsiteX95" fmla="*/ 1561495 w 3316112"/>
                  <a:gd name="connsiteY95" fmla="*/ 2091284 h 2747293"/>
                  <a:gd name="connsiteX96" fmla="*/ 1452236 w 3316112"/>
                  <a:gd name="connsiteY96" fmla="*/ 1937271 h 2747293"/>
                  <a:gd name="connsiteX97" fmla="*/ 1188962 w 3316112"/>
                  <a:gd name="connsiteY97" fmla="*/ 1854217 h 2747293"/>
                  <a:gd name="connsiteX98" fmla="*/ 933350 w 3316112"/>
                  <a:gd name="connsiteY98" fmla="*/ 1805030 h 2747293"/>
                  <a:gd name="connsiteX99" fmla="*/ 805140 w 3316112"/>
                  <a:gd name="connsiteY99" fmla="*/ 1752617 h 2747293"/>
                  <a:gd name="connsiteX100" fmla="*/ 613229 w 3316112"/>
                  <a:gd name="connsiteY100" fmla="*/ 1718750 h 2747293"/>
                  <a:gd name="connsiteX101" fmla="*/ 489051 w 3316112"/>
                  <a:gd name="connsiteY101" fmla="*/ 1684884 h 2747293"/>
                  <a:gd name="connsiteX102" fmla="*/ 184251 w 3316112"/>
                  <a:gd name="connsiteY102" fmla="*/ 1651017 h 2747293"/>
                  <a:gd name="connsiteX103" fmla="*/ 0 w 3316112"/>
                  <a:gd name="connsiteY10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66385 w 3316112"/>
                  <a:gd name="connsiteY22" fmla="*/ 680173 h 2747293"/>
                  <a:gd name="connsiteX23" fmla="*/ 1132518 w 3316112"/>
                  <a:gd name="connsiteY23" fmla="*/ 646306 h 2747293"/>
                  <a:gd name="connsiteX24" fmla="*/ 1053496 w 3316112"/>
                  <a:gd name="connsiteY24" fmla="*/ 623728 h 2747293"/>
                  <a:gd name="connsiteX25" fmla="*/ 1008340 w 3316112"/>
                  <a:gd name="connsiteY25" fmla="*/ 578573 h 2747293"/>
                  <a:gd name="connsiteX26" fmla="*/ 895451 w 3316112"/>
                  <a:gd name="connsiteY26" fmla="*/ 522128 h 2747293"/>
                  <a:gd name="connsiteX27" fmla="*/ 839007 w 3316112"/>
                  <a:gd name="connsiteY27" fmla="*/ 499550 h 2747293"/>
                  <a:gd name="connsiteX28" fmla="*/ 805140 w 3316112"/>
                  <a:gd name="connsiteY28" fmla="*/ 476973 h 2747293"/>
                  <a:gd name="connsiteX29" fmla="*/ 759985 w 3316112"/>
                  <a:gd name="connsiteY29" fmla="*/ 443106 h 2747293"/>
                  <a:gd name="connsiteX30" fmla="*/ 703540 w 3316112"/>
                  <a:gd name="connsiteY30" fmla="*/ 431817 h 2747293"/>
                  <a:gd name="connsiteX31" fmla="*/ 680962 w 3316112"/>
                  <a:gd name="connsiteY31" fmla="*/ 386662 h 2747293"/>
                  <a:gd name="connsiteX32" fmla="*/ 669674 w 3316112"/>
                  <a:gd name="connsiteY32" fmla="*/ 307639 h 2747293"/>
                  <a:gd name="connsiteX33" fmla="*/ 635807 w 3316112"/>
                  <a:gd name="connsiteY33" fmla="*/ 273773 h 2747293"/>
                  <a:gd name="connsiteX34" fmla="*/ 613229 w 3316112"/>
                  <a:gd name="connsiteY34" fmla="*/ 228617 h 2747293"/>
                  <a:gd name="connsiteX35" fmla="*/ 545496 w 3316112"/>
                  <a:gd name="connsiteY35" fmla="*/ 127017 h 2747293"/>
                  <a:gd name="connsiteX36" fmla="*/ 466474 w 3316112"/>
                  <a:gd name="connsiteY36" fmla="*/ 115728 h 2747293"/>
                  <a:gd name="connsiteX37" fmla="*/ 421318 w 3316112"/>
                  <a:gd name="connsiteY37" fmla="*/ 104439 h 2747293"/>
                  <a:gd name="connsiteX38" fmla="*/ 319718 w 3316112"/>
                  <a:gd name="connsiteY38" fmla="*/ 81862 h 2747293"/>
                  <a:gd name="connsiteX39" fmla="*/ 251985 w 3316112"/>
                  <a:gd name="connsiteY39" fmla="*/ 47995 h 2747293"/>
                  <a:gd name="connsiteX40" fmla="*/ 218118 w 3316112"/>
                  <a:gd name="connsiteY40" fmla="*/ 25417 h 2747293"/>
                  <a:gd name="connsiteX41" fmla="*/ 285851 w 3316112"/>
                  <a:gd name="connsiteY41" fmla="*/ 47995 h 2747293"/>
                  <a:gd name="connsiteX42" fmla="*/ 319718 w 3316112"/>
                  <a:gd name="connsiteY42" fmla="*/ 59284 h 2747293"/>
                  <a:gd name="connsiteX43" fmla="*/ 703540 w 3316112"/>
                  <a:gd name="connsiteY43" fmla="*/ 70573 h 2747293"/>
                  <a:gd name="connsiteX44" fmla="*/ 861585 w 3316112"/>
                  <a:gd name="connsiteY44" fmla="*/ 59284 h 2747293"/>
                  <a:gd name="connsiteX45" fmla="*/ 1603425 w 3316112"/>
                  <a:gd name="connsiteY45" fmla="*/ 27433 h 2747293"/>
                  <a:gd name="connsiteX46" fmla="*/ 1684464 w 3316112"/>
                  <a:gd name="connsiteY46" fmla="*/ 53235 h 2747293"/>
                  <a:gd name="connsiteX47" fmla="*/ 1887261 w 3316112"/>
                  <a:gd name="connsiteY47" fmla="*/ 4049 h 2747293"/>
                  <a:gd name="connsiteX48" fmla="*/ 2287614 w 3316112"/>
                  <a:gd name="connsiteY48" fmla="*/ 22191 h 2747293"/>
                  <a:gd name="connsiteX49" fmla="*/ 2758118 w 3316112"/>
                  <a:gd name="connsiteY49" fmla="*/ 18966 h 2747293"/>
                  <a:gd name="connsiteX50" fmla="*/ 2898019 w 3316112"/>
                  <a:gd name="connsiteY50" fmla="*/ 30659 h 2747293"/>
                  <a:gd name="connsiteX51" fmla="*/ 3284665 w 3316112"/>
                  <a:gd name="connsiteY51" fmla="*/ 62912 h 2747293"/>
                  <a:gd name="connsiteX52" fmla="*/ 3316112 w 3316112"/>
                  <a:gd name="connsiteY52" fmla="*/ 183058 h 2747293"/>
                  <a:gd name="connsiteX53" fmla="*/ 3285470 w 3316112"/>
                  <a:gd name="connsiteY53" fmla="*/ 368116 h 2747293"/>
                  <a:gd name="connsiteX54" fmla="*/ 3230639 w 3316112"/>
                  <a:gd name="connsiteY54" fmla="*/ 595910 h 2747293"/>
                  <a:gd name="connsiteX55" fmla="*/ 3216528 w 3316112"/>
                  <a:gd name="connsiteY55" fmla="*/ 789434 h 2747293"/>
                  <a:gd name="connsiteX56" fmla="*/ 3185080 w 3316112"/>
                  <a:gd name="connsiteY56" fmla="*/ 928528 h 2747293"/>
                  <a:gd name="connsiteX57" fmla="*/ 3134683 w 3316112"/>
                  <a:gd name="connsiteY57" fmla="*/ 1024080 h 2747293"/>
                  <a:gd name="connsiteX58" fmla="*/ 3096785 w 3316112"/>
                  <a:gd name="connsiteY58" fmla="*/ 1097862 h 2747293"/>
                  <a:gd name="connsiteX59" fmla="*/ 3062918 w 3316112"/>
                  <a:gd name="connsiteY59" fmla="*/ 1165595 h 2747293"/>
                  <a:gd name="connsiteX60" fmla="*/ 3006474 w 3316112"/>
                  <a:gd name="connsiteY60" fmla="*/ 1244617 h 2747293"/>
                  <a:gd name="connsiteX61" fmla="*/ 2972607 w 3316112"/>
                  <a:gd name="connsiteY61" fmla="*/ 1312350 h 2747293"/>
                  <a:gd name="connsiteX62" fmla="*/ 2961318 w 3316112"/>
                  <a:gd name="connsiteY62" fmla="*/ 1346217 h 2747293"/>
                  <a:gd name="connsiteX63" fmla="*/ 2938740 w 3316112"/>
                  <a:gd name="connsiteY63" fmla="*/ 1391373 h 2747293"/>
                  <a:gd name="connsiteX64" fmla="*/ 2927451 w 3316112"/>
                  <a:gd name="connsiteY64" fmla="*/ 1515550 h 2747293"/>
                  <a:gd name="connsiteX65" fmla="*/ 2904874 w 3316112"/>
                  <a:gd name="connsiteY65" fmla="*/ 1560706 h 2747293"/>
                  <a:gd name="connsiteX66" fmla="*/ 2893585 w 3316112"/>
                  <a:gd name="connsiteY66" fmla="*/ 1594573 h 2747293"/>
                  <a:gd name="connsiteX67" fmla="*/ 2871007 w 3316112"/>
                  <a:gd name="connsiteY67" fmla="*/ 1786484 h 2747293"/>
                  <a:gd name="connsiteX68" fmla="*/ 2859718 w 3316112"/>
                  <a:gd name="connsiteY68" fmla="*/ 1842928 h 2747293"/>
                  <a:gd name="connsiteX69" fmla="*/ 2837140 w 3316112"/>
                  <a:gd name="connsiteY69" fmla="*/ 1876795 h 2747293"/>
                  <a:gd name="connsiteX70" fmla="*/ 2791985 w 3316112"/>
                  <a:gd name="connsiteY70" fmla="*/ 2034839 h 2747293"/>
                  <a:gd name="connsiteX71" fmla="*/ 2769407 w 3316112"/>
                  <a:gd name="connsiteY71" fmla="*/ 2113862 h 2747293"/>
                  <a:gd name="connsiteX72" fmla="*/ 2780696 w 3316112"/>
                  <a:gd name="connsiteY72" fmla="*/ 2147728 h 2747293"/>
                  <a:gd name="connsiteX73" fmla="*/ 2758118 w 3316112"/>
                  <a:gd name="connsiteY73" fmla="*/ 2249328 h 2747293"/>
                  <a:gd name="connsiteX74" fmla="*/ 2679096 w 3316112"/>
                  <a:gd name="connsiteY74" fmla="*/ 2497684 h 2747293"/>
                  <a:gd name="connsiteX75" fmla="*/ 2645229 w 3316112"/>
                  <a:gd name="connsiteY75" fmla="*/ 2554128 h 2747293"/>
                  <a:gd name="connsiteX76" fmla="*/ 2633940 w 3316112"/>
                  <a:gd name="connsiteY76" fmla="*/ 2633150 h 2747293"/>
                  <a:gd name="connsiteX77" fmla="*/ 2622651 w 3316112"/>
                  <a:gd name="connsiteY77" fmla="*/ 2667017 h 2747293"/>
                  <a:gd name="connsiteX78" fmla="*/ 2588785 w 3316112"/>
                  <a:gd name="connsiteY78" fmla="*/ 2678306 h 2747293"/>
                  <a:gd name="connsiteX79" fmla="*/ 2543629 w 3316112"/>
                  <a:gd name="connsiteY79" fmla="*/ 2723462 h 2747293"/>
                  <a:gd name="connsiteX80" fmla="*/ 2588785 w 3316112"/>
                  <a:gd name="connsiteY80" fmla="*/ 2746039 h 2747293"/>
                  <a:gd name="connsiteX81" fmla="*/ 2577496 w 3316112"/>
                  <a:gd name="connsiteY81" fmla="*/ 2734750 h 2747293"/>
                  <a:gd name="connsiteX82" fmla="*/ 2475896 w 3316112"/>
                  <a:gd name="connsiteY82" fmla="*/ 2655728 h 2747293"/>
                  <a:gd name="connsiteX83" fmla="*/ 2430740 w 3316112"/>
                  <a:gd name="connsiteY83" fmla="*/ 2599284 h 2747293"/>
                  <a:gd name="connsiteX84" fmla="*/ 2408162 w 3316112"/>
                  <a:gd name="connsiteY84" fmla="*/ 2565417 h 2747293"/>
                  <a:gd name="connsiteX85" fmla="*/ 2306562 w 3316112"/>
                  <a:gd name="connsiteY85" fmla="*/ 2520262 h 2747293"/>
                  <a:gd name="connsiteX86" fmla="*/ 2204962 w 3316112"/>
                  <a:gd name="connsiteY86" fmla="*/ 2452528 h 2747293"/>
                  <a:gd name="connsiteX87" fmla="*/ 2148518 w 3316112"/>
                  <a:gd name="connsiteY87" fmla="*/ 2418662 h 2747293"/>
                  <a:gd name="connsiteX88" fmla="*/ 1945318 w 3316112"/>
                  <a:gd name="connsiteY88" fmla="*/ 2396084 h 2747293"/>
                  <a:gd name="connsiteX89" fmla="*/ 1855007 w 3316112"/>
                  <a:gd name="connsiteY89" fmla="*/ 2373506 h 2747293"/>
                  <a:gd name="connsiteX90" fmla="*/ 1764696 w 3316112"/>
                  <a:gd name="connsiteY90" fmla="*/ 2339639 h 2747293"/>
                  <a:gd name="connsiteX91" fmla="*/ 1719540 w 3316112"/>
                  <a:gd name="connsiteY91" fmla="*/ 2328350 h 2747293"/>
                  <a:gd name="connsiteX92" fmla="*/ 1685674 w 3316112"/>
                  <a:gd name="connsiteY92" fmla="*/ 2305773 h 2747293"/>
                  <a:gd name="connsiteX93" fmla="*/ 1617940 w 3316112"/>
                  <a:gd name="connsiteY93" fmla="*/ 2204173 h 2747293"/>
                  <a:gd name="connsiteX94" fmla="*/ 1561495 w 3316112"/>
                  <a:gd name="connsiteY94" fmla="*/ 2091284 h 2747293"/>
                  <a:gd name="connsiteX95" fmla="*/ 1452236 w 3316112"/>
                  <a:gd name="connsiteY95" fmla="*/ 1937271 h 2747293"/>
                  <a:gd name="connsiteX96" fmla="*/ 1188962 w 3316112"/>
                  <a:gd name="connsiteY96" fmla="*/ 1854217 h 2747293"/>
                  <a:gd name="connsiteX97" fmla="*/ 933350 w 3316112"/>
                  <a:gd name="connsiteY97" fmla="*/ 1805030 h 2747293"/>
                  <a:gd name="connsiteX98" fmla="*/ 805140 w 3316112"/>
                  <a:gd name="connsiteY98" fmla="*/ 1752617 h 2747293"/>
                  <a:gd name="connsiteX99" fmla="*/ 613229 w 3316112"/>
                  <a:gd name="connsiteY99" fmla="*/ 1718750 h 2747293"/>
                  <a:gd name="connsiteX100" fmla="*/ 489051 w 3316112"/>
                  <a:gd name="connsiteY100" fmla="*/ 1684884 h 2747293"/>
                  <a:gd name="connsiteX101" fmla="*/ 184251 w 3316112"/>
                  <a:gd name="connsiteY101" fmla="*/ 1651017 h 2747293"/>
                  <a:gd name="connsiteX102" fmla="*/ 0 w 3316112"/>
                  <a:gd name="connsiteY10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32518 w 3316112"/>
                  <a:gd name="connsiteY22" fmla="*/ 646306 h 2747293"/>
                  <a:gd name="connsiteX23" fmla="*/ 1053496 w 3316112"/>
                  <a:gd name="connsiteY23" fmla="*/ 623728 h 2747293"/>
                  <a:gd name="connsiteX24" fmla="*/ 1008340 w 3316112"/>
                  <a:gd name="connsiteY24" fmla="*/ 578573 h 2747293"/>
                  <a:gd name="connsiteX25" fmla="*/ 895451 w 3316112"/>
                  <a:gd name="connsiteY25" fmla="*/ 522128 h 2747293"/>
                  <a:gd name="connsiteX26" fmla="*/ 839007 w 3316112"/>
                  <a:gd name="connsiteY26" fmla="*/ 499550 h 2747293"/>
                  <a:gd name="connsiteX27" fmla="*/ 805140 w 3316112"/>
                  <a:gd name="connsiteY27" fmla="*/ 476973 h 2747293"/>
                  <a:gd name="connsiteX28" fmla="*/ 759985 w 3316112"/>
                  <a:gd name="connsiteY28" fmla="*/ 443106 h 2747293"/>
                  <a:gd name="connsiteX29" fmla="*/ 703540 w 3316112"/>
                  <a:gd name="connsiteY29" fmla="*/ 431817 h 2747293"/>
                  <a:gd name="connsiteX30" fmla="*/ 680962 w 3316112"/>
                  <a:gd name="connsiteY30" fmla="*/ 386662 h 2747293"/>
                  <a:gd name="connsiteX31" fmla="*/ 669674 w 3316112"/>
                  <a:gd name="connsiteY31" fmla="*/ 307639 h 2747293"/>
                  <a:gd name="connsiteX32" fmla="*/ 635807 w 3316112"/>
                  <a:gd name="connsiteY32" fmla="*/ 273773 h 2747293"/>
                  <a:gd name="connsiteX33" fmla="*/ 613229 w 3316112"/>
                  <a:gd name="connsiteY33" fmla="*/ 228617 h 2747293"/>
                  <a:gd name="connsiteX34" fmla="*/ 545496 w 3316112"/>
                  <a:gd name="connsiteY34" fmla="*/ 127017 h 2747293"/>
                  <a:gd name="connsiteX35" fmla="*/ 466474 w 3316112"/>
                  <a:gd name="connsiteY35" fmla="*/ 115728 h 2747293"/>
                  <a:gd name="connsiteX36" fmla="*/ 421318 w 3316112"/>
                  <a:gd name="connsiteY36" fmla="*/ 104439 h 2747293"/>
                  <a:gd name="connsiteX37" fmla="*/ 319718 w 3316112"/>
                  <a:gd name="connsiteY37" fmla="*/ 81862 h 2747293"/>
                  <a:gd name="connsiteX38" fmla="*/ 251985 w 3316112"/>
                  <a:gd name="connsiteY38" fmla="*/ 47995 h 2747293"/>
                  <a:gd name="connsiteX39" fmla="*/ 218118 w 3316112"/>
                  <a:gd name="connsiteY39" fmla="*/ 25417 h 2747293"/>
                  <a:gd name="connsiteX40" fmla="*/ 285851 w 3316112"/>
                  <a:gd name="connsiteY40" fmla="*/ 47995 h 2747293"/>
                  <a:gd name="connsiteX41" fmla="*/ 319718 w 3316112"/>
                  <a:gd name="connsiteY41" fmla="*/ 59284 h 2747293"/>
                  <a:gd name="connsiteX42" fmla="*/ 703540 w 3316112"/>
                  <a:gd name="connsiteY42" fmla="*/ 70573 h 2747293"/>
                  <a:gd name="connsiteX43" fmla="*/ 861585 w 3316112"/>
                  <a:gd name="connsiteY43" fmla="*/ 59284 h 2747293"/>
                  <a:gd name="connsiteX44" fmla="*/ 1603425 w 3316112"/>
                  <a:gd name="connsiteY44" fmla="*/ 27433 h 2747293"/>
                  <a:gd name="connsiteX45" fmla="*/ 1684464 w 3316112"/>
                  <a:gd name="connsiteY45" fmla="*/ 53235 h 2747293"/>
                  <a:gd name="connsiteX46" fmla="*/ 1887261 w 3316112"/>
                  <a:gd name="connsiteY46" fmla="*/ 4049 h 2747293"/>
                  <a:gd name="connsiteX47" fmla="*/ 2287614 w 3316112"/>
                  <a:gd name="connsiteY47" fmla="*/ 22191 h 2747293"/>
                  <a:gd name="connsiteX48" fmla="*/ 2758118 w 3316112"/>
                  <a:gd name="connsiteY48" fmla="*/ 18966 h 2747293"/>
                  <a:gd name="connsiteX49" fmla="*/ 2898019 w 3316112"/>
                  <a:gd name="connsiteY49" fmla="*/ 30659 h 2747293"/>
                  <a:gd name="connsiteX50" fmla="*/ 3284665 w 3316112"/>
                  <a:gd name="connsiteY50" fmla="*/ 62912 h 2747293"/>
                  <a:gd name="connsiteX51" fmla="*/ 3316112 w 3316112"/>
                  <a:gd name="connsiteY51" fmla="*/ 183058 h 2747293"/>
                  <a:gd name="connsiteX52" fmla="*/ 3285470 w 3316112"/>
                  <a:gd name="connsiteY52" fmla="*/ 368116 h 2747293"/>
                  <a:gd name="connsiteX53" fmla="*/ 3230639 w 3316112"/>
                  <a:gd name="connsiteY53" fmla="*/ 595910 h 2747293"/>
                  <a:gd name="connsiteX54" fmla="*/ 3216528 w 3316112"/>
                  <a:gd name="connsiteY54" fmla="*/ 789434 h 2747293"/>
                  <a:gd name="connsiteX55" fmla="*/ 3185080 w 3316112"/>
                  <a:gd name="connsiteY55" fmla="*/ 928528 h 2747293"/>
                  <a:gd name="connsiteX56" fmla="*/ 3134683 w 3316112"/>
                  <a:gd name="connsiteY56" fmla="*/ 1024080 h 2747293"/>
                  <a:gd name="connsiteX57" fmla="*/ 3096785 w 3316112"/>
                  <a:gd name="connsiteY57" fmla="*/ 1097862 h 2747293"/>
                  <a:gd name="connsiteX58" fmla="*/ 3062918 w 3316112"/>
                  <a:gd name="connsiteY58" fmla="*/ 1165595 h 2747293"/>
                  <a:gd name="connsiteX59" fmla="*/ 3006474 w 3316112"/>
                  <a:gd name="connsiteY59" fmla="*/ 1244617 h 2747293"/>
                  <a:gd name="connsiteX60" fmla="*/ 2972607 w 3316112"/>
                  <a:gd name="connsiteY60" fmla="*/ 1312350 h 2747293"/>
                  <a:gd name="connsiteX61" fmla="*/ 2961318 w 3316112"/>
                  <a:gd name="connsiteY61" fmla="*/ 1346217 h 2747293"/>
                  <a:gd name="connsiteX62" fmla="*/ 2938740 w 3316112"/>
                  <a:gd name="connsiteY62" fmla="*/ 1391373 h 2747293"/>
                  <a:gd name="connsiteX63" fmla="*/ 2927451 w 3316112"/>
                  <a:gd name="connsiteY63" fmla="*/ 1515550 h 2747293"/>
                  <a:gd name="connsiteX64" fmla="*/ 2904874 w 3316112"/>
                  <a:gd name="connsiteY64" fmla="*/ 1560706 h 2747293"/>
                  <a:gd name="connsiteX65" fmla="*/ 2893585 w 3316112"/>
                  <a:gd name="connsiteY65" fmla="*/ 1594573 h 2747293"/>
                  <a:gd name="connsiteX66" fmla="*/ 2871007 w 3316112"/>
                  <a:gd name="connsiteY66" fmla="*/ 1786484 h 2747293"/>
                  <a:gd name="connsiteX67" fmla="*/ 2859718 w 3316112"/>
                  <a:gd name="connsiteY67" fmla="*/ 1842928 h 2747293"/>
                  <a:gd name="connsiteX68" fmla="*/ 2837140 w 3316112"/>
                  <a:gd name="connsiteY68" fmla="*/ 1876795 h 2747293"/>
                  <a:gd name="connsiteX69" fmla="*/ 2791985 w 3316112"/>
                  <a:gd name="connsiteY69" fmla="*/ 2034839 h 2747293"/>
                  <a:gd name="connsiteX70" fmla="*/ 2769407 w 3316112"/>
                  <a:gd name="connsiteY70" fmla="*/ 2113862 h 2747293"/>
                  <a:gd name="connsiteX71" fmla="*/ 2780696 w 3316112"/>
                  <a:gd name="connsiteY71" fmla="*/ 2147728 h 2747293"/>
                  <a:gd name="connsiteX72" fmla="*/ 2758118 w 3316112"/>
                  <a:gd name="connsiteY72" fmla="*/ 2249328 h 2747293"/>
                  <a:gd name="connsiteX73" fmla="*/ 2679096 w 3316112"/>
                  <a:gd name="connsiteY73" fmla="*/ 2497684 h 2747293"/>
                  <a:gd name="connsiteX74" fmla="*/ 2645229 w 3316112"/>
                  <a:gd name="connsiteY74" fmla="*/ 2554128 h 2747293"/>
                  <a:gd name="connsiteX75" fmla="*/ 2633940 w 3316112"/>
                  <a:gd name="connsiteY75" fmla="*/ 2633150 h 2747293"/>
                  <a:gd name="connsiteX76" fmla="*/ 2622651 w 3316112"/>
                  <a:gd name="connsiteY76" fmla="*/ 2667017 h 2747293"/>
                  <a:gd name="connsiteX77" fmla="*/ 2588785 w 3316112"/>
                  <a:gd name="connsiteY77" fmla="*/ 2678306 h 2747293"/>
                  <a:gd name="connsiteX78" fmla="*/ 2543629 w 3316112"/>
                  <a:gd name="connsiteY78" fmla="*/ 2723462 h 2747293"/>
                  <a:gd name="connsiteX79" fmla="*/ 2588785 w 3316112"/>
                  <a:gd name="connsiteY79" fmla="*/ 2746039 h 2747293"/>
                  <a:gd name="connsiteX80" fmla="*/ 2577496 w 3316112"/>
                  <a:gd name="connsiteY80" fmla="*/ 2734750 h 2747293"/>
                  <a:gd name="connsiteX81" fmla="*/ 2475896 w 3316112"/>
                  <a:gd name="connsiteY81" fmla="*/ 2655728 h 2747293"/>
                  <a:gd name="connsiteX82" fmla="*/ 2430740 w 3316112"/>
                  <a:gd name="connsiteY82" fmla="*/ 2599284 h 2747293"/>
                  <a:gd name="connsiteX83" fmla="*/ 2408162 w 3316112"/>
                  <a:gd name="connsiteY83" fmla="*/ 2565417 h 2747293"/>
                  <a:gd name="connsiteX84" fmla="*/ 2306562 w 3316112"/>
                  <a:gd name="connsiteY84" fmla="*/ 2520262 h 2747293"/>
                  <a:gd name="connsiteX85" fmla="*/ 2204962 w 3316112"/>
                  <a:gd name="connsiteY85" fmla="*/ 2452528 h 2747293"/>
                  <a:gd name="connsiteX86" fmla="*/ 2148518 w 3316112"/>
                  <a:gd name="connsiteY86" fmla="*/ 2418662 h 2747293"/>
                  <a:gd name="connsiteX87" fmla="*/ 1945318 w 3316112"/>
                  <a:gd name="connsiteY87" fmla="*/ 2396084 h 2747293"/>
                  <a:gd name="connsiteX88" fmla="*/ 1855007 w 3316112"/>
                  <a:gd name="connsiteY88" fmla="*/ 2373506 h 2747293"/>
                  <a:gd name="connsiteX89" fmla="*/ 1764696 w 3316112"/>
                  <a:gd name="connsiteY89" fmla="*/ 2339639 h 2747293"/>
                  <a:gd name="connsiteX90" fmla="*/ 1719540 w 3316112"/>
                  <a:gd name="connsiteY90" fmla="*/ 2328350 h 2747293"/>
                  <a:gd name="connsiteX91" fmla="*/ 1685674 w 3316112"/>
                  <a:gd name="connsiteY91" fmla="*/ 2305773 h 2747293"/>
                  <a:gd name="connsiteX92" fmla="*/ 1617940 w 3316112"/>
                  <a:gd name="connsiteY92" fmla="*/ 2204173 h 2747293"/>
                  <a:gd name="connsiteX93" fmla="*/ 1561495 w 3316112"/>
                  <a:gd name="connsiteY93" fmla="*/ 2091284 h 2747293"/>
                  <a:gd name="connsiteX94" fmla="*/ 1452236 w 3316112"/>
                  <a:gd name="connsiteY94" fmla="*/ 1937271 h 2747293"/>
                  <a:gd name="connsiteX95" fmla="*/ 1188962 w 3316112"/>
                  <a:gd name="connsiteY95" fmla="*/ 1854217 h 2747293"/>
                  <a:gd name="connsiteX96" fmla="*/ 933350 w 3316112"/>
                  <a:gd name="connsiteY96" fmla="*/ 1805030 h 2747293"/>
                  <a:gd name="connsiteX97" fmla="*/ 805140 w 3316112"/>
                  <a:gd name="connsiteY97" fmla="*/ 1752617 h 2747293"/>
                  <a:gd name="connsiteX98" fmla="*/ 613229 w 3316112"/>
                  <a:gd name="connsiteY98" fmla="*/ 1718750 h 2747293"/>
                  <a:gd name="connsiteX99" fmla="*/ 489051 w 3316112"/>
                  <a:gd name="connsiteY99" fmla="*/ 1684884 h 2747293"/>
                  <a:gd name="connsiteX100" fmla="*/ 184251 w 3316112"/>
                  <a:gd name="connsiteY100" fmla="*/ 1651017 h 2747293"/>
                  <a:gd name="connsiteX101" fmla="*/ 0 w 3316112"/>
                  <a:gd name="connsiteY10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79274 w 3316112"/>
                  <a:gd name="connsiteY19" fmla="*/ 793062 h 2747293"/>
                  <a:gd name="connsiteX20" fmla="*/ 1222829 w 3316112"/>
                  <a:gd name="connsiteY20" fmla="*/ 725328 h 2747293"/>
                  <a:gd name="connsiteX21" fmla="*/ 1211540 w 3316112"/>
                  <a:gd name="connsiteY21" fmla="*/ 691462 h 2747293"/>
                  <a:gd name="connsiteX22" fmla="*/ 1132518 w 3316112"/>
                  <a:gd name="connsiteY22" fmla="*/ 646306 h 2747293"/>
                  <a:gd name="connsiteX23" fmla="*/ 1008340 w 3316112"/>
                  <a:gd name="connsiteY23" fmla="*/ 578573 h 2747293"/>
                  <a:gd name="connsiteX24" fmla="*/ 895451 w 3316112"/>
                  <a:gd name="connsiteY24" fmla="*/ 522128 h 2747293"/>
                  <a:gd name="connsiteX25" fmla="*/ 839007 w 3316112"/>
                  <a:gd name="connsiteY25" fmla="*/ 499550 h 2747293"/>
                  <a:gd name="connsiteX26" fmla="*/ 805140 w 3316112"/>
                  <a:gd name="connsiteY26" fmla="*/ 476973 h 2747293"/>
                  <a:gd name="connsiteX27" fmla="*/ 759985 w 3316112"/>
                  <a:gd name="connsiteY27" fmla="*/ 443106 h 2747293"/>
                  <a:gd name="connsiteX28" fmla="*/ 703540 w 3316112"/>
                  <a:gd name="connsiteY28" fmla="*/ 431817 h 2747293"/>
                  <a:gd name="connsiteX29" fmla="*/ 680962 w 3316112"/>
                  <a:gd name="connsiteY29" fmla="*/ 386662 h 2747293"/>
                  <a:gd name="connsiteX30" fmla="*/ 669674 w 3316112"/>
                  <a:gd name="connsiteY30" fmla="*/ 307639 h 2747293"/>
                  <a:gd name="connsiteX31" fmla="*/ 635807 w 3316112"/>
                  <a:gd name="connsiteY31" fmla="*/ 273773 h 2747293"/>
                  <a:gd name="connsiteX32" fmla="*/ 613229 w 3316112"/>
                  <a:gd name="connsiteY32" fmla="*/ 228617 h 2747293"/>
                  <a:gd name="connsiteX33" fmla="*/ 545496 w 3316112"/>
                  <a:gd name="connsiteY33" fmla="*/ 127017 h 2747293"/>
                  <a:gd name="connsiteX34" fmla="*/ 466474 w 3316112"/>
                  <a:gd name="connsiteY34" fmla="*/ 115728 h 2747293"/>
                  <a:gd name="connsiteX35" fmla="*/ 421318 w 3316112"/>
                  <a:gd name="connsiteY35" fmla="*/ 104439 h 2747293"/>
                  <a:gd name="connsiteX36" fmla="*/ 319718 w 3316112"/>
                  <a:gd name="connsiteY36" fmla="*/ 81862 h 2747293"/>
                  <a:gd name="connsiteX37" fmla="*/ 251985 w 3316112"/>
                  <a:gd name="connsiteY37" fmla="*/ 47995 h 2747293"/>
                  <a:gd name="connsiteX38" fmla="*/ 218118 w 3316112"/>
                  <a:gd name="connsiteY38" fmla="*/ 25417 h 2747293"/>
                  <a:gd name="connsiteX39" fmla="*/ 285851 w 3316112"/>
                  <a:gd name="connsiteY39" fmla="*/ 47995 h 2747293"/>
                  <a:gd name="connsiteX40" fmla="*/ 319718 w 3316112"/>
                  <a:gd name="connsiteY40" fmla="*/ 59284 h 2747293"/>
                  <a:gd name="connsiteX41" fmla="*/ 703540 w 3316112"/>
                  <a:gd name="connsiteY41" fmla="*/ 70573 h 2747293"/>
                  <a:gd name="connsiteX42" fmla="*/ 861585 w 3316112"/>
                  <a:gd name="connsiteY42" fmla="*/ 59284 h 2747293"/>
                  <a:gd name="connsiteX43" fmla="*/ 1603425 w 3316112"/>
                  <a:gd name="connsiteY43" fmla="*/ 27433 h 2747293"/>
                  <a:gd name="connsiteX44" fmla="*/ 1684464 w 3316112"/>
                  <a:gd name="connsiteY44" fmla="*/ 53235 h 2747293"/>
                  <a:gd name="connsiteX45" fmla="*/ 1887261 w 3316112"/>
                  <a:gd name="connsiteY45" fmla="*/ 4049 h 2747293"/>
                  <a:gd name="connsiteX46" fmla="*/ 2287614 w 3316112"/>
                  <a:gd name="connsiteY46" fmla="*/ 22191 h 2747293"/>
                  <a:gd name="connsiteX47" fmla="*/ 2758118 w 3316112"/>
                  <a:gd name="connsiteY47" fmla="*/ 18966 h 2747293"/>
                  <a:gd name="connsiteX48" fmla="*/ 2898019 w 3316112"/>
                  <a:gd name="connsiteY48" fmla="*/ 30659 h 2747293"/>
                  <a:gd name="connsiteX49" fmla="*/ 3284665 w 3316112"/>
                  <a:gd name="connsiteY49" fmla="*/ 62912 h 2747293"/>
                  <a:gd name="connsiteX50" fmla="*/ 3316112 w 3316112"/>
                  <a:gd name="connsiteY50" fmla="*/ 183058 h 2747293"/>
                  <a:gd name="connsiteX51" fmla="*/ 3285470 w 3316112"/>
                  <a:gd name="connsiteY51" fmla="*/ 368116 h 2747293"/>
                  <a:gd name="connsiteX52" fmla="*/ 3230639 w 3316112"/>
                  <a:gd name="connsiteY52" fmla="*/ 595910 h 2747293"/>
                  <a:gd name="connsiteX53" fmla="*/ 3216528 w 3316112"/>
                  <a:gd name="connsiteY53" fmla="*/ 789434 h 2747293"/>
                  <a:gd name="connsiteX54" fmla="*/ 3185080 w 3316112"/>
                  <a:gd name="connsiteY54" fmla="*/ 928528 h 2747293"/>
                  <a:gd name="connsiteX55" fmla="*/ 3134683 w 3316112"/>
                  <a:gd name="connsiteY55" fmla="*/ 1024080 h 2747293"/>
                  <a:gd name="connsiteX56" fmla="*/ 3096785 w 3316112"/>
                  <a:gd name="connsiteY56" fmla="*/ 1097862 h 2747293"/>
                  <a:gd name="connsiteX57" fmla="*/ 3062918 w 3316112"/>
                  <a:gd name="connsiteY57" fmla="*/ 1165595 h 2747293"/>
                  <a:gd name="connsiteX58" fmla="*/ 3006474 w 3316112"/>
                  <a:gd name="connsiteY58" fmla="*/ 1244617 h 2747293"/>
                  <a:gd name="connsiteX59" fmla="*/ 2972607 w 3316112"/>
                  <a:gd name="connsiteY59" fmla="*/ 1312350 h 2747293"/>
                  <a:gd name="connsiteX60" fmla="*/ 2961318 w 3316112"/>
                  <a:gd name="connsiteY60" fmla="*/ 1346217 h 2747293"/>
                  <a:gd name="connsiteX61" fmla="*/ 2938740 w 3316112"/>
                  <a:gd name="connsiteY61" fmla="*/ 1391373 h 2747293"/>
                  <a:gd name="connsiteX62" fmla="*/ 2927451 w 3316112"/>
                  <a:gd name="connsiteY62" fmla="*/ 1515550 h 2747293"/>
                  <a:gd name="connsiteX63" fmla="*/ 2904874 w 3316112"/>
                  <a:gd name="connsiteY63" fmla="*/ 1560706 h 2747293"/>
                  <a:gd name="connsiteX64" fmla="*/ 2893585 w 3316112"/>
                  <a:gd name="connsiteY64" fmla="*/ 1594573 h 2747293"/>
                  <a:gd name="connsiteX65" fmla="*/ 2871007 w 3316112"/>
                  <a:gd name="connsiteY65" fmla="*/ 1786484 h 2747293"/>
                  <a:gd name="connsiteX66" fmla="*/ 2859718 w 3316112"/>
                  <a:gd name="connsiteY66" fmla="*/ 1842928 h 2747293"/>
                  <a:gd name="connsiteX67" fmla="*/ 2837140 w 3316112"/>
                  <a:gd name="connsiteY67" fmla="*/ 1876795 h 2747293"/>
                  <a:gd name="connsiteX68" fmla="*/ 2791985 w 3316112"/>
                  <a:gd name="connsiteY68" fmla="*/ 2034839 h 2747293"/>
                  <a:gd name="connsiteX69" fmla="*/ 2769407 w 3316112"/>
                  <a:gd name="connsiteY69" fmla="*/ 2113862 h 2747293"/>
                  <a:gd name="connsiteX70" fmla="*/ 2780696 w 3316112"/>
                  <a:gd name="connsiteY70" fmla="*/ 2147728 h 2747293"/>
                  <a:gd name="connsiteX71" fmla="*/ 2758118 w 3316112"/>
                  <a:gd name="connsiteY71" fmla="*/ 2249328 h 2747293"/>
                  <a:gd name="connsiteX72" fmla="*/ 2679096 w 3316112"/>
                  <a:gd name="connsiteY72" fmla="*/ 2497684 h 2747293"/>
                  <a:gd name="connsiteX73" fmla="*/ 2645229 w 3316112"/>
                  <a:gd name="connsiteY73" fmla="*/ 2554128 h 2747293"/>
                  <a:gd name="connsiteX74" fmla="*/ 2633940 w 3316112"/>
                  <a:gd name="connsiteY74" fmla="*/ 2633150 h 2747293"/>
                  <a:gd name="connsiteX75" fmla="*/ 2622651 w 3316112"/>
                  <a:gd name="connsiteY75" fmla="*/ 2667017 h 2747293"/>
                  <a:gd name="connsiteX76" fmla="*/ 2588785 w 3316112"/>
                  <a:gd name="connsiteY76" fmla="*/ 2678306 h 2747293"/>
                  <a:gd name="connsiteX77" fmla="*/ 2543629 w 3316112"/>
                  <a:gd name="connsiteY77" fmla="*/ 2723462 h 2747293"/>
                  <a:gd name="connsiteX78" fmla="*/ 2588785 w 3316112"/>
                  <a:gd name="connsiteY78" fmla="*/ 2746039 h 2747293"/>
                  <a:gd name="connsiteX79" fmla="*/ 2577496 w 3316112"/>
                  <a:gd name="connsiteY79" fmla="*/ 2734750 h 2747293"/>
                  <a:gd name="connsiteX80" fmla="*/ 2475896 w 3316112"/>
                  <a:gd name="connsiteY80" fmla="*/ 2655728 h 2747293"/>
                  <a:gd name="connsiteX81" fmla="*/ 2430740 w 3316112"/>
                  <a:gd name="connsiteY81" fmla="*/ 2599284 h 2747293"/>
                  <a:gd name="connsiteX82" fmla="*/ 2408162 w 3316112"/>
                  <a:gd name="connsiteY82" fmla="*/ 2565417 h 2747293"/>
                  <a:gd name="connsiteX83" fmla="*/ 2306562 w 3316112"/>
                  <a:gd name="connsiteY83" fmla="*/ 2520262 h 2747293"/>
                  <a:gd name="connsiteX84" fmla="*/ 2204962 w 3316112"/>
                  <a:gd name="connsiteY84" fmla="*/ 2452528 h 2747293"/>
                  <a:gd name="connsiteX85" fmla="*/ 2148518 w 3316112"/>
                  <a:gd name="connsiteY85" fmla="*/ 2418662 h 2747293"/>
                  <a:gd name="connsiteX86" fmla="*/ 1945318 w 3316112"/>
                  <a:gd name="connsiteY86" fmla="*/ 2396084 h 2747293"/>
                  <a:gd name="connsiteX87" fmla="*/ 1855007 w 3316112"/>
                  <a:gd name="connsiteY87" fmla="*/ 2373506 h 2747293"/>
                  <a:gd name="connsiteX88" fmla="*/ 1764696 w 3316112"/>
                  <a:gd name="connsiteY88" fmla="*/ 2339639 h 2747293"/>
                  <a:gd name="connsiteX89" fmla="*/ 1719540 w 3316112"/>
                  <a:gd name="connsiteY89" fmla="*/ 2328350 h 2747293"/>
                  <a:gd name="connsiteX90" fmla="*/ 1685674 w 3316112"/>
                  <a:gd name="connsiteY90" fmla="*/ 2305773 h 2747293"/>
                  <a:gd name="connsiteX91" fmla="*/ 1617940 w 3316112"/>
                  <a:gd name="connsiteY91" fmla="*/ 2204173 h 2747293"/>
                  <a:gd name="connsiteX92" fmla="*/ 1561495 w 3316112"/>
                  <a:gd name="connsiteY92" fmla="*/ 2091284 h 2747293"/>
                  <a:gd name="connsiteX93" fmla="*/ 1452236 w 3316112"/>
                  <a:gd name="connsiteY93" fmla="*/ 1937271 h 2747293"/>
                  <a:gd name="connsiteX94" fmla="*/ 1188962 w 3316112"/>
                  <a:gd name="connsiteY94" fmla="*/ 1854217 h 2747293"/>
                  <a:gd name="connsiteX95" fmla="*/ 933350 w 3316112"/>
                  <a:gd name="connsiteY95" fmla="*/ 1805030 h 2747293"/>
                  <a:gd name="connsiteX96" fmla="*/ 805140 w 3316112"/>
                  <a:gd name="connsiteY96" fmla="*/ 1752617 h 2747293"/>
                  <a:gd name="connsiteX97" fmla="*/ 613229 w 3316112"/>
                  <a:gd name="connsiteY97" fmla="*/ 1718750 h 2747293"/>
                  <a:gd name="connsiteX98" fmla="*/ 489051 w 3316112"/>
                  <a:gd name="connsiteY98" fmla="*/ 1684884 h 2747293"/>
                  <a:gd name="connsiteX99" fmla="*/ 184251 w 3316112"/>
                  <a:gd name="connsiteY99" fmla="*/ 1651017 h 2747293"/>
                  <a:gd name="connsiteX100" fmla="*/ 0 w 3316112"/>
                  <a:gd name="connsiteY100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703540 w 3316112"/>
                  <a:gd name="connsiteY40" fmla="*/ 70573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19718 w 3316112"/>
                  <a:gd name="connsiteY39" fmla="*/ 59284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45496 w 3316112"/>
                  <a:gd name="connsiteY32" fmla="*/ 127017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23347 w 3316112"/>
                  <a:gd name="connsiteY39" fmla="*/ 4855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703540 w 3316112"/>
                  <a:gd name="connsiteY27" fmla="*/ 431817 h 2747293"/>
                  <a:gd name="connsiteX28" fmla="*/ 680962 w 3316112"/>
                  <a:gd name="connsiteY28" fmla="*/ 386662 h 2747293"/>
                  <a:gd name="connsiteX29" fmla="*/ 669674 w 3316112"/>
                  <a:gd name="connsiteY29" fmla="*/ 307639 h 2747293"/>
                  <a:gd name="connsiteX30" fmla="*/ 635807 w 3316112"/>
                  <a:gd name="connsiteY30" fmla="*/ 273773 h 2747293"/>
                  <a:gd name="connsiteX31" fmla="*/ 613229 w 3316112"/>
                  <a:gd name="connsiteY31" fmla="*/ 228617 h 2747293"/>
                  <a:gd name="connsiteX32" fmla="*/ 538239 w 3316112"/>
                  <a:gd name="connsiteY32" fmla="*/ 192331 h 2747293"/>
                  <a:gd name="connsiteX33" fmla="*/ 466474 w 3316112"/>
                  <a:gd name="connsiteY33" fmla="*/ 115728 h 2747293"/>
                  <a:gd name="connsiteX34" fmla="*/ 421318 w 3316112"/>
                  <a:gd name="connsiteY34" fmla="*/ 104439 h 2747293"/>
                  <a:gd name="connsiteX35" fmla="*/ 319718 w 3316112"/>
                  <a:gd name="connsiteY35" fmla="*/ 81862 h 2747293"/>
                  <a:gd name="connsiteX36" fmla="*/ 251985 w 3316112"/>
                  <a:gd name="connsiteY36" fmla="*/ 47995 h 2747293"/>
                  <a:gd name="connsiteX37" fmla="*/ 218118 w 3316112"/>
                  <a:gd name="connsiteY37" fmla="*/ 25417 h 2747293"/>
                  <a:gd name="connsiteX38" fmla="*/ 285851 w 3316112"/>
                  <a:gd name="connsiteY38" fmla="*/ 47995 h 2747293"/>
                  <a:gd name="connsiteX39" fmla="*/ 323347 w 3316112"/>
                  <a:gd name="connsiteY39" fmla="*/ 4855 h 2747293"/>
                  <a:gd name="connsiteX40" fmla="*/ 685397 w 3316112"/>
                  <a:gd name="connsiteY40" fmla="*/ 16145 h 2747293"/>
                  <a:gd name="connsiteX41" fmla="*/ 861585 w 3316112"/>
                  <a:gd name="connsiteY41" fmla="*/ 59284 h 2747293"/>
                  <a:gd name="connsiteX42" fmla="*/ 1603425 w 3316112"/>
                  <a:gd name="connsiteY42" fmla="*/ 27433 h 2747293"/>
                  <a:gd name="connsiteX43" fmla="*/ 1684464 w 3316112"/>
                  <a:gd name="connsiteY43" fmla="*/ 53235 h 2747293"/>
                  <a:gd name="connsiteX44" fmla="*/ 1887261 w 3316112"/>
                  <a:gd name="connsiteY44" fmla="*/ 4049 h 2747293"/>
                  <a:gd name="connsiteX45" fmla="*/ 2287614 w 3316112"/>
                  <a:gd name="connsiteY45" fmla="*/ 22191 h 2747293"/>
                  <a:gd name="connsiteX46" fmla="*/ 2758118 w 3316112"/>
                  <a:gd name="connsiteY46" fmla="*/ 18966 h 2747293"/>
                  <a:gd name="connsiteX47" fmla="*/ 2898019 w 3316112"/>
                  <a:gd name="connsiteY47" fmla="*/ 30659 h 2747293"/>
                  <a:gd name="connsiteX48" fmla="*/ 3284665 w 3316112"/>
                  <a:gd name="connsiteY48" fmla="*/ 62912 h 2747293"/>
                  <a:gd name="connsiteX49" fmla="*/ 3316112 w 3316112"/>
                  <a:gd name="connsiteY49" fmla="*/ 183058 h 2747293"/>
                  <a:gd name="connsiteX50" fmla="*/ 3285470 w 3316112"/>
                  <a:gd name="connsiteY50" fmla="*/ 368116 h 2747293"/>
                  <a:gd name="connsiteX51" fmla="*/ 3230639 w 3316112"/>
                  <a:gd name="connsiteY51" fmla="*/ 595910 h 2747293"/>
                  <a:gd name="connsiteX52" fmla="*/ 3216528 w 3316112"/>
                  <a:gd name="connsiteY52" fmla="*/ 789434 h 2747293"/>
                  <a:gd name="connsiteX53" fmla="*/ 3185080 w 3316112"/>
                  <a:gd name="connsiteY53" fmla="*/ 928528 h 2747293"/>
                  <a:gd name="connsiteX54" fmla="*/ 3134683 w 3316112"/>
                  <a:gd name="connsiteY54" fmla="*/ 1024080 h 2747293"/>
                  <a:gd name="connsiteX55" fmla="*/ 3096785 w 3316112"/>
                  <a:gd name="connsiteY55" fmla="*/ 1097862 h 2747293"/>
                  <a:gd name="connsiteX56" fmla="*/ 3062918 w 3316112"/>
                  <a:gd name="connsiteY56" fmla="*/ 1165595 h 2747293"/>
                  <a:gd name="connsiteX57" fmla="*/ 3006474 w 3316112"/>
                  <a:gd name="connsiteY57" fmla="*/ 1244617 h 2747293"/>
                  <a:gd name="connsiteX58" fmla="*/ 2972607 w 3316112"/>
                  <a:gd name="connsiteY58" fmla="*/ 1312350 h 2747293"/>
                  <a:gd name="connsiteX59" fmla="*/ 2961318 w 3316112"/>
                  <a:gd name="connsiteY59" fmla="*/ 1346217 h 2747293"/>
                  <a:gd name="connsiteX60" fmla="*/ 2938740 w 3316112"/>
                  <a:gd name="connsiteY60" fmla="*/ 1391373 h 2747293"/>
                  <a:gd name="connsiteX61" fmla="*/ 2927451 w 3316112"/>
                  <a:gd name="connsiteY61" fmla="*/ 1515550 h 2747293"/>
                  <a:gd name="connsiteX62" fmla="*/ 2904874 w 3316112"/>
                  <a:gd name="connsiteY62" fmla="*/ 1560706 h 2747293"/>
                  <a:gd name="connsiteX63" fmla="*/ 2893585 w 3316112"/>
                  <a:gd name="connsiteY63" fmla="*/ 1594573 h 2747293"/>
                  <a:gd name="connsiteX64" fmla="*/ 2871007 w 3316112"/>
                  <a:gd name="connsiteY64" fmla="*/ 1786484 h 2747293"/>
                  <a:gd name="connsiteX65" fmla="*/ 2859718 w 3316112"/>
                  <a:gd name="connsiteY65" fmla="*/ 1842928 h 2747293"/>
                  <a:gd name="connsiteX66" fmla="*/ 2837140 w 3316112"/>
                  <a:gd name="connsiteY66" fmla="*/ 1876795 h 2747293"/>
                  <a:gd name="connsiteX67" fmla="*/ 2791985 w 3316112"/>
                  <a:gd name="connsiteY67" fmla="*/ 2034839 h 2747293"/>
                  <a:gd name="connsiteX68" fmla="*/ 2769407 w 3316112"/>
                  <a:gd name="connsiteY68" fmla="*/ 2113862 h 2747293"/>
                  <a:gd name="connsiteX69" fmla="*/ 2780696 w 3316112"/>
                  <a:gd name="connsiteY69" fmla="*/ 2147728 h 2747293"/>
                  <a:gd name="connsiteX70" fmla="*/ 2758118 w 3316112"/>
                  <a:gd name="connsiteY70" fmla="*/ 2249328 h 2747293"/>
                  <a:gd name="connsiteX71" fmla="*/ 2679096 w 3316112"/>
                  <a:gd name="connsiteY71" fmla="*/ 2497684 h 2747293"/>
                  <a:gd name="connsiteX72" fmla="*/ 2645229 w 3316112"/>
                  <a:gd name="connsiteY72" fmla="*/ 2554128 h 2747293"/>
                  <a:gd name="connsiteX73" fmla="*/ 2633940 w 3316112"/>
                  <a:gd name="connsiteY73" fmla="*/ 2633150 h 2747293"/>
                  <a:gd name="connsiteX74" fmla="*/ 2622651 w 3316112"/>
                  <a:gd name="connsiteY74" fmla="*/ 2667017 h 2747293"/>
                  <a:gd name="connsiteX75" fmla="*/ 2588785 w 3316112"/>
                  <a:gd name="connsiteY75" fmla="*/ 2678306 h 2747293"/>
                  <a:gd name="connsiteX76" fmla="*/ 2543629 w 3316112"/>
                  <a:gd name="connsiteY76" fmla="*/ 2723462 h 2747293"/>
                  <a:gd name="connsiteX77" fmla="*/ 2588785 w 3316112"/>
                  <a:gd name="connsiteY77" fmla="*/ 2746039 h 2747293"/>
                  <a:gd name="connsiteX78" fmla="*/ 2577496 w 3316112"/>
                  <a:gd name="connsiteY78" fmla="*/ 2734750 h 2747293"/>
                  <a:gd name="connsiteX79" fmla="*/ 2475896 w 3316112"/>
                  <a:gd name="connsiteY79" fmla="*/ 2655728 h 2747293"/>
                  <a:gd name="connsiteX80" fmla="*/ 2430740 w 3316112"/>
                  <a:gd name="connsiteY80" fmla="*/ 2599284 h 2747293"/>
                  <a:gd name="connsiteX81" fmla="*/ 2408162 w 3316112"/>
                  <a:gd name="connsiteY81" fmla="*/ 2565417 h 2747293"/>
                  <a:gd name="connsiteX82" fmla="*/ 2306562 w 3316112"/>
                  <a:gd name="connsiteY82" fmla="*/ 2520262 h 2747293"/>
                  <a:gd name="connsiteX83" fmla="*/ 2204962 w 3316112"/>
                  <a:gd name="connsiteY83" fmla="*/ 2452528 h 2747293"/>
                  <a:gd name="connsiteX84" fmla="*/ 2148518 w 3316112"/>
                  <a:gd name="connsiteY84" fmla="*/ 2418662 h 2747293"/>
                  <a:gd name="connsiteX85" fmla="*/ 1945318 w 3316112"/>
                  <a:gd name="connsiteY85" fmla="*/ 2396084 h 2747293"/>
                  <a:gd name="connsiteX86" fmla="*/ 1855007 w 3316112"/>
                  <a:gd name="connsiteY86" fmla="*/ 2373506 h 2747293"/>
                  <a:gd name="connsiteX87" fmla="*/ 1764696 w 3316112"/>
                  <a:gd name="connsiteY87" fmla="*/ 2339639 h 2747293"/>
                  <a:gd name="connsiteX88" fmla="*/ 1719540 w 3316112"/>
                  <a:gd name="connsiteY88" fmla="*/ 2328350 h 2747293"/>
                  <a:gd name="connsiteX89" fmla="*/ 1685674 w 3316112"/>
                  <a:gd name="connsiteY89" fmla="*/ 2305773 h 2747293"/>
                  <a:gd name="connsiteX90" fmla="*/ 1617940 w 3316112"/>
                  <a:gd name="connsiteY90" fmla="*/ 2204173 h 2747293"/>
                  <a:gd name="connsiteX91" fmla="*/ 1561495 w 3316112"/>
                  <a:gd name="connsiteY91" fmla="*/ 2091284 h 2747293"/>
                  <a:gd name="connsiteX92" fmla="*/ 1452236 w 3316112"/>
                  <a:gd name="connsiteY92" fmla="*/ 1937271 h 2747293"/>
                  <a:gd name="connsiteX93" fmla="*/ 1188962 w 3316112"/>
                  <a:gd name="connsiteY93" fmla="*/ 1854217 h 2747293"/>
                  <a:gd name="connsiteX94" fmla="*/ 933350 w 3316112"/>
                  <a:gd name="connsiteY94" fmla="*/ 1805030 h 2747293"/>
                  <a:gd name="connsiteX95" fmla="*/ 805140 w 3316112"/>
                  <a:gd name="connsiteY95" fmla="*/ 1752617 h 2747293"/>
                  <a:gd name="connsiteX96" fmla="*/ 613229 w 3316112"/>
                  <a:gd name="connsiteY96" fmla="*/ 1718750 h 2747293"/>
                  <a:gd name="connsiteX97" fmla="*/ 489051 w 3316112"/>
                  <a:gd name="connsiteY97" fmla="*/ 1684884 h 2747293"/>
                  <a:gd name="connsiteX98" fmla="*/ 184251 w 3316112"/>
                  <a:gd name="connsiteY98" fmla="*/ 1651017 h 2747293"/>
                  <a:gd name="connsiteX99" fmla="*/ 0 w 3316112"/>
                  <a:gd name="connsiteY9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805140 w 3316112"/>
                  <a:gd name="connsiteY25" fmla="*/ 476973 h 2747293"/>
                  <a:gd name="connsiteX26" fmla="*/ 759985 w 3316112"/>
                  <a:gd name="connsiteY26" fmla="*/ 443106 h 2747293"/>
                  <a:gd name="connsiteX27" fmla="*/ 680962 w 3316112"/>
                  <a:gd name="connsiteY27" fmla="*/ 386662 h 2747293"/>
                  <a:gd name="connsiteX28" fmla="*/ 669674 w 3316112"/>
                  <a:gd name="connsiteY28" fmla="*/ 307639 h 2747293"/>
                  <a:gd name="connsiteX29" fmla="*/ 635807 w 3316112"/>
                  <a:gd name="connsiteY29" fmla="*/ 273773 h 2747293"/>
                  <a:gd name="connsiteX30" fmla="*/ 613229 w 3316112"/>
                  <a:gd name="connsiteY30" fmla="*/ 228617 h 2747293"/>
                  <a:gd name="connsiteX31" fmla="*/ 538239 w 3316112"/>
                  <a:gd name="connsiteY31" fmla="*/ 192331 h 2747293"/>
                  <a:gd name="connsiteX32" fmla="*/ 466474 w 3316112"/>
                  <a:gd name="connsiteY32" fmla="*/ 115728 h 2747293"/>
                  <a:gd name="connsiteX33" fmla="*/ 421318 w 3316112"/>
                  <a:gd name="connsiteY33" fmla="*/ 104439 h 2747293"/>
                  <a:gd name="connsiteX34" fmla="*/ 319718 w 3316112"/>
                  <a:gd name="connsiteY34" fmla="*/ 81862 h 2747293"/>
                  <a:gd name="connsiteX35" fmla="*/ 251985 w 3316112"/>
                  <a:gd name="connsiteY35" fmla="*/ 47995 h 2747293"/>
                  <a:gd name="connsiteX36" fmla="*/ 218118 w 3316112"/>
                  <a:gd name="connsiteY36" fmla="*/ 25417 h 2747293"/>
                  <a:gd name="connsiteX37" fmla="*/ 285851 w 3316112"/>
                  <a:gd name="connsiteY37" fmla="*/ 47995 h 2747293"/>
                  <a:gd name="connsiteX38" fmla="*/ 323347 w 3316112"/>
                  <a:gd name="connsiteY38" fmla="*/ 4855 h 2747293"/>
                  <a:gd name="connsiteX39" fmla="*/ 685397 w 3316112"/>
                  <a:gd name="connsiteY39" fmla="*/ 16145 h 2747293"/>
                  <a:gd name="connsiteX40" fmla="*/ 861585 w 3316112"/>
                  <a:gd name="connsiteY40" fmla="*/ 59284 h 2747293"/>
                  <a:gd name="connsiteX41" fmla="*/ 1603425 w 3316112"/>
                  <a:gd name="connsiteY41" fmla="*/ 27433 h 2747293"/>
                  <a:gd name="connsiteX42" fmla="*/ 1684464 w 3316112"/>
                  <a:gd name="connsiteY42" fmla="*/ 53235 h 2747293"/>
                  <a:gd name="connsiteX43" fmla="*/ 1887261 w 3316112"/>
                  <a:gd name="connsiteY43" fmla="*/ 4049 h 2747293"/>
                  <a:gd name="connsiteX44" fmla="*/ 2287614 w 3316112"/>
                  <a:gd name="connsiteY44" fmla="*/ 22191 h 2747293"/>
                  <a:gd name="connsiteX45" fmla="*/ 2758118 w 3316112"/>
                  <a:gd name="connsiteY45" fmla="*/ 18966 h 2747293"/>
                  <a:gd name="connsiteX46" fmla="*/ 2898019 w 3316112"/>
                  <a:gd name="connsiteY46" fmla="*/ 30659 h 2747293"/>
                  <a:gd name="connsiteX47" fmla="*/ 3284665 w 3316112"/>
                  <a:gd name="connsiteY47" fmla="*/ 62912 h 2747293"/>
                  <a:gd name="connsiteX48" fmla="*/ 3316112 w 3316112"/>
                  <a:gd name="connsiteY48" fmla="*/ 183058 h 2747293"/>
                  <a:gd name="connsiteX49" fmla="*/ 3285470 w 3316112"/>
                  <a:gd name="connsiteY49" fmla="*/ 368116 h 2747293"/>
                  <a:gd name="connsiteX50" fmla="*/ 3230639 w 3316112"/>
                  <a:gd name="connsiteY50" fmla="*/ 595910 h 2747293"/>
                  <a:gd name="connsiteX51" fmla="*/ 3216528 w 3316112"/>
                  <a:gd name="connsiteY51" fmla="*/ 789434 h 2747293"/>
                  <a:gd name="connsiteX52" fmla="*/ 3185080 w 3316112"/>
                  <a:gd name="connsiteY52" fmla="*/ 928528 h 2747293"/>
                  <a:gd name="connsiteX53" fmla="*/ 3134683 w 3316112"/>
                  <a:gd name="connsiteY53" fmla="*/ 1024080 h 2747293"/>
                  <a:gd name="connsiteX54" fmla="*/ 3096785 w 3316112"/>
                  <a:gd name="connsiteY54" fmla="*/ 1097862 h 2747293"/>
                  <a:gd name="connsiteX55" fmla="*/ 3062918 w 3316112"/>
                  <a:gd name="connsiteY55" fmla="*/ 1165595 h 2747293"/>
                  <a:gd name="connsiteX56" fmla="*/ 3006474 w 3316112"/>
                  <a:gd name="connsiteY56" fmla="*/ 1244617 h 2747293"/>
                  <a:gd name="connsiteX57" fmla="*/ 2972607 w 3316112"/>
                  <a:gd name="connsiteY57" fmla="*/ 1312350 h 2747293"/>
                  <a:gd name="connsiteX58" fmla="*/ 2961318 w 3316112"/>
                  <a:gd name="connsiteY58" fmla="*/ 1346217 h 2747293"/>
                  <a:gd name="connsiteX59" fmla="*/ 2938740 w 3316112"/>
                  <a:gd name="connsiteY59" fmla="*/ 1391373 h 2747293"/>
                  <a:gd name="connsiteX60" fmla="*/ 2927451 w 3316112"/>
                  <a:gd name="connsiteY60" fmla="*/ 1515550 h 2747293"/>
                  <a:gd name="connsiteX61" fmla="*/ 2904874 w 3316112"/>
                  <a:gd name="connsiteY61" fmla="*/ 1560706 h 2747293"/>
                  <a:gd name="connsiteX62" fmla="*/ 2893585 w 3316112"/>
                  <a:gd name="connsiteY62" fmla="*/ 1594573 h 2747293"/>
                  <a:gd name="connsiteX63" fmla="*/ 2871007 w 3316112"/>
                  <a:gd name="connsiteY63" fmla="*/ 1786484 h 2747293"/>
                  <a:gd name="connsiteX64" fmla="*/ 2859718 w 3316112"/>
                  <a:gd name="connsiteY64" fmla="*/ 1842928 h 2747293"/>
                  <a:gd name="connsiteX65" fmla="*/ 2837140 w 3316112"/>
                  <a:gd name="connsiteY65" fmla="*/ 1876795 h 2747293"/>
                  <a:gd name="connsiteX66" fmla="*/ 2791985 w 3316112"/>
                  <a:gd name="connsiteY66" fmla="*/ 2034839 h 2747293"/>
                  <a:gd name="connsiteX67" fmla="*/ 2769407 w 3316112"/>
                  <a:gd name="connsiteY67" fmla="*/ 2113862 h 2747293"/>
                  <a:gd name="connsiteX68" fmla="*/ 2780696 w 3316112"/>
                  <a:gd name="connsiteY68" fmla="*/ 2147728 h 2747293"/>
                  <a:gd name="connsiteX69" fmla="*/ 2758118 w 3316112"/>
                  <a:gd name="connsiteY69" fmla="*/ 2249328 h 2747293"/>
                  <a:gd name="connsiteX70" fmla="*/ 2679096 w 3316112"/>
                  <a:gd name="connsiteY70" fmla="*/ 2497684 h 2747293"/>
                  <a:gd name="connsiteX71" fmla="*/ 2645229 w 3316112"/>
                  <a:gd name="connsiteY71" fmla="*/ 2554128 h 2747293"/>
                  <a:gd name="connsiteX72" fmla="*/ 2633940 w 3316112"/>
                  <a:gd name="connsiteY72" fmla="*/ 2633150 h 2747293"/>
                  <a:gd name="connsiteX73" fmla="*/ 2622651 w 3316112"/>
                  <a:gd name="connsiteY73" fmla="*/ 2667017 h 2747293"/>
                  <a:gd name="connsiteX74" fmla="*/ 2588785 w 3316112"/>
                  <a:gd name="connsiteY74" fmla="*/ 2678306 h 2747293"/>
                  <a:gd name="connsiteX75" fmla="*/ 2543629 w 3316112"/>
                  <a:gd name="connsiteY75" fmla="*/ 2723462 h 2747293"/>
                  <a:gd name="connsiteX76" fmla="*/ 2588785 w 3316112"/>
                  <a:gd name="connsiteY76" fmla="*/ 2746039 h 2747293"/>
                  <a:gd name="connsiteX77" fmla="*/ 2577496 w 3316112"/>
                  <a:gd name="connsiteY77" fmla="*/ 2734750 h 2747293"/>
                  <a:gd name="connsiteX78" fmla="*/ 2475896 w 3316112"/>
                  <a:gd name="connsiteY78" fmla="*/ 2655728 h 2747293"/>
                  <a:gd name="connsiteX79" fmla="*/ 2430740 w 3316112"/>
                  <a:gd name="connsiteY79" fmla="*/ 2599284 h 2747293"/>
                  <a:gd name="connsiteX80" fmla="*/ 2408162 w 3316112"/>
                  <a:gd name="connsiteY80" fmla="*/ 2565417 h 2747293"/>
                  <a:gd name="connsiteX81" fmla="*/ 2306562 w 3316112"/>
                  <a:gd name="connsiteY81" fmla="*/ 2520262 h 2747293"/>
                  <a:gd name="connsiteX82" fmla="*/ 2204962 w 3316112"/>
                  <a:gd name="connsiteY82" fmla="*/ 2452528 h 2747293"/>
                  <a:gd name="connsiteX83" fmla="*/ 2148518 w 3316112"/>
                  <a:gd name="connsiteY83" fmla="*/ 2418662 h 2747293"/>
                  <a:gd name="connsiteX84" fmla="*/ 1945318 w 3316112"/>
                  <a:gd name="connsiteY84" fmla="*/ 2396084 h 2747293"/>
                  <a:gd name="connsiteX85" fmla="*/ 1855007 w 3316112"/>
                  <a:gd name="connsiteY85" fmla="*/ 2373506 h 2747293"/>
                  <a:gd name="connsiteX86" fmla="*/ 1764696 w 3316112"/>
                  <a:gd name="connsiteY86" fmla="*/ 2339639 h 2747293"/>
                  <a:gd name="connsiteX87" fmla="*/ 1719540 w 3316112"/>
                  <a:gd name="connsiteY87" fmla="*/ 2328350 h 2747293"/>
                  <a:gd name="connsiteX88" fmla="*/ 1685674 w 3316112"/>
                  <a:gd name="connsiteY88" fmla="*/ 2305773 h 2747293"/>
                  <a:gd name="connsiteX89" fmla="*/ 1617940 w 3316112"/>
                  <a:gd name="connsiteY89" fmla="*/ 2204173 h 2747293"/>
                  <a:gd name="connsiteX90" fmla="*/ 1561495 w 3316112"/>
                  <a:gd name="connsiteY90" fmla="*/ 2091284 h 2747293"/>
                  <a:gd name="connsiteX91" fmla="*/ 1452236 w 3316112"/>
                  <a:gd name="connsiteY91" fmla="*/ 1937271 h 2747293"/>
                  <a:gd name="connsiteX92" fmla="*/ 1188962 w 3316112"/>
                  <a:gd name="connsiteY92" fmla="*/ 1854217 h 2747293"/>
                  <a:gd name="connsiteX93" fmla="*/ 933350 w 3316112"/>
                  <a:gd name="connsiteY93" fmla="*/ 1805030 h 2747293"/>
                  <a:gd name="connsiteX94" fmla="*/ 805140 w 3316112"/>
                  <a:gd name="connsiteY94" fmla="*/ 1752617 h 2747293"/>
                  <a:gd name="connsiteX95" fmla="*/ 613229 w 3316112"/>
                  <a:gd name="connsiteY95" fmla="*/ 1718750 h 2747293"/>
                  <a:gd name="connsiteX96" fmla="*/ 489051 w 3316112"/>
                  <a:gd name="connsiteY96" fmla="*/ 1684884 h 2747293"/>
                  <a:gd name="connsiteX97" fmla="*/ 184251 w 3316112"/>
                  <a:gd name="connsiteY97" fmla="*/ 1651017 h 2747293"/>
                  <a:gd name="connsiteX98" fmla="*/ 0 w 3316112"/>
                  <a:gd name="connsiteY9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839007 w 3316112"/>
                  <a:gd name="connsiteY24" fmla="*/ 499550 h 2747293"/>
                  <a:gd name="connsiteX25" fmla="*/ 759985 w 3316112"/>
                  <a:gd name="connsiteY25" fmla="*/ 443106 h 2747293"/>
                  <a:gd name="connsiteX26" fmla="*/ 680962 w 3316112"/>
                  <a:gd name="connsiteY26" fmla="*/ 386662 h 2747293"/>
                  <a:gd name="connsiteX27" fmla="*/ 669674 w 3316112"/>
                  <a:gd name="connsiteY27" fmla="*/ 307639 h 2747293"/>
                  <a:gd name="connsiteX28" fmla="*/ 635807 w 3316112"/>
                  <a:gd name="connsiteY28" fmla="*/ 273773 h 2747293"/>
                  <a:gd name="connsiteX29" fmla="*/ 613229 w 3316112"/>
                  <a:gd name="connsiteY29" fmla="*/ 228617 h 2747293"/>
                  <a:gd name="connsiteX30" fmla="*/ 538239 w 3316112"/>
                  <a:gd name="connsiteY30" fmla="*/ 192331 h 2747293"/>
                  <a:gd name="connsiteX31" fmla="*/ 466474 w 3316112"/>
                  <a:gd name="connsiteY31" fmla="*/ 115728 h 2747293"/>
                  <a:gd name="connsiteX32" fmla="*/ 421318 w 3316112"/>
                  <a:gd name="connsiteY32" fmla="*/ 104439 h 2747293"/>
                  <a:gd name="connsiteX33" fmla="*/ 319718 w 3316112"/>
                  <a:gd name="connsiteY33" fmla="*/ 81862 h 2747293"/>
                  <a:gd name="connsiteX34" fmla="*/ 251985 w 3316112"/>
                  <a:gd name="connsiteY34" fmla="*/ 47995 h 2747293"/>
                  <a:gd name="connsiteX35" fmla="*/ 218118 w 3316112"/>
                  <a:gd name="connsiteY35" fmla="*/ 25417 h 2747293"/>
                  <a:gd name="connsiteX36" fmla="*/ 285851 w 3316112"/>
                  <a:gd name="connsiteY36" fmla="*/ 47995 h 2747293"/>
                  <a:gd name="connsiteX37" fmla="*/ 323347 w 3316112"/>
                  <a:gd name="connsiteY37" fmla="*/ 4855 h 2747293"/>
                  <a:gd name="connsiteX38" fmla="*/ 685397 w 3316112"/>
                  <a:gd name="connsiteY38" fmla="*/ 16145 h 2747293"/>
                  <a:gd name="connsiteX39" fmla="*/ 861585 w 3316112"/>
                  <a:gd name="connsiteY39" fmla="*/ 59284 h 2747293"/>
                  <a:gd name="connsiteX40" fmla="*/ 1603425 w 3316112"/>
                  <a:gd name="connsiteY40" fmla="*/ 27433 h 2747293"/>
                  <a:gd name="connsiteX41" fmla="*/ 1684464 w 3316112"/>
                  <a:gd name="connsiteY41" fmla="*/ 53235 h 2747293"/>
                  <a:gd name="connsiteX42" fmla="*/ 1887261 w 3316112"/>
                  <a:gd name="connsiteY42" fmla="*/ 4049 h 2747293"/>
                  <a:gd name="connsiteX43" fmla="*/ 2287614 w 3316112"/>
                  <a:gd name="connsiteY43" fmla="*/ 22191 h 2747293"/>
                  <a:gd name="connsiteX44" fmla="*/ 2758118 w 3316112"/>
                  <a:gd name="connsiteY44" fmla="*/ 18966 h 2747293"/>
                  <a:gd name="connsiteX45" fmla="*/ 2898019 w 3316112"/>
                  <a:gd name="connsiteY45" fmla="*/ 30659 h 2747293"/>
                  <a:gd name="connsiteX46" fmla="*/ 3284665 w 3316112"/>
                  <a:gd name="connsiteY46" fmla="*/ 62912 h 2747293"/>
                  <a:gd name="connsiteX47" fmla="*/ 3316112 w 3316112"/>
                  <a:gd name="connsiteY47" fmla="*/ 183058 h 2747293"/>
                  <a:gd name="connsiteX48" fmla="*/ 3285470 w 3316112"/>
                  <a:gd name="connsiteY48" fmla="*/ 368116 h 2747293"/>
                  <a:gd name="connsiteX49" fmla="*/ 3230639 w 3316112"/>
                  <a:gd name="connsiteY49" fmla="*/ 595910 h 2747293"/>
                  <a:gd name="connsiteX50" fmla="*/ 3216528 w 3316112"/>
                  <a:gd name="connsiteY50" fmla="*/ 789434 h 2747293"/>
                  <a:gd name="connsiteX51" fmla="*/ 3185080 w 3316112"/>
                  <a:gd name="connsiteY51" fmla="*/ 928528 h 2747293"/>
                  <a:gd name="connsiteX52" fmla="*/ 3134683 w 3316112"/>
                  <a:gd name="connsiteY52" fmla="*/ 1024080 h 2747293"/>
                  <a:gd name="connsiteX53" fmla="*/ 3096785 w 3316112"/>
                  <a:gd name="connsiteY53" fmla="*/ 1097862 h 2747293"/>
                  <a:gd name="connsiteX54" fmla="*/ 3062918 w 3316112"/>
                  <a:gd name="connsiteY54" fmla="*/ 1165595 h 2747293"/>
                  <a:gd name="connsiteX55" fmla="*/ 3006474 w 3316112"/>
                  <a:gd name="connsiteY55" fmla="*/ 1244617 h 2747293"/>
                  <a:gd name="connsiteX56" fmla="*/ 2972607 w 3316112"/>
                  <a:gd name="connsiteY56" fmla="*/ 1312350 h 2747293"/>
                  <a:gd name="connsiteX57" fmla="*/ 2961318 w 3316112"/>
                  <a:gd name="connsiteY57" fmla="*/ 1346217 h 2747293"/>
                  <a:gd name="connsiteX58" fmla="*/ 2938740 w 3316112"/>
                  <a:gd name="connsiteY58" fmla="*/ 1391373 h 2747293"/>
                  <a:gd name="connsiteX59" fmla="*/ 2927451 w 3316112"/>
                  <a:gd name="connsiteY59" fmla="*/ 1515550 h 2747293"/>
                  <a:gd name="connsiteX60" fmla="*/ 2904874 w 3316112"/>
                  <a:gd name="connsiteY60" fmla="*/ 1560706 h 2747293"/>
                  <a:gd name="connsiteX61" fmla="*/ 2893585 w 3316112"/>
                  <a:gd name="connsiteY61" fmla="*/ 1594573 h 2747293"/>
                  <a:gd name="connsiteX62" fmla="*/ 2871007 w 3316112"/>
                  <a:gd name="connsiteY62" fmla="*/ 1786484 h 2747293"/>
                  <a:gd name="connsiteX63" fmla="*/ 2859718 w 3316112"/>
                  <a:gd name="connsiteY63" fmla="*/ 1842928 h 2747293"/>
                  <a:gd name="connsiteX64" fmla="*/ 2837140 w 3316112"/>
                  <a:gd name="connsiteY64" fmla="*/ 1876795 h 2747293"/>
                  <a:gd name="connsiteX65" fmla="*/ 2791985 w 3316112"/>
                  <a:gd name="connsiteY65" fmla="*/ 2034839 h 2747293"/>
                  <a:gd name="connsiteX66" fmla="*/ 2769407 w 3316112"/>
                  <a:gd name="connsiteY66" fmla="*/ 2113862 h 2747293"/>
                  <a:gd name="connsiteX67" fmla="*/ 2780696 w 3316112"/>
                  <a:gd name="connsiteY67" fmla="*/ 2147728 h 2747293"/>
                  <a:gd name="connsiteX68" fmla="*/ 2758118 w 3316112"/>
                  <a:gd name="connsiteY68" fmla="*/ 2249328 h 2747293"/>
                  <a:gd name="connsiteX69" fmla="*/ 2679096 w 3316112"/>
                  <a:gd name="connsiteY69" fmla="*/ 2497684 h 2747293"/>
                  <a:gd name="connsiteX70" fmla="*/ 2645229 w 3316112"/>
                  <a:gd name="connsiteY70" fmla="*/ 2554128 h 2747293"/>
                  <a:gd name="connsiteX71" fmla="*/ 2633940 w 3316112"/>
                  <a:gd name="connsiteY71" fmla="*/ 2633150 h 2747293"/>
                  <a:gd name="connsiteX72" fmla="*/ 2622651 w 3316112"/>
                  <a:gd name="connsiteY72" fmla="*/ 2667017 h 2747293"/>
                  <a:gd name="connsiteX73" fmla="*/ 2588785 w 3316112"/>
                  <a:gd name="connsiteY73" fmla="*/ 2678306 h 2747293"/>
                  <a:gd name="connsiteX74" fmla="*/ 2543629 w 3316112"/>
                  <a:gd name="connsiteY74" fmla="*/ 2723462 h 2747293"/>
                  <a:gd name="connsiteX75" fmla="*/ 2588785 w 3316112"/>
                  <a:gd name="connsiteY75" fmla="*/ 2746039 h 2747293"/>
                  <a:gd name="connsiteX76" fmla="*/ 2577496 w 3316112"/>
                  <a:gd name="connsiteY76" fmla="*/ 2734750 h 2747293"/>
                  <a:gd name="connsiteX77" fmla="*/ 2475896 w 3316112"/>
                  <a:gd name="connsiteY77" fmla="*/ 2655728 h 2747293"/>
                  <a:gd name="connsiteX78" fmla="*/ 2430740 w 3316112"/>
                  <a:gd name="connsiteY78" fmla="*/ 2599284 h 2747293"/>
                  <a:gd name="connsiteX79" fmla="*/ 2408162 w 3316112"/>
                  <a:gd name="connsiteY79" fmla="*/ 2565417 h 2747293"/>
                  <a:gd name="connsiteX80" fmla="*/ 2306562 w 3316112"/>
                  <a:gd name="connsiteY80" fmla="*/ 2520262 h 2747293"/>
                  <a:gd name="connsiteX81" fmla="*/ 2204962 w 3316112"/>
                  <a:gd name="connsiteY81" fmla="*/ 2452528 h 2747293"/>
                  <a:gd name="connsiteX82" fmla="*/ 2148518 w 3316112"/>
                  <a:gd name="connsiteY82" fmla="*/ 2418662 h 2747293"/>
                  <a:gd name="connsiteX83" fmla="*/ 1945318 w 3316112"/>
                  <a:gd name="connsiteY83" fmla="*/ 2396084 h 2747293"/>
                  <a:gd name="connsiteX84" fmla="*/ 1855007 w 3316112"/>
                  <a:gd name="connsiteY84" fmla="*/ 2373506 h 2747293"/>
                  <a:gd name="connsiteX85" fmla="*/ 1764696 w 3316112"/>
                  <a:gd name="connsiteY85" fmla="*/ 2339639 h 2747293"/>
                  <a:gd name="connsiteX86" fmla="*/ 1719540 w 3316112"/>
                  <a:gd name="connsiteY86" fmla="*/ 2328350 h 2747293"/>
                  <a:gd name="connsiteX87" fmla="*/ 1685674 w 3316112"/>
                  <a:gd name="connsiteY87" fmla="*/ 2305773 h 2747293"/>
                  <a:gd name="connsiteX88" fmla="*/ 1617940 w 3316112"/>
                  <a:gd name="connsiteY88" fmla="*/ 2204173 h 2747293"/>
                  <a:gd name="connsiteX89" fmla="*/ 1561495 w 3316112"/>
                  <a:gd name="connsiteY89" fmla="*/ 2091284 h 2747293"/>
                  <a:gd name="connsiteX90" fmla="*/ 1452236 w 3316112"/>
                  <a:gd name="connsiteY90" fmla="*/ 1937271 h 2747293"/>
                  <a:gd name="connsiteX91" fmla="*/ 1188962 w 3316112"/>
                  <a:gd name="connsiteY91" fmla="*/ 1854217 h 2747293"/>
                  <a:gd name="connsiteX92" fmla="*/ 933350 w 3316112"/>
                  <a:gd name="connsiteY92" fmla="*/ 1805030 h 2747293"/>
                  <a:gd name="connsiteX93" fmla="*/ 805140 w 3316112"/>
                  <a:gd name="connsiteY93" fmla="*/ 1752617 h 2747293"/>
                  <a:gd name="connsiteX94" fmla="*/ 613229 w 3316112"/>
                  <a:gd name="connsiteY94" fmla="*/ 1718750 h 2747293"/>
                  <a:gd name="connsiteX95" fmla="*/ 489051 w 3316112"/>
                  <a:gd name="connsiteY95" fmla="*/ 1684884 h 2747293"/>
                  <a:gd name="connsiteX96" fmla="*/ 184251 w 3316112"/>
                  <a:gd name="connsiteY96" fmla="*/ 1651017 h 2747293"/>
                  <a:gd name="connsiteX97" fmla="*/ 0 w 3316112"/>
                  <a:gd name="connsiteY9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61496 w 3316112"/>
                  <a:gd name="connsiteY11" fmla="*/ 1312350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505051 w 3316112"/>
                  <a:gd name="connsiteY10" fmla="*/ 1323639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6385 w 3316112"/>
                  <a:gd name="connsiteY9" fmla="*/ 1346217 h 2747293"/>
                  <a:gd name="connsiteX10" fmla="*/ 1396194 w 3316112"/>
                  <a:gd name="connsiteY10" fmla="*/ 1294610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997051 w 3316112"/>
                  <a:gd name="connsiteY7" fmla="*/ 1312350 h 2747293"/>
                  <a:gd name="connsiteX8" fmla="*/ 1030918 w 3316112"/>
                  <a:gd name="connsiteY8" fmla="*/ 1323639 h 2747293"/>
                  <a:gd name="connsiteX9" fmla="*/ 1162757 w 3316112"/>
                  <a:gd name="connsiteY9" fmla="*/ 1313560 h 2747293"/>
                  <a:gd name="connsiteX10" fmla="*/ 1396194 w 3316112"/>
                  <a:gd name="connsiteY10" fmla="*/ 1294610 h 2747293"/>
                  <a:gd name="connsiteX11" fmla="*/ 1528839 w 3316112"/>
                  <a:gd name="connsiteY11" fmla="*/ 1272435 h 2747293"/>
                  <a:gd name="connsiteX12" fmla="*/ 1572785 w 3316112"/>
                  <a:gd name="connsiteY12" fmla="*/ 1233328 h 2747293"/>
                  <a:gd name="connsiteX13" fmla="*/ 1505051 w 3316112"/>
                  <a:gd name="connsiteY13" fmla="*/ 1086573 h 2747293"/>
                  <a:gd name="connsiteX14" fmla="*/ 1471185 w 3316112"/>
                  <a:gd name="connsiteY14" fmla="*/ 1075284 h 2747293"/>
                  <a:gd name="connsiteX15" fmla="*/ 1426029 w 3316112"/>
                  <a:gd name="connsiteY15" fmla="*/ 973684 h 2747293"/>
                  <a:gd name="connsiteX16" fmla="*/ 1380874 w 3316112"/>
                  <a:gd name="connsiteY16" fmla="*/ 928528 h 2747293"/>
                  <a:gd name="connsiteX17" fmla="*/ 1347007 w 3316112"/>
                  <a:gd name="connsiteY17" fmla="*/ 894662 h 2747293"/>
                  <a:gd name="connsiteX18" fmla="*/ 1290562 w 3316112"/>
                  <a:gd name="connsiteY18" fmla="*/ 826928 h 2747293"/>
                  <a:gd name="connsiteX19" fmla="*/ 1222829 w 3316112"/>
                  <a:gd name="connsiteY19" fmla="*/ 725328 h 2747293"/>
                  <a:gd name="connsiteX20" fmla="*/ 1211540 w 3316112"/>
                  <a:gd name="connsiteY20" fmla="*/ 691462 h 2747293"/>
                  <a:gd name="connsiteX21" fmla="*/ 1132518 w 3316112"/>
                  <a:gd name="connsiteY21" fmla="*/ 646306 h 2747293"/>
                  <a:gd name="connsiteX22" fmla="*/ 1008340 w 3316112"/>
                  <a:gd name="connsiteY22" fmla="*/ 578573 h 2747293"/>
                  <a:gd name="connsiteX23" fmla="*/ 895451 w 3316112"/>
                  <a:gd name="connsiteY23" fmla="*/ 522128 h 2747293"/>
                  <a:gd name="connsiteX24" fmla="*/ 759985 w 3316112"/>
                  <a:gd name="connsiteY24" fmla="*/ 443106 h 2747293"/>
                  <a:gd name="connsiteX25" fmla="*/ 680962 w 3316112"/>
                  <a:gd name="connsiteY25" fmla="*/ 386662 h 2747293"/>
                  <a:gd name="connsiteX26" fmla="*/ 669674 w 3316112"/>
                  <a:gd name="connsiteY26" fmla="*/ 307639 h 2747293"/>
                  <a:gd name="connsiteX27" fmla="*/ 635807 w 3316112"/>
                  <a:gd name="connsiteY27" fmla="*/ 273773 h 2747293"/>
                  <a:gd name="connsiteX28" fmla="*/ 613229 w 3316112"/>
                  <a:gd name="connsiteY28" fmla="*/ 228617 h 2747293"/>
                  <a:gd name="connsiteX29" fmla="*/ 538239 w 3316112"/>
                  <a:gd name="connsiteY29" fmla="*/ 192331 h 2747293"/>
                  <a:gd name="connsiteX30" fmla="*/ 466474 w 3316112"/>
                  <a:gd name="connsiteY30" fmla="*/ 115728 h 2747293"/>
                  <a:gd name="connsiteX31" fmla="*/ 421318 w 3316112"/>
                  <a:gd name="connsiteY31" fmla="*/ 104439 h 2747293"/>
                  <a:gd name="connsiteX32" fmla="*/ 319718 w 3316112"/>
                  <a:gd name="connsiteY32" fmla="*/ 81862 h 2747293"/>
                  <a:gd name="connsiteX33" fmla="*/ 251985 w 3316112"/>
                  <a:gd name="connsiteY33" fmla="*/ 47995 h 2747293"/>
                  <a:gd name="connsiteX34" fmla="*/ 218118 w 3316112"/>
                  <a:gd name="connsiteY34" fmla="*/ 25417 h 2747293"/>
                  <a:gd name="connsiteX35" fmla="*/ 285851 w 3316112"/>
                  <a:gd name="connsiteY35" fmla="*/ 47995 h 2747293"/>
                  <a:gd name="connsiteX36" fmla="*/ 323347 w 3316112"/>
                  <a:gd name="connsiteY36" fmla="*/ 4855 h 2747293"/>
                  <a:gd name="connsiteX37" fmla="*/ 685397 w 3316112"/>
                  <a:gd name="connsiteY37" fmla="*/ 16145 h 2747293"/>
                  <a:gd name="connsiteX38" fmla="*/ 861585 w 3316112"/>
                  <a:gd name="connsiteY38" fmla="*/ 59284 h 2747293"/>
                  <a:gd name="connsiteX39" fmla="*/ 1603425 w 3316112"/>
                  <a:gd name="connsiteY39" fmla="*/ 27433 h 2747293"/>
                  <a:gd name="connsiteX40" fmla="*/ 1684464 w 3316112"/>
                  <a:gd name="connsiteY40" fmla="*/ 53235 h 2747293"/>
                  <a:gd name="connsiteX41" fmla="*/ 1887261 w 3316112"/>
                  <a:gd name="connsiteY41" fmla="*/ 4049 h 2747293"/>
                  <a:gd name="connsiteX42" fmla="*/ 2287614 w 3316112"/>
                  <a:gd name="connsiteY42" fmla="*/ 22191 h 2747293"/>
                  <a:gd name="connsiteX43" fmla="*/ 2758118 w 3316112"/>
                  <a:gd name="connsiteY43" fmla="*/ 18966 h 2747293"/>
                  <a:gd name="connsiteX44" fmla="*/ 2898019 w 3316112"/>
                  <a:gd name="connsiteY44" fmla="*/ 30659 h 2747293"/>
                  <a:gd name="connsiteX45" fmla="*/ 3284665 w 3316112"/>
                  <a:gd name="connsiteY45" fmla="*/ 62912 h 2747293"/>
                  <a:gd name="connsiteX46" fmla="*/ 3316112 w 3316112"/>
                  <a:gd name="connsiteY46" fmla="*/ 183058 h 2747293"/>
                  <a:gd name="connsiteX47" fmla="*/ 3285470 w 3316112"/>
                  <a:gd name="connsiteY47" fmla="*/ 368116 h 2747293"/>
                  <a:gd name="connsiteX48" fmla="*/ 3230639 w 3316112"/>
                  <a:gd name="connsiteY48" fmla="*/ 595910 h 2747293"/>
                  <a:gd name="connsiteX49" fmla="*/ 3216528 w 3316112"/>
                  <a:gd name="connsiteY49" fmla="*/ 789434 h 2747293"/>
                  <a:gd name="connsiteX50" fmla="*/ 3185080 w 3316112"/>
                  <a:gd name="connsiteY50" fmla="*/ 928528 h 2747293"/>
                  <a:gd name="connsiteX51" fmla="*/ 3134683 w 3316112"/>
                  <a:gd name="connsiteY51" fmla="*/ 1024080 h 2747293"/>
                  <a:gd name="connsiteX52" fmla="*/ 3096785 w 3316112"/>
                  <a:gd name="connsiteY52" fmla="*/ 1097862 h 2747293"/>
                  <a:gd name="connsiteX53" fmla="*/ 3062918 w 3316112"/>
                  <a:gd name="connsiteY53" fmla="*/ 1165595 h 2747293"/>
                  <a:gd name="connsiteX54" fmla="*/ 3006474 w 3316112"/>
                  <a:gd name="connsiteY54" fmla="*/ 1244617 h 2747293"/>
                  <a:gd name="connsiteX55" fmla="*/ 2972607 w 3316112"/>
                  <a:gd name="connsiteY55" fmla="*/ 1312350 h 2747293"/>
                  <a:gd name="connsiteX56" fmla="*/ 2961318 w 3316112"/>
                  <a:gd name="connsiteY56" fmla="*/ 1346217 h 2747293"/>
                  <a:gd name="connsiteX57" fmla="*/ 2938740 w 3316112"/>
                  <a:gd name="connsiteY57" fmla="*/ 1391373 h 2747293"/>
                  <a:gd name="connsiteX58" fmla="*/ 2927451 w 3316112"/>
                  <a:gd name="connsiteY58" fmla="*/ 1515550 h 2747293"/>
                  <a:gd name="connsiteX59" fmla="*/ 2904874 w 3316112"/>
                  <a:gd name="connsiteY59" fmla="*/ 1560706 h 2747293"/>
                  <a:gd name="connsiteX60" fmla="*/ 2893585 w 3316112"/>
                  <a:gd name="connsiteY60" fmla="*/ 1594573 h 2747293"/>
                  <a:gd name="connsiteX61" fmla="*/ 2871007 w 3316112"/>
                  <a:gd name="connsiteY61" fmla="*/ 1786484 h 2747293"/>
                  <a:gd name="connsiteX62" fmla="*/ 2859718 w 3316112"/>
                  <a:gd name="connsiteY62" fmla="*/ 1842928 h 2747293"/>
                  <a:gd name="connsiteX63" fmla="*/ 2837140 w 3316112"/>
                  <a:gd name="connsiteY63" fmla="*/ 1876795 h 2747293"/>
                  <a:gd name="connsiteX64" fmla="*/ 2791985 w 3316112"/>
                  <a:gd name="connsiteY64" fmla="*/ 2034839 h 2747293"/>
                  <a:gd name="connsiteX65" fmla="*/ 2769407 w 3316112"/>
                  <a:gd name="connsiteY65" fmla="*/ 2113862 h 2747293"/>
                  <a:gd name="connsiteX66" fmla="*/ 2780696 w 3316112"/>
                  <a:gd name="connsiteY66" fmla="*/ 2147728 h 2747293"/>
                  <a:gd name="connsiteX67" fmla="*/ 2758118 w 3316112"/>
                  <a:gd name="connsiteY67" fmla="*/ 2249328 h 2747293"/>
                  <a:gd name="connsiteX68" fmla="*/ 2679096 w 3316112"/>
                  <a:gd name="connsiteY68" fmla="*/ 2497684 h 2747293"/>
                  <a:gd name="connsiteX69" fmla="*/ 2645229 w 3316112"/>
                  <a:gd name="connsiteY69" fmla="*/ 2554128 h 2747293"/>
                  <a:gd name="connsiteX70" fmla="*/ 2633940 w 3316112"/>
                  <a:gd name="connsiteY70" fmla="*/ 2633150 h 2747293"/>
                  <a:gd name="connsiteX71" fmla="*/ 2622651 w 3316112"/>
                  <a:gd name="connsiteY71" fmla="*/ 2667017 h 2747293"/>
                  <a:gd name="connsiteX72" fmla="*/ 2588785 w 3316112"/>
                  <a:gd name="connsiteY72" fmla="*/ 2678306 h 2747293"/>
                  <a:gd name="connsiteX73" fmla="*/ 2543629 w 3316112"/>
                  <a:gd name="connsiteY73" fmla="*/ 2723462 h 2747293"/>
                  <a:gd name="connsiteX74" fmla="*/ 2588785 w 3316112"/>
                  <a:gd name="connsiteY74" fmla="*/ 2746039 h 2747293"/>
                  <a:gd name="connsiteX75" fmla="*/ 2577496 w 3316112"/>
                  <a:gd name="connsiteY75" fmla="*/ 2734750 h 2747293"/>
                  <a:gd name="connsiteX76" fmla="*/ 2475896 w 3316112"/>
                  <a:gd name="connsiteY76" fmla="*/ 2655728 h 2747293"/>
                  <a:gd name="connsiteX77" fmla="*/ 2430740 w 3316112"/>
                  <a:gd name="connsiteY77" fmla="*/ 2599284 h 2747293"/>
                  <a:gd name="connsiteX78" fmla="*/ 2408162 w 3316112"/>
                  <a:gd name="connsiteY78" fmla="*/ 2565417 h 2747293"/>
                  <a:gd name="connsiteX79" fmla="*/ 2306562 w 3316112"/>
                  <a:gd name="connsiteY79" fmla="*/ 2520262 h 2747293"/>
                  <a:gd name="connsiteX80" fmla="*/ 2204962 w 3316112"/>
                  <a:gd name="connsiteY80" fmla="*/ 2452528 h 2747293"/>
                  <a:gd name="connsiteX81" fmla="*/ 2148518 w 3316112"/>
                  <a:gd name="connsiteY81" fmla="*/ 2418662 h 2747293"/>
                  <a:gd name="connsiteX82" fmla="*/ 1945318 w 3316112"/>
                  <a:gd name="connsiteY82" fmla="*/ 2396084 h 2747293"/>
                  <a:gd name="connsiteX83" fmla="*/ 1855007 w 3316112"/>
                  <a:gd name="connsiteY83" fmla="*/ 2373506 h 2747293"/>
                  <a:gd name="connsiteX84" fmla="*/ 1764696 w 3316112"/>
                  <a:gd name="connsiteY84" fmla="*/ 2339639 h 2747293"/>
                  <a:gd name="connsiteX85" fmla="*/ 1719540 w 3316112"/>
                  <a:gd name="connsiteY85" fmla="*/ 2328350 h 2747293"/>
                  <a:gd name="connsiteX86" fmla="*/ 1685674 w 3316112"/>
                  <a:gd name="connsiteY86" fmla="*/ 2305773 h 2747293"/>
                  <a:gd name="connsiteX87" fmla="*/ 1617940 w 3316112"/>
                  <a:gd name="connsiteY87" fmla="*/ 2204173 h 2747293"/>
                  <a:gd name="connsiteX88" fmla="*/ 1561495 w 3316112"/>
                  <a:gd name="connsiteY88" fmla="*/ 2091284 h 2747293"/>
                  <a:gd name="connsiteX89" fmla="*/ 1452236 w 3316112"/>
                  <a:gd name="connsiteY89" fmla="*/ 1937271 h 2747293"/>
                  <a:gd name="connsiteX90" fmla="*/ 1188962 w 3316112"/>
                  <a:gd name="connsiteY90" fmla="*/ 1854217 h 2747293"/>
                  <a:gd name="connsiteX91" fmla="*/ 933350 w 3316112"/>
                  <a:gd name="connsiteY91" fmla="*/ 1805030 h 2747293"/>
                  <a:gd name="connsiteX92" fmla="*/ 805140 w 3316112"/>
                  <a:gd name="connsiteY92" fmla="*/ 1752617 h 2747293"/>
                  <a:gd name="connsiteX93" fmla="*/ 613229 w 3316112"/>
                  <a:gd name="connsiteY93" fmla="*/ 1718750 h 2747293"/>
                  <a:gd name="connsiteX94" fmla="*/ 489051 w 3316112"/>
                  <a:gd name="connsiteY94" fmla="*/ 1684884 h 2747293"/>
                  <a:gd name="connsiteX95" fmla="*/ 184251 w 3316112"/>
                  <a:gd name="connsiteY95" fmla="*/ 1651017 h 2747293"/>
                  <a:gd name="connsiteX96" fmla="*/ 0 w 3316112"/>
                  <a:gd name="connsiteY9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805140 w 3316112"/>
                  <a:gd name="connsiteY6" fmla="*/ 1301062 h 2747293"/>
                  <a:gd name="connsiteX7" fmla="*/ 1030918 w 3316112"/>
                  <a:gd name="connsiteY7" fmla="*/ 1323639 h 2747293"/>
                  <a:gd name="connsiteX8" fmla="*/ 1162757 w 3316112"/>
                  <a:gd name="connsiteY8" fmla="*/ 1313560 h 2747293"/>
                  <a:gd name="connsiteX9" fmla="*/ 1396194 w 3316112"/>
                  <a:gd name="connsiteY9" fmla="*/ 1294610 h 2747293"/>
                  <a:gd name="connsiteX10" fmla="*/ 1528839 w 3316112"/>
                  <a:gd name="connsiteY10" fmla="*/ 1272435 h 2747293"/>
                  <a:gd name="connsiteX11" fmla="*/ 1572785 w 3316112"/>
                  <a:gd name="connsiteY11" fmla="*/ 1233328 h 2747293"/>
                  <a:gd name="connsiteX12" fmla="*/ 1505051 w 3316112"/>
                  <a:gd name="connsiteY12" fmla="*/ 1086573 h 2747293"/>
                  <a:gd name="connsiteX13" fmla="*/ 1471185 w 3316112"/>
                  <a:gd name="connsiteY13" fmla="*/ 1075284 h 2747293"/>
                  <a:gd name="connsiteX14" fmla="*/ 1426029 w 3316112"/>
                  <a:gd name="connsiteY14" fmla="*/ 973684 h 2747293"/>
                  <a:gd name="connsiteX15" fmla="*/ 1380874 w 3316112"/>
                  <a:gd name="connsiteY15" fmla="*/ 928528 h 2747293"/>
                  <a:gd name="connsiteX16" fmla="*/ 1347007 w 3316112"/>
                  <a:gd name="connsiteY16" fmla="*/ 894662 h 2747293"/>
                  <a:gd name="connsiteX17" fmla="*/ 1290562 w 3316112"/>
                  <a:gd name="connsiteY17" fmla="*/ 826928 h 2747293"/>
                  <a:gd name="connsiteX18" fmla="*/ 1222829 w 3316112"/>
                  <a:gd name="connsiteY18" fmla="*/ 725328 h 2747293"/>
                  <a:gd name="connsiteX19" fmla="*/ 1211540 w 3316112"/>
                  <a:gd name="connsiteY19" fmla="*/ 691462 h 2747293"/>
                  <a:gd name="connsiteX20" fmla="*/ 1132518 w 3316112"/>
                  <a:gd name="connsiteY20" fmla="*/ 646306 h 2747293"/>
                  <a:gd name="connsiteX21" fmla="*/ 1008340 w 3316112"/>
                  <a:gd name="connsiteY21" fmla="*/ 578573 h 2747293"/>
                  <a:gd name="connsiteX22" fmla="*/ 895451 w 3316112"/>
                  <a:gd name="connsiteY22" fmla="*/ 522128 h 2747293"/>
                  <a:gd name="connsiteX23" fmla="*/ 759985 w 3316112"/>
                  <a:gd name="connsiteY23" fmla="*/ 443106 h 2747293"/>
                  <a:gd name="connsiteX24" fmla="*/ 680962 w 3316112"/>
                  <a:gd name="connsiteY24" fmla="*/ 386662 h 2747293"/>
                  <a:gd name="connsiteX25" fmla="*/ 669674 w 3316112"/>
                  <a:gd name="connsiteY25" fmla="*/ 307639 h 2747293"/>
                  <a:gd name="connsiteX26" fmla="*/ 635807 w 3316112"/>
                  <a:gd name="connsiteY26" fmla="*/ 273773 h 2747293"/>
                  <a:gd name="connsiteX27" fmla="*/ 613229 w 3316112"/>
                  <a:gd name="connsiteY27" fmla="*/ 228617 h 2747293"/>
                  <a:gd name="connsiteX28" fmla="*/ 538239 w 3316112"/>
                  <a:gd name="connsiteY28" fmla="*/ 192331 h 2747293"/>
                  <a:gd name="connsiteX29" fmla="*/ 466474 w 3316112"/>
                  <a:gd name="connsiteY29" fmla="*/ 115728 h 2747293"/>
                  <a:gd name="connsiteX30" fmla="*/ 421318 w 3316112"/>
                  <a:gd name="connsiteY30" fmla="*/ 104439 h 2747293"/>
                  <a:gd name="connsiteX31" fmla="*/ 319718 w 3316112"/>
                  <a:gd name="connsiteY31" fmla="*/ 81862 h 2747293"/>
                  <a:gd name="connsiteX32" fmla="*/ 251985 w 3316112"/>
                  <a:gd name="connsiteY32" fmla="*/ 47995 h 2747293"/>
                  <a:gd name="connsiteX33" fmla="*/ 218118 w 3316112"/>
                  <a:gd name="connsiteY33" fmla="*/ 25417 h 2747293"/>
                  <a:gd name="connsiteX34" fmla="*/ 285851 w 3316112"/>
                  <a:gd name="connsiteY34" fmla="*/ 47995 h 2747293"/>
                  <a:gd name="connsiteX35" fmla="*/ 323347 w 3316112"/>
                  <a:gd name="connsiteY35" fmla="*/ 4855 h 2747293"/>
                  <a:gd name="connsiteX36" fmla="*/ 685397 w 3316112"/>
                  <a:gd name="connsiteY36" fmla="*/ 16145 h 2747293"/>
                  <a:gd name="connsiteX37" fmla="*/ 861585 w 3316112"/>
                  <a:gd name="connsiteY37" fmla="*/ 59284 h 2747293"/>
                  <a:gd name="connsiteX38" fmla="*/ 1603425 w 3316112"/>
                  <a:gd name="connsiteY38" fmla="*/ 27433 h 2747293"/>
                  <a:gd name="connsiteX39" fmla="*/ 1684464 w 3316112"/>
                  <a:gd name="connsiteY39" fmla="*/ 53235 h 2747293"/>
                  <a:gd name="connsiteX40" fmla="*/ 1887261 w 3316112"/>
                  <a:gd name="connsiteY40" fmla="*/ 4049 h 2747293"/>
                  <a:gd name="connsiteX41" fmla="*/ 2287614 w 3316112"/>
                  <a:gd name="connsiteY41" fmla="*/ 22191 h 2747293"/>
                  <a:gd name="connsiteX42" fmla="*/ 2758118 w 3316112"/>
                  <a:gd name="connsiteY42" fmla="*/ 18966 h 2747293"/>
                  <a:gd name="connsiteX43" fmla="*/ 2898019 w 3316112"/>
                  <a:gd name="connsiteY43" fmla="*/ 30659 h 2747293"/>
                  <a:gd name="connsiteX44" fmla="*/ 3284665 w 3316112"/>
                  <a:gd name="connsiteY44" fmla="*/ 62912 h 2747293"/>
                  <a:gd name="connsiteX45" fmla="*/ 3316112 w 3316112"/>
                  <a:gd name="connsiteY45" fmla="*/ 183058 h 2747293"/>
                  <a:gd name="connsiteX46" fmla="*/ 3285470 w 3316112"/>
                  <a:gd name="connsiteY46" fmla="*/ 368116 h 2747293"/>
                  <a:gd name="connsiteX47" fmla="*/ 3230639 w 3316112"/>
                  <a:gd name="connsiteY47" fmla="*/ 595910 h 2747293"/>
                  <a:gd name="connsiteX48" fmla="*/ 3216528 w 3316112"/>
                  <a:gd name="connsiteY48" fmla="*/ 789434 h 2747293"/>
                  <a:gd name="connsiteX49" fmla="*/ 3185080 w 3316112"/>
                  <a:gd name="connsiteY49" fmla="*/ 928528 h 2747293"/>
                  <a:gd name="connsiteX50" fmla="*/ 3134683 w 3316112"/>
                  <a:gd name="connsiteY50" fmla="*/ 1024080 h 2747293"/>
                  <a:gd name="connsiteX51" fmla="*/ 3096785 w 3316112"/>
                  <a:gd name="connsiteY51" fmla="*/ 1097862 h 2747293"/>
                  <a:gd name="connsiteX52" fmla="*/ 3062918 w 3316112"/>
                  <a:gd name="connsiteY52" fmla="*/ 1165595 h 2747293"/>
                  <a:gd name="connsiteX53" fmla="*/ 3006474 w 3316112"/>
                  <a:gd name="connsiteY53" fmla="*/ 1244617 h 2747293"/>
                  <a:gd name="connsiteX54" fmla="*/ 2972607 w 3316112"/>
                  <a:gd name="connsiteY54" fmla="*/ 1312350 h 2747293"/>
                  <a:gd name="connsiteX55" fmla="*/ 2961318 w 3316112"/>
                  <a:gd name="connsiteY55" fmla="*/ 1346217 h 2747293"/>
                  <a:gd name="connsiteX56" fmla="*/ 2938740 w 3316112"/>
                  <a:gd name="connsiteY56" fmla="*/ 1391373 h 2747293"/>
                  <a:gd name="connsiteX57" fmla="*/ 2927451 w 3316112"/>
                  <a:gd name="connsiteY57" fmla="*/ 1515550 h 2747293"/>
                  <a:gd name="connsiteX58" fmla="*/ 2904874 w 3316112"/>
                  <a:gd name="connsiteY58" fmla="*/ 1560706 h 2747293"/>
                  <a:gd name="connsiteX59" fmla="*/ 2893585 w 3316112"/>
                  <a:gd name="connsiteY59" fmla="*/ 1594573 h 2747293"/>
                  <a:gd name="connsiteX60" fmla="*/ 2871007 w 3316112"/>
                  <a:gd name="connsiteY60" fmla="*/ 1786484 h 2747293"/>
                  <a:gd name="connsiteX61" fmla="*/ 2859718 w 3316112"/>
                  <a:gd name="connsiteY61" fmla="*/ 1842928 h 2747293"/>
                  <a:gd name="connsiteX62" fmla="*/ 2837140 w 3316112"/>
                  <a:gd name="connsiteY62" fmla="*/ 1876795 h 2747293"/>
                  <a:gd name="connsiteX63" fmla="*/ 2791985 w 3316112"/>
                  <a:gd name="connsiteY63" fmla="*/ 2034839 h 2747293"/>
                  <a:gd name="connsiteX64" fmla="*/ 2769407 w 3316112"/>
                  <a:gd name="connsiteY64" fmla="*/ 2113862 h 2747293"/>
                  <a:gd name="connsiteX65" fmla="*/ 2780696 w 3316112"/>
                  <a:gd name="connsiteY65" fmla="*/ 2147728 h 2747293"/>
                  <a:gd name="connsiteX66" fmla="*/ 2758118 w 3316112"/>
                  <a:gd name="connsiteY66" fmla="*/ 2249328 h 2747293"/>
                  <a:gd name="connsiteX67" fmla="*/ 2679096 w 3316112"/>
                  <a:gd name="connsiteY67" fmla="*/ 2497684 h 2747293"/>
                  <a:gd name="connsiteX68" fmla="*/ 2645229 w 3316112"/>
                  <a:gd name="connsiteY68" fmla="*/ 2554128 h 2747293"/>
                  <a:gd name="connsiteX69" fmla="*/ 2633940 w 3316112"/>
                  <a:gd name="connsiteY69" fmla="*/ 2633150 h 2747293"/>
                  <a:gd name="connsiteX70" fmla="*/ 2622651 w 3316112"/>
                  <a:gd name="connsiteY70" fmla="*/ 2667017 h 2747293"/>
                  <a:gd name="connsiteX71" fmla="*/ 2588785 w 3316112"/>
                  <a:gd name="connsiteY71" fmla="*/ 2678306 h 2747293"/>
                  <a:gd name="connsiteX72" fmla="*/ 2543629 w 3316112"/>
                  <a:gd name="connsiteY72" fmla="*/ 2723462 h 2747293"/>
                  <a:gd name="connsiteX73" fmla="*/ 2588785 w 3316112"/>
                  <a:gd name="connsiteY73" fmla="*/ 2746039 h 2747293"/>
                  <a:gd name="connsiteX74" fmla="*/ 2577496 w 3316112"/>
                  <a:gd name="connsiteY74" fmla="*/ 2734750 h 2747293"/>
                  <a:gd name="connsiteX75" fmla="*/ 2475896 w 3316112"/>
                  <a:gd name="connsiteY75" fmla="*/ 2655728 h 2747293"/>
                  <a:gd name="connsiteX76" fmla="*/ 2430740 w 3316112"/>
                  <a:gd name="connsiteY76" fmla="*/ 2599284 h 2747293"/>
                  <a:gd name="connsiteX77" fmla="*/ 2408162 w 3316112"/>
                  <a:gd name="connsiteY77" fmla="*/ 2565417 h 2747293"/>
                  <a:gd name="connsiteX78" fmla="*/ 2306562 w 3316112"/>
                  <a:gd name="connsiteY78" fmla="*/ 2520262 h 2747293"/>
                  <a:gd name="connsiteX79" fmla="*/ 2204962 w 3316112"/>
                  <a:gd name="connsiteY79" fmla="*/ 2452528 h 2747293"/>
                  <a:gd name="connsiteX80" fmla="*/ 2148518 w 3316112"/>
                  <a:gd name="connsiteY80" fmla="*/ 2418662 h 2747293"/>
                  <a:gd name="connsiteX81" fmla="*/ 1945318 w 3316112"/>
                  <a:gd name="connsiteY81" fmla="*/ 2396084 h 2747293"/>
                  <a:gd name="connsiteX82" fmla="*/ 1855007 w 3316112"/>
                  <a:gd name="connsiteY82" fmla="*/ 2373506 h 2747293"/>
                  <a:gd name="connsiteX83" fmla="*/ 1764696 w 3316112"/>
                  <a:gd name="connsiteY83" fmla="*/ 2339639 h 2747293"/>
                  <a:gd name="connsiteX84" fmla="*/ 1719540 w 3316112"/>
                  <a:gd name="connsiteY84" fmla="*/ 2328350 h 2747293"/>
                  <a:gd name="connsiteX85" fmla="*/ 1685674 w 3316112"/>
                  <a:gd name="connsiteY85" fmla="*/ 2305773 h 2747293"/>
                  <a:gd name="connsiteX86" fmla="*/ 1617940 w 3316112"/>
                  <a:gd name="connsiteY86" fmla="*/ 2204173 h 2747293"/>
                  <a:gd name="connsiteX87" fmla="*/ 1561495 w 3316112"/>
                  <a:gd name="connsiteY87" fmla="*/ 2091284 h 2747293"/>
                  <a:gd name="connsiteX88" fmla="*/ 1452236 w 3316112"/>
                  <a:gd name="connsiteY88" fmla="*/ 1937271 h 2747293"/>
                  <a:gd name="connsiteX89" fmla="*/ 1188962 w 3316112"/>
                  <a:gd name="connsiteY89" fmla="*/ 1854217 h 2747293"/>
                  <a:gd name="connsiteX90" fmla="*/ 933350 w 3316112"/>
                  <a:gd name="connsiteY90" fmla="*/ 1805030 h 2747293"/>
                  <a:gd name="connsiteX91" fmla="*/ 805140 w 3316112"/>
                  <a:gd name="connsiteY91" fmla="*/ 1752617 h 2747293"/>
                  <a:gd name="connsiteX92" fmla="*/ 613229 w 3316112"/>
                  <a:gd name="connsiteY92" fmla="*/ 1718750 h 2747293"/>
                  <a:gd name="connsiteX93" fmla="*/ 489051 w 3316112"/>
                  <a:gd name="connsiteY93" fmla="*/ 1684884 h 2747293"/>
                  <a:gd name="connsiteX94" fmla="*/ 184251 w 3316112"/>
                  <a:gd name="connsiteY94" fmla="*/ 1651017 h 2747293"/>
                  <a:gd name="connsiteX95" fmla="*/ 0 w 3316112"/>
                  <a:gd name="connsiteY9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793851 w 3316112"/>
                  <a:gd name="connsiteY5" fmla="*/ 1267195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56785 w 3316112"/>
                  <a:gd name="connsiteY4" fmla="*/ 1222039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71185 w 3316112"/>
                  <a:gd name="connsiteY12" fmla="*/ 1075284 h 2747293"/>
                  <a:gd name="connsiteX13" fmla="*/ 1426029 w 3316112"/>
                  <a:gd name="connsiteY13" fmla="*/ 973684 h 2747293"/>
                  <a:gd name="connsiteX14" fmla="*/ 1380874 w 3316112"/>
                  <a:gd name="connsiteY14" fmla="*/ 928528 h 2747293"/>
                  <a:gd name="connsiteX15" fmla="*/ 1347007 w 3316112"/>
                  <a:gd name="connsiteY15" fmla="*/ 894662 h 2747293"/>
                  <a:gd name="connsiteX16" fmla="*/ 1290562 w 3316112"/>
                  <a:gd name="connsiteY16" fmla="*/ 826928 h 2747293"/>
                  <a:gd name="connsiteX17" fmla="*/ 1222829 w 3316112"/>
                  <a:gd name="connsiteY17" fmla="*/ 725328 h 2747293"/>
                  <a:gd name="connsiteX18" fmla="*/ 1211540 w 3316112"/>
                  <a:gd name="connsiteY18" fmla="*/ 691462 h 2747293"/>
                  <a:gd name="connsiteX19" fmla="*/ 1132518 w 3316112"/>
                  <a:gd name="connsiteY19" fmla="*/ 646306 h 2747293"/>
                  <a:gd name="connsiteX20" fmla="*/ 1008340 w 3316112"/>
                  <a:gd name="connsiteY20" fmla="*/ 578573 h 2747293"/>
                  <a:gd name="connsiteX21" fmla="*/ 895451 w 3316112"/>
                  <a:gd name="connsiteY21" fmla="*/ 522128 h 2747293"/>
                  <a:gd name="connsiteX22" fmla="*/ 759985 w 3316112"/>
                  <a:gd name="connsiteY22" fmla="*/ 443106 h 2747293"/>
                  <a:gd name="connsiteX23" fmla="*/ 680962 w 3316112"/>
                  <a:gd name="connsiteY23" fmla="*/ 386662 h 2747293"/>
                  <a:gd name="connsiteX24" fmla="*/ 669674 w 3316112"/>
                  <a:gd name="connsiteY24" fmla="*/ 307639 h 2747293"/>
                  <a:gd name="connsiteX25" fmla="*/ 635807 w 3316112"/>
                  <a:gd name="connsiteY25" fmla="*/ 273773 h 2747293"/>
                  <a:gd name="connsiteX26" fmla="*/ 613229 w 3316112"/>
                  <a:gd name="connsiteY26" fmla="*/ 228617 h 2747293"/>
                  <a:gd name="connsiteX27" fmla="*/ 538239 w 3316112"/>
                  <a:gd name="connsiteY27" fmla="*/ 192331 h 2747293"/>
                  <a:gd name="connsiteX28" fmla="*/ 466474 w 3316112"/>
                  <a:gd name="connsiteY28" fmla="*/ 115728 h 2747293"/>
                  <a:gd name="connsiteX29" fmla="*/ 421318 w 3316112"/>
                  <a:gd name="connsiteY29" fmla="*/ 104439 h 2747293"/>
                  <a:gd name="connsiteX30" fmla="*/ 319718 w 3316112"/>
                  <a:gd name="connsiteY30" fmla="*/ 81862 h 2747293"/>
                  <a:gd name="connsiteX31" fmla="*/ 251985 w 3316112"/>
                  <a:gd name="connsiteY31" fmla="*/ 47995 h 2747293"/>
                  <a:gd name="connsiteX32" fmla="*/ 218118 w 3316112"/>
                  <a:gd name="connsiteY32" fmla="*/ 25417 h 2747293"/>
                  <a:gd name="connsiteX33" fmla="*/ 285851 w 3316112"/>
                  <a:gd name="connsiteY33" fmla="*/ 47995 h 2747293"/>
                  <a:gd name="connsiteX34" fmla="*/ 323347 w 3316112"/>
                  <a:gd name="connsiteY34" fmla="*/ 4855 h 2747293"/>
                  <a:gd name="connsiteX35" fmla="*/ 685397 w 3316112"/>
                  <a:gd name="connsiteY35" fmla="*/ 16145 h 2747293"/>
                  <a:gd name="connsiteX36" fmla="*/ 861585 w 3316112"/>
                  <a:gd name="connsiteY36" fmla="*/ 59284 h 2747293"/>
                  <a:gd name="connsiteX37" fmla="*/ 1603425 w 3316112"/>
                  <a:gd name="connsiteY37" fmla="*/ 27433 h 2747293"/>
                  <a:gd name="connsiteX38" fmla="*/ 1684464 w 3316112"/>
                  <a:gd name="connsiteY38" fmla="*/ 53235 h 2747293"/>
                  <a:gd name="connsiteX39" fmla="*/ 1887261 w 3316112"/>
                  <a:gd name="connsiteY39" fmla="*/ 4049 h 2747293"/>
                  <a:gd name="connsiteX40" fmla="*/ 2287614 w 3316112"/>
                  <a:gd name="connsiteY40" fmla="*/ 22191 h 2747293"/>
                  <a:gd name="connsiteX41" fmla="*/ 2758118 w 3316112"/>
                  <a:gd name="connsiteY41" fmla="*/ 18966 h 2747293"/>
                  <a:gd name="connsiteX42" fmla="*/ 2898019 w 3316112"/>
                  <a:gd name="connsiteY42" fmla="*/ 30659 h 2747293"/>
                  <a:gd name="connsiteX43" fmla="*/ 3284665 w 3316112"/>
                  <a:gd name="connsiteY43" fmla="*/ 62912 h 2747293"/>
                  <a:gd name="connsiteX44" fmla="*/ 3316112 w 3316112"/>
                  <a:gd name="connsiteY44" fmla="*/ 183058 h 2747293"/>
                  <a:gd name="connsiteX45" fmla="*/ 3285470 w 3316112"/>
                  <a:gd name="connsiteY45" fmla="*/ 368116 h 2747293"/>
                  <a:gd name="connsiteX46" fmla="*/ 3230639 w 3316112"/>
                  <a:gd name="connsiteY46" fmla="*/ 595910 h 2747293"/>
                  <a:gd name="connsiteX47" fmla="*/ 3216528 w 3316112"/>
                  <a:gd name="connsiteY47" fmla="*/ 789434 h 2747293"/>
                  <a:gd name="connsiteX48" fmla="*/ 3185080 w 3316112"/>
                  <a:gd name="connsiteY48" fmla="*/ 928528 h 2747293"/>
                  <a:gd name="connsiteX49" fmla="*/ 3134683 w 3316112"/>
                  <a:gd name="connsiteY49" fmla="*/ 1024080 h 2747293"/>
                  <a:gd name="connsiteX50" fmla="*/ 3096785 w 3316112"/>
                  <a:gd name="connsiteY50" fmla="*/ 1097862 h 2747293"/>
                  <a:gd name="connsiteX51" fmla="*/ 3062918 w 3316112"/>
                  <a:gd name="connsiteY51" fmla="*/ 1165595 h 2747293"/>
                  <a:gd name="connsiteX52" fmla="*/ 3006474 w 3316112"/>
                  <a:gd name="connsiteY52" fmla="*/ 1244617 h 2747293"/>
                  <a:gd name="connsiteX53" fmla="*/ 2972607 w 3316112"/>
                  <a:gd name="connsiteY53" fmla="*/ 1312350 h 2747293"/>
                  <a:gd name="connsiteX54" fmla="*/ 2961318 w 3316112"/>
                  <a:gd name="connsiteY54" fmla="*/ 1346217 h 2747293"/>
                  <a:gd name="connsiteX55" fmla="*/ 2938740 w 3316112"/>
                  <a:gd name="connsiteY55" fmla="*/ 1391373 h 2747293"/>
                  <a:gd name="connsiteX56" fmla="*/ 2927451 w 3316112"/>
                  <a:gd name="connsiteY56" fmla="*/ 1515550 h 2747293"/>
                  <a:gd name="connsiteX57" fmla="*/ 2904874 w 3316112"/>
                  <a:gd name="connsiteY57" fmla="*/ 1560706 h 2747293"/>
                  <a:gd name="connsiteX58" fmla="*/ 2893585 w 3316112"/>
                  <a:gd name="connsiteY58" fmla="*/ 1594573 h 2747293"/>
                  <a:gd name="connsiteX59" fmla="*/ 2871007 w 3316112"/>
                  <a:gd name="connsiteY59" fmla="*/ 1786484 h 2747293"/>
                  <a:gd name="connsiteX60" fmla="*/ 2859718 w 3316112"/>
                  <a:gd name="connsiteY60" fmla="*/ 1842928 h 2747293"/>
                  <a:gd name="connsiteX61" fmla="*/ 2837140 w 3316112"/>
                  <a:gd name="connsiteY61" fmla="*/ 1876795 h 2747293"/>
                  <a:gd name="connsiteX62" fmla="*/ 2791985 w 3316112"/>
                  <a:gd name="connsiteY62" fmla="*/ 2034839 h 2747293"/>
                  <a:gd name="connsiteX63" fmla="*/ 2769407 w 3316112"/>
                  <a:gd name="connsiteY63" fmla="*/ 2113862 h 2747293"/>
                  <a:gd name="connsiteX64" fmla="*/ 2780696 w 3316112"/>
                  <a:gd name="connsiteY64" fmla="*/ 2147728 h 2747293"/>
                  <a:gd name="connsiteX65" fmla="*/ 2758118 w 3316112"/>
                  <a:gd name="connsiteY65" fmla="*/ 2249328 h 2747293"/>
                  <a:gd name="connsiteX66" fmla="*/ 2679096 w 3316112"/>
                  <a:gd name="connsiteY66" fmla="*/ 2497684 h 2747293"/>
                  <a:gd name="connsiteX67" fmla="*/ 2645229 w 3316112"/>
                  <a:gd name="connsiteY67" fmla="*/ 2554128 h 2747293"/>
                  <a:gd name="connsiteX68" fmla="*/ 2633940 w 3316112"/>
                  <a:gd name="connsiteY68" fmla="*/ 2633150 h 2747293"/>
                  <a:gd name="connsiteX69" fmla="*/ 2622651 w 3316112"/>
                  <a:gd name="connsiteY69" fmla="*/ 2667017 h 2747293"/>
                  <a:gd name="connsiteX70" fmla="*/ 2588785 w 3316112"/>
                  <a:gd name="connsiteY70" fmla="*/ 2678306 h 2747293"/>
                  <a:gd name="connsiteX71" fmla="*/ 2543629 w 3316112"/>
                  <a:gd name="connsiteY71" fmla="*/ 2723462 h 2747293"/>
                  <a:gd name="connsiteX72" fmla="*/ 2588785 w 3316112"/>
                  <a:gd name="connsiteY72" fmla="*/ 2746039 h 2747293"/>
                  <a:gd name="connsiteX73" fmla="*/ 2577496 w 3316112"/>
                  <a:gd name="connsiteY73" fmla="*/ 2734750 h 2747293"/>
                  <a:gd name="connsiteX74" fmla="*/ 2475896 w 3316112"/>
                  <a:gd name="connsiteY74" fmla="*/ 2655728 h 2747293"/>
                  <a:gd name="connsiteX75" fmla="*/ 2430740 w 3316112"/>
                  <a:gd name="connsiteY75" fmla="*/ 2599284 h 2747293"/>
                  <a:gd name="connsiteX76" fmla="*/ 2408162 w 3316112"/>
                  <a:gd name="connsiteY76" fmla="*/ 2565417 h 2747293"/>
                  <a:gd name="connsiteX77" fmla="*/ 2306562 w 3316112"/>
                  <a:gd name="connsiteY77" fmla="*/ 2520262 h 2747293"/>
                  <a:gd name="connsiteX78" fmla="*/ 2204962 w 3316112"/>
                  <a:gd name="connsiteY78" fmla="*/ 2452528 h 2747293"/>
                  <a:gd name="connsiteX79" fmla="*/ 2148518 w 3316112"/>
                  <a:gd name="connsiteY79" fmla="*/ 2418662 h 2747293"/>
                  <a:gd name="connsiteX80" fmla="*/ 1945318 w 3316112"/>
                  <a:gd name="connsiteY80" fmla="*/ 2396084 h 2747293"/>
                  <a:gd name="connsiteX81" fmla="*/ 1855007 w 3316112"/>
                  <a:gd name="connsiteY81" fmla="*/ 2373506 h 2747293"/>
                  <a:gd name="connsiteX82" fmla="*/ 1764696 w 3316112"/>
                  <a:gd name="connsiteY82" fmla="*/ 2339639 h 2747293"/>
                  <a:gd name="connsiteX83" fmla="*/ 1719540 w 3316112"/>
                  <a:gd name="connsiteY83" fmla="*/ 2328350 h 2747293"/>
                  <a:gd name="connsiteX84" fmla="*/ 1685674 w 3316112"/>
                  <a:gd name="connsiteY84" fmla="*/ 2305773 h 2747293"/>
                  <a:gd name="connsiteX85" fmla="*/ 1617940 w 3316112"/>
                  <a:gd name="connsiteY85" fmla="*/ 2204173 h 2747293"/>
                  <a:gd name="connsiteX86" fmla="*/ 1561495 w 3316112"/>
                  <a:gd name="connsiteY86" fmla="*/ 2091284 h 2747293"/>
                  <a:gd name="connsiteX87" fmla="*/ 1452236 w 3316112"/>
                  <a:gd name="connsiteY87" fmla="*/ 1937271 h 2747293"/>
                  <a:gd name="connsiteX88" fmla="*/ 1188962 w 3316112"/>
                  <a:gd name="connsiteY88" fmla="*/ 1854217 h 2747293"/>
                  <a:gd name="connsiteX89" fmla="*/ 933350 w 3316112"/>
                  <a:gd name="connsiteY89" fmla="*/ 1805030 h 2747293"/>
                  <a:gd name="connsiteX90" fmla="*/ 805140 w 3316112"/>
                  <a:gd name="connsiteY90" fmla="*/ 1752617 h 2747293"/>
                  <a:gd name="connsiteX91" fmla="*/ 613229 w 3316112"/>
                  <a:gd name="connsiteY91" fmla="*/ 1718750 h 2747293"/>
                  <a:gd name="connsiteX92" fmla="*/ 489051 w 3316112"/>
                  <a:gd name="connsiteY92" fmla="*/ 1684884 h 2747293"/>
                  <a:gd name="connsiteX93" fmla="*/ 184251 w 3316112"/>
                  <a:gd name="connsiteY93" fmla="*/ 1651017 h 2747293"/>
                  <a:gd name="connsiteX94" fmla="*/ 0 w 3316112"/>
                  <a:gd name="connsiteY9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80874 w 3316112"/>
                  <a:gd name="connsiteY13" fmla="*/ 928528 h 2747293"/>
                  <a:gd name="connsiteX14" fmla="*/ 1347007 w 3316112"/>
                  <a:gd name="connsiteY14" fmla="*/ 894662 h 2747293"/>
                  <a:gd name="connsiteX15" fmla="*/ 1290562 w 3316112"/>
                  <a:gd name="connsiteY15" fmla="*/ 826928 h 2747293"/>
                  <a:gd name="connsiteX16" fmla="*/ 1222829 w 3316112"/>
                  <a:gd name="connsiteY16" fmla="*/ 725328 h 2747293"/>
                  <a:gd name="connsiteX17" fmla="*/ 1211540 w 3316112"/>
                  <a:gd name="connsiteY17" fmla="*/ 691462 h 2747293"/>
                  <a:gd name="connsiteX18" fmla="*/ 1132518 w 3316112"/>
                  <a:gd name="connsiteY18" fmla="*/ 646306 h 2747293"/>
                  <a:gd name="connsiteX19" fmla="*/ 1008340 w 3316112"/>
                  <a:gd name="connsiteY19" fmla="*/ 578573 h 2747293"/>
                  <a:gd name="connsiteX20" fmla="*/ 895451 w 3316112"/>
                  <a:gd name="connsiteY20" fmla="*/ 522128 h 2747293"/>
                  <a:gd name="connsiteX21" fmla="*/ 759985 w 3316112"/>
                  <a:gd name="connsiteY21" fmla="*/ 443106 h 2747293"/>
                  <a:gd name="connsiteX22" fmla="*/ 680962 w 3316112"/>
                  <a:gd name="connsiteY22" fmla="*/ 386662 h 2747293"/>
                  <a:gd name="connsiteX23" fmla="*/ 669674 w 3316112"/>
                  <a:gd name="connsiteY23" fmla="*/ 307639 h 2747293"/>
                  <a:gd name="connsiteX24" fmla="*/ 635807 w 3316112"/>
                  <a:gd name="connsiteY24" fmla="*/ 273773 h 2747293"/>
                  <a:gd name="connsiteX25" fmla="*/ 613229 w 3316112"/>
                  <a:gd name="connsiteY25" fmla="*/ 228617 h 2747293"/>
                  <a:gd name="connsiteX26" fmla="*/ 538239 w 3316112"/>
                  <a:gd name="connsiteY26" fmla="*/ 192331 h 2747293"/>
                  <a:gd name="connsiteX27" fmla="*/ 466474 w 3316112"/>
                  <a:gd name="connsiteY27" fmla="*/ 115728 h 2747293"/>
                  <a:gd name="connsiteX28" fmla="*/ 421318 w 3316112"/>
                  <a:gd name="connsiteY28" fmla="*/ 104439 h 2747293"/>
                  <a:gd name="connsiteX29" fmla="*/ 319718 w 3316112"/>
                  <a:gd name="connsiteY29" fmla="*/ 81862 h 2747293"/>
                  <a:gd name="connsiteX30" fmla="*/ 251985 w 3316112"/>
                  <a:gd name="connsiteY30" fmla="*/ 47995 h 2747293"/>
                  <a:gd name="connsiteX31" fmla="*/ 218118 w 3316112"/>
                  <a:gd name="connsiteY31" fmla="*/ 25417 h 2747293"/>
                  <a:gd name="connsiteX32" fmla="*/ 285851 w 3316112"/>
                  <a:gd name="connsiteY32" fmla="*/ 47995 h 2747293"/>
                  <a:gd name="connsiteX33" fmla="*/ 323347 w 3316112"/>
                  <a:gd name="connsiteY33" fmla="*/ 4855 h 2747293"/>
                  <a:gd name="connsiteX34" fmla="*/ 685397 w 3316112"/>
                  <a:gd name="connsiteY34" fmla="*/ 16145 h 2747293"/>
                  <a:gd name="connsiteX35" fmla="*/ 861585 w 3316112"/>
                  <a:gd name="connsiteY35" fmla="*/ 59284 h 2747293"/>
                  <a:gd name="connsiteX36" fmla="*/ 1603425 w 3316112"/>
                  <a:gd name="connsiteY36" fmla="*/ 27433 h 2747293"/>
                  <a:gd name="connsiteX37" fmla="*/ 1684464 w 3316112"/>
                  <a:gd name="connsiteY37" fmla="*/ 53235 h 2747293"/>
                  <a:gd name="connsiteX38" fmla="*/ 1887261 w 3316112"/>
                  <a:gd name="connsiteY38" fmla="*/ 4049 h 2747293"/>
                  <a:gd name="connsiteX39" fmla="*/ 2287614 w 3316112"/>
                  <a:gd name="connsiteY39" fmla="*/ 22191 h 2747293"/>
                  <a:gd name="connsiteX40" fmla="*/ 2758118 w 3316112"/>
                  <a:gd name="connsiteY40" fmla="*/ 18966 h 2747293"/>
                  <a:gd name="connsiteX41" fmla="*/ 2898019 w 3316112"/>
                  <a:gd name="connsiteY41" fmla="*/ 30659 h 2747293"/>
                  <a:gd name="connsiteX42" fmla="*/ 3284665 w 3316112"/>
                  <a:gd name="connsiteY42" fmla="*/ 62912 h 2747293"/>
                  <a:gd name="connsiteX43" fmla="*/ 3316112 w 3316112"/>
                  <a:gd name="connsiteY43" fmla="*/ 183058 h 2747293"/>
                  <a:gd name="connsiteX44" fmla="*/ 3285470 w 3316112"/>
                  <a:gd name="connsiteY44" fmla="*/ 368116 h 2747293"/>
                  <a:gd name="connsiteX45" fmla="*/ 3230639 w 3316112"/>
                  <a:gd name="connsiteY45" fmla="*/ 595910 h 2747293"/>
                  <a:gd name="connsiteX46" fmla="*/ 3216528 w 3316112"/>
                  <a:gd name="connsiteY46" fmla="*/ 789434 h 2747293"/>
                  <a:gd name="connsiteX47" fmla="*/ 3185080 w 3316112"/>
                  <a:gd name="connsiteY47" fmla="*/ 928528 h 2747293"/>
                  <a:gd name="connsiteX48" fmla="*/ 3134683 w 3316112"/>
                  <a:gd name="connsiteY48" fmla="*/ 1024080 h 2747293"/>
                  <a:gd name="connsiteX49" fmla="*/ 3096785 w 3316112"/>
                  <a:gd name="connsiteY49" fmla="*/ 1097862 h 2747293"/>
                  <a:gd name="connsiteX50" fmla="*/ 3062918 w 3316112"/>
                  <a:gd name="connsiteY50" fmla="*/ 1165595 h 2747293"/>
                  <a:gd name="connsiteX51" fmla="*/ 3006474 w 3316112"/>
                  <a:gd name="connsiteY51" fmla="*/ 1244617 h 2747293"/>
                  <a:gd name="connsiteX52" fmla="*/ 2972607 w 3316112"/>
                  <a:gd name="connsiteY52" fmla="*/ 1312350 h 2747293"/>
                  <a:gd name="connsiteX53" fmla="*/ 2961318 w 3316112"/>
                  <a:gd name="connsiteY53" fmla="*/ 1346217 h 2747293"/>
                  <a:gd name="connsiteX54" fmla="*/ 2938740 w 3316112"/>
                  <a:gd name="connsiteY54" fmla="*/ 1391373 h 2747293"/>
                  <a:gd name="connsiteX55" fmla="*/ 2927451 w 3316112"/>
                  <a:gd name="connsiteY55" fmla="*/ 1515550 h 2747293"/>
                  <a:gd name="connsiteX56" fmla="*/ 2904874 w 3316112"/>
                  <a:gd name="connsiteY56" fmla="*/ 1560706 h 2747293"/>
                  <a:gd name="connsiteX57" fmla="*/ 2893585 w 3316112"/>
                  <a:gd name="connsiteY57" fmla="*/ 1594573 h 2747293"/>
                  <a:gd name="connsiteX58" fmla="*/ 2871007 w 3316112"/>
                  <a:gd name="connsiteY58" fmla="*/ 1786484 h 2747293"/>
                  <a:gd name="connsiteX59" fmla="*/ 2859718 w 3316112"/>
                  <a:gd name="connsiteY59" fmla="*/ 1842928 h 2747293"/>
                  <a:gd name="connsiteX60" fmla="*/ 2837140 w 3316112"/>
                  <a:gd name="connsiteY60" fmla="*/ 1876795 h 2747293"/>
                  <a:gd name="connsiteX61" fmla="*/ 2791985 w 3316112"/>
                  <a:gd name="connsiteY61" fmla="*/ 2034839 h 2747293"/>
                  <a:gd name="connsiteX62" fmla="*/ 2769407 w 3316112"/>
                  <a:gd name="connsiteY62" fmla="*/ 2113862 h 2747293"/>
                  <a:gd name="connsiteX63" fmla="*/ 2780696 w 3316112"/>
                  <a:gd name="connsiteY63" fmla="*/ 2147728 h 2747293"/>
                  <a:gd name="connsiteX64" fmla="*/ 2758118 w 3316112"/>
                  <a:gd name="connsiteY64" fmla="*/ 2249328 h 2747293"/>
                  <a:gd name="connsiteX65" fmla="*/ 2679096 w 3316112"/>
                  <a:gd name="connsiteY65" fmla="*/ 2497684 h 2747293"/>
                  <a:gd name="connsiteX66" fmla="*/ 2645229 w 3316112"/>
                  <a:gd name="connsiteY66" fmla="*/ 2554128 h 2747293"/>
                  <a:gd name="connsiteX67" fmla="*/ 2633940 w 3316112"/>
                  <a:gd name="connsiteY67" fmla="*/ 2633150 h 2747293"/>
                  <a:gd name="connsiteX68" fmla="*/ 2622651 w 3316112"/>
                  <a:gd name="connsiteY68" fmla="*/ 2667017 h 2747293"/>
                  <a:gd name="connsiteX69" fmla="*/ 2588785 w 3316112"/>
                  <a:gd name="connsiteY69" fmla="*/ 2678306 h 2747293"/>
                  <a:gd name="connsiteX70" fmla="*/ 2543629 w 3316112"/>
                  <a:gd name="connsiteY70" fmla="*/ 2723462 h 2747293"/>
                  <a:gd name="connsiteX71" fmla="*/ 2588785 w 3316112"/>
                  <a:gd name="connsiteY71" fmla="*/ 2746039 h 2747293"/>
                  <a:gd name="connsiteX72" fmla="*/ 2577496 w 3316112"/>
                  <a:gd name="connsiteY72" fmla="*/ 2734750 h 2747293"/>
                  <a:gd name="connsiteX73" fmla="*/ 2475896 w 3316112"/>
                  <a:gd name="connsiteY73" fmla="*/ 2655728 h 2747293"/>
                  <a:gd name="connsiteX74" fmla="*/ 2430740 w 3316112"/>
                  <a:gd name="connsiteY74" fmla="*/ 2599284 h 2747293"/>
                  <a:gd name="connsiteX75" fmla="*/ 2408162 w 3316112"/>
                  <a:gd name="connsiteY75" fmla="*/ 2565417 h 2747293"/>
                  <a:gd name="connsiteX76" fmla="*/ 2306562 w 3316112"/>
                  <a:gd name="connsiteY76" fmla="*/ 2520262 h 2747293"/>
                  <a:gd name="connsiteX77" fmla="*/ 2204962 w 3316112"/>
                  <a:gd name="connsiteY77" fmla="*/ 2452528 h 2747293"/>
                  <a:gd name="connsiteX78" fmla="*/ 2148518 w 3316112"/>
                  <a:gd name="connsiteY78" fmla="*/ 2418662 h 2747293"/>
                  <a:gd name="connsiteX79" fmla="*/ 1945318 w 3316112"/>
                  <a:gd name="connsiteY79" fmla="*/ 2396084 h 2747293"/>
                  <a:gd name="connsiteX80" fmla="*/ 1855007 w 3316112"/>
                  <a:gd name="connsiteY80" fmla="*/ 2373506 h 2747293"/>
                  <a:gd name="connsiteX81" fmla="*/ 1764696 w 3316112"/>
                  <a:gd name="connsiteY81" fmla="*/ 2339639 h 2747293"/>
                  <a:gd name="connsiteX82" fmla="*/ 1719540 w 3316112"/>
                  <a:gd name="connsiteY82" fmla="*/ 2328350 h 2747293"/>
                  <a:gd name="connsiteX83" fmla="*/ 1685674 w 3316112"/>
                  <a:gd name="connsiteY83" fmla="*/ 2305773 h 2747293"/>
                  <a:gd name="connsiteX84" fmla="*/ 1617940 w 3316112"/>
                  <a:gd name="connsiteY84" fmla="*/ 2204173 h 2747293"/>
                  <a:gd name="connsiteX85" fmla="*/ 1561495 w 3316112"/>
                  <a:gd name="connsiteY85" fmla="*/ 2091284 h 2747293"/>
                  <a:gd name="connsiteX86" fmla="*/ 1452236 w 3316112"/>
                  <a:gd name="connsiteY86" fmla="*/ 1937271 h 2747293"/>
                  <a:gd name="connsiteX87" fmla="*/ 1188962 w 3316112"/>
                  <a:gd name="connsiteY87" fmla="*/ 1854217 h 2747293"/>
                  <a:gd name="connsiteX88" fmla="*/ 933350 w 3316112"/>
                  <a:gd name="connsiteY88" fmla="*/ 1805030 h 2747293"/>
                  <a:gd name="connsiteX89" fmla="*/ 805140 w 3316112"/>
                  <a:gd name="connsiteY89" fmla="*/ 1752617 h 2747293"/>
                  <a:gd name="connsiteX90" fmla="*/ 613229 w 3316112"/>
                  <a:gd name="connsiteY90" fmla="*/ 1718750 h 2747293"/>
                  <a:gd name="connsiteX91" fmla="*/ 489051 w 3316112"/>
                  <a:gd name="connsiteY91" fmla="*/ 1684884 h 2747293"/>
                  <a:gd name="connsiteX92" fmla="*/ 184251 w 3316112"/>
                  <a:gd name="connsiteY92" fmla="*/ 1651017 h 2747293"/>
                  <a:gd name="connsiteX93" fmla="*/ 0 w 3316112"/>
                  <a:gd name="connsiteY9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759985 w 3316112"/>
                  <a:gd name="connsiteY20" fmla="*/ 443106 h 2747293"/>
                  <a:gd name="connsiteX21" fmla="*/ 680962 w 3316112"/>
                  <a:gd name="connsiteY21" fmla="*/ 386662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759985 w 3316112"/>
                  <a:gd name="connsiteY20" fmla="*/ 4431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27719 w 3316112"/>
                  <a:gd name="connsiteY20" fmla="*/ 446736 h 2747293"/>
                  <a:gd name="connsiteX21" fmla="*/ 759985 w 3316112"/>
                  <a:gd name="connsiteY21" fmla="*/ 443106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27719 w 3316112"/>
                  <a:gd name="connsiteY20" fmla="*/ 446736 h 2747293"/>
                  <a:gd name="connsiteX21" fmla="*/ 803528 w 3316112"/>
                  <a:gd name="connsiteY21" fmla="*/ 392306 h 2747293"/>
                  <a:gd name="connsiteX22" fmla="*/ 669674 w 3316112"/>
                  <a:gd name="connsiteY22" fmla="*/ 307639 h 2747293"/>
                  <a:gd name="connsiteX23" fmla="*/ 635807 w 3316112"/>
                  <a:gd name="connsiteY23" fmla="*/ 273773 h 2747293"/>
                  <a:gd name="connsiteX24" fmla="*/ 613229 w 3316112"/>
                  <a:gd name="connsiteY24" fmla="*/ 228617 h 2747293"/>
                  <a:gd name="connsiteX25" fmla="*/ 538239 w 3316112"/>
                  <a:gd name="connsiteY25" fmla="*/ 192331 h 2747293"/>
                  <a:gd name="connsiteX26" fmla="*/ 466474 w 3316112"/>
                  <a:gd name="connsiteY26" fmla="*/ 115728 h 2747293"/>
                  <a:gd name="connsiteX27" fmla="*/ 421318 w 3316112"/>
                  <a:gd name="connsiteY27" fmla="*/ 104439 h 2747293"/>
                  <a:gd name="connsiteX28" fmla="*/ 319718 w 3316112"/>
                  <a:gd name="connsiteY28" fmla="*/ 81862 h 2747293"/>
                  <a:gd name="connsiteX29" fmla="*/ 251985 w 3316112"/>
                  <a:gd name="connsiteY29" fmla="*/ 47995 h 2747293"/>
                  <a:gd name="connsiteX30" fmla="*/ 218118 w 3316112"/>
                  <a:gd name="connsiteY30" fmla="*/ 25417 h 2747293"/>
                  <a:gd name="connsiteX31" fmla="*/ 285851 w 3316112"/>
                  <a:gd name="connsiteY31" fmla="*/ 47995 h 2747293"/>
                  <a:gd name="connsiteX32" fmla="*/ 323347 w 3316112"/>
                  <a:gd name="connsiteY32" fmla="*/ 4855 h 2747293"/>
                  <a:gd name="connsiteX33" fmla="*/ 685397 w 3316112"/>
                  <a:gd name="connsiteY33" fmla="*/ 16145 h 2747293"/>
                  <a:gd name="connsiteX34" fmla="*/ 861585 w 3316112"/>
                  <a:gd name="connsiteY34" fmla="*/ 59284 h 2747293"/>
                  <a:gd name="connsiteX35" fmla="*/ 1603425 w 3316112"/>
                  <a:gd name="connsiteY35" fmla="*/ 27433 h 2747293"/>
                  <a:gd name="connsiteX36" fmla="*/ 1684464 w 3316112"/>
                  <a:gd name="connsiteY36" fmla="*/ 53235 h 2747293"/>
                  <a:gd name="connsiteX37" fmla="*/ 1887261 w 3316112"/>
                  <a:gd name="connsiteY37" fmla="*/ 4049 h 2747293"/>
                  <a:gd name="connsiteX38" fmla="*/ 2287614 w 3316112"/>
                  <a:gd name="connsiteY38" fmla="*/ 22191 h 2747293"/>
                  <a:gd name="connsiteX39" fmla="*/ 2758118 w 3316112"/>
                  <a:gd name="connsiteY39" fmla="*/ 18966 h 2747293"/>
                  <a:gd name="connsiteX40" fmla="*/ 2898019 w 3316112"/>
                  <a:gd name="connsiteY40" fmla="*/ 30659 h 2747293"/>
                  <a:gd name="connsiteX41" fmla="*/ 3284665 w 3316112"/>
                  <a:gd name="connsiteY41" fmla="*/ 62912 h 2747293"/>
                  <a:gd name="connsiteX42" fmla="*/ 3316112 w 3316112"/>
                  <a:gd name="connsiteY42" fmla="*/ 183058 h 2747293"/>
                  <a:gd name="connsiteX43" fmla="*/ 3285470 w 3316112"/>
                  <a:gd name="connsiteY43" fmla="*/ 368116 h 2747293"/>
                  <a:gd name="connsiteX44" fmla="*/ 3230639 w 3316112"/>
                  <a:gd name="connsiteY44" fmla="*/ 595910 h 2747293"/>
                  <a:gd name="connsiteX45" fmla="*/ 3216528 w 3316112"/>
                  <a:gd name="connsiteY45" fmla="*/ 789434 h 2747293"/>
                  <a:gd name="connsiteX46" fmla="*/ 3185080 w 3316112"/>
                  <a:gd name="connsiteY46" fmla="*/ 928528 h 2747293"/>
                  <a:gd name="connsiteX47" fmla="*/ 3134683 w 3316112"/>
                  <a:gd name="connsiteY47" fmla="*/ 1024080 h 2747293"/>
                  <a:gd name="connsiteX48" fmla="*/ 3096785 w 3316112"/>
                  <a:gd name="connsiteY48" fmla="*/ 1097862 h 2747293"/>
                  <a:gd name="connsiteX49" fmla="*/ 3062918 w 3316112"/>
                  <a:gd name="connsiteY49" fmla="*/ 1165595 h 2747293"/>
                  <a:gd name="connsiteX50" fmla="*/ 3006474 w 3316112"/>
                  <a:gd name="connsiteY50" fmla="*/ 1244617 h 2747293"/>
                  <a:gd name="connsiteX51" fmla="*/ 2972607 w 3316112"/>
                  <a:gd name="connsiteY51" fmla="*/ 1312350 h 2747293"/>
                  <a:gd name="connsiteX52" fmla="*/ 2961318 w 3316112"/>
                  <a:gd name="connsiteY52" fmla="*/ 1346217 h 2747293"/>
                  <a:gd name="connsiteX53" fmla="*/ 2938740 w 3316112"/>
                  <a:gd name="connsiteY53" fmla="*/ 1391373 h 2747293"/>
                  <a:gd name="connsiteX54" fmla="*/ 2927451 w 3316112"/>
                  <a:gd name="connsiteY54" fmla="*/ 1515550 h 2747293"/>
                  <a:gd name="connsiteX55" fmla="*/ 2904874 w 3316112"/>
                  <a:gd name="connsiteY55" fmla="*/ 1560706 h 2747293"/>
                  <a:gd name="connsiteX56" fmla="*/ 2893585 w 3316112"/>
                  <a:gd name="connsiteY56" fmla="*/ 1594573 h 2747293"/>
                  <a:gd name="connsiteX57" fmla="*/ 2871007 w 3316112"/>
                  <a:gd name="connsiteY57" fmla="*/ 1786484 h 2747293"/>
                  <a:gd name="connsiteX58" fmla="*/ 2859718 w 3316112"/>
                  <a:gd name="connsiteY58" fmla="*/ 1842928 h 2747293"/>
                  <a:gd name="connsiteX59" fmla="*/ 2837140 w 3316112"/>
                  <a:gd name="connsiteY59" fmla="*/ 1876795 h 2747293"/>
                  <a:gd name="connsiteX60" fmla="*/ 2791985 w 3316112"/>
                  <a:gd name="connsiteY60" fmla="*/ 2034839 h 2747293"/>
                  <a:gd name="connsiteX61" fmla="*/ 2769407 w 3316112"/>
                  <a:gd name="connsiteY61" fmla="*/ 2113862 h 2747293"/>
                  <a:gd name="connsiteX62" fmla="*/ 2780696 w 3316112"/>
                  <a:gd name="connsiteY62" fmla="*/ 2147728 h 2747293"/>
                  <a:gd name="connsiteX63" fmla="*/ 2758118 w 3316112"/>
                  <a:gd name="connsiteY63" fmla="*/ 2249328 h 2747293"/>
                  <a:gd name="connsiteX64" fmla="*/ 2679096 w 3316112"/>
                  <a:gd name="connsiteY64" fmla="*/ 2497684 h 2747293"/>
                  <a:gd name="connsiteX65" fmla="*/ 2645229 w 3316112"/>
                  <a:gd name="connsiteY65" fmla="*/ 2554128 h 2747293"/>
                  <a:gd name="connsiteX66" fmla="*/ 2633940 w 3316112"/>
                  <a:gd name="connsiteY66" fmla="*/ 2633150 h 2747293"/>
                  <a:gd name="connsiteX67" fmla="*/ 2622651 w 3316112"/>
                  <a:gd name="connsiteY67" fmla="*/ 2667017 h 2747293"/>
                  <a:gd name="connsiteX68" fmla="*/ 2588785 w 3316112"/>
                  <a:gd name="connsiteY68" fmla="*/ 2678306 h 2747293"/>
                  <a:gd name="connsiteX69" fmla="*/ 2543629 w 3316112"/>
                  <a:gd name="connsiteY69" fmla="*/ 2723462 h 2747293"/>
                  <a:gd name="connsiteX70" fmla="*/ 2588785 w 3316112"/>
                  <a:gd name="connsiteY70" fmla="*/ 2746039 h 2747293"/>
                  <a:gd name="connsiteX71" fmla="*/ 2577496 w 3316112"/>
                  <a:gd name="connsiteY71" fmla="*/ 2734750 h 2747293"/>
                  <a:gd name="connsiteX72" fmla="*/ 2475896 w 3316112"/>
                  <a:gd name="connsiteY72" fmla="*/ 2655728 h 2747293"/>
                  <a:gd name="connsiteX73" fmla="*/ 2430740 w 3316112"/>
                  <a:gd name="connsiteY73" fmla="*/ 2599284 h 2747293"/>
                  <a:gd name="connsiteX74" fmla="*/ 2408162 w 3316112"/>
                  <a:gd name="connsiteY74" fmla="*/ 2565417 h 2747293"/>
                  <a:gd name="connsiteX75" fmla="*/ 2306562 w 3316112"/>
                  <a:gd name="connsiteY75" fmla="*/ 2520262 h 2747293"/>
                  <a:gd name="connsiteX76" fmla="*/ 2204962 w 3316112"/>
                  <a:gd name="connsiteY76" fmla="*/ 2452528 h 2747293"/>
                  <a:gd name="connsiteX77" fmla="*/ 2148518 w 3316112"/>
                  <a:gd name="connsiteY77" fmla="*/ 2418662 h 2747293"/>
                  <a:gd name="connsiteX78" fmla="*/ 1945318 w 3316112"/>
                  <a:gd name="connsiteY78" fmla="*/ 2396084 h 2747293"/>
                  <a:gd name="connsiteX79" fmla="*/ 1855007 w 3316112"/>
                  <a:gd name="connsiteY79" fmla="*/ 2373506 h 2747293"/>
                  <a:gd name="connsiteX80" fmla="*/ 1764696 w 3316112"/>
                  <a:gd name="connsiteY80" fmla="*/ 2339639 h 2747293"/>
                  <a:gd name="connsiteX81" fmla="*/ 1719540 w 3316112"/>
                  <a:gd name="connsiteY81" fmla="*/ 2328350 h 2747293"/>
                  <a:gd name="connsiteX82" fmla="*/ 1685674 w 3316112"/>
                  <a:gd name="connsiteY82" fmla="*/ 2305773 h 2747293"/>
                  <a:gd name="connsiteX83" fmla="*/ 1617940 w 3316112"/>
                  <a:gd name="connsiteY83" fmla="*/ 2204173 h 2747293"/>
                  <a:gd name="connsiteX84" fmla="*/ 1561495 w 3316112"/>
                  <a:gd name="connsiteY84" fmla="*/ 2091284 h 2747293"/>
                  <a:gd name="connsiteX85" fmla="*/ 1452236 w 3316112"/>
                  <a:gd name="connsiteY85" fmla="*/ 1937271 h 2747293"/>
                  <a:gd name="connsiteX86" fmla="*/ 1188962 w 3316112"/>
                  <a:gd name="connsiteY86" fmla="*/ 1854217 h 2747293"/>
                  <a:gd name="connsiteX87" fmla="*/ 933350 w 3316112"/>
                  <a:gd name="connsiteY87" fmla="*/ 1805030 h 2747293"/>
                  <a:gd name="connsiteX88" fmla="*/ 805140 w 3316112"/>
                  <a:gd name="connsiteY88" fmla="*/ 1752617 h 2747293"/>
                  <a:gd name="connsiteX89" fmla="*/ 613229 w 3316112"/>
                  <a:gd name="connsiteY89" fmla="*/ 1718750 h 2747293"/>
                  <a:gd name="connsiteX90" fmla="*/ 489051 w 3316112"/>
                  <a:gd name="connsiteY90" fmla="*/ 1684884 h 2747293"/>
                  <a:gd name="connsiteX91" fmla="*/ 184251 w 3316112"/>
                  <a:gd name="connsiteY91" fmla="*/ 1651017 h 2747293"/>
                  <a:gd name="connsiteX92" fmla="*/ 0 w 3316112"/>
                  <a:gd name="connsiteY9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895451 w 3316112"/>
                  <a:gd name="connsiteY19" fmla="*/ 522128 h 2747293"/>
                  <a:gd name="connsiteX20" fmla="*/ 803528 w 3316112"/>
                  <a:gd name="connsiteY20" fmla="*/ 3923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211540 w 3316112"/>
                  <a:gd name="connsiteY16" fmla="*/ 691462 h 2747293"/>
                  <a:gd name="connsiteX17" fmla="*/ 1132518 w 3316112"/>
                  <a:gd name="connsiteY17" fmla="*/ 646306 h 2747293"/>
                  <a:gd name="connsiteX18" fmla="*/ 1008340 w 3316112"/>
                  <a:gd name="connsiteY18" fmla="*/ 578573 h 2747293"/>
                  <a:gd name="connsiteX19" fmla="*/ 964394 w 3316112"/>
                  <a:gd name="connsiteY19" fmla="*/ 547528 h 2747293"/>
                  <a:gd name="connsiteX20" fmla="*/ 803528 w 3316112"/>
                  <a:gd name="connsiteY20" fmla="*/ 392306 h 2747293"/>
                  <a:gd name="connsiteX21" fmla="*/ 669674 w 3316112"/>
                  <a:gd name="connsiteY21" fmla="*/ 307639 h 2747293"/>
                  <a:gd name="connsiteX22" fmla="*/ 635807 w 3316112"/>
                  <a:gd name="connsiteY22" fmla="*/ 273773 h 2747293"/>
                  <a:gd name="connsiteX23" fmla="*/ 613229 w 3316112"/>
                  <a:gd name="connsiteY23" fmla="*/ 228617 h 2747293"/>
                  <a:gd name="connsiteX24" fmla="*/ 538239 w 3316112"/>
                  <a:gd name="connsiteY24" fmla="*/ 192331 h 2747293"/>
                  <a:gd name="connsiteX25" fmla="*/ 466474 w 3316112"/>
                  <a:gd name="connsiteY25" fmla="*/ 115728 h 2747293"/>
                  <a:gd name="connsiteX26" fmla="*/ 421318 w 3316112"/>
                  <a:gd name="connsiteY26" fmla="*/ 104439 h 2747293"/>
                  <a:gd name="connsiteX27" fmla="*/ 319718 w 3316112"/>
                  <a:gd name="connsiteY27" fmla="*/ 81862 h 2747293"/>
                  <a:gd name="connsiteX28" fmla="*/ 251985 w 3316112"/>
                  <a:gd name="connsiteY28" fmla="*/ 47995 h 2747293"/>
                  <a:gd name="connsiteX29" fmla="*/ 218118 w 3316112"/>
                  <a:gd name="connsiteY29" fmla="*/ 25417 h 2747293"/>
                  <a:gd name="connsiteX30" fmla="*/ 285851 w 3316112"/>
                  <a:gd name="connsiteY30" fmla="*/ 47995 h 2747293"/>
                  <a:gd name="connsiteX31" fmla="*/ 323347 w 3316112"/>
                  <a:gd name="connsiteY31" fmla="*/ 4855 h 2747293"/>
                  <a:gd name="connsiteX32" fmla="*/ 685397 w 3316112"/>
                  <a:gd name="connsiteY32" fmla="*/ 16145 h 2747293"/>
                  <a:gd name="connsiteX33" fmla="*/ 861585 w 3316112"/>
                  <a:gd name="connsiteY33" fmla="*/ 59284 h 2747293"/>
                  <a:gd name="connsiteX34" fmla="*/ 1603425 w 3316112"/>
                  <a:gd name="connsiteY34" fmla="*/ 27433 h 2747293"/>
                  <a:gd name="connsiteX35" fmla="*/ 1684464 w 3316112"/>
                  <a:gd name="connsiteY35" fmla="*/ 53235 h 2747293"/>
                  <a:gd name="connsiteX36" fmla="*/ 1887261 w 3316112"/>
                  <a:gd name="connsiteY36" fmla="*/ 4049 h 2747293"/>
                  <a:gd name="connsiteX37" fmla="*/ 2287614 w 3316112"/>
                  <a:gd name="connsiteY37" fmla="*/ 22191 h 2747293"/>
                  <a:gd name="connsiteX38" fmla="*/ 2758118 w 3316112"/>
                  <a:gd name="connsiteY38" fmla="*/ 18966 h 2747293"/>
                  <a:gd name="connsiteX39" fmla="*/ 2898019 w 3316112"/>
                  <a:gd name="connsiteY39" fmla="*/ 30659 h 2747293"/>
                  <a:gd name="connsiteX40" fmla="*/ 3284665 w 3316112"/>
                  <a:gd name="connsiteY40" fmla="*/ 62912 h 2747293"/>
                  <a:gd name="connsiteX41" fmla="*/ 3316112 w 3316112"/>
                  <a:gd name="connsiteY41" fmla="*/ 183058 h 2747293"/>
                  <a:gd name="connsiteX42" fmla="*/ 3285470 w 3316112"/>
                  <a:gd name="connsiteY42" fmla="*/ 368116 h 2747293"/>
                  <a:gd name="connsiteX43" fmla="*/ 3230639 w 3316112"/>
                  <a:gd name="connsiteY43" fmla="*/ 595910 h 2747293"/>
                  <a:gd name="connsiteX44" fmla="*/ 3216528 w 3316112"/>
                  <a:gd name="connsiteY44" fmla="*/ 789434 h 2747293"/>
                  <a:gd name="connsiteX45" fmla="*/ 3185080 w 3316112"/>
                  <a:gd name="connsiteY45" fmla="*/ 928528 h 2747293"/>
                  <a:gd name="connsiteX46" fmla="*/ 3134683 w 3316112"/>
                  <a:gd name="connsiteY46" fmla="*/ 1024080 h 2747293"/>
                  <a:gd name="connsiteX47" fmla="*/ 3096785 w 3316112"/>
                  <a:gd name="connsiteY47" fmla="*/ 1097862 h 2747293"/>
                  <a:gd name="connsiteX48" fmla="*/ 3062918 w 3316112"/>
                  <a:gd name="connsiteY48" fmla="*/ 1165595 h 2747293"/>
                  <a:gd name="connsiteX49" fmla="*/ 3006474 w 3316112"/>
                  <a:gd name="connsiteY49" fmla="*/ 1244617 h 2747293"/>
                  <a:gd name="connsiteX50" fmla="*/ 2972607 w 3316112"/>
                  <a:gd name="connsiteY50" fmla="*/ 1312350 h 2747293"/>
                  <a:gd name="connsiteX51" fmla="*/ 2961318 w 3316112"/>
                  <a:gd name="connsiteY51" fmla="*/ 1346217 h 2747293"/>
                  <a:gd name="connsiteX52" fmla="*/ 2938740 w 3316112"/>
                  <a:gd name="connsiteY52" fmla="*/ 1391373 h 2747293"/>
                  <a:gd name="connsiteX53" fmla="*/ 2927451 w 3316112"/>
                  <a:gd name="connsiteY53" fmla="*/ 1515550 h 2747293"/>
                  <a:gd name="connsiteX54" fmla="*/ 2904874 w 3316112"/>
                  <a:gd name="connsiteY54" fmla="*/ 1560706 h 2747293"/>
                  <a:gd name="connsiteX55" fmla="*/ 2893585 w 3316112"/>
                  <a:gd name="connsiteY55" fmla="*/ 1594573 h 2747293"/>
                  <a:gd name="connsiteX56" fmla="*/ 2871007 w 3316112"/>
                  <a:gd name="connsiteY56" fmla="*/ 1786484 h 2747293"/>
                  <a:gd name="connsiteX57" fmla="*/ 2859718 w 3316112"/>
                  <a:gd name="connsiteY57" fmla="*/ 1842928 h 2747293"/>
                  <a:gd name="connsiteX58" fmla="*/ 2837140 w 3316112"/>
                  <a:gd name="connsiteY58" fmla="*/ 1876795 h 2747293"/>
                  <a:gd name="connsiteX59" fmla="*/ 2791985 w 3316112"/>
                  <a:gd name="connsiteY59" fmla="*/ 2034839 h 2747293"/>
                  <a:gd name="connsiteX60" fmla="*/ 2769407 w 3316112"/>
                  <a:gd name="connsiteY60" fmla="*/ 2113862 h 2747293"/>
                  <a:gd name="connsiteX61" fmla="*/ 2780696 w 3316112"/>
                  <a:gd name="connsiteY61" fmla="*/ 2147728 h 2747293"/>
                  <a:gd name="connsiteX62" fmla="*/ 2758118 w 3316112"/>
                  <a:gd name="connsiteY62" fmla="*/ 2249328 h 2747293"/>
                  <a:gd name="connsiteX63" fmla="*/ 2679096 w 3316112"/>
                  <a:gd name="connsiteY63" fmla="*/ 2497684 h 2747293"/>
                  <a:gd name="connsiteX64" fmla="*/ 2645229 w 3316112"/>
                  <a:gd name="connsiteY64" fmla="*/ 2554128 h 2747293"/>
                  <a:gd name="connsiteX65" fmla="*/ 2633940 w 3316112"/>
                  <a:gd name="connsiteY65" fmla="*/ 2633150 h 2747293"/>
                  <a:gd name="connsiteX66" fmla="*/ 2622651 w 3316112"/>
                  <a:gd name="connsiteY66" fmla="*/ 2667017 h 2747293"/>
                  <a:gd name="connsiteX67" fmla="*/ 2588785 w 3316112"/>
                  <a:gd name="connsiteY67" fmla="*/ 2678306 h 2747293"/>
                  <a:gd name="connsiteX68" fmla="*/ 2543629 w 3316112"/>
                  <a:gd name="connsiteY68" fmla="*/ 2723462 h 2747293"/>
                  <a:gd name="connsiteX69" fmla="*/ 2588785 w 3316112"/>
                  <a:gd name="connsiteY69" fmla="*/ 2746039 h 2747293"/>
                  <a:gd name="connsiteX70" fmla="*/ 2577496 w 3316112"/>
                  <a:gd name="connsiteY70" fmla="*/ 2734750 h 2747293"/>
                  <a:gd name="connsiteX71" fmla="*/ 2475896 w 3316112"/>
                  <a:gd name="connsiteY71" fmla="*/ 2655728 h 2747293"/>
                  <a:gd name="connsiteX72" fmla="*/ 2430740 w 3316112"/>
                  <a:gd name="connsiteY72" fmla="*/ 2599284 h 2747293"/>
                  <a:gd name="connsiteX73" fmla="*/ 2408162 w 3316112"/>
                  <a:gd name="connsiteY73" fmla="*/ 2565417 h 2747293"/>
                  <a:gd name="connsiteX74" fmla="*/ 2306562 w 3316112"/>
                  <a:gd name="connsiteY74" fmla="*/ 2520262 h 2747293"/>
                  <a:gd name="connsiteX75" fmla="*/ 2204962 w 3316112"/>
                  <a:gd name="connsiteY75" fmla="*/ 2452528 h 2747293"/>
                  <a:gd name="connsiteX76" fmla="*/ 2148518 w 3316112"/>
                  <a:gd name="connsiteY76" fmla="*/ 2418662 h 2747293"/>
                  <a:gd name="connsiteX77" fmla="*/ 1945318 w 3316112"/>
                  <a:gd name="connsiteY77" fmla="*/ 2396084 h 2747293"/>
                  <a:gd name="connsiteX78" fmla="*/ 1855007 w 3316112"/>
                  <a:gd name="connsiteY78" fmla="*/ 2373506 h 2747293"/>
                  <a:gd name="connsiteX79" fmla="*/ 1764696 w 3316112"/>
                  <a:gd name="connsiteY79" fmla="*/ 2339639 h 2747293"/>
                  <a:gd name="connsiteX80" fmla="*/ 1719540 w 3316112"/>
                  <a:gd name="connsiteY80" fmla="*/ 2328350 h 2747293"/>
                  <a:gd name="connsiteX81" fmla="*/ 1685674 w 3316112"/>
                  <a:gd name="connsiteY81" fmla="*/ 2305773 h 2747293"/>
                  <a:gd name="connsiteX82" fmla="*/ 1617940 w 3316112"/>
                  <a:gd name="connsiteY82" fmla="*/ 2204173 h 2747293"/>
                  <a:gd name="connsiteX83" fmla="*/ 1561495 w 3316112"/>
                  <a:gd name="connsiteY83" fmla="*/ 2091284 h 2747293"/>
                  <a:gd name="connsiteX84" fmla="*/ 1452236 w 3316112"/>
                  <a:gd name="connsiteY84" fmla="*/ 1937271 h 2747293"/>
                  <a:gd name="connsiteX85" fmla="*/ 1188962 w 3316112"/>
                  <a:gd name="connsiteY85" fmla="*/ 1854217 h 2747293"/>
                  <a:gd name="connsiteX86" fmla="*/ 933350 w 3316112"/>
                  <a:gd name="connsiteY86" fmla="*/ 1805030 h 2747293"/>
                  <a:gd name="connsiteX87" fmla="*/ 805140 w 3316112"/>
                  <a:gd name="connsiteY87" fmla="*/ 1752617 h 2747293"/>
                  <a:gd name="connsiteX88" fmla="*/ 613229 w 3316112"/>
                  <a:gd name="connsiteY88" fmla="*/ 1718750 h 2747293"/>
                  <a:gd name="connsiteX89" fmla="*/ 489051 w 3316112"/>
                  <a:gd name="connsiteY89" fmla="*/ 1684884 h 2747293"/>
                  <a:gd name="connsiteX90" fmla="*/ 184251 w 3316112"/>
                  <a:gd name="connsiteY90" fmla="*/ 1651017 h 2747293"/>
                  <a:gd name="connsiteX91" fmla="*/ 0 w 3316112"/>
                  <a:gd name="connsiteY91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285851 w 3316112"/>
                  <a:gd name="connsiteY29" fmla="*/ 47995 h 2747293"/>
                  <a:gd name="connsiteX30" fmla="*/ 323347 w 3316112"/>
                  <a:gd name="connsiteY30" fmla="*/ 4855 h 2747293"/>
                  <a:gd name="connsiteX31" fmla="*/ 685397 w 3316112"/>
                  <a:gd name="connsiteY31" fmla="*/ 16145 h 2747293"/>
                  <a:gd name="connsiteX32" fmla="*/ 861585 w 3316112"/>
                  <a:gd name="connsiteY32" fmla="*/ 59284 h 2747293"/>
                  <a:gd name="connsiteX33" fmla="*/ 1603425 w 3316112"/>
                  <a:gd name="connsiteY33" fmla="*/ 27433 h 2747293"/>
                  <a:gd name="connsiteX34" fmla="*/ 1684464 w 3316112"/>
                  <a:gd name="connsiteY34" fmla="*/ 53235 h 2747293"/>
                  <a:gd name="connsiteX35" fmla="*/ 1887261 w 3316112"/>
                  <a:gd name="connsiteY35" fmla="*/ 4049 h 2747293"/>
                  <a:gd name="connsiteX36" fmla="*/ 2287614 w 3316112"/>
                  <a:gd name="connsiteY36" fmla="*/ 22191 h 2747293"/>
                  <a:gd name="connsiteX37" fmla="*/ 2758118 w 3316112"/>
                  <a:gd name="connsiteY37" fmla="*/ 18966 h 2747293"/>
                  <a:gd name="connsiteX38" fmla="*/ 2898019 w 3316112"/>
                  <a:gd name="connsiteY38" fmla="*/ 30659 h 2747293"/>
                  <a:gd name="connsiteX39" fmla="*/ 3284665 w 3316112"/>
                  <a:gd name="connsiteY39" fmla="*/ 62912 h 2747293"/>
                  <a:gd name="connsiteX40" fmla="*/ 3316112 w 3316112"/>
                  <a:gd name="connsiteY40" fmla="*/ 183058 h 2747293"/>
                  <a:gd name="connsiteX41" fmla="*/ 3285470 w 3316112"/>
                  <a:gd name="connsiteY41" fmla="*/ 368116 h 2747293"/>
                  <a:gd name="connsiteX42" fmla="*/ 3230639 w 3316112"/>
                  <a:gd name="connsiteY42" fmla="*/ 595910 h 2747293"/>
                  <a:gd name="connsiteX43" fmla="*/ 3216528 w 3316112"/>
                  <a:gd name="connsiteY43" fmla="*/ 789434 h 2747293"/>
                  <a:gd name="connsiteX44" fmla="*/ 3185080 w 3316112"/>
                  <a:gd name="connsiteY44" fmla="*/ 928528 h 2747293"/>
                  <a:gd name="connsiteX45" fmla="*/ 3134683 w 3316112"/>
                  <a:gd name="connsiteY45" fmla="*/ 1024080 h 2747293"/>
                  <a:gd name="connsiteX46" fmla="*/ 3096785 w 3316112"/>
                  <a:gd name="connsiteY46" fmla="*/ 1097862 h 2747293"/>
                  <a:gd name="connsiteX47" fmla="*/ 3062918 w 3316112"/>
                  <a:gd name="connsiteY47" fmla="*/ 1165595 h 2747293"/>
                  <a:gd name="connsiteX48" fmla="*/ 3006474 w 3316112"/>
                  <a:gd name="connsiteY48" fmla="*/ 1244617 h 2747293"/>
                  <a:gd name="connsiteX49" fmla="*/ 2972607 w 3316112"/>
                  <a:gd name="connsiteY49" fmla="*/ 1312350 h 2747293"/>
                  <a:gd name="connsiteX50" fmla="*/ 2961318 w 3316112"/>
                  <a:gd name="connsiteY50" fmla="*/ 1346217 h 2747293"/>
                  <a:gd name="connsiteX51" fmla="*/ 2938740 w 3316112"/>
                  <a:gd name="connsiteY51" fmla="*/ 1391373 h 2747293"/>
                  <a:gd name="connsiteX52" fmla="*/ 2927451 w 3316112"/>
                  <a:gd name="connsiteY52" fmla="*/ 1515550 h 2747293"/>
                  <a:gd name="connsiteX53" fmla="*/ 2904874 w 3316112"/>
                  <a:gd name="connsiteY53" fmla="*/ 1560706 h 2747293"/>
                  <a:gd name="connsiteX54" fmla="*/ 2893585 w 3316112"/>
                  <a:gd name="connsiteY54" fmla="*/ 1594573 h 2747293"/>
                  <a:gd name="connsiteX55" fmla="*/ 2871007 w 3316112"/>
                  <a:gd name="connsiteY55" fmla="*/ 1786484 h 2747293"/>
                  <a:gd name="connsiteX56" fmla="*/ 2859718 w 3316112"/>
                  <a:gd name="connsiteY56" fmla="*/ 1842928 h 2747293"/>
                  <a:gd name="connsiteX57" fmla="*/ 2837140 w 3316112"/>
                  <a:gd name="connsiteY57" fmla="*/ 1876795 h 2747293"/>
                  <a:gd name="connsiteX58" fmla="*/ 2791985 w 3316112"/>
                  <a:gd name="connsiteY58" fmla="*/ 2034839 h 2747293"/>
                  <a:gd name="connsiteX59" fmla="*/ 2769407 w 3316112"/>
                  <a:gd name="connsiteY59" fmla="*/ 2113862 h 2747293"/>
                  <a:gd name="connsiteX60" fmla="*/ 2780696 w 3316112"/>
                  <a:gd name="connsiteY60" fmla="*/ 2147728 h 2747293"/>
                  <a:gd name="connsiteX61" fmla="*/ 2758118 w 3316112"/>
                  <a:gd name="connsiteY61" fmla="*/ 2249328 h 2747293"/>
                  <a:gd name="connsiteX62" fmla="*/ 2679096 w 3316112"/>
                  <a:gd name="connsiteY62" fmla="*/ 2497684 h 2747293"/>
                  <a:gd name="connsiteX63" fmla="*/ 2645229 w 3316112"/>
                  <a:gd name="connsiteY63" fmla="*/ 2554128 h 2747293"/>
                  <a:gd name="connsiteX64" fmla="*/ 2633940 w 3316112"/>
                  <a:gd name="connsiteY64" fmla="*/ 2633150 h 2747293"/>
                  <a:gd name="connsiteX65" fmla="*/ 2622651 w 3316112"/>
                  <a:gd name="connsiteY65" fmla="*/ 2667017 h 2747293"/>
                  <a:gd name="connsiteX66" fmla="*/ 2588785 w 3316112"/>
                  <a:gd name="connsiteY66" fmla="*/ 2678306 h 2747293"/>
                  <a:gd name="connsiteX67" fmla="*/ 2543629 w 3316112"/>
                  <a:gd name="connsiteY67" fmla="*/ 2723462 h 2747293"/>
                  <a:gd name="connsiteX68" fmla="*/ 2588785 w 3316112"/>
                  <a:gd name="connsiteY68" fmla="*/ 2746039 h 2747293"/>
                  <a:gd name="connsiteX69" fmla="*/ 2577496 w 3316112"/>
                  <a:gd name="connsiteY69" fmla="*/ 2734750 h 2747293"/>
                  <a:gd name="connsiteX70" fmla="*/ 2475896 w 3316112"/>
                  <a:gd name="connsiteY70" fmla="*/ 2655728 h 2747293"/>
                  <a:gd name="connsiteX71" fmla="*/ 2430740 w 3316112"/>
                  <a:gd name="connsiteY71" fmla="*/ 2599284 h 2747293"/>
                  <a:gd name="connsiteX72" fmla="*/ 2408162 w 3316112"/>
                  <a:gd name="connsiteY72" fmla="*/ 2565417 h 2747293"/>
                  <a:gd name="connsiteX73" fmla="*/ 2306562 w 3316112"/>
                  <a:gd name="connsiteY73" fmla="*/ 2520262 h 2747293"/>
                  <a:gd name="connsiteX74" fmla="*/ 2204962 w 3316112"/>
                  <a:gd name="connsiteY74" fmla="*/ 2452528 h 2747293"/>
                  <a:gd name="connsiteX75" fmla="*/ 2148518 w 3316112"/>
                  <a:gd name="connsiteY75" fmla="*/ 2418662 h 2747293"/>
                  <a:gd name="connsiteX76" fmla="*/ 1945318 w 3316112"/>
                  <a:gd name="connsiteY76" fmla="*/ 2396084 h 2747293"/>
                  <a:gd name="connsiteX77" fmla="*/ 1855007 w 3316112"/>
                  <a:gd name="connsiteY77" fmla="*/ 2373506 h 2747293"/>
                  <a:gd name="connsiteX78" fmla="*/ 1764696 w 3316112"/>
                  <a:gd name="connsiteY78" fmla="*/ 2339639 h 2747293"/>
                  <a:gd name="connsiteX79" fmla="*/ 1719540 w 3316112"/>
                  <a:gd name="connsiteY79" fmla="*/ 2328350 h 2747293"/>
                  <a:gd name="connsiteX80" fmla="*/ 1685674 w 3316112"/>
                  <a:gd name="connsiteY80" fmla="*/ 2305773 h 2747293"/>
                  <a:gd name="connsiteX81" fmla="*/ 1617940 w 3316112"/>
                  <a:gd name="connsiteY81" fmla="*/ 2204173 h 2747293"/>
                  <a:gd name="connsiteX82" fmla="*/ 1561495 w 3316112"/>
                  <a:gd name="connsiteY82" fmla="*/ 2091284 h 2747293"/>
                  <a:gd name="connsiteX83" fmla="*/ 1452236 w 3316112"/>
                  <a:gd name="connsiteY83" fmla="*/ 1937271 h 2747293"/>
                  <a:gd name="connsiteX84" fmla="*/ 1188962 w 3316112"/>
                  <a:gd name="connsiteY84" fmla="*/ 1854217 h 2747293"/>
                  <a:gd name="connsiteX85" fmla="*/ 933350 w 3316112"/>
                  <a:gd name="connsiteY85" fmla="*/ 1805030 h 2747293"/>
                  <a:gd name="connsiteX86" fmla="*/ 805140 w 3316112"/>
                  <a:gd name="connsiteY86" fmla="*/ 1752617 h 2747293"/>
                  <a:gd name="connsiteX87" fmla="*/ 613229 w 3316112"/>
                  <a:gd name="connsiteY87" fmla="*/ 1718750 h 2747293"/>
                  <a:gd name="connsiteX88" fmla="*/ 489051 w 3316112"/>
                  <a:gd name="connsiteY88" fmla="*/ 1684884 h 2747293"/>
                  <a:gd name="connsiteX89" fmla="*/ 184251 w 3316112"/>
                  <a:gd name="connsiteY89" fmla="*/ 1651017 h 2747293"/>
                  <a:gd name="connsiteX90" fmla="*/ 0 w 3316112"/>
                  <a:gd name="connsiteY90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323347 w 3316112"/>
                  <a:gd name="connsiteY29" fmla="*/ 4855 h 2747293"/>
                  <a:gd name="connsiteX30" fmla="*/ 685397 w 3316112"/>
                  <a:gd name="connsiteY30" fmla="*/ 16145 h 2747293"/>
                  <a:gd name="connsiteX31" fmla="*/ 861585 w 3316112"/>
                  <a:gd name="connsiteY31" fmla="*/ 59284 h 2747293"/>
                  <a:gd name="connsiteX32" fmla="*/ 1603425 w 3316112"/>
                  <a:gd name="connsiteY32" fmla="*/ 27433 h 2747293"/>
                  <a:gd name="connsiteX33" fmla="*/ 1684464 w 3316112"/>
                  <a:gd name="connsiteY33" fmla="*/ 53235 h 2747293"/>
                  <a:gd name="connsiteX34" fmla="*/ 1887261 w 3316112"/>
                  <a:gd name="connsiteY34" fmla="*/ 4049 h 2747293"/>
                  <a:gd name="connsiteX35" fmla="*/ 2287614 w 3316112"/>
                  <a:gd name="connsiteY35" fmla="*/ 22191 h 2747293"/>
                  <a:gd name="connsiteX36" fmla="*/ 2758118 w 3316112"/>
                  <a:gd name="connsiteY36" fmla="*/ 18966 h 2747293"/>
                  <a:gd name="connsiteX37" fmla="*/ 2898019 w 3316112"/>
                  <a:gd name="connsiteY37" fmla="*/ 30659 h 2747293"/>
                  <a:gd name="connsiteX38" fmla="*/ 3284665 w 3316112"/>
                  <a:gd name="connsiteY38" fmla="*/ 62912 h 2747293"/>
                  <a:gd name="connsiteX39" fmla="*/ 3316112 w 3316112"/>
                  <a:gd name="connsiteY39" fmla="*/ 183058 h 2747293"/>
                  <a:gd name="connsiteX40" fmla="*/ 3285470 w 3316112"/>
                  <a:gd name="connsiteY40" fmla="*/ 368116 h 2747293"/>
                  <a:gd name="connsiteX41" fmla="*/ 3230639 w 3316112"/>
                  <a:gd name="connsiteY41" fmla="*/ 595910 h 2747293"/>
                  <a:gd name="connsiteX42" fmla="*/ 3216528 w 3316112"/>
                  <a:gd name="connsiteY42" fmla="*/ 789434 h 2747293"/>
                  <a:gd name="connsiteX43" fmla="*/ 3185080 w 3316112"/>
                  <a:gd name="connsiteY43" fmla="*/ 928528 h 2747293"/>
                  <a:gd name="connsiteX44" fmla="*/ 3134683 w 3316112"/>
                  <a:gd name="connsiteY44" fmla="*/ 1024080 h 2747293"/>
                  <a:gd name="connsiteX45" fmla="*/ 3096785 w 3316112"/>
                  <a:gd name="connsiteY45" fmla="*/ 1097862 h 2747293"/>
                  <a:gd name="connsiteX46" fmla="*/ 3062918 w 3316112"/>
                  <a:gd name="connsiteY46" fmla="*/ 1165595 h 2747293"/>
                  <a:gd name="connsiteX47" fmla="*/ 3006474 w 3316112"/>
                  <a:gd name="connsiteY47" fmla="*/ 1244617 h 2747293"/>
                  <a:gd name="connsiteX48" fmla="*/ 2972607 w 3316112"/>
                  <a:gd name="connsiteY48" fmla="*/ 1312350 h 2747293"/>
                  <a:gd name="connsiteX49" fmla="*/ 2961318 w 3316112"/>
                  <a:gd name="connsiteY49" fmla="*/ 1346217 h 2747293"/>
                  <a:gd name="connsiteX50" fmla="*/ 2938740 w 3316112"/>
                  <a:gd name="connsiteY50" fmla="*/ 1391373 h 2747293"/>
                  <a:gd name="connsiteX51" fmla="*/ 2927451 w 3316112"/>
                  <a:gd name="connsiteY51" fmla="*/ 1515550 h 2747293"/>
                  <a:gd name="connsiteX52" fmla="*/ 2904874 w 3316112"/>
                  <a:gd name="connsiteY52" fmla="*/ 1560706 h 2747293"/>
                  <a:gd name="connsiteX53" fmla="*/ 2893585 w 3316112"/>
                  <a:gd name="connsiteY53" fmla="*/ 1594573 h 2747293"/>
                  <a:gd name="connsiteX54" fmla="*/ 2871007 w 3316112"/>
                  <a:gd name="connsiteY54" fmla="*/ 1786484 h 2747293"/>
                  <a:gd name="connsiteX55" fmla="*/ 2859718 w 3316112"/>
                  <a:gd name="connsiteY55" fmla="*/ 1842928 h 2747293"/>
                  <a:gd name="connsiteX56" fmla="*/ 2837140 w 3316112"/>
                  <a:gd name="connsiteY56" fmla="*/ 1876795 h 2747293"/>
                  <a:gd name="connsiteX57" fmla="*/ 2791985 w 3316112"/>
                  <a:gd name="connsiteY57" fmla="*/ 2034839 h 2747293"/>
                  <a:gd name="connsiteX58" fmla="*/ 2769407 w 3316112"/>
                  <a:gd name="connsiteY58" fmla="*/ 2113862 h 2747293"/>
                  <a:gd name="connsiteX59" fmla="*/ 2780696 w 3316112"/>
                  <a:gd name="connsiteY59" fmla="*/ 2147728 h 2747293"/>
                  <a:gd name="connsiteX60" fmla="*/ 2758118 w 3316112"/>
                  <a:gd name="connsiteY60" fmla="*/ 2249328 h 2747293"/>
                  <a:gd name="connsiteX61" fmla="*/ 2679096 w 3316112"/>
                  <a:gd name="connsiteY61" fmla="*/ 2497684 h 2747293"/>
                  <a:gd name="connsiteX62" fmla="*/ 2645229 w 3316112"/>
                  <a:gd name="connsiteY62" fmla="*/ 2554128 h 2747293"/>
                  <a:gd name="connsiteX63" fmla="*/ 2633940 w 3316112"/>
                  <a:gd name="connsiteY63" fmla="*/ 2633150 h 2747293"/>
                  <a:gd name="connsiteX64" fmla="*/ 2622651 w 3316112"/>
                  <a:gd name="connsiteY64" fmla="*/ 2667017 h 2747293"/>
                  <a:gd name="connsiteX65" fmla="*/ 2588785 w 3316112"/>
                  <a:gd name="connsiteY65" fmla="*/ 2678306 h 2747293"/>
                  <a:gd name="connsiteX66" fmla="*/ 2543629 w 3316112"/>
                  <a:gd name="connsiteY66" fmla="*/ 2723462 h 2747293"/>
                  <a:gd name="connsiteX67" fmla="*/ 2588785 w 3316112"/>
                  <a:gd name="connsiteY67" fmla="*/ 2746039 h 2747293"/>
                  <a:gd name="connsiteX68" fmla="*/ 2577496 w 3316112"/>
                  <a:gd name="connsiteY68" fmla="*/ 2734750 h 2747293"/>
                  <a:gd name="connsiteX69" fmla="*/ 2475896 w 3316112"/>
                  <a:gd name="connsiteY69" fmla="*/ 2655728 h 2747293"/>
                  <a:gd name="connsiteX70" fmla="*/ 2430740 w 3316112"/>
                  <a:gd name="connsiteY70" fmla="*/ 2599284 h 2747293"/>
                  <a:gd name="connsiteX71" fmla="*/ 2408162 w 3316112"/>
                  <a:gd name="connsiteY71" fmla="*/ 2565417 h 2747293"/>
                  <a:gd name="connsiteX72" fmla="*/ 2306562 w 3316112"/>
                  <a:gd name="connsiteY72" fmla="*/ 2520262 h 2747293"/>
                  <a:gd name="connsiteX73" fmla="*/ 2204962 w 3316112"/>
                  <a:gd name="connsiteY73" fmla="*/ 2452528 h 2747293"/>
                  <a:gd name="connsiteX74" fmla="*/ 2148518 w 3316112"/>
                  <a:gd name="connsiteY74" fmla="*/ 2418662 h 2747293"/>
                  <a:gd name="connsiteX75" fmla="*/ 1945318 w 3316112"/>
                  <a:gd name="connsiteY75" fmla="*/ 2396084 h 2747293"/>
                  <a:gd name="connsiteX76" fmla="*/ 1855007 w 3316112"/>
                  <a:gd name="connsiteY76" fmla="*/ 2373506 h 2747293"/>
                  <a:gd name="connsiteX77" fmla="*/ 1764696 w 3316112"/>
                  <a:gd name="connsiteY77" fmla="*/ 2339639 h 2747293"/>
                  <a:gd name="connsiteX78" fmla="*/ 1719540 w 3316112"/>
                  <a:gd name="connsiteY78" fmla="*/ 2328350 h 2747293"/>
                  <a:gd name="connsiteX79" fmla="*/ 1685674 w 3316112"/>
                  <a:gd name="connsiteY79" fmla="*/ 2305773 h 2747293"/>
                  <a:gd name="connsiteX80" fmla="*/ 1617940 w 3316112"/>
                  <a:gd name="connsiteY80" fmla="*/ 2204173 h 2747293"/>
                  <a:gd name="connsiteX81" fmla="*/ 1561495 w 3316112"/>
                  <a:gd name="connsiteY81" fmla="*/ 2091284 h 2747293"/>
                  <a:gd name="connsiteX82" fmla="*/ 1452236 w 3316112"/>
                  <a:gd name="connsiteY82" fmla="*/ 1937271 h 2747293"/>
                  <a:gd name="connsiteX83" fmla="*/ 1188962 w 3316112"/>
                  <a:gd name="connsiteY83" fmla="*/ 1854217 h 2747293"/>
                  <a:gd name="connsiteX84" fmla="*/ 933350 w 3316112"/>
                  <a:gd name="connsiteY84" fmla="*/ 1805030 h 2747293"/>
                  <a:gd name="connsiteX85" fmla="*/ 805140 w 3316112"/>
                  <a:gd name="connsiteY85" fmla="*/ 1752617 h 2747293"/>
                  <a:gd name="connsiteX86" fmla="*/ 613229 w 3316112"/>
                  <a:gd name="connsiteY86" fmla="*/ 1718750 h 2747293"/>
                  <a:gd name="connsiteX87" fmla="*/ 489051 w 3316112"/>
                  <a:gd name="connsiteY87" fmla="*/ 1684884 h 2747293"/>
                  <a:gd name="connsiteX88" fmla="*/ 184251 w 3316112"/>
                  <a:gd name="connsiteY88" fmla="*/ 1651017 h 2747293"/>
                  <a:gd name="connsiteX89" fmla="*/ 0 w 3316112"/>
                  <a:gd name="connsiteY8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10029 w 3316112"/>
                  <a:gd name="connsiteY2" fmla="*/ 1176884 h 2747293"/>
                  <a:gd name="connsiteX3" fmla="*/ 489051 w 3316112"/>
                  <a:gd name="connsiteY3" fmla="*/ 1188173 h 2747293"/>
                  <a:gd name="connsiteX4" fmla="*/ 560413 w 3316112"/>
                  <a:gd name="connsiteY4" fmla="*/ 1182125 h 2747293"/>
                  <a:gd name="connsiteX5" fmla="*/ 822880 w 3316112"/>
                  <a:gd name="connsiteY5" fmla="*/ 1220023 h 2747293"/>
                  <a:gd name="connsiteX6" fmla="*/ 1030918 w 3316112"/>
                  <a:gd name="connsiteY6" fmla="*/ 1323639 h 2747293"/>
                  <a:gd name="connsiteX7" fmla="*/ 1162757 w 3316112"/>
                  <a:gd name="connsiteY7" fmla="*/ 1313560 h 2747293"/>
                  <a:gd name="connsiteX8" fmla="*/ 1396194 w 3316112"/>
                  <a:gd name="connsiteY8" fmla="*/ 1294610 h 2747293"/>
                  <a:gd name="connsiteX9" fmla="*/ 1528839 w 3316112"/>
                  <a:gd name="connsiteY9" fmla="*/ 1272435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6474 w 3316112"/>
                  <a:gd name="connsiteY24" fmla="*/ 115728 h 2747293"/>
                  <a:gd name="connsiteX25" fmla="*/ 421318 w 3316112"/>
                  <a:gd name="connsiteY25" fmla="*/ 104439 h 2747293"/>
                  <a:gd name="connsiteX26" fmla="*/ 319718 w 3316112"/>
                  <a:gd name="connsiteY26" fmla="*/ 81862 h 2747293"/>
                  <a:gd name="connsiteX27" fmla="*/ 251985 w 3316112"/>
                  <a:gd name="connsiteY27" fmla="*/ 47995 h 2747293"/>
                  <a:gd name="connsiteX28" fmla="*/ 218118 w 3316112"/>
                  <a:gd name="connsiteY28" fmla="*/ 25417 h 2747293"/>
                  <a:gd name="connsiteX29" fmla="*/ 323347 w 3316112"/>
                  <a:gd name="connsiteY29" fmla="*/ 4855 h 2747293"/>
                  <a:gd name="connsiteX30" fmla="*/ 685397 w 3316112"/>
                  <a:gd name="connsiteY30" fmla="*/ 16145 h 2747293"/>
                  <a:gd name="connsiteX31" fmla="*/ 883357 w 3316112"/>
                  <a:gd name="connsiteY31" fmla="*/ 22998 h 2747293"/>
                  <a:gd name="connsiteX32" fmla="*/ 1603425 w 3316112"/>
                  <a:gd name="connsiteY32" fmla="*/ 27433 h 2747293"/>
                  <a:gd name="connsiteX33" fmla="*/ 1684464 w 3316112"/>
                  <a:gd name="connsiteY33" fmla="*/ 53235 h 2747293"/>
                  <a:gd name="connsiteX34" fmla="*/ 1887261 w 3316112"/>
                  <a:gd name="connsiteY34" fmla="*/ 4049 h 2747293"/>
                  <a:gd name="connsiteX35" fmla="*/ 2287614 w 3316112"/>
                  <a:gd name="connsiteY35" fmla="*/ 22191 h 2747293"/>
                  <a:gd name="connsiteX36" fmla="*/ 2758118 w 3316112"/>
                  <a:gd name="connsiteY36" fmla="*/ 18966 h 2747293"/>
                  <a:gd name="connsiteX37" fmla="*/ 2898019 w 3316112"/>
                  <a:gd name="connsiteY37" fmla="*/ 30659 h 2747293"/>
                  <a:gd name="connsiteX38" fmla="*/ 3284665 w 3316112"/>
                  <a:gd name="connsiteY38" fmla="*/ 62912 h 2747293"/>
                  <a:gd name="connsiteX39" fmla="*/ 3316112 w 3316112"/>
                  <a:gd name="connsiteY39" fmla="*/ 183058 h 2747293"/>
                  <a:gd name="connsiteX40" fmla="*/ 3285470 w 3316112"/>
                  <a:gd name="connsiteY40" fmla="*/ 368116 h 2747293"/>
                  <a:gd name="connsiteX41" fmla="*/ 3230639 w 3316112"/>
                  <a:gd name="connsiteY41" fmla="*/ 595910 h 2747293"/>
                  <a:gd name="connsiteX42" fmla="*/ 3216528 w 3316112"/>
                  <a:gd name="connsiteY42" fmla="*/ 789434 h 2747293"/>
                  <a:gd name="connsiteX43" fmla="*/ 3185080 w 3316112"/>
                  <a:gd name="connsiteY43" fmla="*/ 928528 h 2747293"/>
                  <a:gd name="connsiteX44" fmla="*/ 3134683 w 3316112"/>
                  <a:gd name="connsiteY44" fmla="*/ 1024080 h 2747293"/>
                  <a:gd name="connsiteX45" fmla="*/ 3096785 w 3316112"/>
                  <a:gd name="connsiteY45" fmla="*/ 1097862 h 2747293"/>
                  <a:gd name="connsiteX46" fmla="*/ 3062918 w 3316112"/>
                  <a:gd name="connsiteY46" fmla="*/ 1165595 h 2747293"/>
                  <a:gd name="connsiteX47" fmla="*/ 3006474 w 3316112"/>
                  <a:gd name="connsiteY47" fmla="*/ 1244617 h 2747293"/>
                  <a:gd name="connsiteX48" fmla="*/ 2972607 w 3316112"/>
                  <a:gd name="connsiteY48" fmla="*/ 1312350 h 2747293"/>
                  <a:gd name="connsiteX49" fmla="*/ 2961318 w 3316112"/>
                  <a:gd name="connsiteY49" fmla="*/ 1346217 h 2747293"/>
                  <a:gd name="connsiteX50" fmla="*/ 2938740 w 3316112"/>
                  <a:gd name="connsiteY50" fmla="*/ 1391373 h 2747293"/>
                  <a:gd name="connsiteX51" fmla="*/ 2927451 w 3316112"/>
                  <a:gd name="connsiteY51" fmla="*/ 1515550 h 2747293"/>
                  <a:gd name="connsiteX52" fmla="*/ 2904874 w 3316112"/>
                  <a:gd name="connsiteY52" fmla="*/ 1560706 h 2747293"/>
                  <a:gd name="connsiteX53" fmla="*/ 2893585 w 3316112"/>
                  <a:gd name="connsiteY53" fmla="*/ 1594573 h 2747293"/>
                  <a:gd name="connsiteX54" fmla="*/ 2871007 w 3316112"/>
                  <a:gd name="connsiteY54" fmla="*/ 1786484 h 2747293"/>
                  <a:gd name="connsiteX55" fmla="*/ 2859718 w 3316112"/>
                  <a:gd name="connsiteY55" fmla="*/ 1842928 h 2747293"/>
                  <a:gd name="connsiteX56" fmla="*/ 2837140 w 3316112"/>
                  <a:gd name="connsiteY56" fmla="*/ 1876795 h 2747293"/>
                  <a:gd name="connsiteX57" fmla="*/ 2791985 w 3316112"/>
                  <a:gd name="connsiteY57" fmla="*/ 2034839 h 2747293"/>
                  <a:gd name="connsiteX58" fmla="*/ 2769407 w 3316112"/>
                  <a:gd name="connsiteY58" fmla="*/ 2113862 h 2747293"/>
                  <a:gd name="connsiteX59" fmla="*/ 2780696 w 3316112"/>
                  <a:gd name="connsiteY59" fmla="*/ 2147728 h 2747293"/>
                  <a:gd name="connsiteX60" fmla="*/ 2758118 w 3316112"/>
                  <a:gd name="connsiteY60" fmla="*/ 2249328 h 2747293"/>
                  <a:gd name="connsiteX61" fmla="*/ 2679096 w 3316112"/>
                  <a:gd name="connsiteY61" fmla="*/ 2497684 h 2747293"/>
                  <a:gd name="connsiteX62" fmla="*/ 2645229 w 3316112"/>
                  <a:gd name="connsiteY62" fmla="*/ 2554128 h 2747293"/>
                  <a:gd name="connsiteX63" fmla="*/ 2633940 w 3316112"/>
                  <a:gd name="connsiteY63" fmla="*/ 2633150 h 2747293"/>
                  <a:gd name="connsiteX64" fmla="*/ 2622651 w 3316112"/>
                  <a:gd name="connsiteY64" fmla="*/ 2667017 h 2747293"/>
                  <a:gd name="connsiteX65" fmla="*/ 2588785 w 3316112"/>
                  <a:gd name="connsiteY65" fmla="*/ 2678306 h 2747293"/>
                  <a:gd name="connsiteX66" fmla="*/ 2543629 w 3316112"/>
                  <a:gd name="connsiteY66" fmla="*/ 2723462 h 2747293"/>
                  <a:gd name="connsiteX67" fmla="*/ 2588785 w 3316112"/>
                  <a:gd name="connsiteY67" fmla="*/ 2746039 h 2747293"/>
                  <a:gd name="connsiteX68" fmla="*/ 2577496 w 3316112"/>
                  <a:gd name="connsiteY68" fmla="*/ 2734750 h 2747293"/>
                  <a:gd name="connsiteX69" fmla="*/ 2475896 w 3316112"/>
                  <a:gd name="connsiteY69" fmla="*/ 2655728 h 2747293"/>
                  <a:gd name="connsiteX70" fmla="*/ 2430740 w 3316112"/>
                  <a:gd name="connsiteY70" fmla="*/ 2599284 h 2747293"/>
                  <a:gd name="connsiteX71" fmla="*/ 2408162 w 3316112"/>
                  <a:gd name="connsiteY71" fmla="*/ 2565417 h 2747293"/>
                  <a:gd name="connsiteX72" fmla="*/ 2306562 w 3316112"/>
                  <a:gd name="connsiteY72" fmla="*/ 2520262 h 2747293"/>
                  <a:gd name="connsiteX73" fmla="*/ 2204962 w 3316112"/>
                  <a:gd name="connsiteY73" fmla="*/ 2452528 h 2747293"/>
                  <a:gd name="connsiteX74" fmla="*/ 2148518 w 3316112"/>
                  <a:gd name="connsiteY74" fmla="*/ 2418662 h 2747293"/>
                  <a:gd name="connsiteX75" fmla="*/ 1945318 w 3316112"/>
                  <a:gd name="connsiteY75" fmla="*/ 2396084 h 2747293"/>
                  <a:gd name="connsiteX76" fmla="*/ 1855007 w 3316112"/>
                  <a:gd name="connsiteY76" fmla="*/ 2373506 h 2747293"/>
                  <a:gd name="connsiteX77" fmla="*/ 1764696 w 3316112"/>
                  <a:gd name="connsiteY77" fmla="*/ 2339639 h 2747293"/>
                  <a:gd name="connsiteX78" fmla="*/ 1719540 w 3316112"/>
                  <a:gd name="connsiteY78" fmla="*/ 2328350 h 2747293"/>
                  <a:gd name="connsiteX79" fmla="*/ 1685674 w 3316112"/>
                  <a:gd name="connsiteY79" fmla="*/ 2305773 h 2747293"/>
                  <a:gd name="connsiteX80" fmla="*/ 1617940 w 3316112"/>
                  <a:gd name="connsiteY80" fmla="*/ 2204173 h 2747293"/>
                  <a:gd name="connsiteX81" fmla="*/ 1561495 w 3316112"/>
                  <a:gd name="connsiteY81" fmla="*/ 2091284 h 2747293"/>
                  <a:gd name="connsiteX82" fmla="*/ 1452236 w 3316112"/>
                  <a:gd name="connsiteY82" fmla="*/ 1937271 h 2747293"/>
                  <a:gd name="connsiteX83" fmla="*/ 1188962 w 3316112"/>
                  <a:gd name="connsiteY83" fmla="*/ 1854217 h 2747293"/>
                  <a:gd name="connsiteX84" fmla="*/ 933350 w 3316112"/>
                  <a:gd name="connsiteY84" fmla="*/ 1805030 h 2747293"/>
                  <a:gd name="connsiteX85" fmla="*/ 805140 w 3316112"/>
                  <a:gd name="connsiteY85" fmla="*/ 1752617 h 2747293"/>
                  <a:gd name="connsiteX86" fmla="*/ 613229 w 3316112"/>
                  <a:gd name="connsiteY86" fmla="*/ 1718750 h 2747293"/>
                  <a:gd name="connsiteX87" fmla="*/ 489051 w 3316112"/>
                  <a:gd name="connsiteY87" fmla="*/ 1684884 h 2747293"/>
                  <a:gd name="connsiteX88" fmla="*/ 184251 w 3316112"/>
                  <a:gd name="connsiteY88" fmla="*/ 1651017 h 2747293"/>
                  <a:gd name="connsiteX89" fmla="*/ 0 w 3316112"/>
                  <a:gd name="connsiteY89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489051 w 3316112"/>
                  <a:gd name="connsiteY2" fmla="*/ 1188173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0918 w 3316112"/>
                  <a:gd name="connsiteY5" fmla="*/ 1323639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0918 w 3316112"/>
                  <a:gd name="connsiteY5" fmla="*/ 1323639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6474 w 3316112"/>
                  <a:gd name="connsiteY23" fmla="*/ 115728 h 2747293"/>
                  <a:gd name="connsiteX24" fmla="*/ 421318 w 3316112"/>
                  <a:gd name="connsiteY24" fmla="*/ 1044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72607 w 3316112"/>
                  <a:gd name="connsiteY47" fmla="*/ 1312350 h 2747293"/>
                  <a:gd name="connsiteX48" fmla="*/ 2961318 w 3316112"/>
                  <a:gd name="connsiteY48" fmla="*/ 1346217 h 2747293"/>
                  <a:gd name="connsiteX49" fmla="*/ 2938740 w 3316112"/>
                  <a:gd name="connsiteY49" fmla="*/ 1391373 h 2747293"/>
                  <a:gd name="connsiteX50" fmla="*/ 2927451 w 3316112"/>
                  <a:gd name="connsiteY50" fmla="*/ 1515550 h 2747293"/>
                  <a:gd name="connsiteX51" fmla="*/ 2904874 w 3316112"/>
                  <a:gd name="connsiteY51" fmla="*/ 1560706 h 2747293"/>
                  <a:gd name="connsiteX52" fmla="*/ 2893585 w 3316112"/>
                  <a:gd name="connsiteY52" fmla="*/ 1594573 h 2747293"/>
                  <a:gd name="connsiteX53" fmla="*/ 2871007 w 3316112"/>
                  <a:gd name="connsiteY53" fmla="*/ 1786484 h 2747293"/>
                  <a:gd name="connsiteX54" fmla="*/ 2859718 w 3316112"/>
                  <a:gd name="connsiteY54" fmla="*/ 1842928 h 2747293"/>
                  <a:gd name="connsiteX55" fmla="*/ 2837140 w 3316112"/>
                  <a:gd name="connsiteY55" fmla="*/ 1876795 h 2747293"/>
                  <a:gd name="connsiteX56" fmla="*/ 2791985 w 3316112"/>
                  <a:gd name="connsiteY56" fmla="*/ 2034839 h 2747293"/>
                  <a:gd name="connsiteX57" fmla="*/ 2769407 w 3316112"/>
                  <a:gd name="connsiteY57" fmla="*/ 2113862 h 2747293"/>
                  <a:gd name="connsiteX58" fmla="*/ 2780696 w 3316112"/>
                  <a:gd name="connsiteY58" fmla="*/ 2147728 h 2747293"/>
                  <a:gd name="connsiteX59" fmla="*/ 2758118 w 3316112"/>
                  <a:gd name="connsiteY59" fmla="*/ 2249328 h 2747293"/>
                  <a:gd name="connsiteX60" fmla="*/ 2679096 w 3316112"/>
                  <a:gd name="connsiteY60" fmla="*/ 2497684 h 2747293"/>
                  <a:gd name="connsiteX61" fmla="*/ 2645229 w 3316112"/>
                  <a:gd name="connsiteY61" fmla="*/ 2554128 h 2747293"/>
                  <a:gd name="connsiteX62" fmla="*/ 2633940 w 3316112"/>
                  <a:gd name="connsiteY62" fmla="*/ 2633150 h 2747293"/>
                  <a:gd name="connsiteX63" fmla="*/ 2622651 w 3316112"/>
                  <a:gd name="connsiteY63" fmla="*/ 2667017 h 2747293"/>
                  <a:gd name="connsiteX64" fmla="*/ 2588785 w 3316112"/>
                  <a:gd name="connsiteY64" fmla="*/ 2678306 h 2747293"/>
                  <a:gd name="connsiteX65" fmla="*/ 2543629 w 3316112"/>
                  <a:gd name="connsiteY65" fmla="*/ 2723462 h 2747293"/>
                  <a:gd name="connsiteX66" fmla="*/ 2588785 w 3316112"/>
                  <a:gd name="connsiteY66" fmla="*/ 2746039 h 2747293"/>
                  <a:gd name="connsiteX67" fmla="*/ 2577496 w 3316112"/>
                  <a:gd name="connsiteY67" fmla="*/ 2734750 h 2747293"/>
                  <a:gd name="connsiteX68" fmla="*/ 2475896 w 3316112"/>
                  <a:gd name="connsiteY68" fmla="*/ 2655728 h 2747293"/>
                  <a:gd name="connsiteX69" fmla="*/ 2430740 w 3316112"/>
                  <a:gd name="connsiteY69" fmla="*/ 2599284 h 2747293"/>
                  <a:gd name="connsiteX70" fmla="*/ 2408162 w 3316112"/>
                  <a:gd name="connsiteY70" fmla="*/ 2565417 h 2747293"/>
                  <a:gd name="connsiteX71" fmla="*/ 2306562 w 3316112"/>
                  <a:gd name="connsiteY71" fmla="*/ 2520262 h 2747293"/>
                  <a:gd name="connsiteX72" fmla="*/ 2204962 w 3316112"/>
                  <a:gd name="connsiteY72" fmla="*/ 2452528 h 2747293"/>
                  <a:gd name="connsiteX73" fmla="*/ 2148518 w 3316112"/>
                  <a:gd name="connsiteY73" fmla="*/ 2418662 h 2747293"/>
                  <a:gd name="connsiteX74" fmla="*/ 1945318 w 3316112"/>
                  <a:gd name="connsiteY74" fmla="*/ 2396084 h 2747293"/>
                  <a:gd name="connsiteX75" fmla="*/ 1855007 w 3316112"/>
                  <a:gd name="connsiteY75" fmla="*/ 2373506 h 2747293"/>
                  <a:gd name="connsiteX76" fmla="*/ 1764696 w 3316112"/>
                  <a:gd name="connsiteY76" fmla="*/ 2339639 h 2747293"/>
                  <a:gd name="connsiteX77" fmla="*/ 1719540 w 3316112"/>
                  <a:gd name="connsiteY77" fmla="*/ 2328350 h 2747293"/>
                  <a:gd name="connsiteX78" fmla="*/ 1685674 w 3316112"/>
                  <a:gd name="connsiteY78" fmla="*/ 2305773 h 2747293"/>
                  <a:gd name="connsiteX79" fmla="*/ 1617940 w 3316112"/>
                  <a:gd name="connsiteY79" fmla="*/ 2204173 h 2747293"/>
                  <a:gd name="connsiteX80" fmla="*/ 1561495 w 3316112"/>
                  <a:gd name="connsiteY80" fmla="*/ 2091284 h 2747293"/>
                  <a:gd name="connsiteX81" fmla="*/ 1452236 w 3316112"/>
                  <a:gd name="connsiteY81" fmla="*/ 1937271 h 2747293"/>
                  <a:gd name="connsiteX82" fmla="*/ 1188962 w 3316112"/>
                  <a:gd name="connsiteY82" fmla="*/ 1854217 h 2747293"/>
                  <a:gd name="connsiteX83" fmla="*/ 933350 w 3316112"/>
                  <a:gd name="connsiteY83" fmla="*/ 1805030 h 2747293"/>
                  <a:gd name="connsiteX84" fmla="*/ 805140 w 3316112"/>
                  <a:gd name="connsiteY84" fmla="*/ 1752617 h 2747293"/>
                  <a:gd name="connsiteX85" fmla="*/ 613229 w 3316112"/>
                  <a:gd name="connsiteY85" fmla="*/ 1718750 h 2747293"/>
                  <a:gd name="connsiteX86" fmla="*/ 489051 w 3316112"/>
                  <a:gd name="connsiteY86" fmla="*/ 1684884 h 2747293"/>
                  <a:gd name="connsiteX87" fmla="*/ 184251 w 3316112"/>
                  <a:gd name="connsiteY87" fmla="*/ 1651017 h 2747293"/>
                  <a:gd name="connsiteX88" fmla="*/ 0 w 3316112"/>
                  <a:gd name="connsiteY88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21318 w 3316112"/>
                  <a:gd name="connsiteY23" fmla="*/ 1044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72607 w 3316112"/>
                  <a:gd name="connsiteY46" fmla="*/ 1312350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515550 h 2747293"/>
                  <a:gd name="connsiteX50" fmla="*/ 2904874 w 3316112"/>
                  <a:gd name="connsiteY50" fmla="*/ 1560706 h 2747293"/>
                  <a:gd name="connsiteX51" fmla="*/ 2893585 w 3316112"/>
                  <a:gd name="connsiteY51" fmla="*/ 1594573 h 2747293"/>
                  <a:gd name="connsiteX52" fmla="*/ 2871007 w 3316112"/>
                  <a:gd name="connsiteY52" fmla="*/ 1786484 h 2747293"/>
                  <a:gd name="connsiteX53" fmla="*/ 2859718 w 3316112"/>
                  <a:gd name="connsiteY53" fmla="*/ 1842928 h 2747293"/>
                  <a:gd name="connsiteX54" fmla="*/ 2837140 w 3316112"/>
                  <a:gd name="connsiteY54" fmla="*/ 1876795 h 2747293"/>
                  <a:gd name="connsiteX55" fmla="*/ 2791985 w 3316112"/>
                  <a:gd name="connsiteY55" fmla="*/ 2034839 h 2747293"/>
                  <a:gd name="connsiteX56" fmla="*/ 2769407 w 3316112"/>
                  <a:gd name="connsiteY56" fmla="*/ 2113862 h 2747293"/>
                  <a:gd name="connsiteX57" fmla="*/ 2780696 w 3316112"/>
                  <a:gd name="connsiteY57" fmla="*/ 2147728 h 2747293"/>
                  <a:gd name="connsiteX58" fmla="*/ 2758118 w 3316112"/>
                  <a:gd name="connsiteY58" fmla="*/ 2249328 h 2747293"/>
                  <a:gd name="connsiteX59" fmla="*/ 2679096 w 3316112"/>
                  <a:gd name="connsiteY59" fmla="*/ 2497684 h 2747293"/>
                  <a:gd name="connsiteX60" fmla="*/ 2645229 w 3316112"/>
                  <a:gd name="connsiteY60" fmla="*/ 2554128 h 2747293"/>
                  <a:gd name="connsiteX61" fmla="*/ 2633940 w 3316112"/>
                  <a:gd name="connsiteY61" fmla="*/ 2633150 h 2747293"/>
                  <a:gd name="connsiteX62" fmla="*/ 2622651 w 3316112"/>
                  <a:gd name="connsiteY62" fmla="*/ 2667017 h 2747293"/>
                  <a:gd name="connsiteX63" fmla="*/ 2588785 w 3316112"/>
                  <a:gd name="connsiteY63" fmla="*/ 2678306 h 2747293"/>
                  <a:gd name="connsiteX64" fmla="*/ 2543629 w 3316112"/>
                  <a:gd name="connsiteY64" fmla="*/ 2723462 h 2747293"/>
                  <a:gd name="connsiteX65" fmla="*/ 2588785 w 3316112"/>
                  <a:gd name="connsiteY65" fmla="*/ 2746039 h 2747293"/>
                  <a:gd name="connsiteX66" fmla="*/ 2577496 w 3316112"/>
                  <a:gd name="connsiteY66" fmla="*/ 2734750 h 2747293"/>
                  <a:gd name="connsiteX67" fmla="*/ 2475896 w 3316112"/>
                  <a:gd name="connsiteY67" fmla="*/ 2655728 h 2747293"/>
                  <a:gd name="connsiteX68" fmla="*/ 2430740 w 3316112"/>
                  <a:gd name="connsiteY68" fmla="*/ 2599284 h 2747293"/>
                  <a:gd name="connsiteX69" fmla="*/ 2408162 w 3316112"/>
                  <a:gd name="connsiteY69" fmla="*/ 2565417 h 2747293"/>
                  <a:gd name="connsiteX70" fmla="*/ 2306562 w 3316112"/>
                  <a:gd name="connsiteY70" fmla="*/ 2520262 h 2747293"/>
                  <a:gd name="connsiteX71" fmla="*/ 2204962 w 3316112"/>
                  <a:gd name="connsiteY71" fmla="*/ 2452528 h 2747293"/>
                  <a:gd name="connsiteX72" fmla="*/ 2148518 w 3316112"/>
                  <a:gd name="connsiteY72" fmla="*/ 2418662 h 2747293"/>
                  <a:gd name="connsiteX73" fmla="*/ 1945318 w 3316112"/>
                  <a:gd name="connsiteY73" fmla="*/ 2396084 h 2747293"/>
                  <a:gd name="connsiteX74" fmla="*/ 1855007 w 3316112"/>
                  <a:gd name="connsiteY74" fmla="*/ 2373506 h 2747293"/>
                  <a:gd name="connsiteX75" fmla="*/ 1764696 w 3316112"/>
                  <a:gd name="connsiteY75" fmla="*/ 2339639 h 2747293"/>
                  <a:gd name="connsiteX76" fmla="*/ 1719540 w 3316112"/>
                  <a:gd name="connsiteY76" fmla="*/ 2328350 h 2747293"/>
                  <a:gd name="connsiteX77" fmla="*/ 1685674 w 3316112"/>
                  <a:gd name="connsiteY77" fmla="*/ 2305773 h 2747293"/>
                  <a:gd name="connsiteX78" fmla="*/ 1617940 w 3316112"/>
                  <a:gd name="connsiteY78" fmla="*/ 2204173 h 2747293"/>
                  <a:gd name="connsiteX79" fmla="*/ 1561495 w 3316112"/>
                  <a:gd name="connsiteY79" fmla="*/ 2091284 h 2747293"/>
                  <a:gd name="connsiteX80" fmla="*/ 1452236 w 3316112"/>
                  <a:gd name="connsiteY80" fmla="*/ 1937271 h 2747293"/>
                  <a:gd name="connsiteX81" fmla="*/ 1188962 w 3316112"/>
                  <a:gd name="connsiteY81" fmla="*/ 1854217 h 2747293"/>
                  <a:gd name="connsiteX82" fmla="*/ 933350 w 3316112"/>
                  <a:gd name="connsiteY82" fmla="*/ 1805030 h 2747293"/>
                  <a:gd name="connsiteX83" fmla="*/ 805140 w 3316112"/>
                  <a:gd name="connsiteY83" fmla="*/ 1752617 h 2747293"/>
                  <a:gd name="connsiteX84" fmla="*/ 613229 w 3316112"/>
                  <a:gd name="connsiteY84" fmla="*/ 1718750 h 2747293"/>
                  <a:gd name="connsiteX85" fmla="*/ 489051 w 3316112"/>
                  <a:gd name="connsiteY85" fmla="*/ 1684884 h 2747293"/>
                  <a:gd name="connsiteX86" fmla="*/ 184251 w 3316112"/>
                  <a:gd name="connsiteY86" fmla="*/ 1651017 h 2747293"/>
                  <a:gd name="connsiteX87" fmla="*/ 0 w 3316112"/>
                  <a:gd name="connsiteY8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72607 w 3316112"/>
                  <a:gd name="connsiteY46" fmla="*/ 1312350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515550 h 2747293"/>
                  <a:gd name="connsiteX50" fmla="*/ 2904874 w 3316112"/>
                  <a:gd name="connsiteY50" fmla="*/ 1560706 h 2747293"/>
                  <a:gd name="connsiteX51" fmla="*/ 2893585 w 3316112"/>
                  <a:gd name="connsiteY51" fmla="*/ 1594573 h 2747293"/>
                  <a:gd name="connsiteX52" fmla="*/ 2871007 w 3316112"/>
                  <a:gd name="connsiteY52" fmla="*/ 1786484 h 2747293"/>
                  <a:gd name="connsiteX53" fmla="*/ 2859718 w 3316112"/>
                  <a:gd name="connsiteY53" fmla="*/ 1842928 h 2747293"/>
                  <a:gd name="connsiteX54" fmla="*/ 2837140 w 3316112"/>
                  <a:gd name="connsiteY54" fmla="*/ 1876795 h 2747293"/>
                  <a:gd name="connsiteX55" fmla="*/ 2791985 w 3316112"/>
                  <a:gd name="connsiteY55" fmla="*/ 2034839 h 2747293"/>
                  <a:gd name="connsiteX56" fmla="*/ 2769407 w 3316112"/>
                  <a:gd name="connsiteY56" fmla="*/ 2113862 h 2747293"/>
                  <a:gd name="connsiteX57" fmla="*/ 2780696 w 3316112"/>
                  <a:gd name="connsiteY57" fmla="*/ 2147728 h 2747293"/>
                  <a:gd name="connsiteX58" fmla="*/ 2758118 w 3316112"/>
                  <a:gd name="connsiteY58" fmla="*/ 2249328 h 2747293"/>
                  <a:gd name="connsiteX59" fmla="*/ 2679096 w 3316112"/>
                  <a:gd name="connsiteY59" fmla="*/ 2497684 h 2747293"/>
                  <a:gd name="connsiteX60" fmla="*/ 2645229 w 3316112"/>
                  <a:gd name="connsiteY60" fmla="*/ 2554128 h 2747293"/>
                  <a:gd name="connsiteX61" fmla="*/ 2633940 w 3316112"/>
                  <a:gd name="connsiteY61" fmla="*/ 2633150 h 2747293"/>
                  <a:gd name="connsiteX62" fmla="*/ 2622651 w 3316112"/>
                  <a:gd name="connsiteY62" fmla="*/ 2667017 h 2747293"/>
                  <a:gd name="connsiteX63" fmla="*/ 2588785 w 3316112"/>
                  <a:gd name="connsiteY63" fmla="*/ 2678306 h 2747293"/>
                  <a:gd name="connsiteX64" fmla="*/ 2543629 w 3316112"/>
                  <a:gd name="connsiteY64" fmla="*/ 2723462 h 2747293"/>
                  <a:gd name="connsiteX65" fmla="*/ 2588785 w 3316112"/>
                  <a:gd name="connsiteY65" fmla="*/ 2746039 h 2747293"/>
                  <a:gd name="connsiteX66" fmla="*/ 2577496 w 3316112"/>
                  <a:gd name="connsiteY66" fmla="*/ 2734750 h 2747293"/>
                  <a:gd name="connsiteX67" fmla="*/ 2475896 w 3316112"/>
                  <a:gd name="connsiteY67" fmla="*/ 2655728 h 2747293"/>
                  <a:gd name="connsiteX68" fmla="*/ 2430740 w 3316112"/>
                  <a:gd name="connsiteY68" fmla="*/ 2599284 h 2747293"/>
                  <a:gd name="connsiteX69" fmla="*/ 2408162 w 3316112"/>
                  <a:gd name="connsiteY69" fmla="*/ 2565417 h 2747293"/>
                  <a:gd name="connsiteX70" fmla="*/ 2306562 w 3316112"/>
                  <a:gd name="connsiteY70" fmla="*/ 2520262 h 2747293"/>
                  <a:gd name="connsiteX71" fmla="*/ 2204962 w 3316112"/>
                  <a:gd name="connsiteY71" fmla="*/ 2452528 h 2747293"/>
                  <a:gd name="connsiteX72" fmla="*/ 2148518 w 3316112"/>
                  <a:gd name="connsiteY72" fmla="*/ 2418662 h 2747293"/>
                  <a:gd name="connsiteX73" fmla="*/ 1945318 w 3316112"/>
                  <a:gd name="connsiteY73" fmla="*/ 2396084 h 2747293"/>
                  <a:gd name="connsiteX74" fmla="*/ 1855007 w 3316112"/>
                  <a:gd name="connsiteY74" fmla="*/ 2373506 h 2747293"/>
                  <a:gd name="connsiteX75" fmla="*/ 1764696 w 3316112"/>
                  <a:gd name="connsiteY75" fmla="*/ 2339639 h 2747293"/>
                  <a:gd name="connsiteX76" fmla="*/ 1719540 w 3316112"/>
                  <a:gd name="connsiteY76" fmla="*/ 2328350 h 2747293"/>
                  <a:gd name="connsiteX77" fmla="*/ 1685674 w 3316112"/>
                  <a:gd name="connsiteY77" fmla="*/ 2305773 h 2747293"/>
                  <a:gd name="connsiteX78" fmla="*/ 1617940 w 3316112"/>
                  <a:gd name="connsiteY78" fmla="*/ 2204173 h 2747293"/>
                  <a:gd name="connsiteX79" fmla="*/ 1561495 w 3316112"/>
                  <a:gd name="connsiteY79" fmla="*/ 2091284 h 2747293"/>
                  <a:gd name="connsiteX80" fmla="*/ 1452236 w 3316112"/>
                  <a:gd name="connsiteY80" fmla="*/ 1937271 h 2747293"/>
                  <a:gd name="connsiteX81" fmla="*/ 1188962 w 3316112"/>
                  <a:gd name="connsiteY81" fmla="*/ 1854217 h 2747293"/>
                  <a:gd name="connsiteX82" fmla="*/ 933350 w 3316112"/>
                  <a:gd name="connsiteY82" fmla="*/ 1805030 h 2747293"/>
                  <a:gd name="connsiteX83" fmla="*/ 805140 w 3316112"/>
                  <a:gd name="connsiteY83" fmla="*/ 1752617 h 2747293"/>
                  <a:gd name="connsiteX84" fmla="*/ 613229 w 3316112"/>
                  <a:gd name="connsiteY84" fmla="*/ 1718750 h 2747293"/>
                  <a:gd name="connsiteX85" fmla="*/ 489051 w 3316112"/>
                  <a:gd name="connsiteY85" fmla="*/ 1684884 h 2747293"/>
                  <a:gd name="connsiteX86" fmla="*/ 184251 w 3316112"/>
                  <a:gd name="connsiteY86" fmla="*/ 1651017 h 2747293"/>
                  <a:gd name="connsiteX87" fmla="*/ 0 w 3316112"/>
                  <a:gd name="connsiteY87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904874 w 3316112"/>
                  <a:gd name="connsiteY49" fmla="*/ 1560706 h 2747293"/>
                  <a:gd name="connsiteX50" fmla="*/ 2893585 w 3316112"/>
                  <a:gd name="connsiteY50" fmla="*/ 1594573 h 2747293"/>
                  <a:gd name="connsiteX51" fmla="*/ 2871007 w 3316112"/>
                  <a:gd name="connsiteY51" fmla="*/ 1786484 h 2747293"/>
                  <a:gd name="connsiteX52" fmla="*/ 2859718 w 3316112"/>
                  <a:gd name="connsiteY52" fmla="*/ 1842928 h 2747293"/>
                  <a:gd name="connsiteX53" fmla="*/ 2837140 w 3316112"/>
                  <a:gd name="connsiteY53" fmla="*/ 1876795 h 2747293"/>
                  <a:gd name="connsiteX54" fmla="*/ 2791985 w 3316112"/>
                  <a:gd name="connsiteY54" fmla="*/ 2034839 h 2747293"/>
                  <a:gd name="connsiteX55" fmla="*/ 2769407 w 3316112"/>
                  <a:gd name="connsiteY55" fmla="*/ 2113862 h 2747293"/>
                  <a:gd name="connsiteX56" fmla="*/ 2780696 w 3316112"/>
                  <a:gd name="connsiteY56" fmla="*/ 2147728 h 2747293"/>
                  <a:gd name="connsiteX57" fmla="*/ 2758118 w 3316112"/>
                  <a:gd name="connsiteY57" fmla="*/ 2249328 h 2747293"/>
                  <a:gd name="connsiteX58" fmla="*/ 2679096 w 3316112"/>
                  <a:gd name="connsiteY58" fmla="*/ 2497684 h 2747293"/>
                  <a:gd name="connsiteX59" fmla="*/ 2645229 w 3316112"/>
                  <a:gd name="connsiteY59" fmla="*/ 2554128 h 2747293"/>
                  <a:gd name="connsiteX60" fmla="*/ 2633940 w 3316112"/>
                  <a:gd name="connsiteY60" fmla="*/ 2633150 h 2747293"/>
                  <a:gd name="connsiteX61" fmla="*/ 2622651 w 3316112"/>
                  <a:gd name="connsiteY61" fmla="*/ 2667017 h 2747293"/>
                  <a:gd name="connsiteX62" fmla="*/ 2588785 w 3316112"/>
                  <a:gd name="connsiteY62" fmla="*/ 2678306 h 2747293"/>
                  <a:gd name="connsiteX63" fmla="*/ 2543629 w 3316112"/>
                  <a:gd name="connsiteY63" fmla="*/ 2723462 h 2747293"/>
                  <a:gd name="connsiteX64" fmla="*/ 2588785 w 3316112"/>
                  <a:gd name="connsiteY64" fmla="*/ 2746039 h 2747293"/>
                  <a:gd name="connsiteX65" fmla="*/ 2577496 w 3316112"/>
                  <a:gd name="connsiteY65" fmla="*/ 2734750 h 2747293"/>
                  <a:gd name="connsiteX66" fmla="*/ 2475896 w 3316112"/>
                  <a:gd name="connsiteY66" fmla="*/ 2655728 h 2747293"/>
                  <a:gd name="connsiteX67" fmla="*/ 2430740 w 3316112"/>
                  <a:gd name="connsiteY67" fmla="*/ 2599284 h 2747293"/>
                  <a:gd name="connsiteX68" fmla="*/ 2408162 w 3316112"/>
                  <a:gd name="connsiteY68" fmla="*/ 2565417 h 2747293"/>
                  <a:gd name="connsiteX69" fmla="*/ 2306562 w 3316112"/>
                  <a:gd name="connsiteY69" fmla="*/ 2520262 h 2747293"/>
                  <a:gd name="connsiteX70" fmla="*/ 2204962 w 3316112"/>
                  <a:gd name="connsiteY70" fmla="*/ 2452528 h 2747293"/>
                  <a:gd name="connsiteX71" fmla="*/ 2148518 w 3316112"/>
                  <a:gd name="connsiteY71" fmla="*/ 2418662 h 2747293"/>
                  <a:gd name="connsiteX72" fmla="*/ 1945318 w 3316112"/>
                  <a:gd name="connsiteY72" fmla="*/ 2396084 h 2747293"/>
                  <a:gd name="connsiteX73" fmla="*/ 1855007 w 3316112"/>
                  <a:gd name="connsiteY73" fmla="*/ 2373506 h 2747293"/>
                  <a:gd name="connsiteX74" fmla="*/ 1764696 w 3316112"/>
                  <a:gd name="connsiteY74" fmla="*/ 2339639 h 2747293"/>
                  <a:gd name="connsiteX75" fmla="*/ 1719540 w 3316112"/>
                  <a:gd name="connsiteY75" fmla="*/ 2328350 h 2747293"/>
                  <a:gd name="connsiteX76" fmla="*/ 1685674 w 3316112"/>
                  <a:gd name="connsiteY76" fmla="*/ 2305773 h 2747293"/>
                  <a:gd name="connsiteX77" fmla="*/ 1617940 w 3316112"/>
                  <a:gd name="connsiteY77" fmla="*/ 2204173 h 2747293"/>
                  <a:gd name="connsiteX78" fmla="*/ 1561495 w 3316112"/>
                  <a:gd name="connsiteY78" fmla="*/ 2091284 h 2747293"/>
                  <a:gd name="connsiteX79" fmla="*/ 1452236 w 3316112"/>
                  <a:gd name="connsiteY79" fmla="*/ 1937271 h 2747293"/>
                  <a:gd name="connsiteX80" fmla="*/ 1188962 w 3316112"/>
                  <a:gd name="connsiteY80" fmla="*/ 1854217 h 2747293"/>
                  <a:gd name="connsiteX81" fmla="*/ 933350 w 3316112"/>
                  <a:gd name="connsiteY81" fmla="*/ 1805030 h 2747293"/>
                  <a:gd name="connsiteX82" fmla="*/ 805140 w 3316112"/>
                  <a:gd name="connsiteY82" fmla="*/ 1752617 h 2747293"/>
                  <a:gd name="connsiteX83" fmla="*/ 613229 w 3316112"/>
                  <a:gd name="connsiteY83" fmla="*/ 1718750 h 2747293"/>
                  <a:gd name="connsiteX84" fmla="*/ 489051 w 3316112"/>
                  <a:gd name="connsiteY84" fmla="*/ 1684884 h 2747293"/>
                  <a:gd name="connsiteX85" fmla="*/ 184251 w 3316112"/>
                  <a:gd name="connsiteY85" fmla="*/ 1651017 h 2747293"/>
                  <a:gd name="connsiteX86" fmla="*/ 0 w 3316112"/>
                  <a:gd name="connsiteY86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893585 w 3316112"/>
                  <a:gd name="connsiteY49" fmla="*/ 1594573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452236 w 3316112"/>
                  <a:gd name="connsiteY78" fmla="*/ 1937271 h 2747293"/>
                  <a:gd name="connsiteX79" fmla="*/ 1188962 w 3316112"/>
                  <a:gd name="connsiteY79" fmla="*/ 1854217 h 2747293"/>
                  <a:gd name="connsiteX80" fmla="*/ 933350 w 3316112"/>
                  <a:gd name="connsiteY80" fmla="*/ 1805030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515550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528839 w 3316112"/>
                  <a:gd name="connsiteY8" fmla="*/ 1272435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452236 w 3316112"/>
                  <a:gd name="connsiteY77" fmla="*/ 193727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1188962 w 3316112"/>
                  <a:gd name="connsiteY78" fmla="*/ 1854217 h 2747293"/>
                  <a:gd name="connsiteX79" fmla="*/ 933350 w 3316112"/>
                  <a:gd name="connsiteY79" fmla="*/ 1805030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1188962 w 3316112"/>
                  <a:gd name="connsiteY79" fmla="*/ 1854217 h 2747293"/>
                  <a:gd name="connsiteX80" fmla="*/ 933350 w 3316112"/>
                  <a:gd name="connsiteY80" fmla="*/ 1805030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1188962 w 3316112"/>
                  <a:gd name="connsiteY79" fmla="*/ 1854217 h 2747293"/>
                  <a:gd name="connsiteX80" fmla="*/ 680309 w 3316112"/>
                  <a:gd name="connsiteY80" fmla="*/ 2161588 h 2747293"/>
                  <a:gd name="connsiteX81" fmla="*/ 805140 w 3316112"/>
                  <a:gd name="connsiteY81" fmla="*/ 1752617 h 2747293"/>
                  <a:gd name="connsiteX82" fmla="*/ 613229 w 3316112"/>
                  <a:gd name="connsiteY82" fmla="*/ 1718750 h 2747293"/>
                  <a:gd name="connsiteX83" fmla="*/ 489051 w 3316112"/>
                  <a:gd name="connsiteY83" fmla="*/ 1684884 h 2747293"/>
                  <a:gd name="connsiteX84" fmla="*/ 184251 w 3316112"/>
                  <a:gd name="connsiteY84" fmla="*/ 1651017 h 2747293"/>
                  <a:gd name="connsiteX85" fmla="*/ 0 w 3316112"/>
                  <a:gd name="connsiteY85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805140 w 3316112"/>
                  <a:gd name="connsiteY80" fmla="*/ 1752617 h 2747293"/>
                  <a:gd name="connsiteX81" fmla="*/ 613229 w 3316112"/>
                  <a:gd name="connsiteY81" fmla="*/ 1718750 h 2747293"/>
                  <a:gd name="connsiteX82" fmla="*/ 489051 w 3316112"/>
                  <a:gd name="connsiteY82" fmla="*/ 1684884 h 2747293"/>
                  <a:gd name="connsiteX83" fmla="*/ 184251 w 3316112"/>
                  <a:gd name="connsiteY83" fmla="*/ 1651017 h 2747293"/>
                  <a:gd name="connsiteX84" fmla="*/ 0 w 3316112"/>
                  <a:gd name="connsiteY84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613229 w 3316112"/>
                  <a:gd name="connsiteY80" fmla="*/ 1718750 h 2747293"/>
                  <a:gd name="connsiteX81" fmla="*/ 489051 w 3316112"/>
                  <a:gd name="connsiteY81" fmla="*/ 1684884 h 2747293"/>
                  <a:gd name="connsiteX82" fmla="*/ 184251 w 3316112"/>
                  <a:gd name="connsiteY82" fmla="*/ 1651017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89051 w 3316112"/>
                  <a:gd name="connsiteY80" fmla="*/ 1684884 h 2747293"/>
                  <a:gd name="connsiteX81" fmla="*/ 184251 w 3316112"/>
                  <a:gd name="connsiteY81" fmla="*/ 1651017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184251 w 3316112"/>
                  <a:gd name="connsiteY81" fmla="*/ 1651017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396194 w 3316112"/>
                  <a:gd name="connsiteY7" fmla="*/ 1294610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1258171 w 3316112"/>
                  <a:gd name="connsiteY7" fmla="*/ 1881206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1038175 w 3316112"/>
                  <a:gd name="connsiteY5" fmla="*/ 1301867 h 2747293"/>
                  <a:gd name="connsiteX6" fmla="*/ 1162757 w 3316112"/>
                  <a:gd name="connsiteY6" fmla="*/ 1313560 h 2747293"/>
                  <a:gd name="connsiteX7" fmla="*/ 877103 w 3316112"/>
                  <a:gd name="connsiteY7" fmla="*/ 1707713 h 2747293"/>
                  <a:gd name="connsiteX8" fmla="*/ 1258171 w 3316112"/>
                  <a:gd name="connsiteY8" fmla="*/ 1881206 h 2747293"/>
                  <a:gd name="connsiteX9" fmla="*/ 1724371 w 3316112"/>
                  <a:gd name="connsiteY9" fmla="*/ 1956797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1232 w 3316112"/>
                  <a:gd name="connsiteY24" fmla="*/ 1298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620779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199195 w 3316112"/>
                  <a:gd name="connsiteY78" fmla="*/ 2362841 h 2747293"/>
                  <a:gd name="connsiteX79" fmla="*/ 819593 w 3316112"/>
                  <a:gd name="connsiteY79" fmla="*/ 2208045 h 2747293"/>
                  <a:gd name="connsiteX80" fmla="*/ 680309 w 3316112"/>
                  <a:gd name="connsiteY80" fmla="*/ 2161588 h 2747293"/>
                  <a:gd name="connsiteX81" fmla="*/ 431541 w 3316112"/>
                  <a:gd name="connsiteY81" fmla="*/ 2070197 h 2747293"/>
                  <a:gd name="connsiteX82" fmla="*/ 40477 w 3316112"/>
                  <a:gd name="connsiteY82" fmla="*/ 1944316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549345 w 3316112"/>
                  <a:gd name="connsiteY5" fmla="*/ 1698682 h 2747293"/>
                  <a:gd name="connsiteX6" fmla="*/ 1162757 w 3316112"/>
                  <a:gd name="connsiteY6" fmla="*/ 1313560 h 2747293"/>
                  <a:gd name="connsiteX7" fmla="*/ 877103 w 3316112"/>
                  <a:gd name="connsiteY7" fmla="*/ 1707713 h 2747293"/>
                  <a:gd name="connsiteX8" fmla="*/ 1258171 w 3316112"/>
                  <a:gd name="connsiteY8" fmla="*/ 1881206 h 2747293"/>
                  <a:gd name="connsiteX9" fmla="*/ 1724371 w 3316112"/>
                  <a:gd name="connsiteY9" fmla="*/ 1956797 h 2747293"/>
                  <a:gd name="connsiteX10" fmla="*/ 1572785 w 3316112"/>
                  <a:gd name="connsiteY10" fmla="*/ 1233328 h 2747293"/>
                  <a:gd name="connsiteX11" fmla="*/ 1505051 w 3316112"/>
                  <a:gd name="connsiteY11" fmla="*/ 1086573 h 2747293"/>
                  <a:gd name="connsiteX12" fmla="*/ 1426029 w 3316112"/>
                  <a:gd name="connsiteY12" fmla="*/ 973684 h 2747293"/>
                  <a:gd name="connsiteX13" fmla="*/ 1347007 w 3316112"/>
                  <a:gd name="connsiteY13" fmla="*/ 894662 h 2747293"/>
                  <a:gd name="connsiteX14" fmla="*/ 1290562 w 3316112"/>
                  <a:gd name="connsiteY14" fmla="*/ 826928 h 2747293"/>
                  <a:gd name="connsiteX15" fmla="*/ 1222829 w 3316112"/>
                  <a:gd name="connsiteY15" fmla="*/ 725328 h 2747293"/>
                  <a:gd name="connsiteX16" fmla="*/ 1132518 w 3316112"/>
                  <a:gd name="connsiteY16" fmla="*/ 646306 h 2747293"/>
                  <a:gd name="connsiteX17" fmla="*/ 1008340 w 3316112"/>
                  <a:gd name="connsiteY17" fmla="*/ 578573 h 2747293"/>
                  <a:gd name="connsiteX18" fmla="*/ 964394 w 3316112"/>
                  <a:gd name="connsiteY18" fmla="*/ 547528 h 2747293"/>
                  <a:gd name="connsiteX19" fmla="*/ 803528 w 3316112"/>
                  <a:gd name="connsiteY19" fmla="*/ 392306 h 2747293"/>
                  <a:gd name="connsiteX20" fmla="*/ 669674 w 3316112"/>
                  <a:gd name="connsiteY20" fmla="*/ 307639 h 2747293"/>
                  <a:gd name="connsiteX21" fmla="*/ 635807 w 3316112"/>
                  <a:gd name="connsiteY21" fmla="*/ 273773 h 2747293"/>
                  <a:gd name="connsiteX22" fmla="*/ 613229 w 3316112"/>
                  <a:gd name="connsiteY22" fmla="*/ 228617 h 2747293"/>
                  <a:gd name="connsiteX23" fmla="*/ 538239 w 3316112"/>
                  <a:gd name="connsiteY23" fmla="*/ 192331 h 2747293"/>
                  <a:gd name="connsiteX24" fmla="*/ 461232 w 3316112"/>
                  <a:gd name="connsiteY24" fmla="*/ 129839 h 2747293"/>
                  <a:gd name="connsiteX25" fmla="*/ 319718 w 3316112"/>
                  <a:gd name="connsiteY25" fmla="*/ 81862 h 2747293"/>
                  <a:gd name="connsiteX26" fmla="*/ 251985 w 3316112"/>
                  <a:gd name="connsiteY26" fmla="*/ 47995 h 2747293"/>
                  <a:gd name="connsiteX27" fmla="*/ 218118 w 3316112"/>
                  <a:gd name="connsiteY27" fmla="*/ 25417 h 2747293"/>
                  <a:gd name="connsiteX28" fmla="*/ 323347 w 3316112"/>
                  <a:gd name="connsiteY28" fmla="*/ 4855 h 2747293"/>
                  <a:gd name="connsiteX29" fmla="*/ 685397 w 3316112"/>
                  <a:gd name="connsiteY29" fmla="*/ 16145 h 2747293"/>
                  <a:gd name="connsiteX30" fmla="*/ 883357 w 3316112"/>
                  <a:gd name="connsiteY30" fmla="*/ 22998 h 2747293"/>
                  <a:gd name="connsiteX31" fmla="*/ 1603425 w 3316112"/>
                  <a:gd name="connsiteY31" fmla="*/ 27433 h 2747293"/>
                  <a:gd name="connsiteX32" fmla="*/ 1684464 w 3316112"/>
                  <a:gd name="connsiteY32" fmla="*/ 53235 h 2747293"/>
                  <a:gd name="connsiteX33" fmla="*/ 1887261 w 3316112"/>
                  <a:gd name="connsiteY33" fmla="*/ 4049 h 2747293"/>
                  <a:gd name="connsiteX34" fmla="*/ 2287614 w 3316112"/>
                  <a:gd name="connsiteY34" fmla="*/ 22191 h 2747293"/>
                  <a:gd name="connsiteX35" fmla="*/ 2758118 w 3316112"/>
                  <a:gd name="connsiteY35" fmla="*/ 18966 h 2747293"/>
                  <a:gd name="connsiteX36" fmla="*/ 2898019 w 3316112"/>
                  <a:gd name="connsiteY36" fmla="*/ 30659 h 2747293"/>
                  <a:gd name="connsiteX37" fmla="*/ 3284665 w 3316112"/>
                  <a:gd name="connsiteY37" fmla="*/ 62912 h 2747293"/>
                  <a:gd name="connsiteX38" fmla="*/ 3316112 w 3316112"/>
                  <a:gd name="connsiteY38" fmla="*/ 183058 h 2747293"/>
                  <a:gd name="connsiteX39" fmla="*/ 3285470 w 3316112"/>
                  <a:gd name="connsiteY39" fmla="*/ 368116 h 2747293"/>
                  <a:gd name="connsiteX40" fmla="*/ 3230639 w 3316112"/>
                  <a:gd name="connsiteY40" fmla="*/ 595910 h 2747293"/>
                  <a:gd name="connsiteX41" fmla="*/ 3216528 w 3316112"/>
                  <a:gd name="connsiteY41" fmla="*/ 789434 h 2747293"/>
                  <a:gd name="connsiteX42" fmla="*/ 3185080 w 3316112"/>
                  <a:gd name="connsiteY42" fmla="*/ 928528 h 2747293"/>
                  <a:gd name="connsiteX43" fmla="*/ 3134683 w 3316112"/>
                  <a:gd name="connsiteY43" fmla="*/ 1024080 h 2747293"/>
                  <a:gd name="connsiteX44" fmla="*/ 3096785 w 3316112"/>
                  <a:gd name="connsiteY44" fmla="*/ 1097862 h 2747293"/>
                  <a:gd name="connsiteX45" fmla="*/ 3062918 w 3316112"/>
                  <a:gd name="connsiteY45" fmla="*/ 1165595 h 2747293"/>
                  <a:gd name="connsiteX46" fmla="*/ 3006474 w 3316112"/>
                  <a:gd name="connsiteY46" fmla="*/ 1244617 h 2747293"/>
                  <a:gd name="connsiteX47" fmla="*/ 2961318 w 3316112"/>
                  <a:gd name="connsiteY47" fmla="*/ 1346217 h 2747293"/>
                  <a:gd name="connsiteX48" fmla="*/ 2938740 w 3316112"/>
                  <a:gd name="connsiteY48" fmla="*/ 1391373 h 2747293"/>
                  <a:gd name="connsiteX49" fmla="*/ 2927451 w 3316112"/>
                  <a:gd name="connsiteY49" fmla="*/ 1620779 h 2747293"/>
                  <a:gd name="connsiteX50" fmla="*/ 2871007 w 3316112"/>
                  <a:gd name="connsiteY50" fmla="*/ 1786484 h 2747293"/>
                  <a:gd name="connsiteX51" fmla="*/ 2859718 w 3316112"/>
                  <a:gd name="connsiteY51" fmla="*/ 1842928 h 2747293"/>
                  <a:gd name="connsiteX52" fmla="*/ 2837140 w 3316112"/>
                  <a:gd name="connsiteY52" fmla="*/ 1876795 h 2747293"/>
                  <a:gd name="connsiteX53" fmla="*/ 2791985 w 3316112"/>
                  <a:gd name="connsiteY53" fmla="*/ 2034839 h 2747293"/>
                  <a:gd name="connsiteX54" fmla="*/ 2769407 w 3316112"/>
                  <a:gd name="connsiteY54" fmla="*/ 2113862 h 2747293"/>
                  <a:gd name="connsiteX55" fmla="*/ 2780696 w 3316112"/>
                  <a:gd name="connsiteY55" fmla="*/ 2147728 h 2747293"/>
                  <a:gd name="connsiteX56" fmla="*/ 2758118 w 3316112"/>
                  <a:gd name="connsiteY56" fmla="*/ 2249328 h 2747293"/>
                  <a:gd name="connsiteX57" fmla="*/ 2679096 w 3316112"/>
                  <a:gd name="connsiteY57" fmla="*/ 2497684 h 2747293"/>
                  <a:gd name="connsiteX58" fmla="*/ 2645229 w 3316112"/>
                  <a:gd name="connsiteY58" fmla="*/ 2554128 h 2747293"/>
                  <a:gd name="connsiteX59" fmla="*/ 2633940 w 3316112"/>
                  <a:gd name="connsiteY59" fmla="*/ 2633150 h 2747293"/>
                  <a:gd name="connsiteX60" fmla="*/ 2622651 w 3316112"/>
                  <a:gd name="connsiteY60" fmla="*/ 2667017 h 2747293"/>
                  <a:gd name="connsiteX61" fmla="*/ 2588785 w 3316112"/>
                  <a:gd name="connsiteY61" fmla="*/ 2678306 h 2747293"/>
                  <a:gd name="connsiteX62" fmla="*/ 2543629 w 3316112"/>
                  <a:gd name="connsiteY62" fmla="*/ 2723462 h 2747293"/>
                  <a:gd name="connsiteX63" fmla="*/ 2588785 w 3316112"/>
                  <a:gd name="connsiteY63" fmla="*/ 2746039 h 2747293"/>
                  <a:gd name="connsiteX64" fmla="*/ 2577496 w 3316112"/>
                  <a:gd name="connsiteY64" fmla="*/ 2734750 h 2747293"/>
                  <a:gd name="connsiteX65" fmla="*/ 2475896 w 3316112"/>
                  <a:gd name="connsiteY65" fmla="*/ 2655728 h 2747293"/>
                  <a:gd name="connsiteX66" fmla="*/ 2430740 w 3316112"/>
                  <a:gd name="connsiteY66" fmla="*/ 2599284 h 2747293"/>
                  <a:gd name="connsiteX67" fmla="*/ 2408162 w 3316112"/>
                  <a:gd name="connsiteY67" fmla="*/ 2565417 h 2747293"/>
                  <a:gd name="connsiteX68" fmla="*/ 2306562 w 3316112"/>
                  <a:gd name="connsiteY68" fmla="*/ 2520262 h 2747293"/>
                  <a:gd name="connsiteX69" fmla="*/ 2204962 w 3316112"/>
                  <a:gd name="connsiteY69" fmla="*/ 2452528 h 2747293"/>
                  <a:gd name="connsiteX70" fmla="*/ 2148518 w 3316112"/>
                  <a:gd name="connsiteY70" fmla="*/ 2418662 h 2747293"/>
                  <a:gd name="connsiteX71" fmla="*/ 1945318 w 3316112"/>
                  <a:gd name="connsiteY71" fmla="*/ 2396084 h 2747293"/>
                  <a:gd name="connsiteX72" fmla="*/ 1855007 w 3316112"/>
                  <a:gd name="connsiteY72" fmla="*/ 2373506 h 2747293"/>
                  <a:gd name="connsiteX73" fmla="*/ 1764696 w 3316112"/>
                  <a:gd name="connsiteY73" fmla="*/ 2339639 h 2747293"/>
                  <a:gd name="connsiteX74" fmla="*/ 1719540 w 3316112"/>
                  <a:gd name="connsiteY74" fmla="*/ 2328350 h 2747293"/>
                  <a:gd name="connsiteX75" fmla="*/ 1685674 w 3316112"/>
                  <a:gd name="connsiteY75" fmla="*/ 2305773 h 2747293"/>
                  <a:gd name="connsiteX76" fmla="*/ 1617940 w 3316112"/>
                  <a:gd name="connsiteY76" fmla="*/ 2204173 h 2747293"/>
                  <a:gd name="connsiteX77" fmla="*/ 1561495 w 3316112"/>
                  <a:gd name="connsiteY77" fmla="*/ 2091284 h 2747293"/>
                  <a:gd name="connsiteX78" fmla="*/ 1199195 w 3316112"/>
                  <a:gd name="connsiteY78" fmla="*/ 2362841 h 2747293"/>
                  <a:gd name="connsiteX79" fmla="*/ 819593 w 3316112"/>
                  <a:gd name="connsiteY79" fmla="*/ 2208045 h 2747293"/>
                  <a:gd name="connsiteX80" fmla="*/ 680309 w 3316112"/>
                  <a:gd name="connsiteY80" fmla="*/ 2161588 h 2747293"/>
                  <a:gd name="connsiteX81" fmla="*/ 431541 w 3316112"/>
                  <a:gd name="connsiteY81" fmla="*/ 2070197 h 2747293"/>
                  <a:gd name="connsiteX82" fmla="*/ 40477 w 3316112"/>
                  <a:gd name="connsiteY82" fmla="*/ 1944316 h 2747293"/>
                  <a:gd name="connsiteX83" fmla="*/ 0 w 3316112"/>
                  <a:gd name="connsiteY83" fmla="*/ 1525227 h 2747293"/>
                  <a:gd name="connsiteX0" fmla="*/ 71362 w 3316112"/>
                  <a:gd name="connsiteY0" fmla="*/ 1154306 h 2747293"/>
                  <a:gd name="connsiteX1" fmla="*/ 127807 w 3316112"/>
                  <a:gd name="connsiteY1" fmla="*/ 1131728 h 2747293"/>
                  <a:gd name="connsiteX2" fmla="*/ 383822 w 3316112"/>
                  <a:gd name="connsiteY2" fmla="*/ 1148259 h 2747293"/>
                  <a:gd name="connsiteX3" fmla="*/ 560413 w 3316112"/>
                  <a:gd name="connsiteY3" fmla="*/ 1182125 h 2747293"/>
                  <a:gd name="connsiteX4" fmla="*/ 822880 w 3316112"/>
                  <a:gd name="connsiteY4" fmla="*/ 1220023 h 2747293"/>
                  <a:gd name="connsiteX5" fmla="*/ 549345 w 3316112"/>
                  <a:gd name="connsiteY5" fmla="*/ 1698682 h 2747293"/>
                  <a:gd name="connsiteX6" fmla="*/ 877103 w 3316112"/>
                  <a:gd name="connsiteY6" fmla="*/ 1707713 h 2747293"/>
                  <a:gd name="connsiteX7" fmla="*/ 1258171 w 3316112"/>
                  <a:gd name="connsiteY7" fmla="*/ 1881206 h 2747293"/>
                  <a:gd name="connsiteX8" fmla="*/ 1724371 w 3316112"/>
                  <a:gd name="connsiteY8" fmla="*/ 1956797 h 2747293"/>
                  <a:gd name="connsiteX9" fmla="*/ 1572785 w 3316112"/>
                  <a:gd name="connsiteY9" fmla="*/ 1233328 h 2747293"/>
                  <a:gd name="connsiteX10" fmla="*/ 1505051 w 3316112"/>
                  <a:gd name="connsiteY10" fmla="*/ 1086573 h 2747293"/>
                  <a:gd name="connsiteX11" fmla="*/ 1426029 w 3316112"/>
                  <a:gd name="connsiteY11" fmla="*/ 973684 h 2747293"/>
                  <a:gd name="connsiteX12" fmla="*/ 1347007 w 3316112"/>
                  <a:gd name="connsiteY12" fmla="*/ 894662 h 2747293"/>
                  <a:gd name="connsiteX13" fmla="*/ 1290562 w 3316112"/>
                  <a:gd name="connsiteY13" fmla="*/ 826928 h 2747293"/>
                  <a:gd name="connsiteX14" fmla="*/ 1222829 w 3316112"/>
                  <a:gd name="connsiteY14" fmla="*/ 725328 h 2747293"/>
                  <a:gd name="connsiteX15" fmla="*/ 1132518 w 3316112"/>
                  <a:gd name="connsiteY15" fmla="*/ 646306 h 2747293"/>
                  <a:gd name="connsiteX16" fmla="*/ 1008340 w 3316112"/>
                  <a:gd name="connsiteY16" fmla="*/ 578573 h 2747293"/>
                  <a:gd name="connsiteX17" fmla="*/ 964394 w 3316112"/>
                  <a:gd name="connsiteY17" fmla="*/ 547528 h 2747293"/>
                  <a:gd name="connsiteX18" fmla="*/ 803528 w 3316112"/>
                  <a:gd name="connsiteY18" fmla="*/ 392306 h 2747293"/>
                  <a:gd name="connsiteX19" fmla="*/ 669674 w 3316112"/>
                  <a:gd name="connsiteY19" fmla="*/ 307639 h 2747293"/>
                  <a:gd name="connsiteX20" fmla="*/ 635807 w 3316112"/>
                  <a:gd name="connsiteY20" fmla="*/ 273773 h 2747293"/>
                  <a:gd name="connsiteX21" fmla="*/ 613229 w 3316112"/>
                  <a:gd name="connsiteY21" fmla="*/ 228617 h 2747293"/>
                  <a:gd name="connsiteX22" fmla="*/ 538239 w 3316112"/>
                  <a:gd name="connsiteY22" fmla="*/ 192331 h 2747293"/>
                  <a:gd name="connsiteX23" fmla="*/ 461232 w 3316112"/>
                  <a:gd name="connsiteY23" fmla="*/ 129839 h 2747293"/>
                  <a:gd name="connsiteX24" fmla="*/ 319718 w 3316112"/>
                  <a:gd name="connsiteY24" fmla="*/ 81862 h 2747293"/>
                  <a:gd name="connsiteX25" fmla="*/ 251985 w 3316112"/>
                  <a:gd name="connsiteY25" fmla="*/ 47995 h 2747293"/>
                  <a:gd name="connsiteX26" fmla="*/ 218118 w 3316112"/>
                  <a:gd name="connsiteY26" fmla="*/ 25417 h 2747293"/>
                  <a:gd name="connsiteX27" fmla="*/ 323347 w 3316112"/>
                  <a:gd name="connsiteY27" fmla="*/ 4855 h 2747293"/>
                  <a:gd name="connsiteX28" fmla="*/ 685397 w 3316112"/>
                  <a:gd name="connsiteY28" fmla="*/ 16145 h 2747293"/>
                  <a:gd name="connsiteX29" fmla="*/ 883357 w 3316112"/>
                  <a:gd name="connsiteY29" fmla="*/ 22998 h 2747293"/>
                  <a:gd name="connsiteX30" fmla="*/ 1603425 w 3316112"/>
                  <a:gd name="connsiteY30" fmla="*/ 27433 h 2747293"/>
                  <a:gd name="connsiteX31" fmla="*/ 1684464 w 3316112"/>
                  <a:gd name="connsiteY31" fmla="*/ 53235 h 2747293"/>
                  <a:gd name="connsiteX32" fmla="*/ 1887261 w 3316112"/>
                  <a:gd name="connsiteY32" fmla="*/ 4049 h 2747293"/>
                  <a:gd name="connsiteX33" fmla="*/ 2287614 w 3316112"/>
                  <a:gd name="connsiteY33" fmla="*/ 22191 h 2747293"/>
                  <a:gd name="connsiteX34" fmla="*/ 2758118 w 3316112"/>
                  <a:gd name="connsiteY34" fmla="*/ 18966 h 2747293"/>
                  <a:gd name="connsiteX35" fmla="*/ 2898019 w 3316112"/>
                  <a:gd name="connsiteY35" fmla="*/ 30659 h 2747293"/>
                  <a:gd name="connsiteX36" fmla="*/ 3284665 w 3316112"/>
                  <a:gd name="connsiteY36" fmla="*/ 62912 h 2747293"/>
                  <a:gd name="connsiteX37" fmla="*/ 3316112 w 3316112"/>
                  <a:gd name="connsiteY37" fmla="*/ 183058 h 2747293"/>
                  <a:gd name="connsiteX38" fmla="*/ 3285470 w 3316112"/>
                  <a:gd name="connsiteY38" fmla="*/ 368116 h 2747293"/>
                  <a:gd name="connsiteX39" fmla="*/ 3230639 w 3316112"/>
                  <a:gd name="connsiteY39" fmla="*/ 595910 h 2747293"/>
                  <a:gd name="connsiteX40" fmla="*/ 3216528 w 3316112"/>
                  <a:gd name="connsiteY40" fmla="*/ 789434 h 2747293"/>
                  <a:gd name="connsiteX41" fmla="*/ 3185080 w 3316112"/>
                  <a:gd name="connsiteY41" fmla="*/ 928528 h 2747293"/>
                  <a:gd name="connsiteX42" fmla="*/ 3134683 w 3316112"/>
                  <a:gd name="connsiteY42" fmla="*/ 1024080 h 2747293"/>
                  <a:gd name="connsiteX43" fmla="*/ 3096785 w 3316112"/>
                  <a:gd name="connsiteY43" fmla="*/ 1097862 h 2747293"/>
                  <a:gd name="connsiteX44" fmla="*/ 3062918 w 3316112"/>
                  <a:gd name="connsiteY44" fmla="*/ 1165595 h 2747293"/>
                  <a:gd name="connsiteX45" fmla="*/ 3006474 w 3316112"/>
                  <a:gd name="connsiteY45" fmla="*/ 1244617 h 2747293"/>
                  <a:gd name="connsiteX46" fmla="*/ 2961318 w 3316112"/>
                  <a:gd name="connsiteY46" fmla="*/ 1346217 h 2747293"/>
                  <a:gd name="connsiteX47" fmla="*/ 2938740 w 3316112"/>
                  <a:gd name="connsiteY47" fmla="*/ 1391373 h 2747293"/>
                  <a:gd name="connsiteX48" fmla="*/ 2927451 w 3316112"/>
                  <a:gd name="connsiteY48" fmla="*/ 1620779 h 2747293"/>
                  <a:gd name="connsiteX49" fmla="*/ 2871007 w 3316112"/>
                  <a:gd name="connsiteY49" fmla="*/ 1786484 h 2747293"/>
                  <a:gd name="connsiteX50" fmla="*/ 2859718 w 3316112"/>
                  <a:gd name="connsiteY50" fmla="*/ 1842928 h 2747293"/>
                  <a:gd name="connsiteX51" fmla="*/ 2837140 w 3316112"/>
                  <a:gd name="connsiteY51" fmla="*/ 1876795 h 2747293"/>
                  <a:gd name="connsiteX52" fmla="*/ 2791985 w 3316112"/>
                  <a:gd name="connsiteY52" fmla="*/ 2034839 h 2747293"/>
                  <a:gd name="connsiteX53" fmla="*/ 2769407 w 3316112"/>
                  <a:gd name="connsiteY53" fmla="*/ 2113862 h 2747293"/>
                  <a:gd name="connsiteX54" fmla="*/ 2780696 w 3316112"/>
                  <a:gd name="connsiteY54" fmla="*/ 2147728 h 2747293"/>
                  <a:gd name="connsiteX55" fmla="*/ 2758118 w 3316112"/>
                  <a:gd name="connsiteY55" fmla="*/ 2249328 h 2747293"/>
                  <a:gd name="connsiteX56" fmla="*/ 2679096 w 3316112"/>
                  <a:gd name="connsiteY56" fmla="*/ 2497684 h 2747293"/>
                  <a:gd name="connsiteX57" fmla="*/ 2645229 w 3316112"/>
                  <a:gd name="connsiteY57" fmla="*/ 2554128 h 2747293"/>
                  <a:gd name="connsiteX58" fmla="*/ 2633940 w 3316112"/>
                  <a:gd name="connsiteY58" fmla="*/ 2633150 h 2747293"/>
                  <a:gd name="connsiteX59" fmla="*/ 2622651 w 3316112"/>
                  <a:gd name="connsiteY59" fmla="*/ 2667017 h 2747293"/>
                  <a:gd name="connsiteX60" fmla="*/ 2588785 w 3316112"/>
                  <a:gd name="connsiteY60" fmla="*/ 2678306 h 2747293"/>
                  <a:gd name="connsiteX61" fmla="*/ 2543629 w 3316112"/>
                  <a:gd name="connsiteY61" fmla="*/ 2723462 h 2747293"/>
                  <a:gd name="connsiteX62" fmla="*/ 2588785 w 3316112"/>
                  <a:gd name="connsiteY62" fmla="*/ 2746039 h 2747293"/>
                  <a:gd name="connsiteX63" fmla="*/ 2577496 w 3316112"/>
                  <a:gd name="connsiteY63" fmla="*/ 2734750 h 2747293"/>
                  <a:gd name="connsiteX64" fmla="*/ 2475896 w 3316112"/>
                  <a:gd name="connsiteY64" fmla="*/ 2655728 h 2747293"/>
                  <a:gd name="connsiteX65" fmla="*/ 2430740 w 3316112"/>
                  <a:gd name="connsiteY65" fmla="*/ 2599284 h 2747293"/>
                  <a:gd name="connsiteX66" fmla="*/ 2408162 w 3316112"/>
                  <a:gd name="connsiteY66" fmla="*/ 2565417 h 2747293"/>
                  <a:gd name="connsiteX67" fmla="*/ 2306562 w 3316112"/>
                  <a:gd name="connsiteY67" fmla="*/ 2520262 h 2747293"/>
                  <a:gd name="connsiteX68" fmla="*/ 2204962 w 3316112"/>
                  <a:gd name="connsiteY68" fmla="*/ 2452528 h 2747293"/>
                  <a:gd name="connsiteX69" fmla="*/ 2148518 w 3316112"/>
                  <a:gd name="connsiteY69" fmla="*/ 2418662 h 2747293"/>
                  <a:gd name="connsiteX70" fmla="*/ 1945318 w 3316112"/>
                  <a:gd name="connsiteY70" fmla="*/ 2396084 h 2747293"/>
                  <a:gd name="connsiteX71" fmla="*/ 1855007 w 3316112"/>
                  <a:gd name="connsiteY71" fmla="*/ 2373506 h 2747293"/>
                  <a:gd name="connsiteX72" fmla="*/ 1764696 w 3316112"/>
                  <a:gd name="connsiteY72" fmla="*/ 2339639 h 2747293"/>
                  <a:gd name="connsiteX73" fmla="*/ 1719540 w 3316112"/>
                  <a:gd name="connsiteY73" fmla="*/ 2328350 h 2747293"/>
                  <a:gd name="connsiteX74" fmla="*/ 1685674 w 3316112"/>
                  <a:gd name="connsiteY74" fmla="*/ 2305773 h 2747293"/>
                  <a:gd name="connsiteX75" fmla="*/ 1617940 w 3316112"/>
                  <a:gd name="connsiteY75" fmla="*/ 2204173 h 2747293"/>
                  <a:gd name="connsiteX76" fmla="*/ 1561495 w 3316112"/>
                  <a:gd name="connsiteY76" fmla="*/ 2091284 h 2747293"/>
                  <a:gd name="connsiteX77" fmla="*/ 1199195 w 3316112"/>
                  <a:gd name="connsiteY77" fmla="*/ 2362841 h 2747293"/>
                  <a:gd name="connsiteX78" fmla="*/ 819593 w 3316112"/>
                  <a:gd name="connsiteY78" fmla="*/ 2208045 h 2747293"/>
                  <a:gd name="connsiteX79" fmla="*/ 680309 w 3316112"/>
                  <a:gd name="connsiteY79" fmla="*/ 2161588 h 2747293"/>
                  <a:gd name="connsiteX80" fmla="*/ 431541 w 3316112"/>
                  <a:gd name="connsiteY80" fmla="*/ 2070197 h 2747293"/>
                  <a:gd name="connsiteX81" fmla="*/ 40477 w 3316112"/>
                  <a:gd name="connsiteY81" fmla="*/ 1944316 h 2747293"/>
                  <a:gd name="connsiteX82" fmla="*/ 0 w 3316112"/>
                  <a:gd name="connsiteY82" fmla="*/ 1525227 h 2747293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622651 w 3316112"/>
                  <a:gd name="connsiteY59" fmla="*/ 2667017 h 2748145"/>
                  <a:gd name="connsiteX60" fmla="*/ 2588785 w 3316112"/>
                  <a:gd name="connsiteY60" fmla="*/ 2678306 h 2748145"/>
                  <a:gd name="connsiteX61" fmla="*/ 2560882 w 3316112"/>
                  <a:gd name="connsiteY61" fmla="*/ 2711960 h 2748145"/>
                  <a:gd name="connsiteX62" fmla="*/ 2588785 w 3316112"/>
                  <a:gd name="connsiteY62" fmla="*/ 2746039 h 2748145"/>
                  <a:gd name="connsiteX63" fmla="*/ 2577496 w 3316112"/>
                  <a:gd name="connsiteY63" fmla="*/ 2734750 h 2748145"/>
                  <a:gd name="connsiteX64" fmla="*/ 2475896 w 3316112"/>
                  <a:gd name="connsiteY64" fmla="*/ 2655728 h 2748145"/>
                  <a:gd name="connsiteX65" fmla="*/ 2430740 w 3316112"/>
                  <a:gd name="connsiteY65" fmla="*/ 2599284 h 2748145"/>
                  <a:gd name="connsiteX66" fmla="*/ 2408162 w 3316112"/>
                  <a:gd name="connsiteY66" fmla="*/ 2565417 h 2748145"/>
                  <a:gd name="connsiteX67" fmla="*/ 2306562 w 3316112"/>
                  <a:gd name="connsiteY67" fmla="*/ 2520262 h 2748145"/>
                  <a:gd name="connsiteX68" fmla="*/ 2204962 w 3316112"/>
                  <a:gd name="connsiteY68" fmla="*/ 2452528 h 2748145"/>
                  <a:gd name="connsiteX69" fmla="*/ 2148518 w 3316112"/>
                  <a:gd name="connsiteY69" fmla="*/ 2418662 h 2748145"/>
                  <a:gd name="connsiteX70" fmla="*/ 1945318 w 3316112"/>
                  <a:gd name="connsiteY70" fmla="*/ 2396084 h 2748145"/>
                  <a:gd name="connsiteX71" fmla="*/ 1855007 w 3316112"/>
                  <a:gd name="connsiteY71" fmla="*/ 2373506 h 2748145"/>
                  <a:gd name="connsiteX72" fmla="*/ 1764696 w 3316112"/>
                  <a:gd name="connsiteY72" fmla="*/ 2339639 h 2748145"/>
                  <a:gd name="connsiteX73" fmla="*/ 1719540 w 3316112"/>
                  <a:gd name="connsiteY73" fmla="*/ 2328350 h 2748145"/>
                  <a:gd name="connsiteX74" fmla="*/ 1685674 w 3316112"/>
                  <a:gd name="connsiteY74" fmla="*/ 2305773 h 2748145"/>
                  <a:gd name="connsiteX75" fmla="*/ 1617940 w 3316112"/>
                  <a:gd name="connsiteY75" fmla="*/ 2204173 h 2748145"/>
                  <a:gd name="connsiteX76" fmla="*/ 1561495 w 3316112"/>
                  <a:gd name="connsiteY76" fmla="*/ 2091284 h 2748145"/>
                  <a:gd name="connsiteX77" fmla="*/ 1199195 w 3316112"/>
                  <a:gd name="connsiteY77" fmla="*/ 2362841 h 2748145"/>
                  <a:gd name="connsiteX78" fmla="*/ 819593 w 3316112"/>
                  <a:gd name="connsiteY78" fmla="*/ 2208045 h 2748145"/>
                  <a:gd name="connsiteX79" fmla="*/ 680309 w 3316112"/>
                  <a:gd name="connsiteY79" fmla="*/ 2161588 h 2748145"/>
                  <a:gd name="connsiteX80" fmla="*/ 431541 w 3316112"/>
                  <a:gd name="connsiteY80" fmla="*/ 2070197 h 2748145"/>
                  <a:gd name="connsiteX81" fmla="*/ 40477 w 3316112"/>
                  <a:gd name="connsiteY81" fmla="*/ 1944316 h 2748145"/>
                  <a:gd name="connsiteX82" fmla="*/ 0 w 3316112"/>
                  <a:gd name="connsiteY82" fmla="*/ 1525227 h 2748145"/>
                  <a:gd name="connsiteX0" fmla="*/ 71362 w 3316112"/>
                  <a:gd name="connsiteY0" fmla="*/ 1154306 h 2748836"/>
                  <a:gd name="connsiteX1" fmla="*/ 127807 w 3316112"/>
                  <a:gd name="connsiteY1" fmla="*/ 1131728 h 2748836"/>
                  <a:gd name="connsiteX2" fmla="*/ 383822 w 3316112"/>
                  <a:gd name="connsiteY2" fmla="*/ 1148259 h 2748836"/>
                  <a:gd name="connsiteX3" fmla="*/ 560413 w 3316112"/>
                  <a:gd name="connsiteY3" fmla="*/ 1182125 h 2748836"/>
                  <a:gd name="connsiteX4" fmla="*/ 822880 w 3316112"/>
                  <a:gd name="connsiteY4" fmla="*/ 1220023 h 2748836"/>
                  <a:gd name="connsiteX5" fmla="*/ 549345 w 3316112"/>
                  <a:gd name="connsiteY5" fmla="*/ 1698682 h 2748836"/>
                  <a:gd name="connsiteX6" fmla="*/ 877103 w 3316112"/>
                  <a:gd name="connsiteY6" fmla="*/ 1707713 h 2748836"/>
                  <a:gd name="connsiteX7" fmla="*/ 1258171 w 3316112"/>
                  <a:gd name="connsiteY7" fmla="*/ 1881206 h 2748836"/>
                  <a:gd name="connsiteX8" fmla="*/ 1724371 w 3316112"/>
                  <a:gd name="connsiteY8" fmla="*/ 1956797 h 2748836"/>
                  <a:gd name="connsiteX9" fmla="*/ 1572785 w 3316112"/>
                  <a:gd name="connsiteY9" fmla="*/ 1233328 h 2748836"/>
                  <a:gd name="connsiteX10" fmla="*/ 1505051 w 3316112"/>
                  <a:gd name="connsiteY10" fmla="*/ 1086573 h 2748836"/>
                  <a:gd name="connsiteX11" fmla="*/ 1426029 w 3316112"/>
                  <a:gd name="connsiteY11" fmla="*/ 973684 h 2748836"/>
                  <a:gd name="connsiteX12" fmla="*/ 1347007 w 3316112"/>
                  <a:gd name="connsiteY12" fmla="*/ 894662 h 2748836"/>
                  <a:gd name="connsiteX13" fmla="*/ 1290562 w 3316112"/>
                  <a:gd name="connsiteY13" fmla="*/ 826928 h 2748836"/>
                  <a:gd name="connsiteX14" fmla="*/ 1222829 w 3316112"/>
                  <a:gd name="connsiteY14" fmla="*/ 725328 h 2748836"/>
                  <a:gd name="connsiteX15" fmla="*/ 1132518 w 3316112"/>
                  <a:gd name="connsiteY15" fmla="*/ 646306 h 2748836"/>
                  <a:gd name="connsiteX16" fmla="*/ 1008340 w 3316112"/>
                  <a:gd name="connsiteY16" fmla="*/ 578573 h 2748836"/>
                  <a:gd name="connsiteX17" fmla="*/ 964394 w 3316112"/>
                  <a:gd name="connsiteY17" fmla="*/ 547528 h 2748836"/>
                  <a:gd name="connsiteX18" fmla="*/ 803528 w 3316112"/>
                  <a:gd name="connsiteY18" fmla="*/ 392306 h 2748836"/>
                  <a:gd name="connsiteX19" fmla="*/ 669674 w 3316112"/>
                  <a:gd name="connsiteY19" fmla="*/ 307639 h 2748836"/>
                  <a:gd name="connsiteX20" fmla="*/ 635807 w 3316112"/>
                  <a:gd name="connsiteY20" fmla="*/ 273773 h 2748836"/>
                  <a:gd name="connsiteX21" fmla="*/ 613229 w 3316112"/>
                  <a:gd name="connsiteY21" fmla="*/ 228617 h 2748836"/>
                  <a:gd name="connsiteX22" fmla="*/ 538239 w 3316112"/>
                  <a:gd name="connsiteY22" fmla="*/ 192331 h 2748836"/>
                  <a:gd name="connsiteX23" fmla="*/ 461232 w 3316112"/>
                  <a:gd name="connsiteY23" fmla="*/ 129839 h 2748836"/>
                  <a:gd name="connsiteX24" fmla="*/ 319718 w 3316112"/>
                  <a:gd name="connsiteY24" fmla="*/ 81862 h 2748836"/>
                  <a:gd name="connsiteX25" fmla="*/ 251985 w 3316112"/>
                  <a:gd name="connsiteY25" fmla="*/ 47995 h 2748836"/>
                  <a:gd name="connsiteX26" fmla="*/ 218118 w 3316112"/>
                  <a:gd name="connsiteY26" fmla="*/ 25417 h 2748836"/>
                  <a:gd name="connsiteX27" fmla="*/ 323347 w 3316112"/>
                  <a:gd name="connsiteY27" fmla="*/ 4855 h 2748836"/>
                  <a:gd name="connsiteX28" fmla="*/ 685397 w 3316112"/>
                  <a:gd name="connsiteY28" fmla="*/ 16145 h 2748836"/>
                  <a:gd name="connsiteX29" fmla="*/ 883357 w 3316112"/>
                  <a:gd name="connsiteY29" fmla="*/ 22998 h 2748836"/>
                  <a:gd name="connsiteX30" fmla="*/ 1603425 w 3316112"/>
                  <a:gd name="connsiteY30" fmla="*/ 27433 h 2748836"/>
                  <a:gd name="connsiteX31" fmla="*/ 1684464 w 3316112"/>
                  <a:gd name="connsiteY31" fmla="*/ 53235 h 2748836"/>
                  <a:gd name="connsiteX32" fmla="*/ 1887261 w 3316112"/>
                  <a:gd name="connsiteY32" fmla="*/ 4049 h 2748836"/>
                  <a:gd name="connsiteX33" fmla="*/ 2287614 w 3316112"/>
                  <a:gd name="connsiteY33" fmla="*/ 22191 h 2748836"/>
                  <a:gd name="connsiteX34" fmla="*/ 2758118 w 3316112"/>
                  <a:gd name="connsiteY34" fmla="*/ 18966 h 2748836"/>
                  <a:gd name="connsiteX35" fmla="*/ 2898019 w 3316112"/>
                  <a:gd name="connsiteY35" fmla="*/ 30659 h 2748836"/>
                  <a:gd name="connsiteX36" fmla="*/ 3284665 w 3316112"/>
                  <a:gd name="connsiteY36" fmla="*/ 62912 h 2748836"/>
                  <a:gd name="connsiteX37" fmla="*/ 3316112 w 3316112"/>
                  <a:gd name="connsiteY37" fmla="*/ 183058 h 2748836"/>
                  <a:gd name="connsiteX38" fmla="*/ 3285470 w 3316112"/>
                  <a:gd name="connsiteY38" fmla="*/ 368116 h 2748836"/>
                  <a:gd name="connsiteX39" fmla="*/ 3230639 w 3316112"/>
                  <a:gd name="connsiteY39" fmla="*/ 595910 h 2748836"/>
                  <a:gd name="connsiteX40" fmla="*/ 3216528 w 3316112"/>
                  <a:gd name="connsiteY40" fmla="*/ 789434 h 2748836"/>
                  <a:gd name="connsiteX41" fmla="*/ 3185080 w 3316112"/>
                  <a:gd name="connsiteY41" fmla="*/ 928528 h 2748836"/>
                  <a:gd name="connsiteX42" fmla="*/ 3134683 w 3316112"/>
                  <a:gd name="connsiteY42" fmla="*/ 1024080 h 2748836"/>
                  <a:gd name="connsiteX43" fmla="*/ 3096785 w 3316112"/>
                  <a:gd name="connsiteY43" fmla="*/ 1097862 h 2748836"/>
                  <a:gd name="connsiteX44" fmla="*/ 3062918 w 3316112"/>
                  <a:gd name="connsiteY44" fmla="*/ 1165595 h 2748836"/>
                  <a:gd name="connsiteX45" fmla="*/ 3006474 w 3316112"/>
                  <a:gd name="connsiteY45" fmla="*/ 1244617 h 2748836"/>
                  <a:gd name="connsiteX46" fmla="*/ 2961318 w 3316112"/>
                  <a:gd name="connsiteY46" fmla="*/ 1346217 h 2748836"/>
                  <a:gd name="connsiteX47" fmla="*/ 2938740 w 3316112"/>
                  <a:gd name="connsiteY47" fmla="*/ 1391373 h 2748836"/>
                  <a:gd name="connsiteX48" fmla="*/ 2927451 w 3316112"/>
                  <a:gd name="connsiteY48" fmla="*/ 1620779 h 2748836"/>
                  <a:gd name="connsiteX49" fmla="*/ 2871007 w 3316112"/>
                  <a:gd name="connsiteY49" fmla="*/ 1786484 h 2748836"/>
                  <a:gd name="connsiteX50" fmla="*/ 2859718 w 3316112"/>
                  <a:gd name="connsiteY50" fmla="*/ 1842928 h 2748836"/>
                  <a:gd name="connsiteX51" fmla="*/ 2837140 w 3316112"/>
                  <a:gd name="connsiteY51" fmla="*/ 1876795 h 2748836"/>
                  <a:gd name="connsiteX52" fmla="*/ 2791985 w 3316112"/>
                  <a:gd name="connsiteY52" fmla="*/ 2034839 h 2748836"/>
                  <a:gd name="connsiteX53" fmla="*/ 2769407 w 3316112"/>
                  <a:gd name="connsiteY53" fmla="*/ 2113862 h 2748836"/>
                  <a:gd name="connsiteX54" fmla="*/ 2780696 w 3316112"/>
                  <a:gd name="connsiteY54" fmla="*/ 2147728 h 2748836"/>
                  <a:gd name="connsiteX55" fmla="*/ 2758118 w 3316112"/>
                  <a:gd name="connsiteY55" fmla="*/ 2249328 h 2748836"/>
                  <a:gd name="connsiteX56" fmla="*/ 2679096 w 3316112"/>
                  <a:gd name="connsiteY56" fmla="*/ 2497684 h 2748836"/>
                  <a:gd name="connsiteX57" fmla="*/ 2645229 w 3316112"/>
                  <a:gd name="connsiteY57" fmla="*/ 2554128 h 2748836"/>
                  <a:gd name="connsiteX58" fmla="*/ 2633940 w 3316112"/>
                  <a:gd name="connsiteY58" fmla="*/ 2633150 h 2748836"/>
                  <a:gd name="connsiteX59" fmla="*/ 2622651 w 3316112"/>
                  <a:gd name="connsiteY59" fmla="*/ 2667017 h 2748836"/>
                  <a:gd name="connsiteX60" fmla="*/ 2588785 w 3316112"/>
                  <a:gd name="connsiteY60" fmla="*/ 2678306 h 2748836"/>
                  <a:gd name="connsiteX61" fmla="*/ 2560882 w 3316112"/>
                  <a:gd name="connsiteY61" fmla="*/ 2711960 h 2748836"/>
                  <a:gd name="connsiteX62" fmla="*/ 2544876 w 3316112"/>
                  <a:gd name="connsiteY62" fmla="*/ 2702626 h 2748836"/>
                  <a:gd name="connsiteX63" fmla="*/ 2588785 w 3316112"/>
                  <a:gd name="connsiteY63" fmla="*/ 2746039 h 2748836"/>
                  <a:gd name="connsiteX64" fmla="*/ 2577496 w 3316112"/>
                  <a:gd name="connsiteY64" fmla="*/ 2734750 h 2748836"/>
                  <a:gd name="connsiteX65" fmla="*/ 2475896 w 3316112"/>
                  <a:gd name="connsiteY65" fmla="*/ 2655728 h 2748836"/>
                  <a:gd name="connsiteX66" fmla="*/ 2430740 w 3316112"/>
                  <a:gd name="connsiteY66" fmla="*/ 2599284 h 2748836"/>
                  <a:gd name="connsiteX67" fmla="*/ 2408162 w 3316112"/>
                  <a:gd name="connsiteY67" fmla="*/ 2565417 h 2748836"/>
                  <a:gd name="connsiteX68" fmla="*/ 2306562 w 3316112"/>
                  <a:gd name="connsiteY68" fmla="*/ 2520262 h 2748836"/>
                  <a:gd name="connsiteX69" fmla="*/ 2204962 w 3316112"/>
                  <a:gd name="connsiteY69" fmla="*/ 2452528 h 2748836"/>
                  <a:gd name="connsiteX70" fmla="*/ 2148518 w 3316112"/>
                  <a:gd name="connsiteY70" fmla="*/ 2418662 h 2748836"/>
                  <a:gd name="connsiteX71" fmla="*/ 1945318 w 3316112"/>
                  <a:gd name="connsiteY71" fmla="*/ 2396084 h 2748836"/>
                  <a:gd name="connsiteX72" fmla="*/ 1855007 w 3316112"/>
                  <a:gd name="connsiteY72" fmla="*/ 2373506 h 2748836"/>
                  <a:gd name="connsiteX73" fmla="*/ 1764696 w 3316112"/>
                  <a:gd name="connsiteY73" fmla="*/ 2339639 h 2748836"/>
                  <a:gd name="connsiteX74" fmla="*/ 1719540 w 3316112"/>
                  <a:gd name="connsiteY74" fmla="*/ 2328350 h 2748836"/>
                  <a:gd name="connsiteX75" fmla="*/ 1685674 w 3316112"/>
                  <a:gd name="connsiteY75" fmla="*/ 2305773 h 2748836"/>
                  <a:gd name="connsiteX76" fmla="*/ 1617940 w 3316112"/>
                  <a:gd name="connsiteY76" fmla="*/ 2204173 h 2748836"/>
                  <a:gd name="connsiteX77" fmla="*/ 1561495 w 3316112"/>
                  <a:gd name="connsiteY77" fmla="*/ 2091284 h 2748836"/>
                  <a:gd name="connsiteX78" fmla="*/ 1199195 w 3316112"/>
                  <a:gd name="connsiteY78" fmla="*/ 2362841 h 2748836"/>
                  <a:gd name="connsiteX79" fmla="*/ 819593 w 3316112"/>
                  <a:gd name="connsiteY79" fmla="*/ 2208045 h 2748836"/>
                  <a:gd name="connsiteX80" fmla="*/ 680309 w 3316112"/>
                  <a:gd name="connsiteY80" fmla="*/ 2161588 h 2748836"/>
                  <a:gd name="connsiteX81" fmla="*/ 431541 w 3316112"/>
                  <a:gd name="connsiteY81" fmla="*/ 2070197 h 2748836"/>
                  <a:gd name="connsiteX82" fmla="*/ 40477 w 3316112"/>
                  <a:gd name="connsiteY82" fmla="*/ 1944316 h 2748836"/>
                  <a:gd name="connsiteX83" fmla="*/ 0 w 3316112"/>
                  <a:gd name="connsiteY83" fmla="*/ 1525227 h 2748836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622651 w 3316112"/>
                  <a:gd name="connsiteY59" fmla="*/ 2667017 h 2748145"/>
                  <a:gd name="connsiteX60" fmla="*/ 2588785 w 3316112"/>
                  <a:gd name="connsiteY60" fmla="*/ 2678306 h 2748145"/>
                  <a:gd name="connsiteX61" fmla="*/ 2560882 w 3316112"/>
                  <a:gd name="connsiteY61" fmla="*/ 2711960 h 2748145"/>
                  <a:gd name="connsiteX62" fmla="*/ 2588785 w 3316112"/>
                  <a:gd name="connsiteY62" fmla="*/ 2746039 h 2748145"/>
                  <a:gd name="connsiteX63" fmla="*/ 2577496 w 3316112"/>
                  <a:gd name="connsiteY63" fmla="*/ 2734750 h 2748145"/>
                  <a:gd name="connsiteX64" fmla="*/ 2475896 w 3316112"/>
                  <a:gd name="connsiteY64" fmla="*/ 2655728 h 2748145"/>
                  <a:gd name="connsiteX65" fmla="*/ 2430740 w 3316112"/>
                  <a:gd name="connsiteY65" fmla="*/ 2599284 h 2748145"/>
                  <a:gd name="connsiteX66" fmla="*/ 2408162 w 3316112"/>
                  <a:gd name="connsiteY66" fmla="*/ 2565417 h 2748145"/>
                  <a:gd name="connsiteX67" fmla="*/ 2306562 w 3316112"/>
                  <a:gd name="connsiteY67" fmla="*/ 2520262 h 2748145"/>
                  <a:gd name="connsiteX68" fmla="*/ 2204962 w 3316112"/>
                  <a:gd name="connsiteY68" fmla="*/ 2452528 h 2748145"/>
                  <a:gd name="connsiteX69" fmla="*/ 2148518 w 3316112"/>
                  <a:gd name="connsiteY69" fmla="*/ 2418662 h 2748145"/>
                  <a:gd name="connsiteX70" fmla="*/ 1945318 w 3316112"/>
                  <a:gd name="connsiteY70" fmla="*/ 2396084 h 2748145"/>
                  <a:gd name="connsiteX71" fmla="*/ 1855007 w 3316112"/>
                  <a:gd name="connsiteY71" fmla="*/ 2373506 h 2748145"/>
                  <a:gd name="connsiteX72" fmla="*/ 1764696 w 3316112"/>
                  <a:gd name="connsiteY72" fmla="*/ 2339639 h 2748145"/>
                  <a:gd name="connsiteX73" fmla="*/ 1719540 w 3316112"/>
                  <a:gd name="connsiteY73" fmla="*/ 2328350 h 2748145"/>
                  <a:gd name="connsiteX74" fmla="*/ 1685674 w 3316112"/>
                  <a:gd name="connsiteY74" fmla="*/ 2305773 h 2748145"/>
                  <a:gd name="connsiteX75" fmla="*/ 1617940 w 3316112"/>
                  <a:gd name="connsiteY75" fmla="*/ 2204173 h 2748145"/>
                  <a:gd name="connsiteX76" fmla="*/ 1561495 w 3316112"/>
                  <a:gd name="connsiteY76" fmla="*/ 2091284 h 2748145"/>
                  <a:gd name="connsiteX77" fmla="*/ 1199195 w 3316112"/>
                  <a:gd name="connsiteY77" fmla="*/ 2362841 h 2748145"/>
                  <a:gd name="connsiteX78" fmla="*/ 819593 w 3316112"/>
                  <a:gd name="connsiteY78" fmla="*/ 2208045 h 2748145"/>
                  <a:gd name="connsiteX79" fmla="*/ 680309 w 3316112"/>
                  <a:gd name="connsiteY79" fmla="*/ 2161588 h 2748145"/>
                  <a:gd name="connsiteX80" fmla="*/ 431541 w 3316112"/>
                  <a:gd name="connsiteY80" fmla="*/ 2070197 h 2748145"/>
                  <a:gd name="connsiteX81" fmla="*/ 40477 w 3316112"/>
                  <a:gd name="connsiteY81" fmla="*/ 1944316 h 2748145"/>
                  <a:gd name="connsiteX82" fmla="*/ 0 w 3316112"/>
                  <a:gd name="connsiteY82" fmla="*/ 1525227 h 2748145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45229 w 3316112"/>
                  <a:gd name="connsiteY57" fmla="*/ 2554128 h 2748145"/>
                  <a:gd name="connsiteX58" fmla="*/ 2633940 w 3316112"/>
                  <a:gd name="connsiteY58" fmla="*/ 2633150 h 2748145"/>
                  <a:gd name="connsiteX59" fmla="*/ 2588785 w 3316112"/>
                  <a:gd name="connsiteY59" fmla="*/ 2678306 h 2748145"/>
                  <a:gd name="connsiteX60" fmla="*/ 2560882 w 3316112"/>
                  <a:gd name="connsiteY60" fmla="*/ 2711960 h 2748145"/>
                  <a:gd name="connsiteX61" fmla="*/ 2588785 w 3316112"/>
                  <a:gd name="connsiteY61" fmla="*/ 2746039 h 2748145"/>
                  <a:gd name="connsiteX62" fmla="*/ 2577496 w 3316112"/>
                  <a:gd name="connsiteY62" fmla="*/ 2734750 h 2748145"/>
                  <a:gd name="connsiteX63" fmla="*/ 2475896 w 3316112"/>
                  <a:gd name="connsiteY63" fmla="*/ 2655728 h 2748145"/>
                  <a:gd name="connsiteX64" fmla="*/ 2430740 w 3316112"/>
                  <a:gd name="connsiteY64" fmla="*/ 2599284 h 2748145"/>
                  <a:gd name="connsiteX65" fmla="*/ 2408162 w 3316112"/>
                  <a:gd name="connsiteY65" fmla="*/ 2565417 h 2748145"/>
                  <a:gd name="connsiteX66" fmla="*/ 2306562 w 3316112"/>
                  <a:gd name="connsiteY66" fmla="*/ 2520262 h 2748145"/>
                  <a:gd name="connsiteX67" fmla="*/ 2204962 w 3316112"/>
                  <a:gd name="connsiteY67" fmla="*/ 2452528 h 2748145"/>
                  <a:gd name="connsiteX68" fmla="*/ 2148518 w 3316112"/>
                  <a:gd name="connsiteY68" fmla="*/ 2418662 h 2748145"/>
                  <a:gd name="connsiteX69" fmla="*/ 1945318 w 3316112"/>
                  <a:gd name="connsiteY69" fmla="*/ 2396084 h 2748145"/>
                  <a:gd name="connsiteX70" fmla="*/ 1855007 w 3316112"/>
                  <a:gd name="connsiteY70" fmla="*/ 2373506 h 2748145"/>
                  <a:gd name="connsiteX71" fmla="*/ 1764696 w 3316112"/>
                  <a:gd name="connsiteY71" fmla="*/ 2339639 h 2748145"/>
                  <a:gd name="connsiteX72" fmla="*/ 1719540 w 3316112"/>
                  <a:gd name="connsiteY72" fmla="*/ 2328350 h 2748145"/>
                  <a:gd name="connsiteX73" fmla="*/ 1685674 w 3316112"/>
                  <a:gd name="connsiteY73" fmla="*/ 2305773 h 2748145"/>
                  <a:gd name="connsiteX74" fmla="*/ 1617940 w 3316112"/>
                  <a:gd name="connsiteY74" fmla="*/ 2204173 h 2748145"/>
                  <a:gd name="connsiteX75" fmla="*/ 1561495 w 3316112"/>
                  <a:gd name="connsiteY75" fmla="*/ 2091284 h 2748145"/>
                  <a:gd name="connsiteX76" fmla="*/ 1199195 w 3316112"/>
                  <a:gd name="connsiteY76" fmla="*/ 2362841 h 2748145"/>
                  <a:gd name="connsiteX77" fmla="*/ 819593 w 3316112"/>
                  <a:gd name="connsiteY77" fmla="*/ 2208045 h 2748145"/>
                  <a:gd name="connsiteX78" fmla="*/ 680309 w 3316112"/>
                  <a:gd name="connsiteY78" fmla="*/ 2161588 h 2748145"/>
                  <a:gd name="connsiteX79" fmla="*/ 431541 w 3316112"/>
                  <a:gd name="connsiteY79" fmla="*/ 2070197 h 2748145"/>
                  <a:gd name="connsiteX80" fmla="*/ 40477 w 3316112"/>
                  <a:gd name="connsiteY80" fmla="*/ 1944316 h 2748145"/>
                  <a:gd name="connsiteX81" fmla="*/ 0 w 3316112"/>
                  <a:gd name="connsiteY81" fmla="*/ 1525227 h 2748145"/>
                  <a:gd name="connsiteX0" fmla="*/ 71362 w 3316112"/>
                  <a:gd name="connsiteY0" fmla="*/ 1154306 h 2748145"/>
                  <a:gd name="connsiteX1" fmla="*/ 127807 w 3316112"/>
                  <a:gd name="connsiteY1" fmla="*/ 1131728 h 2748145"/>
                  <a:gd name="connsiteX2" fmla="*/ 383822 w 3316112"/>
                  <a:gd name="connsiteY2" fmla="*/ 1148259 h 2748145"/>
                  <a:gd name="connsiteX3" fmla="*/ 560413 w 3316112"/>
                  <a:gd name="connsiteY3" fmla="*/ 1182125 h 2748145"/>
                  <a:gd name="connsiteX4" fmla="*/ 822880 w 3316112"/>
                  <a:gd name="connsiteY4" fmla="*/ 1220023 h 2748145"/>
                  <a:gd name="connsiteX5" fmla="*/ 549345 w 3316112"/>
                  <a:gd name="connsiteY5" fmla="*/ 1698682 h 2748145"/>
                  <a:gd name="connsiteX6" fmla="*/ 877103 w 3316112"/>
                  <a:gd name="connsiteY6" fmla="*/ 1707713 h 2748145"/>
                  <a:gd name="connsiteX7" fmla="*/ 1258171 w 3316112"/>
                  <a:gd name="connsiteY7" fmla="*/ 1881206 h 2748145"/>
                  <a:gd name="connsiteX8" fmla="*/ 1724371 w 3316112"/>
                  <a:gd name="connsiteY8" fmla="*/ 1956797 h 2748145"/>
                  <a:gd name="connsiteX9" fmla="*/ 1572785 w 3316112"/>
                  <a:gd name="connsiteY9" fmla="*/ 1233328 h 2748145"/>
                  <a:gd name="connsiteX10" fmla="*/ 1505051 w 3316112"/>
                  <a:gd name="connsiteY10" fmla="*/ 1086573 h 2748145"/>
                  <a:gd name="connsiteX11" fmla="*/ 1426029 w 3316112"/>
                  <a:gd name="connsiteY11" fmla="*/ 973684 h 2748145"/>
                  <a:gd name="connsiteX12" fmla="*/ 1347007 w 3316112"/>
                  <a:gd name="connsiteY12" fmla="*/ 894662 h 2748145"/>
                  <a:gd name="connsiteX13" fmla="*/ 1290562 w 3316112"/>
                  <a:gd name="connsiteY13" fmla="*/ 826928 h 2748145"/>
                  <a:gd name="connsiteX14" fmla="*/ 1222829 w 3316112"/>
                  <a:gd name="connsiteY14" fmla="*/ 725328 h 2748145"/>
                  <a:gd name="connsiteX15" fmla="*/ 1132518 w 3316112"/>
                  <a:gd name="connsiteY15" fmla="*/ 646306 h 2748145"/>
                  <a:gd name="connsiteX16" fmla="*/ 1008340 w 3316112"/>
                  <a:gd name="connsiteY16" fmla="*/ 578573 h 2748145"/>
                  <a:gd name="connsiteX17" fmla="*/ 964394 w 3316112"/>
                  <a:gd name="connsiteY17" fmla="*/ 547528 h 2748145"/>
                  <a:gd name="connsiteX18" fmla="*/ 803528 w 3316112"/>
                  <a:gd name="connsiteY18" fmla="*/ 392306 h 2748145"/>
                  <a:gd name="connsiteX19" fmla="*/ 669674 w 3316112"/>
                  <a:gd name="connsiteY19" fmla="*/ 307639 h 2748145"/>
                  <a:gd name="connsiteX20" fmla="*/ 635807 w 3316112"/>
                  <a:gd name="connsiteY20" fmla="*/ 273773 h 2748145"/>
                  <a:gd name="connsiteX21" fmla="*/ 613229 w 3316112"/>
                  <a:gd name="connsiteY21" fmla="*/ 228617 h 2748145"/>
                  <a:gd name="connsiteX22" fmla="*/ 538239 w 3316112"/>
                  <a:gd name="connsiteY22" fmla="*/ 192331 h 2748145"/>
                  <a:gd name="connsiteX23" fmla="*/ 461232 w 3316112"/>
                  <a:gd name="connsiteY23" fmla="*/ 129839 h 2748145"/>
                  <a:gd name="connsiteX24" fmla="*/ 319718 w 3316112"/>
                  <a:gd name="connsiteY24" fmla="*/ 81862 h 2748145"/>
                  <a:gd name="connsiteX25" fmla="*/ 251985 w 3316112"/>
                  <a:gd name="connsiteY25" fmla="*/ 47995 h 2748145"/>
                  <a:gd name="connsiteX26" fmla="*/ 218118 w 3316112"/>
                  <a:gd name="connsiteY26" fmla="*/ 25417 h 2748145"/>
                  <a:gd name="connsiteX27" fmla="*/ 323347 w 3316112"/>
                  <a:gd name="connsiteY27" fmla="*/ 4855 h 2748145"/>
                  <a:gd name="connsiteX28" fmla="*/ 685397 w 3316112"/>
                  <a:gd name="connsiteY28" fmla="*/ 16145 h 2748145"/>
                  <a:gd name="connsiteX29" fmla="*/ 883357 w 3316112"/>
                  <a:gd name="connsiteY29" fmla="*/ 22998 h 2748145"/>
                  <a:gd name="connsiteX30" fmla="*/ 1603425 w 3316112"/>
                  <a:gd name="connsiteY30" fmla="*/ 27433 h 2748145"/>
                  <a:gd name="connsiteX31" fmla="*/ 1684464 w 3316112"/>
                  <a:gd name="connsiteY31" fmla="*/ 53235 h 2748145"/>
                  <a:gd name="connsiteX32" fmla="*/ 1887261 w 3316112"/>
                  <a:gd name="connsiteY32" fmla="*/ 4049 h 2748145"/>
                  <a:gd name="connsiteX33" fmla="*/ 2287614 w 3316112"/>
                  <a:gd name="connsiteY33" fmla="*/ 22191 h 2748145"/>
                  <a:gd name="connsiteX34" fmla="*/ 2758118 w 3316112"/>
                  <a:gd name="connsiteY34" fmla="*/ 18966 h 2748145"/>
                  <a:gd name="connsiteX35" fmla="*/ 2898019 w 3316112"/>
                  <a:gd name="connsiteY35" fmla="*/ 30659 h 2748145"/>
                  <a:gd name="connsiteX36" fmla="*/ 3284665 w 3316112"/>
                  <a:gd name="connsiteY36" fmla="*/ 62912 h 2748145"/>
                  <a:gd name="connsiteX37" fmla="*/ 3316112 w 3316112"/>
                  <a:gd name="connsiteY37" fmla="*/ 183058 h 2748145"/>
                  <a:gd name="connsiteX38" fmla="*/ 3285470 w 3316112"/>
                  <a:gd name="connsiteY38" fmla="*/ 368116 h 2748145"/>
                  <a:gd name="connsiteX39" fmla="*/ 3230639 w 3316112"/>
                  <a:gd name="connsiteY39" fmla="*/ 595910 h 2748145"/>
                  <a:gd name="connsiteX40" fmla="*/ 3216528 w 3316112"/>
                  <a:gd name="connsiteY40" fmla="*/ 789434 h 2748145"/>
                  <a:gd name="connsiteX41" fmla="*/ 3185080 w 3316112"/>
                  <a:gd name="connsiteY41" fmla="*/ 928528 h 2748145"/>
                  <a:gd name="connsiteX42" fmla="*/ 3134683 w 3316112"/>
                  <a:gd name="connsiteY42" fmla="*/ 1024080 h 2748145"/>
                  <a:gd name="connsiteX43" fmla="*/ 3096785 w 3316112"/>
                  <a:gd name="connsiteY43" fmla="*/ 1097862 h 2748145"/>
                  <a:gd name="connsiteX44" fmla="*/ 3062918 w 3316112"/>
                  <a:gd name="connsiteY44" fmla="*/ 1165595 h 2748145"/>
                  <a:gd name="connsiteX45" fmla="*/ 3006474 w 3316112"/>
                  <a:gd name="connsiteY45" fmla="*/ 1244617 h 2748145"/>
                  <a:gd name="connsiteX46" fmla="*/ 2961318 w 3316112"/>
                  <a:gd name="connsiteY46" fmla="*/ 1346217 h 2748145"/>
                  <a:gd name="connsiteX47" fmla="*/ 2938740 w 3316112"/>
                  <a:gd name="connsiteY47" fmla="*/ 1391373 h 2748145"/>
                  <a:gd name="connsiteX48" fmla="*/ 2927451 w 3316112"/>
                  <a:gd name="connsiteY48" fmla="*/ 1620779 h 2748145"/>
                  <a:gd name="connsiteX49" fmla="*/ 2871007 w 3316112"/>
                  <a:gd name="connsiteY49" fmla="*/ 1786484 h 2748145"/>
                  <a:gd name="connsiteX50" fmla="*/ 2859718 w 3316112"/>
                  <a:gd name="connsiteY50" fmla="*/ 1842928 h 2748145"/>
                  <a:gd name="connsiteX51" fmla="*/ 2837140 w 3316112"/>
                  <a:gd name="connsiteY51" fmla="*/ 1876795 h 2748145"/>
                  <a:gd name="connsiteX52" fmla="*/ 2791985 w 3316112"/>
                  <a:gd name="connsiteY52" fmla="*/ 2034839 h 2748145"/>
                  <a:gd name="connsiteX53" fmla="*/ 2769407 w 3316112"/>
                  <a:gd name="connsiteY53" fmla="*/ 2113862 h 2748145"/>
                  <a:gd name="connsiteX54" fmla="*/ 2780696 w 3316112"/>
                  <a:gd name="connsiteY54" fmla="*/ 2147728 h 2748145"/>
                  <a:gd name="connsiteX55" fmla="*/ 2758118 w 3316112"/>
                  <a:gd name="connsiteY55" fmla="*/ 2249328 h 2748145"/>
                  <a:gd name="connsiteX56" fmla="*/ 2679096 w 3316112"/>
                  <a:gd name="connsiteY56" fmla="*/ 2497684 h 2748145"/>
                  <a:gd name="connsiteX57" fmla="*/ 2633940 w 3316112"/>
                  <a:gd name="connsiteY57" fmla="*/ 2633150 h 2748145"/>
                  <a:gd name="connsiteX58" fmla="*/ 2588785 w 3316112"/>
                  <a:gd name="connsiteY58" fmla="*/ 2678306 h 2748145"/>
                  <a:gd name="connsiteX59" fmla="*/ 2560882 w 3316112"/>
                  <a:gd name="connsiteY59" fmla="*/ 2711960 h 2748145"/>
                  <a:gd name="connsiteX60" fmla="*/ 2588785 w 3316112"/>
                  <a:gd name="connsiteY60" fmla="*/ 2746039 h 2748145"/>
                  <a:gd name="connsiteX61" fmla="*/ 2577496 w 3316112"/>
                  <a:gd name="connsiteY61" fmla="*/ 2734750 h 2748145"/>
                  <a:gd name="connsiteX62" fmla="*/ 2475896 w 3316112"/>
                  <a:gd name="connsiteY62" fmla="*/ 2655728 h 2748145"/>
                  <a:gd name="connsiteX63" fmla="*/ 2430740 w 3316112"/>
                  <a:gd name="connsiteY63" fmla="*/ 2599284 h 2748145"/>
                  <a:gd name="connsiteX64" fmla="*/ 2408162 w 3316112"/>
                  <a:gd name="connsiteY64" fmla="*/ 2565417 h 2748145"/>
                  <a:gd name="connsiteX65" fmla="*/ 2306562 w 3316112"/>
                  <a:gd name="connsiteY65" fmla="*/ 2520262 h 2748145"/>
                  <a:gd name="connsiteX66" fmla="*/ 2204962 w 3316112"/>
                  <a:gd name="connsiteY66" fmla="*/ 2452528 h 2748145"/>
                  <a:gd name="connsiteX67" fmla="*/ 2148518 w 3316112"/>
                  <a:gd name="connsiteY67" fmla="*/ 2418662 h 2748145"/>
                  <a:gd name="connsiteX68" fmla="*/ 1945318 w 3316112"/>
                  <a:gd name="connsiteY68" fmla="*/ 2396084 h 2748145"/>
                  <a:gd name="connsiteX69" fmla="*/ 1855007 w 3316112"/>
                  <a:gd name="connsiteY69" fmla="*/ 2373506 h 2748145"/>
                  <a:gd name="connsiteX70" fmla="*/ 1764696 w 3316112"/>
                  <a:gd name="connsiteY70" fmla="*/ 2339639 h 2748145"/>
                  <a:gd name="connsiteX71" fmla="*/ 1719540 w 3316112"/>
                  <a:gd name="connsiteY71" fmla="*/ 2328350 h 2748145"/>
                  <a:gd name="connsiteX72" fmla="*/ 1685674 w 3316112"/>
                  <a:gd name="connsiteY72" fmla="*/ 2305773 h 2748145"/>
                  <a:gd name="connsiteX73" fmla="*/ 1617940 w 3316112"/>
                  <a:gd name="connsiteY73" fmla="*/ 2204173 h 2748145"/>
                  <a:gd name="connsiteX74" fmla="*/ 1561495 w 3316112"/>
                  <a:gd name="connsiteY74" fmla="*/ 2091284 h 2748145"/>
                  <a:gd name="connsiteX75" fmla="*/ 1199195 w 3316112"/>
                  <a:gd name="connsiteY75" fmla="*/ 2362841 h 2748145"/>
                  <a:gd name="connsiteX76" fmla="*/ 819593 w 3316112"/>
                  <a:gd name="connsiteY76" fmla="*/ 2208045 h 2748145"/>
                  <a:gd name="connsiteX77" fmla="*/ 680309 w 3316112"/>
                  <a:gd name="connsiteY77" fmla="*/ 2161588 h 2748145"/>
                  <a:gd name="connsiteX78" fmla="*/ 431541 w 3316112"/>
                  <a:gd name="connsiteY78" fmla="*/ 2070197 h 2748145"/>
                  <a:gd name="connsiteX79" fmla="*/ 40477 w 3316112"/>
                  <a:gd name="connsiteY79" fmla="*/ 1944316 h 2748145"/>
                  <a:gd name="connsiteX80" fmla="*/ 0 w 3316112"/>
                  <a:gd name="connsiteY80" fmla="*/ 1525227 h 2748145"/>
                  <a:gd name="connsiteX0" fmla="*/ 71362 w 3316112"/>
                  <a:gd name="connsiteY0" fmla="*/ 1154306 h 2750638"/>
                  <a:gd name="connsiteX1" fmla="*/ 127807 w 3316112"/>
                  <a:gd name="connsiteY1" fmla="*/ 1131728 h 2750638"/>
                  <a:gd name="connsiteX2" fmla="*/ 383822 w 3316112"/>
                  <a:gd name="connsiteY2" fmla="*/ 1148259 h 2750638"/>
                  <a:gd name="connsiteX3" fmla="*/ 560413 w 3316112"/>
                  <a:gd name="connsiteY3" fmla="*/ 1182125 h 2750638"/>
                  <a:gd name="connsiteX4" fmla="*/ 822880 w 3316112"/>
                  <a:gd name="connsiteY4" fmla="*/ 1220023 h 2750638"/>
                  <a:gd name="connsiteX5" fmla="*/ 549345 w 3316112"/>
                  <a:gd name="connsiteY5" fmla="*/ 1698682 h 2750638"/>
                  <a:gd name="connsiteX6" fmla="*/ 877103 w 3316112"/>
                  <a:gd name="connsiteY6" fmla="*/ 1707713 h 2750638"/>
                  <a:gd name="connsiteX7" fmla="*/ 1258171 w 3316112"/>
                  <a:gd name="connsiteY7" fmla="*/ 1881206 h 2750638"/>
                  <a:gd name="connsiteX8" fmla="*/ 1724371 w 3316112"/>
                  <a:gd name="connsiteY8" fmla="*/ 1956797 h 2750638"/>
                  <a:gd name="connsiteX9" fmla="*/ 1572785 w 3316112"/>
                  <a:gd name="connsiteY9" fmla="*/ 1233328 h 2750638"/>
                  <a:gd name="connsiteX10" fmla="*/ 1505051 w 3316112"/>
                  <a:gd name="connsiteY10" fmla="*/ 1086573 h 2750638"/>
                  <a:gd name="connsiteX11" fmla="*/ 1426029 w 3316112"/>
                  <a:gd name="connsiteY11" fmla="*/ 973684 h 2750638"/>
                  <a:gd name="connsiteX12" fmla="*/ 1347007 w 3316112"/>
                  <a:gd name="connsiteY12" fmla="*/ 894662 h 2750638"/>
                  <a:gd name="connsiteX13" fmla="*/ 1290562 w 3316112"/>
                  <a:gd name="connsiteY13" fmla="*/ 826928 h 2750638"/>
                  <a:gd name="connsiteX14" fmla="*/ 1222829 w 3316112"/>
                  <a:gd name="connsiteY14" fmla="*/ 725328 h 2750638"/>
                  <a:gd name="connsiteX15" fmla="*/ 1132518 w 3316112"/>
                  <a:gd name="connsiteY15" fmla="*/ 646306 h 2750638"/>
                  <a:gd name="connsiteX16" fmla="*/ 1008340 w 3316112"/>
                  <a:gd name="connsiteY16" fmla="*/ 578573 h 2750638"/>
                  <a:gd name="connsiteX17" fmla="*/ 964394 w 3316112"/>
                  <a:gd name="connsiteY17" fmla="*/ 547528 h 2750638"/>
                  <a:gd name="connsiteX18" fmla="*/ 803528 w 3316112"/>
                  <a:gd name="connsiteY18" fmla="*/ 392306 h 2750638"/>
                  <a:gd name="connsiteX19" fmla="*/ 669674 w 3316112"/>
                  <a:gd name="connsiteY19" fmla="*/ 307639 h 2750638"/>
                  <a:gd name="connsiteX20" fmla="*/ 635807 w 3316112"/>
                  <a:gd name="connsiteY20" fmla="*/ 273773 h 2750638"/>
                  <a:gd name="connsiteX21" fmla="*/ 613229 w 3316112"/>
                  <a:gd name="connsiteY21" fmla="*/ 228617 h 2750638"/>
                  <a:gd name="connsiteX22" fmla="*/ 538239 w 3316112"/>
                  <a:gd name="connsiteY22" fmla="*/ 192331 h 2750638"/>
                  <a:gd name="connsiteX23" fmla="*/ 461232 w 3316112"/>
                  <a:gd name="connsiteY23" fmla="*/ 129839 h 2750638"/>
                  <a:gd name="connsiteX24" fmla="*/ 319718 w 3316112"/>
                  <a:gd name="connsiteY24" fmla="*/ 81862 h 2750638"/>
                  <a:gd name="connsiteX25" fmla="*/ 251985 w 3316112"/>
                  <a:gd name="connsiteY25" fmla="*/ 47995 h 2750638"/>
                  <a:gd name="connsiteX26" fmla="*/ 218118 w 3316112"/>
                  <a:gd name="connsiteY26" fmla="*/ 25417 h 2750638"/>
                  <a:gd name="connsiteX27" fmla="*/ 323347 w 3316112"/>
                  <a:gd name="connsiteY27" fmla="*/ 4855 h 2750638"/>
                  <a:gd name="connsiteX28" fmla="*/ 685397 w 3316112"/>
                  <a:gd name="connsiteY28" fmla="*/ 16145 h 2750638"/>
                  <a:gd name="connsiteX29" fmla="*/ 883357 w 3316112"/>
                  <a:gd name="connsiteY29" fmla="*/ 22998 h 2750638"/>
                  <a:gd name="connsiteX30" fmla="*/ 1603425 w 3316112"/>
                  <a:gd name="connsiteY30" fmla="*/ 27433 h 2750638"/>
                  <a:gd name="connsiteX31" fmla="*/ 1684464 w 3316112"/>
                  <a:gd name="connsiteY31" fmla="*/ 53235 h 2750638"/>
                  <a:gd name="connsiteX32" fmla="*/ 1887261 w 3316112"/>
                  <a:gd name="connsiteY32" fmla="*/ 4049 h 2750638"/>
                  <a:gd name="connsiteX33" fmla="*/ 2287614 w 3316112"/>
                  <a:gd name="connsiteY33" fmla="*/ 22191 h 2750638"/>
                  <a:gd name="connsiteX34" fmla="*/ 2758118 w 3316112"/>
                  <a:gd name="connsiteY34" fmla="*/ 18966 h 2750638"/>
                  <a:gd name="connsiteX35" fmla="*/ 2898019 w 3316112"/>
                  <a:gd name="connsiteY35" fmla="*/ 30659 h 2750638"/>
                  <a:gd name="connsiteX36" fmla="*/ 3284665 w 3316112"/>
                  <a:gd name="connsiteY36" fmla="*/ 62912 h 2750638"/>
                  <a:gd name="connsiteX37" fmla="*/ 3316112 w 3316112"/>
                  <a:gd name="connsiteY37" fmla="*/ 183058 h 2750638"/>
                  <a:gd name="connsiteX38" fmla="*/ 3285470 w 3316112"/>
                  <a:gd name="connsiteY38" fmla="*/ 368116 h 2750638"/>
                  <a:gd name="connsiteX39" fmla="*/ 3230639 w 3316112"/>
                  <a:gd name="connsiteY39" fmla="*/ 595910 h 2750638"/>
                  <a:gd name="connsiteX40" fmla="*/ 3216528 w 3316112"/>
                  <a:gd name="connsiteY40" fmla="*/ 789434 h 2750638"/>
                  <a:gd name="connsiteX41" fmla="*/ 3185080 w 3316112"/>
                  <a:gd name="connsiteY41" fmla="*/ 928528 h 2750638"/>
                  <a:gd name="connsiteX42" fmla="*/ 3134683 w 3316112"/>
                  <a:gd name="connsiteY42" fmla="*/ 1024080 h 2750638"/>
                  <a:gd name="connsiteX43" fmla="*/ 3096785 w 3316112"/>
                  <a:gd name="connsiteY43" fmla="*/ 1097862 h 2750638"/>
                  <a:gd name="connsiteX44" fmla="*/ 3062918 w 3316112"/>
                  <a:gd name="connsiteY44" fmla="*/ 1165595 h 2750638"/>
                  <a:gd name="connsiteX45" fmla="*/ 3006474 w 3316112"/>
                  <a:gd name="connsiteY45" fmla="*/ 1244617 h 2750638"/>
                  <a:gd name="connsiteX46" fmla="*/ 2961318 w 3316112"/>
                  <a:gd name="connsiteY46" fmla="*/ 1346217 h 2750638"/>
                  <a:gd name="connsiteX47" fmla="*/ 2938740 w 3316112"/>
                  <a:gd name="connsiteY47" fmla="*/ 1391373 h 2750638"/>
                  <a:gd name="connsiteX48" fmla="*/ 2927451 w 3316112"/>
                  <a:gd name="connsiteY48" fmla="*/ 1620779 h 2750638"/>
                  <a:gd name="connsiteX49" fmla="*/ 2871007 w 3316112"/>
                  <a:gd name="connsiteY49" fmla="*/ 1786484 h 2750638"/>
                  <a:gd name="connsiteX50" fmla="*/ 2859718 w 3316112"/>
                  <a:gd name="connsiteY50" fmla="*/ 1842928 h 2750638"/>
                  <a:gd name="connsiteX51" fmla="*/ 2837140 w 3316112"/>
                  <a:gd name="connsiteY51" fmla="*/ 1876795 h 2750638"/>
                  <a:gd name="connsiteX52" fmla="*/ 2791985 w 3316112"/>
                  <a:gd name="connsiteY52" fmla="*/ 2034839 h 2750638"/>
                  <a:gd name="connsiteX53" fmla="*/ 2769407 w 3316112"/>
                  <a:gd name="connsiteY53" fmla="*/ 2113862 h 2750638"/>
                  <a:gd name="connsiteX54" fmla="*/ 2780696 w 3316112"/>
                  <a:gd name="connsiteY54" fmla="*/ 2147728 h 2750638"/>
                  <a:gd name="connsiteX55" fmla="*/ 2758118 w 3316112"/>
                  <a:gd name="connsiteY55" fmla="*/ 2249328 h 2750638"/>
                  <a:gd name="connsiteX56" fmla="*/ 2679096 w 3316112"/>
                  <a:gd name="connsiteY56" fmla="*/ 2497684 h 2750638"/>
                  <a:gd name="connsiteX57" fmla="*/ 2633940 w 3316112"/>
                  <a:gd name="connsiteY57" fmla="*/ 2633150 h 2750638"/>
                  <a:gd name="connsiteX58" fmla="*/ 2588785 w 3316112"/>
                  <a:gd name="connsiteY58" fmla="*/ 2678306 h 2750638"/>
                  <a:gd name="connsiteX59" fmla="*/ 2588785 w 3316112"/>
                  <a:gd name="connsiteY59" fmla="*/ 2746039 h 2750638"/>
                  <a:gd name="connsiteX60" fmla="*/ 2577496 w 3316112"/>
                  <a:gd name="connsiteY60" fmla="*/ 2734750 h 2750638"/>
                  <a:gd name="connsiteX61" fmla="*/ 2475896 w 3316112"/>
                  <a:gd name="connsiteY61" fmla="*/ 2655728 h 2750638"/>
                  <a:gd name="connsiteX62" fmla="*/ 2430740 w 3316112"/>
                  <a:gd name="connsiteY62" fmla="*/ 2599284 h 2750638"/>
                  <a:gd name="connsiteX63" fmla="*/ 2408162 w 3316112"/>
                  <a:gd name="connsiteY63" fmla="*/ 2565417 h 2750638"/>
                  <a:gd name="connsiteX64" fmla="*/ 2306562 w 3316112"/>
                  <a:gd name="connsiteY64" fmla="*/ 2520262 h 2750638"/>
                  <a:gd name="connsiteX65" fmla="*/ 2204962 w 3316112"/>
                  <a:gd name="connsiteY65" fmla="*/ 2452528 h 2750638"/>
                  <a:gd name="connsiteX66" fmla="*/ 2148518 w 3316112"/>
                  <a:gd name="connsiteY66" fmla="*/ 2418662 h 2750638"/>
                  <a:gd name="connsiteX67" fmla="*/ 1945318 w 3316112"/>
                  <a:gd name="connsiteY67" fmla="*/ 2396084 h 2750638"/>
                  <a:gd name="connsiteX68" fmla="*/ 1855007 w 3316112"/>
                  <a:gd name="connsiteY68" fmla="*/ 2373506 h 2750638"/>
                  <a:gd name="connsiteX69" fmla="*/ 1764696 w 3316112"/>
                  <a:gd name="connsiteY69" fmla="*/ 2339639 h 2750638"/>
                  <a:gd name="connsiteX70" fmla="*/ 1719540 w 3316112"/>
                  <a:gd name="connsiteY70" fmla="*/ 2328350 h 2750638"/>
                  <a:gd name="connsiteX71" fmla="*/ 1685674 w 3316112"/>
                  <a:gd name="connsiteY71" fmla="*/ 2305773 h 2750638"/>
                  <a:gd name="connsiteX72" fmla="*/ 1617940 w 3316112"/>
                  <a:gd name="connsiteY72" fmla="*/ 2204173 h 2750638"/>
                  <a:gd name="connsiteX73" fmla="*/ 1561495 w 3316112"/>
                  <a:gd name="connsiteY73" fmla="*/ 2091284 h 2750638"/>
                  <a:gd name="connsiteX74" fmla="*/ 1199195 w 3316112"/>
                  <a:gd name="connsiteY74" fmla="*/ 2362841 h 2750638"/>
                  <a:gd name="connsiteX75" fmla="*/ 819593 w 3316112"/>
                  <a:gd name="connsiteY75" fmla="*/ 2208045 h 2750638"/>
                  <a:gd name="connsiteX76" fmla="*/ 680309 w 3316112"/>
                  <a:gd name="connsiteY76" fmla="*/ 2161588 h 2750638"/>
                  <a:gd name="connsiteX77" fmla="*/ 431541 w 3316112"/>
                  <a:gd name="connsiteY77" fmla="*/ 2070197 h 2750638"/>
                  <a:gd name="connsiteX78" fmla="*/ 40477 w 3316112"/>
                  <a:gd name="connsiteY78" fmla="*/ 1944316 h 2750638"/>
                  <a:gd name="connsiteX79" fmla="*/ 0 w 3316112"/>
                  <a:gd name="connsiteY79" fmla="*/ 1525227 h 2750638"/>
                  <a:gd name="connsiteX0" fmla="*/ 71362 w 3316112"/>
                  <a:gd name="connsiteY0" fmla="*/ 1154306 h 2746230"/>
                  <a:gd name="connsiteX1" fmla="*/ 127807 w 3316112"/>
                  <a:gd name="connsiteY1" fmla="*/ 1131728 h 2746230"/>
                  <a:gd name="connsiteX2" fmla="*/ 383822 w 3316112"/>
                  <a:gd name="connsiteY2" fmla="*/ 1148259 h 2746230"/>
                  <a:gd name="connsiteX3" fmla="*/ 560413 w 3316112"/>
                  <a:gd name="connsiteY3" fmla="*/ 1182125 h 2746230"/>
                  <a:gd name="connsiteX4" fmla="*/ 822880 w 3316112"/>
                  <a:gd name="connsiteY4" fmla="*/ 1220023 h 2746230"/>
                  <a:gd name="connsiteX5" fmla="*/ 549345 w 3316112"/>
                  <a:gd name="connsiteY5" fmla="*/ 1698682 h 2746230"/>
                  <a:gd name="connsiteX6" fmla="*/ 877103 w 3316112"/>
                  <a:gd name="connsiteY6" fmla="*/ 1707713 h 2746230"/>
                  <a:gd name="connsiteX7" fmla="*/ 1258171 w 3316112"/>
                  <a:gd name="connsiteY7" fmla="*/ 1881206 h 2746230"/>
                  <a:gd name="connsiteX8" fmla="*/ 1724371 w 3316112"/>
                  <a:gd name="connsiteY8" fmla="*/ 1956797 h 2746230"/>
                  <a:gd name="connsiteX9" fmla="*/ 1572785 w 3316112"/>
                  <a:gd name="connsiteY9" fmla="*/ 1233328 h 2746230"/>
                  <a:gd name="connsiteX10" fmla="*/ 1505051 w 3316112"/>
                  <a:gd name="connsiteY10" fmla="*/ 1086573 h 2746230"/>
                  <a:gd name="connsiteX11" fmla="*/ 1426029 w 3316112"/>
                  <a:gd name="connsiteY11" fmla="*/ 973684 h 2746230"/>
                  <a:gd name="connsiteX12" fmla="*/ 1347007 w 3316112"/>
                  <a:gd name="connsiteY12" fmla="*/ 894662 h 2746230"/>
                  <a:gd name="connsiteX13" fmla="*/ 1290562 w 3316112"/>
                  <a:gd name="connsiteY13" fmla="*/ 826928 h 2746230"/>
                  <a:gd name="connsiteX14" fmla="*/ 1222829 w 3316112"/>
                  <a:gd name="connsiteY14" fmla="*/ 725328 h 2746230"/>
                  <a:gd name="connsiteX15" fmla="*/ 1132518 w 3316112"/>
                  <a:gd name="connsiteY15" fmla="*/ 646306 h 2746230"/>
                  <a:gd name="connsiteX16" fmla="*/ 1008340 w 3316112"/>
                  <a:gd name="connsiteY16" fmla="*/ 578573 h 2746230"/>
                  <a:gd name="connsiteX17" fmla="*/ 964394 w 3316112"/>
                  <a:gd name="connsiteY17" fmla="*/ 547528 h 2746230"/>
                  <a:gd name="connsiteX18" fmla="*/ 803528 w 3316112"/>
                  <a:gd name="connsiteY18" fmla="*/ 392306 h 2746230"/>
                  <a:gd name="connsiteX19" fmla="*/ 669674 w 3316112"/>
                  <a:gd name="connsiteY19" fmla="*/ 307639 h 2746230"/>
                  <a:gd name="connsiteX20" fmla="*/ 635807 w 3316112"/>
                  <a:gd name="connsiteY20" fmla="*/ 273773 h 2746230"/>
                  <a:gd name="connsiteX21" fmla="*/ 613229 w 3316112"/>
                  <a:gd name="connsiteY21" fmla="*/ 228617 h 2746230"/>
                  <a:gd name="connsiteX22" fmla="*/ 538239 w 3316112"/>
                  <a:gd name="connsiteY22" fmla="*/ 192331 h 2746230"/>
                  <a:gd name="connsiteX23" fmla="*/ 461232 w 3316112"/>
                  <a:gd name="connsiteY23" fmla="*/ 129839 h 2746230"/>
                  <a:gd name="connsiteX24" fmla="*/ 319718 w 3316112"/>
                  <a:gd name="connsiteY24" fmla="*/ 81862 h 2746230"/>
                  <a:gd name="connsiteX25" fmla="*/ 251985 w 3316112"/>
                  <a:gd name="connsiteY25" fmla="*/ 47995 h 2746230"/>
                  <a:gd name="connsiteX26" fmla="*/ 218118 w 3316112"/>
                  <a:gd name="connsiteY26" fmla="*/ 25417 h 2746230"/>
                  <a:gd name="connsiteX27" fmla="*/ 323347 w 3316112"/>
                  <a:gd name="connsiteY27" fmla="*/ 4855 h 2746230"/>
                  <a:gd name="connsiteX28" fmla="*/ 685397 w 3316112"/>
                  <a:gd name="connsiteY28" fmla="*/ 16145 h 2746230"/>
                  <a:gd name="connsiteX29" fmla="*/ 883357 w 3316112"/>
                  <a:gd name="connsiteY29" fmla="*/ 22998 h 2746230"/>
                  <a:gd name="connsiteX30" fmla="*/ 1603425 w 3316112"/>
                  <a:gd name="connsiteY30" fmla="*/ 27433 h 2746230"/>
                  <a:gd name="connsiteX31" fmla="*/ 1684464 w 3316112"/>
                  <a:gd name="connsiteY31" fmla="*/ 53235 h 2746230"/>
                  <a:gd name="connsiteX32" fmla="*/ 1887261 w 3316112"/>
                  <a:gd name="connsiteY32" fmla="*/ 4049 h 2746230"/>
                  <a:gd name="connsiteX33" fmla="*/ 2287614 w 3316112"/>
                  <a:gd name="connsiteY33" fmla="*/ 22191 h 2746230"/>
                  <a:gd name="connsiteX34" fmla="*/ 2758118 w 3316112"/>
                  <a:gd name="connsiteY34" fmla="*/ 18966 h 2746230"/>
                  <a:gd name="connsiteX35" fmla="*/ 2898019 w 3316112"/>
                  <a:gd name="connsiteY35" fmla="*/ 30659 h 2746230"/>
                  <a:gd name="connsiteX36" fmla="*/ 3284665 w 3316112"/>
                  <a:gd name="connsiteY36" fmla="*/ 62912 h 2746230"/>
                  <a:gd name="connsiteX37" fmla="*/ 3316112 w 3316112"/>
                  <a:gd name="connsiteY37" fmla="*/ 183058 h 2746230"/>
                  <a:gd name="connsiteX38" fmla="*/ 3285470 w 3316112"/>
                  <a:gd name="connsiteY38" fmla="*/ 368116 h 2746230"/>
                  <a:gd name="connsiteX39" fmla="*/ 3230639 w 3316112"/>
                  <a:gd name="connsiteY39" fmla="*/ 595910 h 2746230"/>
                  <a:gd name="connsiteX40" fmla="*/ 3216528 w 3316112"/>
                  <a:gd name="connsiteY40" fmla="*/ 789434 h 2746230"/>
                  <a:gd name="connsiteX41" fmla="*/ 3185080 w 3316112"/>
                  <a:gd name="connsiteY41" fmla="*/ 928528 h 2746230"/>
                  <a:gd name="connsiteX42" fmla="*/ 3134683 w 3316112"/>
                  <a:gd name="connsiteY42" fmla="*/ 1024080 h 2746230"/>
                  <a:gd name="connsiteX43" fmla="*/ 3096785 w 3316112"/>
                  <a:gd name="connsiteY43" fmla="*/ 1097862 h 2746230"/>
                  <a:gd name="connsiteX44" fmla="*/ 3062918 w 3316112"/>
                  <a:gd name="connsiteY44" fmla="*/ 1165595 h 2746230"/>
                  <a:gd name="connsiteX45" fmla="*/ 3006474 w 3316112"/>
                  <a:gd name="connsiteY45" fmla="*/ 1244617 h 2746230"/>
                  <a:gd name="connsiteX46" fmla="*/ 2961318 w 3316112"/>
                  <a:gd name="connsiteY46" fmla="*/ 1346217 h 2746230"/>
                  <a:gd name="connsiteX47" fmla="*/ 2938740 w 3316112"/>
                  <a:gd name="connsiteY47" fmla="*/ 1391373 h 2746230"/>
                  <a:gd name="connsiteX48" fmla="*/ 2927451 w 3316112"/>
                  <a:gd name="connsiteY48" fmla="*/ 1620779 h 2746230"/>
                  <a:gd name="connsiteX49" fmla="*/ 2871007 w 3316112"/>
                  <a:gd name="connsiteY49" fmla="*/ 1786484 h 2746230"/>
                  <a:gd name="connsiteX50" fmla="*/ 2859718 w 3316112"/>
                  <a:gd name="connsiteY50" fmla="*/ 1842928 h 2746230"/>
                  <a:gd name="connsiteX51" fmla="*/ 2837140 w 3316112"/>
                  <a:gd name="connsiteY51" fmla="*/ 1876795 h 2746230"/>
                  <a:gd name="connsiteX52" fmla="*/ 2791985 w 3316112"/>
                  <a:gd name="connsiteY52" fmla="*/ 2034839 h 2746230"/>
                  <a:gd name="connsiteX53" fmla="*/ 2769407 w 3316112"/>
                  <a:gd name="connsiteY53" fmla="*/ 2113862 h 2746230"/>
                  <a:gd name="connsiteX54" fmla="*/ 2780696 w 3316112"/>
                  <a:gd name="connsiteY54" fmla="*/ 2147728 h 2746230"/>
                  <a:gd name="connsiteX55" fmla="*/ 2758118 w 3316112"/>
                  <a:gd name="connsiteY55" fmla="*/ 2249328 h 2746230"/>
                  <a:gd name="connsiteX56" fmla="*/ 2679096 w 3316112"/>
                  <a:gd name="connsiteY56" fmla="*/ 2497684 h 2746230"/>
                  <a:gd name="connsiteX57" fmla="*/ 2633940 w 3316112"/>
                  <a:gd name="connsiteY57" fmla="*/ 2633150 h 2746230"/>
                  <a:gd name="connsiteX58" fmla="*/ 2588785 w 3316112"/>
                  <a:gd name="connsiteY58" fmla="*/ 2678306 h 2746230"/>
                  <a:gd name="connsiteX59" fmla="*/ 2588785 w 3316112"/>
                  <a:gd name="connsiteY59" fmla="*/ 2746039 h 2746230"/>
                  <a:gd name="connsiteX60" fmla="*/ 2475896 w 3316112"/>
                  <a:gd name="connsiteY60" fmla="*/ 2655728 h 2746230"/>
                  <a:gd name="connsiteX61" fmla="*/ 2430740 w 3316112"/>
                  <a:gd name="connsiteY61" fmla="*/ 2599284 h 2746230"/>
                  <a:gd name="connsiteX62" fmla="*/ 2408162 w 3316112"/>
                  <a:gd name="connsiteY62" fmla="*/ 2565417 h 2746230"/>
                  <a:gd name="connsiteX63" fmla="*/ 2306562 w 3316112"/>
                  <a:gd name="connsiteY63" fmla="*/ 2520262 h 2746230"/>
                  <a:gd name="connsiteX64" fmla="*/ 2204962 w 3316112"/>
                  <a:gd name="connsiteY64" fmla="*/ 2452528 h 2746230"/>
                  <a:gd name="connsiteX65" fmla="*/ 2148518 w 3316112"/>
                  <a:gd name="connsiteY65" fmla="*/ 2418662 h 2746230"/>
                  <a:gd name="connsiteX66" fmla="*/ 1945318 w 3316112"/>
                  <a:gd name="connsiteY66" fmla="*/ 2396084 h 2746230"/>
                  <a:gd name="connsiteX67" fmla="*/ 1855007 w 3316112"/>
                  <a:gd name="connsiteY67" fmla="*/ 2373506 h 2746230"/>
                  <a:gd name="connsiteX68" fmla="*/ 1764696 w 3316112"/>
                  <a:gd name="connsiteY68" fmla="*/ 2339639 h 2746230"/>
                  <a:gd name="connsiteX69" fmla="*/ 1719540 w 3316112"/>
                  <a:gd name="connsiteY69" fmla="*/ 2328350 h 2746230"/>
                  <a:gd name="connsiteX70" fmla="*/ 1685674 w 3316112"/>
                  <a:gd name="connsiteY70" fmla="*/ 2305773 h 2746230"/>
                  <a:gd name="connsiteX71" fmla="*/ 1617940 w 3316112"/>
                  <a:gd name="connsiteY71" fmla="*/ 2204173 h 2746230"/>
                  <a:gd name="connsiteX72" fmla="*/ 1561495 w 3316112"/>
                  <a:gd name="connsiteY72" fmla="*/ 2091284 h 2746230"/>
                  <a:gd name="connsiteX73" fmla="*/ 1199195 w 3316112"/>
                  <a:gd name="connsiteY73" fmla="*/ 2362841 h 2746230"/>
                  <a:gd name="connsiteX74" fmla="*/ 819593 w 3316112"/>
                  <a:gd name="connsiteY74" fmla="*/ 2208045 h 2746230"/>
                  <a:gd name="connsiteX75" fmla="*/ 680309 w 3316112"/>
                  <a:gd name="connsiteY75" fmla="*/ 2161588 h 2746230"/>
                  <a:gd name="connsiteX76" fmla="*/ 431541 w 3316112"/>
                  <a:gd name="connsiteY76" fmla="*/ 2070197 h 2746230"/>
                  <a:gd name="connsiteX77" fmla="*/ 40477 w 3316112"/>
                  <a:gd name="connsiteY77" fmla="*/ 1944316 h 2746230"/>
                  <a:gd name="connsiteX78" fmla="*/ 0 w 3316112"/>
                  <a:gd name="connsiteY78" fmla="*/ 1525227 h 2746230"/>
                  <a:gd name="connsiteX0" fmla="*/ 71362 w 3316112"/>
                  <a:gd name="connsiteY0" fmla="*/ 1154306 h 2746185"/>
                  <a:gd name="connsiteX1" fmla="*/ 127807 w 3316112"/>
                  <a:gd name="connsiteY1" fmla="*/ 1131728 h 2746185"/>
                  <a:gd name="connsiteX2" fmla="*/ 383822 w 3316112"/>
                  <a:gd name="connsiteY2" fmla="*/ 1148259 h 2746185"/>
                  <a:gd name="connsiteX3" fmla="*/ 560413 w 3316112"/>
                  <a:gd name="connsiteY3" fmla="*/ 1182125 h 2746185"/>
                  <a:gd name="connsiteX4" fmla="*/ 822880 w 3316112"/>
                  <a:gd name="connsiteY4" fmla="*/ 1220023 h 2746185"/>
                  <a:gd name="connsiteX5" fmla="*/ 549345 w 3316112"/>
                  <a:gd name="connsiteY5" fmla="*/ 1698682 h 2746185"/>
                  <a:gd name="connsiteX6" fmla="*/ 877103 w 3316112"/>
                  <a:gd name="connsiteY6" fmla="*/ 1707713 h 2746185"/>
                  <a:gd name="connsiteX7" fmla="*/ 1258171 w 3316112"/>
                  <a:gd name="connsiteY7" fmla="*/ 1881206 h 2746185"/>
                  <a:gd name="connsiteX8" fmla="*/ 1724371 w 3316112"/>
                  <a:gd name="connsiteY8" fmla="*/ 1956797 h 2746185"/>
                  <a:gd name="connsiteX9" fmla="*/ 1572785 w 3316112"/>
                  <a:gd name="connsiteY9" fmla="*/ 1233328 h 2746185"/>
                  <a:gd name="connsiteX10" fmla="*/ 1505051 w 3316112"/>
                  <a:gd name="connsiteY10" fmla="*/ 1086573 h 2746185"/>
                  <a:gd name="connsiteX11" fmla="*/ 1426029 w 3316112"/>
                  <a:gd name="connsiteY11" fmla="*/ 973684 h 2746185"/>
                  <a:gd name="connsiteX12" fmla="*/ 1347007 w 3316112"/>
                  <a:gd name="connsiteY12" fmla="*/ 894662 h 2746185"/>
                  <a:gd name="connsiteX13" fmla="*/ 1290562 w 3316112"/>
                  <a:gd name="connsiteY13" fmla="*/ 826928 h 2746185"/>
                  <a:gd name="connsiteX14" fmla="*/ 1222829 w 3316112"/>
                  <a:gd name="connsiteY14" fmla="*/ 725328 h 2746185"/>
                  <a:gd name="connsiteX15" fmla="*/ 1132518 w 3316112"/>
                  <a:gd name="connsiteY15" fmla="*/ 646306 h 2746185"/>
                  <a:gd name="connsiteX16" fmla="*/ 1008340 w 3316112"/>
                  <a:gd name="connsiteY16" fmla="*/ 578573 h 2746185"/>
                  <a:gd name="connsiteX17" fmla="*/ 964394 w 3316112"/>
                  <a:gd name="connsiteY17" fmla="*/ 547528 h 2746185"/>
                  <a:gd name="connsiteX18" fmla="*/ 803528 w 3316112"/>
                  <a:gd name="connsiteY18" fmla="*/ 392306 h 2746185"/>
                  <a:gd name="connsiteX19" fmla="*/ 669674 w 3316112"/>
                  <a:gd name="connsiteY19" fmla="*/ 307639 h 2746185"/>
                  <a:gd name="connsiteX20" fmla="*/ 635807 w 3316112"/>
                  <a:gd name="connsiteY20" fmla="*/ 273773 h 2746185"/>
                  <a:gd name="connsiteX21" fmla="*/ 613229 w 3316112"/>
                  <a:gd name="connsiteY21" fmla="*/ 228617 h 2746185"/>
                  <a:gd name="connsiteX22" fmla="*/ 538239 w 3316112"/>
                  <a:gd name="connsiteY22" fmla="*/ 192331 h 2746185"/>
                  <a:gd name="connsiteX23" fmla="*/ 461232 w 3316112"/>
                  <a:gd name="connsiteY23" fmla="*/ 129839 h 2746185"/>
                  <a:gd name="connsiteX24" fmla="*/ 319718 w 3316112"/>
                  <a:gd name="connsiteY24" fmla="*/ 81862 h 2746185"/>
                  <a:gd name="connsiteX25" fmla="*/ 251985 w 3316112"/>
                  <a:gd name="connsiteY25" fmla="*/ 47995 h 2746185"/>
                  <a:gd name="connsiteX26" fmla="*/ 218118 w 3316112"/>
                  <a:gd name="connsiteY26" fmla="*/ 25417 h 2746185"/>
                  <a:gd name="connsiteX27" fmla="*/ 323347 w 3316112"/>
                  <a:gd name="connsiteY27" fmla="*/ 4855 h 2746185"/>
                  <a:gd name="connsiteX28" fmla="*/ 685397 w 3316112"/>
                  <a:gd name="connsiteY28" fmla="*/ 16145 h 2746185"/>
                  <a:gd name="connsiteX29" fmla="*/ 883357 w 3316112"/>
                  <a:gd name="connsiteY29" fmla="*/ 22998 h 2746185"/>
                  <a:gd name="connsiteX30" fmla="*/ 1603425 w 3316112"/>
                  <a:gd name="connsiteY30" fmla="*/ 27433 h 2746185"/>
                  <a:gd name="connsiteX31" fmla="*/ 1684464 w 3316112"/>
                  <a:gd name="connsiteY31" fmla="*/ 53235 h 2746185"/>
                  <a:gd name="connsiteX32" fmla="*/ 1887261 w 3316112"/>
                  <a:gd name="connsiteY32" fmla="*/ 4049 h 2746185"/>
                  <a:gd name="connsiteX33" fmla="*/ 2287614 w 3316112"/>
                  <a:gd name="connsiteY33" fmla="*/ 22191 h 2746185"/>
                  <a:gd name="connsiteX34" fmla="*/ 2758118 w 3316112"/>
                  <a:gd name="connsiteY34" fmla="*/ 18966 h 2746185"/>
                  <a:gd name="connsiteX35" fmla="*/ 2898019 w 3316112"/>
                  <a:gd name="connsiteY35" fmla="*/ 30659 h 2746185"/>
                  <a:gd name="connsiteX36" fmla="*/ 3284665 w 3316112"/>
                  <a:gd name="connsiteY36" fmla="*/ 62912 h 2746185"/>
                  <a:gd name="connsiteX37" fmla="*/ 3316112 w 3316112"/>
                  <a:gd name="connsiteY37" fmla="*/ 183058 h 2746185"/>
                  <a:gd name="connsiteX38" fmla="*/ 3285470 w 3316112"/>
                  <a:gd name="connsiteY38" fmla="*/ 368116 h 2746185"/>
                  <a:gd name="connsiteX39" fmla="*/ 3230639 w 3316112"/>
                  <a:gd name="connsiteY39" fmla="*/ 595910 h 2746185"/>
                  <a:gd name="connsiteX40" fmla="*/ 3216528 w 3316112"/>
                  <a:gd name="connsiteY40" fmla="*/ 789434 h 2746185"/>
                  <a:gd name="connsiteX41" fmla="*/ 3185080 w 3316112"/>
                  <a:gd name="connsiteY41" fmla="*/ 928528 h 2746185"/>
                  <a:gd name="connsiteX42" fmla="*/ 3134683 w 3316112"/>
                  <a:gd name="connsiteY42" fmla="*/ 1024080 h 2746185"/>
                  <a:gd name="connsiteX43" fmla="*/ 3096785 w 3316112"/>
                  <a:gd name="connsiteY43" fmla="*/ 1097862 h 2746185"/>
                  <a:gd name="connsiteX44" fmla="*/ 3062918 w 3316112"/>
                  <a:gd name="connsiteY44" fmla="*/ 1165595 h 2746185"/>
                  <a:gd name="connsiteX45" fmla="*/ 3006474 w 3316112"/>
                  <a:gd name="connsiteY45" fmla="*/ 1244617 h 2746185"/>
                  <a:gd name="connsiteX46" fmla="*/ 2961318 w 3316112"/>
                  <a:gd name="connsiteY46" fmla="*/ 1346217 h 2746185"/>
                  <a:gd name="connsiteX47" fmla="*/ 2938740 w 3316112"/>
                  <a:gd name="connsiteY47" fmla="*/ 1391373 h 2746185"/>
                  <a:gd name="connsiteX48" fmla="*/ 2927451 w 3316112"/>
                  <a:gd name="connsiteY48" fmla="*/ 1620779 h 2746185"/>
                  <a:gd name="connsiteX49" fmla="*/ 2871007 w 3316112"/>
                  <a:gd name="connsiteY49" fmla="*/ 1786484 h 2746185"/>
                  <a:gd name="connsiteX50" fmla="*/ 2859718 w 3316112"/>
                  <a:gd name="connsiteY50" fmla="*/ 1842928 h 2746185"/>
                  <a:gd name="connsiteX51" fmla="*/ 2837140 w 3316112"/>
                  <a:gd name="connsiteY51" fmla="*/ 1876795 h 2746185"/>
                  <a:gd name="connsiteX52" fmla="*/ 2791985 w 3316112"/>
                  <a:gd name="connsiteY52" fmla="*/ 2034839 h 2746185"/>
                  <a:gd name="connsiteX53" fmla="*/ 2769407 w 3316112"/>
                  <a:gd name="connsiteY53" fmla="*/ 2113862 h 2746185"/>
                  <a:gd name="connsiteX54" fmla="*/ 2780696 w 3316112"/>
                  <a:gd name="connsiteY54" fmla="*/ 2147728 h 2746185"/>
                  <a:gd name="connsiteX55" fmla="*/ 2758118 w 3316112"/>
                  <a:gd name="connsiteY55" fmla="*/ 2249328 h 2746185"/>
                  <a:gd name="connsiteX56" fmla="*/ 2679096 w 3316112"/>
                  <a:gd name="connsiteY56" fmla="*/ 2497684 h 2746185"/>
                  <a:gd name="connsiteX57" fmla="*/ 2633940 w 3316112"/>
                  <a:gd name="connsiteY57" fmla="*/ 2633150 h 2746185"/>
                  <a:gd name="connsiteX58" fmla="*/ 2588785 w 3316112"/>
                  <a:gd name="connsiteY58" fmla="*/ 2746039 h 2746185"/>
                  <a:gd name="connsiteX59" fmla="*/ 2475896 w 3316112"/>
                  <a:gd name="connsiteY59" fmla="*/ 2655728 h 2746185"/>
                  <a:gd name="connsiteX60" fmla="*/ 2430740 w 3316112"/>
                  <a:gd name="connsiteY60" fmla="*/ 2599284 h 2746185"/>
                  <a:gd name="connsiteX61" fmla="*/ 2408162 w 3316112"/>
                  <a:gd name="connsiteY61" fmla="*/ 2565417 h 2746185"/>
                  <a:gd name="connsiteX62" fmla="*/ 2306562 w 3316112"/>
                  <a:gd name="connsiteY62" fmla="*/ 2520262 h 2746185"/>
                  <a:gd name="connsiteX63" fmla="*/ 2204962 w 3316112"/>
                  <a:gd name="connsiteY63" fmla="*/ 2452528 h 2746185"/>
                  <a:gd name="connsiteX64" fmla="*/ 2148518 w 3316112"/>
                  <a:gd name="connsiteY64" fmla="*/ 2418662 h 2746185"/>
                  <a:gd name="connsiteX65" fmla="*/ 1945318 w 3316112"/>
                  <a:gd name="connsiteY65" fmla="*/ 2396084 h 2746185"/>
                  <a:gd name="connsiteX66" fmla="*/ 1855007 w 3316112"/>
                  <a:gd name="connsiteY66" fmla="*/ 2373506 h 2746185"/>
                  <a:gd name="connsiteX67" fmla="*/ 1764696 w 3316112"/>
                  <a:gd name="connsiteY67" fmla="*/ 2339639 h 2746185"/>
                  <a:gd name="connsiteX68" fmla="*/ 1719540 w 3316112"/>
                  <a:gd name="connsiteY68" fmla="*/ 2328350 h 2746185"/>
                  <a:gd name="connsiteX69" fmla="*/ 1685674 w 3316112"/>
                  <a:gd name="connsiteY69" fmla="*/ 2305773 h 2746185"/>
                  <a:gd name="connsiteX70" fmla="*/ 1617940 w 3316112"/>
                  <a:gd name="connsiteY70" fmla="*/ 2204173 h 2746185"/>
                  <a:gd name="connsiteX71" fmla="*/ 1561495 w 3316112"/>
                  <a:gd name="connsiteY71" fmla="*/ 2091284 h 2746185"/>
                  <a:gd name="connsiteX72" fmla="*/ 1199195 w 3316112"/>
                  <a:gd name="connsiteY72" fmla="*/ 2362841 h 2746185"/>
                  <a:gd name="connsiteX73" fmla="*/ 819593 w 3316112"/>
                  <a:gd name="connsiteY73" fmla="*/ 2208045 h 2746185"/>
                  <a:gd name="connsiteX74" fmla="*/ 680309 w 3316112"/>
                  <a:gd name="connsiteY74" fmla="*/ 2161588 h 2746185"/>
                  <a:gd name="connsiteX75" fmla="*/ 431541 w 3316112"/>
                  <a:gd name="connsiteY75" fmla="*/ 2070197 h 2746185"/>
                  <a:gd name="connsiteX76" fmla="*/ 40477 w 3316112"/>
                  <a:gd name="connsiteY76" fmla="*/ 1944316 h 2746185"/>
                  <a:gd name="connsiteX77" fmla="*/ 0 w 3316112"/>
                  <a:gd name="connsiteY77" fmla="*/ 1525227 h 2746185"/>
                  <a:gd name="connsiteX0" fmla="*/ 71362 w 3316112"/>
                  <a:gd name="connsiteY0" fmla="*/ 1154306 h 2658327"/>
                  <a:gd name="connsiteX1" fmla="*/ 127807 w 3316112"/>
                  <a:gd name="connsiteY1" fmla="*/ 1131728 h 2658327"/>
                  <a:gd name="connsiteX2" fmla="*/ 383822 w 3316112"/>
                  <a:gd name="connsiteY2" fmla="*/ 1148259 h 2658327"/>
                  <a:gd name="connsiteX3" fmla="*/ 560413 w 3316112"/>
                  <a:gd name="connsiteY3" fmla="*/ 1182125 h 2658327"/>
                  <a:gd name="connsiteX4" fmla="*/ 822880 w 3316112"/>
                  <a:gd name="connsiteY4" fmla="*/ 1220023 h 2658327"/>
                  <a:gd name="connsiteX5" fmla="*/ 549345 w 3316112"/>
                  <a:gd name="connsiteY5" fmla="*/ 1698682 h 2658327"/>
                  <a:gd name="connsiteX6" fmla="*/ 877103 w 3316112"/>
                  <a:gd name="connsiteY6" fmla="*/ 1707713 h 2658327"/>
                  <a:gd name="connsiteX7" fmla="*/ 1258171 w 3316112"/>
                  <a:gd name="connsiteY7" fmla="*/ 1881206 h 2658327"/>
                  <a:gd name="connsiteX8" fmla="*/ 1724371 w 3316112"/>
                  <a:gd name="connsiteY8" fmla="*/ 1956797 h 2658327"/>
                  <a:gd name="connsiteX9" fmla="*/ 1572785 w 3316112"/>
                  <a:gd name="connsiteY9" fmla="*/ 1233328 h 2658327"/>
                  <a:gd name="connsiteX10" fmla="*/ 1505051 w 3316112"/>
                  <a:gd name="connsiteY10" fmla="*/ 1086573 h 2658327"/>
                  <a:gd name="connsiteX11" fmla="*/ 1426029 w 3316112"/>
                  <a:gd name="connsiteY11" fmla="*/ 973684 h 2658327"/>
                  <a:gd name="connsiteX12" fmla="*/ 1347007 w 3316112"/>
                  <a:gd name="connsiteY12" fmla="*/ 894662 h 2658327"/>
                  <a:gd name="connsiteX13" fmla="*/ 1290562 w 3316112"/>
                  <a:gd name="connsiteY13" fmla="*/ 826928 h 2658327"/>
                  <a:gd name="connsiteX14" fmla="*/ 1222829 w 3316112"/>
                  <a:gd name="connsiteY14" fmla="*/ 725328 h 2658327"/>
                  <a:gd name="connsiteX15" fmla="*/ 1132518 w 3316112"/>
                  <a:gd name="connsiteY15" fmla="*/ 646306 h 2658327"/>
                  <a:gd name="connsiteX16" fmla="*/ 1008340 w 3316112"/>
                  <a:gd name="connsiteY16" fmla="*/ 578573 h 2658327"/>
                  <a:gd name="connsiteX17" fmla="*/ 964394 w 3316112"/>
                  <a:gd name="connsiteY17" fmla="*/ 547528 h 2658327"/>
                  <a:gd name="connsiteX18" fmla="*/ 803528 w 3316112"/>
                  <a:gd name="connsiteY18" fmla="*/ 392306 h 2658327"/>
                  <a:gd name="connsiteX19" fmla="*/ 669674 w 3316112"/>
                  <a:gd name="connsiteY19" fmla="*/ 307639 h 2658327"/>
                  <a:gd name="connsiteX20" fmla="*/ 635807 w 3316112"/>
                  <a:gd name="connsiteY20" fmla="*/ 273773 h 2658327"/>
                  <a:gd name="connsiteX21" fmla="*/ 613229 w 3316112"/>
                  <a:gd name="connsiteY21" fmla="*/ 228617 h 2658327"/>
                  <a:gd name="connsiteX22" fmla="*/ 538239 w 3316112"/>
                  <a:gd name="connsiteY22" fmla="*/ 192331 h 2658327"/>
                  <a:gd name="connsiteX23" fmla="*/ 461232 w 3316112"/>
                  <a:gd name="connsiteY23" fmla="*/ 129839 h 2658327"/>
                  <a:gd name="connsiteX24" fmla="*/ 319718 w 3316112"/>
                  <a:gd name="connsiteY24" fmla="*/ 81862 h 2658327"/>
                  <a:gd name="connsiteX25" fmla="*/ 251985 w 3316112"/>
                  <a:gd name="connsiteY25" fmla="*/ 47995 h 2658327"/>
                  <a:gd name="connsiteX26" fmla="*/ 218118 w 3316112"/>
                  <a:gd name="connsiteY26" fmla="*/ 25417 h 2658327"/>
                  <a:gd name="connsiteX27" fmla="*/ 323347 w 3316112"/>
                  <a:gd name="connsiteY27" fmla="*/ 4855 h 2658327"/>
                  <a:gd name="connsiteX28" fmla="*/ 685397 w 3316112"/>
                  <a:gd name="connsiteY28" fmla="*/ 16145 h 2658327"/>
                  <a:gd name="connsiteX29" fmla="*/ 883357 w 3316112"/>
                  <a:gd name="connsiteY29" fmla="*/ 22998 h 2658327"/>
                  <a:gd name="connsiteX30" fmla="*/ 1603425 w 3316112"/>
                  <a:gd name="connsiteY30" fmla="*/ 27433 h 2658327"/>
                  <a:gd name="connsiteX31" fmla="*/ 1684464 w 3316112"/>
                  <a:gd name="connsiteY31" fmla="*/ 53235 h 2658327"/>
                  <a:gd name="connsiteX32" fmla="*/ 1887261 w 3316112"/>
                  <a:gd name="connsiteY32" fmla="*/ 4049 h 2658327"/>
                  <a:gd name="connsiteX33" fmla="*/ 2287614 w 3316112"/>
                  <a:gd name="connsiteY33" fmla="*/ 22191 h 2658327"/>
                  <a:gd name="connsiteX34" fmla="*/ 2758118 w 3316112"/>
                  <a:gd name="connsiteY34" fmla="*/ 18966 h 2658327"/>
                  <a:gd name="connsiteX35" fmla="*/ 2898019 w 3316112"/>
                  <a:gd name="connsiteY35" fmla="*/ 30659 h 2658327"/>
                  <a:gd name="connsiteX36" fmla="*/ 3284665 w 3316112"/>
                  <a:gd name="connsiteY36" fmla="*/ 62912 h 2658327"/>
                  <a:gd name="connsiteX37" fmla="*/ 3316112 w 3316112"/>
                  <a:gd name="connsiteY37" fmla="*/ 183058 h 2658327"/>
                  <a:gd name="connsiteX38" fmla="*/ 3285470 w 3316112"/>
                  <a:gd name="connsiteY38" fmla="*/ 368116 h 2658327"/>
                  <a:gd name="connsiteX39" fmla="*/ 3230639 w 3316112"/>
                  <a:gd name="connsiteY39" fmla="*/ 595910 h 2658327"/>
                  <a:gd name="connsiteX40" fmla="*/ 3216528 w 3316112"/>
                  <a:gd name="connsiteY40" fmla="*/ 789434 h 2658327"/>
                  <a:gd name="connsiteX41" fmla="*/ 3185080 w 3316112"/>
                  <a:gd name="connsiteY41" fmla="*/ 928528 h 2658327"/>
                  <a:gd name="connsiteX42" fmla="*/ 3134683 w 3316112"/>
                  <a:gd name="connsiteY42" fmla="*/ 1024080 h 2658327"/>
                  <a:gd name="connsiteX43" fmla="*/ 3096785 w 3316112"/>
                  <a:gd name="connsiteY43" fmla="*/ 1097862 h 2658327"/>
                  <a:gd name="connsiteX44" fmla="*/ 3062918 w 3316112"/>
                  <a:gd name="connsiteY44" fmla="*/ 1165595 h 2658327"/>
                  <a:gd name="connsiteX45" fmla="*/ 3006474 w 3316112"/>
                  <a:gd name="connsiteY45" fmla="*/ 1244617 h 2658327"/>
                  <a:gd name="connsiteX46" fmla="*/ 2961318 w 3316112"/>
                  <a:gd name="connsiteY46" fmla="*/ 1346217 h 2658327"/>
                  <a:gd name="connsiteX47" fmla="*/ 2938740 w 3316112"/>
                  <a:gd name="connsiteY47" fmla="*/ 1391373 h 2658327"/>
                  <a:gd name="connsiteX48" fmla="*/ 2927451 w 3316112"/>
                  <a:gd name="connsiteY48" fmla="*/ 1620779 h 2658327"/>
                  <a:gd name="connsiteX49" fmla="*/ 2871007 w 3316112"/>
                  <a:gd name="connsiteY49" fmla="*/ 1786484 h 2658327"/>
                  <a:gd name="connsiteX50" fmla="*/ 2859718 w 3316112"/>
                  <a:gd name="connsiteY50" fmla="*/ 1842928 h 2658327"/>
                  <a:gd name="connsiteX51" fmla="*/ 2837140 w 3316112"/>
                  <a:gd name="connsiteY51" fmla="*/ 1876795 h 2658327"/>
                  <a:gd name="connsiteX52" fmla="*/ 2791985 w 3316112"/>
                  <a:gd name="connsiteY52" fmla="*/ 2034839 h 2658327"/>
                  <a:gd name="connsiteX53" fmla="*/ 2769407 w 3316112"/>
                  <a:gd name="connsiteY53" fmla="*/ 2113862 h 2658327"/>
                  <a:gd name="connsiteX54" fmla="*/ 2780696 w 3316112"/>
                  <a:gd name="connsiteY54" fmla="*/ 2147728 h 2658327"/>
                  <a:gd name="connsiteX55" fmla="*/ 2758118 w 3316112"/>
                  <a:gd name="connsiteY55" fmla="*/ 2249328 h 2658327"/>
                  <a:gd name="connsiteX56" fmla="*/ 2679096 w 3316112"/>
                  <a:gd name="connsiteY56" fmla="*/ 2497684 h 2658327"/>
                  <a:gd name="connsiteX57" fmla="*/ 2633940 w 3316112"/>
                  <a:gd name="connsiteY57" fmla="*/ 2633150 h 2658327"/>
                  <a:gd name="connsiteX58" fmla="*/ 2475896 w 3316112"/>
                  <a:gd name="connsiteY58" fmla="*/ 2655728 h 2658327"/>
                  <a:gd name="connsiteX59" fmla="*/ 2430740 w 3316112"/>
                  <a:gd name="connsiteY59" fmla="*/ 2599284 h 2658327"/>
                  <a:gd name="connsiteX60" fmla="*/ 2408162 w 3316112"/>
                  <a:gd name="connsiteY60" fmla="*/ 2565417 h 2658327"/>
                  <a:gd name="connsiteX61" fmla="*/ 2306562 w 3316112"/>
                  <a:gd name="connsiteY61" fmla="*/ 2520262 h 2658327"/>
                  <a:gd name="connsiteX62" fmla="*/ 2204962 w 3316112"/>
                  <a:gd name="connsiteY62" fmla="*/ 2452528 h 2658327"/>
                  <a:gd name="connsiteX63" fmla="*/ 2148518 w 3316112"/>
                  <a:gd name="connsiteY63" fmla="*/ 2418662 h 2658327"/>
                  <a:gd name="connsiteX64" fmla="*/ 1945318 w 3316112"/>
                  <a:gd name="connsiteY64" fmla="*/ 2396084 h 2658327"/>
                  <a:gd name="connsiteX65" fmla="*/ 1855007 w 3316112"/>
                  <a:gd name="connsiteY65" fmla="*/ 2373506 h 2658327"/>
                  <a:gd name="connsiteX66" fmla="*/ 1764696 w 3316112"/>
                  <a:gd name="connsiteY66" fmla="*/ 2339639 h 2658327"/>
                  <a:gd name="connsiteX67" fmla="*/ 1719540 w 3316112"/>
                  <a:gd name="connsiteY67" fmla="*/ 2328350 h 2658327"/>
                  <a:gd name="connsiteX68" fmla="*/ 1685674 w 3316112"/>
                  <a:gd name="connsiteY68" fmla="*/ 2305773 h 2658327"/>
                  <a:gd name="connsiteX69" fmla="*/ 1617940 w 3316112"/>
                  <a:gd name="connsiteY69" fmla="*/ 2204173 h 2658327"/>
                  <a:gd name="connsiteX70" fmla="*/ 1561495 w 3316112"/>
                  <a:gd name="connsiteY70" fmla="*/ 2091284 h 2658327"/>
                  <a:gd name="connsiteX71" fmla="*/ 1199195 w 3316112"/>
                  <a:gd name="connsiteY71" fmla="*/ 2362841 h 2658327"/>
                  <a:gd name="connsiteX72" fmla="*/ 819593 w 3316112"/>
                  <a:gd name="connsiteY72" fmla="*/ 2208045 h 2658327"/>
                  <a:gd name="connsiteX73" fmla="*/ 680309 w 3316112"/>
                  <a:gd name="connsiteY73" fmla="*/ 2161588 h 2658327"/>
                  <a:gd name="connsiteX74" fmla="*/ 431541 w 3316112"/>
                  <a:gd name="connsiteY74" fmla="*/ 2070197 h 2658327"/>
                  <a:gd name="connsiteX75" fmla="*/ 40477 w 3316112"/>
                  <a:gd name="connsiteY75" fmla="*/ 1944316 h 2658327"/>
                  <a:gd name="connsiteX76" fmla="*/ 0 w 3316112"/>
                  <a:gd name="connsiteY76" fmla="*/ 1525227 h 2658327"/>
                  <a:gd name="connsiteX0" fmla="*/ 71362 w 3316112"/>
                  <a:gd name="connsiteY0" fmla="*/ 1154306 h 2637308"/>
                  <a:gd name="connsiteX1" fmla="*/ 127807 w 3316112"/>
                  <a:gd name="connsiteY1" fmla="*/ 1131728 h 2637308"/>
                  <a:gd name="connsiteX2" fmla="*/ 383822 w 3316112"/>
                  <a:gd name="connsiteY2" fmla="*/ 1148259 h 2637308"/>
                  <a:gd name="connsiteX3" fmla="*/ 560413 w 3316112"/>
                  <a:gd name="connsiteY3" fmla="*/ 1182125 h 2637308"/>
                  <a:gd name="connsiteX4" fmla="*/ 822880 w 3316112"/>
                  <a:gd name="connsiteY4" fmla="*/ 1220023 h 2637308"/>
                  <a:gd name="connsiteX5" fmla="*/ 549345 w 3316112"/>
                  <a:gd name="connsiteY5" fmla="*/ 1698682 h 2637308"/>
                  <a:gd name="connsiteX6" fmla="*/ 877103 w 3316112"/>
                  <a:gd name="connsiteY6" fmla="*/ 1707713 h 2637308"/>
                  <a:gd name="connsiteX7" fmla="*/ 1258171 w 3316112"/>
                  <a:gd name="connsiteY7" fmla="*/ 1881206 h 2637308"/>
                  <a:gd name="connsiteX8" fmla="*/ 1724371 w 3316112"/>
                  <a:gd name="connsiteY8" fmla="*/ 1956797 h 2637308"/>
                  <a:gd name="connsiteX9" fmla="*/ 1572785 w 3316112"/>
                  <a:gd name="connsiteY9" fmla="*/ 1233328 h 2637308"/>
                  <a:gd name="connsiteX10" fmla="*/ 1505051 w 3316112"/>
                  <a:gd name="connsiteY10" fmla="*/ 1086573 h 2637308"/>
                  <a:gd name="connsiteX11" fmla="*/ 1426029 w 3316112"/>
                  <a:gd name="connsiteY11" fmla="*/ 973684 h 2637308"/>
                  <a:gd name="connsiteX12" fmla="*/ 1347007 w 3316112"/>
                  <a:gd name="connsiteY12" fmla="*/ 894662 h 2637308"/>
                  <a:gd name="connsiteX13" fmla="*/ 1290562 w 3316112"/>
                  <a:gd name="connsiteY13" fmla="*/ 826928 h 2637308"/>
                  <a:gd name="connsiteX14" fmla="*/ 1222829 w 3316112"/>
                  <a:gd name="connsiteY14" fmla="*/ 725328 h 2637308"/>
                  <a:gd name="connsiteX15" fmla="*/ 1132518 w 3316112"/>
                  <a:gd name="connsiteY15" fmla="*/ 646306 h 2637308"/>
                  <a:gd name="connsiteX16" fmla="*/ 1008340 w 3316112"/>
                  <a:gd name="connsiteY16" fmla="*/ 578573 h 2637308"/>
                  <a:gd name="connsiteX17" fmla="*/ 964394 w 3316112"/>
                  <a:gd name="connsiteY17" fmla="*/ 547528 h 2637308"/>
                  <a:gd name="connsiteX18" fmla="*/ 803528 w 3316112"/>
                  <a:gd name="connsiteY18" fmla="*/ 392306 h 2637308"/>
                  <a:gd name="connsiteX19" fmla="*/ 669674 w 3316112"/>
                  <a:gd name="connsiteY19" fmla="*/ 307639 h 2637308"/>
                  <a:gd name="connsiteX20" fmla="*/ 635807 w 3316112"/>
                  <a:gd name="connsiteY20" fmla="*/ 273773 h 2637308"/>
                  <a:gd name="connsiteX21" fmla="*/ 613229 w 3316112"/>
                  <a:gd name="connsiteY21" fmla="*/ 228617 h 2637308"/>
                  <a:gd name="connsiteX22" fmla="*/ 538239 w 3316112"/>
                  <a:gd name="connsiteY22" fmla="*/ 192331 h 2637308"/>
                  <a:gd name="connsiteX23" fmla="*/ 461232 w 3316112"/>
                  <a:gd name="connsiteY23" fmla="*/ 129839 h 2637308"/>
                  <a:gd name="connsiteX24" fmla="*/ 319718 w 3316112"/>
                  <a:gd name="connsiteY24" fmla="*/ 81862 h 2637308"/>
                  <a:gd name="connsiteX25" fmla="*/ 251985 w 3316112"/>
                  <a:gd name="connsiteY25" fmla="*/ 47995 h 2637308"/>
                  <a:gd name="connsiteX26" fmla="*/ 218118 w 3316112"/>
                  <a:gd name="connsiteY26" fmla="*/ 25417 h 2637308"/>
                  <a:gd name="connsiteX27" fmla="*/ 323347 w 3316112"/>
                  <a:gd name="connsiteY27" fmla="*/ 4855 h 2637308"/>
                  <a:gd name="connsiteX28" fmla="*/ 685397 w 3316112"/>
                  <a:gd name="connsiteY28" fmla="*/ 16145 h 2637308"/>
                  <a:gd name="connsiteX29" fmla="*/ 883357 w 3316112"/>
                  <a:gd name="connsiteY29" fmla="*/ 22998 h 2637308"/>
                  <a:gd name="connsiteX30" fmla="*/ 1603425 w 3316112"/>
                  <a:gd name="connsiteY30" fmla="*/ 27433 h 2637308"/>
                  <a:gd name="connsiteX31" fmla="*/ 1684464 w 3316112"/>
                  <a:gd name="connsiteY31" fmla="*/ 53235 h 2637308"/>
                  <a:gd name="connsiteX32" fmla="*/ 1887261 w 3316112"/>
                  <a:gd name="connsiteY32" fmla="*/ 4049 h 2637308"/>
                  <a:gd name="connsiteX33" fmla="*/ 2287614 w 3316112"/>
                  <a:gd name="connsiteY33" fmla="*/ 22191 h 2637308"/>
                  <a:gd name="connsiteX34" fmla="*/ 2758118 w 3316112"/>
                  <a:gd name="connsiteY34" fmla="*/ 18966 h 2637308"/>
                  <a:gd name="connsiteX35" fmla="*/ 2898019 w 3316112"/>
                  <a:gd name="connsiteY35" fmla="*/ 30659 h 2637308"/>
                  <a:gd name="connsiteX36" fmla="*/ 3284665 w 3316112"/>
                  <a:gd name="connsiteY36" fmla="*/ 62912 h 2637308"/>
                  <a:gd name="connsiteX37" fmla="*/ 3316112 w 3316112"/>
                  <a:gd name="connsiteY37" fmla="*/ 183058 h 2637308"/>
                  <a:gd name="connsiteX38" fmla="*/ 3285470 w 3316112"/>
                  <a:gd name="connsiteY38" fmla="*/ 368116 h 2637308"/>
                  <a:gd name="connsiteX39" fmla="*/ 3230639 w 3316112"/>
                  <a:gd name="connsiteY39" fmla="*/ 595910 h 2637308"/>
                  <a:gd name="connsiteX40" fmla="*/ 3216528 w 3316112"/>
                  <a:gd name="connsiteY40" fmla="*/ 789434 h 2637308"/>
                  <a:gd name="connsiteX41" fmla="*/ 3185080 w 3316112"/>
                  <a:gd name="connsiteY41" fmla="*/ 928528 h 2637308"/>
                  <a:gd name="connsiteX42" fmla="*/ 3134683 w 3316112"/>
                  <a:gd name="connsiteY42" fmla="*/ 1024080 h 2637308"/>
                  <a:gd name="connsiteX43" fmla="*/ 3096785 w 3316112"/>
                  <a:gd name="connsiteY43" fmla="*/ 1097862 h 2637308"/>
                  <a:gd name="connsiteX44" fmla="*/ 3062918 w 3316112"/>
                  <a:gd name="connsiteY44" fmla="*/ 1165595 h 2637308"/>
                  <a:gd name="connsiteX45" fmla="*/ 3006474 w 3316112"/>
                  <a:gd name="connsiteY45" fmla="*/ 1244617 h 2637308"/>
                  <a:gd name="connsiteX46" fmla="*/ 2961318 w 3316112"/>
                  <a:gd name="connsiteY46" fmla="*/ 1346217 h 2637308"/>
                  <a:gd name="connsiteX47" fmla="*/ 2938740 w 3316112"/>
                  <a:gd name="connsiteY47" fmla="*/ 1391373 h 2637308"/>
                  <a:gd name="connsiteX48" fmla="*/ 2927451 w 3316112"/>
                  <a:gd name="connsiteY48" fmla="*/ 1620779 h 2637308"/>
                  <a:gd name="connsiteX49" fmla="*/ 2871007 w 3316112"/>
                  <a:gd name="connsiteY49" fmla="*/ 1786484 h 2637308"/>
                  <a:gd name="connsiteX50" fmla="*/ 2859718 w 3316112"/>
                  <a:gd name="connsiteY50" fmla="*/ 1842928 h 2637308"/>
                  <a:gd name="connsiteX51" fmla="*/ 2837140 w 3316112"/>
                  <a:gd name="connsiteY51" fmla="*/ 1876795 h 2637308"/>
                  <a:gd name="connsiteX52" fmla="*/ 2791985 w 3316112"/>
                  <a:gd name="connsiteY52" fmla="*/ 2034839 h 2637308"/>
                  <a:gd name="connsiteX53" fmla="*/ 2769407 w 3316112"/>
                  <a:gd name="connsiteY53" fmla="*/ 2113862 h 2637308"/>
                  <a:gd name="connsiteX54" fmla="*/ 2780696 w 3316112"/>
                  <a:gd name="connsiteY54" fmla="*/ 2147728 h 2637308"/>
                  <a:gd name="connsiteX55" fmla="*/ 2758118 w 3316112"/>
                  <a:gd name="connsiteY55" fmla="*/ 2249328 h 2637308"/>
                  <a:gd name="connsiteX56" fmla="*/ 2679096 w 3316112"/>
                  <a:gd name="connsiteY56" fmla="*/ 2497684 h 2637308"/>
                  <a:gd name="connsiteX57" fmla="*/ 2633940 w 3316112"/>
                  <a:gd name="connsiteY57" fmla="*/ 2633150 h 2637308"/>
                  <a:gd name="connsiteX58" fmla="*/ 2430740 w 3316112"/>
                  <a:gd name="connsiteY58" fmla="*/ 2599284 h 2637308"/>
                  <a:gd name="connsiteX59" fmla="*/ 2408162 w 3316112"/>
                  <a:gd name="connsiteY59" fmla="*/ 2565417 h 2637308"/>
                  <a:gd name="connsiteX60" fmla="*/ 2306562 w 3316112"/>
                  <a:gd name="connsiteY60" fmla="*/ 2520262 h 2637308"/>
                  <a:gd name="connsiteX61" fmla="*/ 2204962 w 3316112"/>
                  <a:gd name="connsiteY61" fmla="*/ 2452528 h 2637308"/>
                  <a:gd name="connsiteX62" fmla="*/ 2148518 w 3316112"/>
                  <a:gd name="connsiteY62" fmla="*/ 2418662 h 2637308"/>
                  <a:gd name="connsiteX63" fmla="*/ 1945318 w 3316112"/>
                  <a:gd name="connsiteY63" fmla="*/ 2396084 h 2637308"/>
                  <a:gd name="connsiteX64" fmla="*/ 1855007 w 3316112"/>
                  <a:gd name="connsiteY64" fmla="*/ 2373506 h 2637308"/>
                  <a:gd name="connsiteX65" fmla="*/ 1764696 w 3316112"/>
                  <a:gd name="connsiteY65" fmla="*/ 2339639 h 2637308"/>
                  <a:gd name="connsiteX66" fmla="*/ 1719540 w 3316112"/>
                  <a:gd name="connsiteY66" fmla="*/ 2328350 h 2637308"/>
                  <a:gd name="connsiteX67" fmla="*/ 1685674 w 3316112"/>
                  <a:gd name="connsiteY67" fmla="*/ 2305773 h 2637308"/>
                  <a:gd name="connsiteX68" fmla="*/ 1617940 w 3316112"/>
                  <a:gd name="connsiteY68" fmla="*/ 2204173 h 2637308"/>
                  <a:gd name="connsiteX69" fmla="*/ 1561495 w 3316112"/>
                  <a:gd name="connsiteY69" fmla="*/ 2091284 h 2637308"/>
                  <a:gd name="connsiteX70" fmla="*/ 1199195 w 3316112"/>
                  <a:gd name="connsiteY70" fmla="*/ 2362841 h 2637308"/>
                  <a:gd name="connsiteX71" fmla="*/ 819593 w 3316112"/>
                  <a:gd name="connsiteY71" fmla="*/ 2208045 h 2637308"/>
                  <a:gd name="connsiteX72" fmla="*/ 680309 w 3316112"/>
                  <a:gd name="connsiteY72" fmla="*/ 2161588 h 2637308"/>
                  <a:gd name="connsiteX73" fmla="*/ 431541 w 3316112"/>
                  <a:gd name="connsiteY73" fmla="*/ 2070197 h 2637308"/>
                  <a:gd name="connsiteX74" fmla="*/ 40477 w 3316112"/>
                  <a:gd name="connsiteY74" fmla="*/ 1944316 h 2637308"/>
                  <a:gd name="connsiteX75" fmla="*/ 0 w 3316112"/>
                  <a:gd name="connsiteY75" fmla="*/ 1525227 h 2637308"/>
                  <a:gd name="connsiteX0" fmla="*/ 71362 w 3316112"/>
                  <a:gd name="connsiteY0" fmla="*/ 1154306 h 2601407"/>
                  <a:gd name="connsiteX1" fmla="*/ 127807 w 3316112"/>
                  <a:gd name="connsiteY1" fmla="*/ 1131728 h 2601407"/>
                  <a:gd name="connsiteX2" fmla="*/ 383822 w 3316112"/>
                  <a:gd name="connsiteY2" fmla="*/ 1148259 h 2601407"/>
                  <a:gd name="connsiteX3" fmla="*/ 560413 w 3316112"/>
                  <a:gd name="connsiteY3" fmla="*/ 1182125 h 2601407"/>
                  <a:gd name="connsiteX4" fmla="*/ 822880 w 3316112"/>
                  <a:gd name="connsiteY4" fmla="*/ 1220023 h 2601407"/>
                  <a:gd name="connsiteX5" fmla="*/ 549345 w 3316112"/>
                  <a:gd name="connsiteY5" fmla="*/ 1698682 h 2601407"/>
                  <a:gd name="connsiteX6" fmla="*/ 877103 w 3316112"/>
                  <a:gd name="connsiteY6" fmla="*/ 1707713 h 2601407"/>
                  <a:gd name="connsiteX7" fmla="*/ 1258171 w 3316112"/>
                  <a:gd name="connsiteY7" fmla="*/ 1881206 h 2601407"/>
                  <a:gd name="connsiteX8" fmla="*/ 1724371 w 3316112"/>
                  <a:gd name="connsiteY8" fmla="*/ 1956797 h 2601407"/>
                  <a:gd name="connsiteX9" fmla="*/ 1572785 w 3316112"/>
                  <a:gd name="connsiteY9" fmla="*/ 1233328 h 2601407"/>
                  <a:gd name="connsiteX10" fmla="*/ 1505051 w 3316112"/>
                  <a:gd name="connsiteY10" fmla="*/ 1086573 h 2601407"/>
                  <a:gd name="connsiteX11" fmla="*/ 1426029 w 3316112"/>
                  <a:gd name="connsiteY11" fmla="*/ 973684 h 2601407"/>
                  <a:gd name="connsiteX12" fmla="*/ 1347007 w 3316112"/>
                  <a:gd name="connsiteY12" fmla="*/ 894662 h 2601407"/>
                  <a:gd name="connsiteX13" fmla="*/ 1290562 w 3316112"/>
                  <a:gd name="connsiteY13" fmla="*/ 826928 h 2601407"/>
                  <a:gd name="connsiteX14" fmla="*/ 1222829 w 3316112"/>
                  <a:gd name="connsiteY14" fmla="*/ 725328 h 2601407"/>
                  <a:gd name="connsiteX15" fmla="*/ 1132518 w 3316112"/>
                  <a:gd name="connsiteY15" fmla="*/ 646306 h 2601407"/>
                  <a:gd name="connsiteX16" fmla="*/ 1008340 w 3316112"/>
                  <a:gd name="connsiteY16" fmla="*/ 578573 h 2601407"/>
                  <a:gd name="connsiteX17" fmla="*/ 964394 w 3316112"/>
                  <a:gd name="connsiteY17" fmla="*/ 547528 h 2601407"/>
                  <a:gd name="connsiteX18" fmla="*/ 803528 w 3316112"/>
                  <a:gd name="connsiteY18" fmla="*/ 392306 h 2601407"/>
                  <a:gd name="connsiteX19" fmla="*/ 669674 w 3316112"/>
                  <a:gd name="connsiteY19" fmla="*/ 307639 h 2601407"/>
                  <a:gd name="connsiteX20" fmla="*/ 635807 w 3316112"/>
                  <a:gd name="connsiteY20" fmla="*/ 273773 h 2601407"/>
                  <a:gd name="connsiteX21" fmla="*/ 613229 w 3316112"/>
                  <a:gd name="connsiteY21" fmla="*/ 228617 h 2601407"/>
                  <a:gd name="connsiteX22" fmla="*/ 538239 w 3316112"/>
                  <a:gd name="connsiteY22" fmla="*/ 192331 h 2601407"/>
                  <a:gd name="connsiteX23" fmla="*/ 461232 w 3316112"/>
                  <a:gd name="connsiteY23" fmla="*/ 129839 h 2601407"/>
                  <a:gd name="connsiteX24" fmla="*/ 319718 w 3316112"/>
                  <a:gd name="connsiteY24" fmla="*/ 81862 h 2601407"/>
                  <a:gd name="connsiteX25" fmla="*/ 251985 w 3316112"/>
                  <a:gd name="connsiteY25" fmla="*/ 47995 h 2601407"/>
                  <a:gd name="connsiteX26" fmla="*/ 218118 w 3316112"/>
                  <a:gd name="connsiteY26" fmla="*/ 25417 h 2601407"/>
                  <a:gd name="connsiteX27" fmla="*/ 323347 w 3316112"/>
                  <a:gd name="connsiteY27" fmla="*/ 4855 h 2601407"/>
                  <a:gd name="connsiteX28" fmla="*/ 685397 w 3316112"/>
                  <a:gd name="connsiteY28" fmla="*/ 16145 h 2601407"/>
                  <a:gd name="connsiteX29" fmla="*/ 883357 w 3316112"/>
                  <a:gd name="connsiteY29" fmla="*/ 22998 h 2601407"/>
                  <a:gd name="connsiteX30" fmla="*/ 1603425 w 3316112"/>
                  <a:gd name="connsiteY30" fmla="*/ 27433 h 2601407"/>
                  <a:gd name="connsiteX31" fmla="*/ 1684464 w 3316112"/>
                  <a:gd name="connsiteY31" fmla="*/ 53235 h 2601407"/>
                  <a:gd name="connsiteX32" fmla="*/ 1887261 w 3316112"/>
                  <a:gd name="connsiteY32" fmla="*/ 4049 h 2601407"/>
                  <a:gd name="connsiteX33" fmla="*/ 2287614 w 3316112"/>
                  <a:gd name="connsiteY33" fmla="*/ 22191 h 2601407"/>
                  <a:gd name="connsiteX34" fmla="*/ 2758118 w 3316112"/>
                  <a:gd name="connsiteY34" fmla="*/ 18966 h 2601407"/>
                  <a:gd name="connsiteX35" fmla="*/ 2898019 w 3316112"/>
                  <a:gd name="connsiteY35" fmla="*/ 30659 h 2601407"/>
                  <a:gd name="connsiteX36" fmla="*/ 3284665 w 3316112"/>
                  <a:gd name="connsiteY36" fmla="*/ 62912 h 2601407"/>
                  <a:gd name="connsiteX37" fmla="*/ 3316112 w 3316112"/>
                  <a:gd name="connsiteY37" fmla="*/ 183058 h 2601407"/>
                  <a:gd name="connsiteX38" fmla="*/ 3285470 w 3316112"/>
                  <a:gd name="connsiteY38" fmla="*/ 368116 h 2601407"/>
                  <a:gd name="connsiteX39" fmla="*/ 3230639 w 3316112"/>
                  <a:gd name="connsiteY39" fmla="*/ 595910 h 2601407"/>
                  <a:gd name="connsiteX40" fmla="*/ 3216528 w 3316112"/>
                  <a:gd name="connsiteY40" fmla="*/ 789434 h 2601407"/>
                  <a:gd name="connsiteX41" fmla="*/ 3185080 w 3316112"/>
                  <a:gd name="connsiteY41" fmla="*/ 928528 h 2601407"/>
                  <a:gd name="connsiteX42" fmla="*/ 3134683 w 3316112"/>
                  <a:gd name="connsiteY42" fmla="*/ 1024080 h 2601407"/>
                  <a:gd name="connsiteX43" fmla="*/ 3096785 w 3316112"/>
                  <a:gd name="connsiteY43" fmla="*/ 1097862 h 2601407"/>
                  <a:gd name="connsiteX44" fmla="*/ 3062918 w 3316112"/>
                  <a:gd name="connsiteY44" fmla="*/ 1165595 h 2601407"/>
                  <a:gd name="connsiteX45" fmla="*/ 3006474 w 3316112"/>
                  <a:gd name="connsiteY45" fmla="*/ 1244617 h 2601407"/>
                  <a:gd name="connsiteX46" fmla="*/ 2961318 w 3316112"/>
                  <a:gd name="connsiteY46" fmla="*/ 1346217 h 2601407"/>
                  <a:gd name="connsiteX47" fmla="*/ 2938740 w 3316112"/>
                  <a:gd name="connsiteY47" fmla="*/ 1391373 h 2601407"/>
                  <a:gd name="connsiteX48" fmla="*/ 2927451 w 3316112"/>
                  <a:gd name="connsiteY48" fmla="*/ 1620779 h 2601407"/>
                  <a:gd name="connsiteX49" fmla="*/ 2871007 w 3316112"/>
                  <a:gd name="connsiteY49" fmla="*/ 1786484 h 2601407"/>
                  <a:gd name="connsiteX50" fmla="*/ 2859718 w 3316112"/>
                  <a:gd name="connsiteY50" fmla="*/ 1842928 h 2601407"/>
                  <a:gd name="connsiteX51" fmla="*/ 2837140 w 3316112"/>
                  <a:gd name="connsiteY51" fmla="*/ 1876795 h 2601407"/>
                  <a:gd name="connsiteX52" fmla="*/ 2791985 w 3316112"/>
                  <a:gd name="connsiteY52" fmla="*/ 2034839 h 2601407"/>
                  <a:gd name="connsiteX53" fmla="*/ 2769407 w 3316112"/>
                  <a:gd name="connsiteY53" fmla="*/ 2113862 h 2601407"/>
                  <a:gd name="connsiteX54" fmla="*/ 2780696 w 3316112"/>
                  <a:gd name="connsiteY54" fmla="*/ 2147728 h 2601407"/>
                  <a:gd name="connsiteX55" fmla="*/ 2758118 w 3316112"/>
                  <a:gd name="connsiteY55" fmla="*/ 2249328 h 2601407"/>
                  <a:gd name="connsiteX56" fmla="*/ 2679096 w 3316112"/>
                  <a:gd name="connsiteY56" fmla="*/ 2497684 h 2601407"/>
                  <a:gd name="connsiteX57" fmla="*/ 2430740 w 3316112"/>
                  <a:gd name="connsiteY57" fmla="*/ 2599284 h 2601407"/>
                  <a:gd name="connsiteX58" fmla="*/ 2408162 w 3316112"/>
                  <a:gd name="connsiteY58" fmla="*/ 2565417 h 2601407"/>
                  <a:gd name="connsiteX59" fmla="*/ 2306562 w 3316112"/>
                  <a:gd name="connsiteY59" fmla="*/ 2520262 h 2601407"/>
                  <a:gd name="connsiteX60" fmla="*/ 2204962 w 3316112"/>
                  <a:gd name="connsiteY60" fmla="*/ 2452528 h 2601407"/>
                  <a:gd name="connsiteX61" fmla="*/ 2148518 w 3316112"/>
                  <a:gd name="connsiteY61" fmla="*/ 2418662 h 2601407"/>
                  <a:gd name="connsiteX62" fmla="*/ 1945318 w 3316112"/>
                  <a:gd name="connsiteY62" fmla="*/ 2396084 h 2601407"/>
                  <a:gd name="connsiteX63" fmla="*/ 1855007 w 3316112"/>
                  <a:gd name="connsiteY63" fmla="*/ 2373506 h 2601407"/>
                  <a:gd name="connsiteX64" fmla="*/ 1764696 w 3316112"/>
                  <a:gd name="connsiteY64" fmla="*/ 2339639 h 2601407"/>
                  <a:gd name="connsiteX65" fmla="*/ 1719540 w 3316112"/>
                  <a:gd name="connsiteY65" fmla="*/ 2328350 h 2601407"/>
                  <a:gd name="connsiteX66" fmla="*/ 1685674 w 3316112"/>
                  <a:gd name="connsiteY66" fmla="*/ 2305773 h 2601407"/>
                  <a:gd name="connsiteX67" fmla="*/ 1617940 w 3316112"/>
                  <a:gd name="connsiteY67" fmla="*/ 2204173 h 2601407"/>
                  <a:gd name="connsiteX68" fmla="*/ 1561495 w 3316112"/>
                  <a:gd name="connsiteY68" fmla="*/ 2091284 h 2601407"/>
                  <a:gd name="connsiteX69" fmla="*/ 1199195 w 3316112"/>
                  <a:gd name="connsiteY69" fmla="*/ 2362841 h 2601407"/>
                  <a:gd name="connsiteX70" fmla="*/ 819593 w 3316112"/>
                  <a:gd name="connsiteY70" fmla="*/ 2208045 h 2601407"/>
                  <a:gd name="connsiteX71" fmla="*/ 680309 w 3316112"/>
                  <a:gd name="connsiteY71" fmla="*/ 2161588 h 2601407"/>
                  <a:gd name="connsiteX72" fmla="*/ 431541 w 3316112"/>
                  <a:gd name="connsiteY72" fmla="*/ 2070197 h 2601407"/>
                  <a:gd name="connsiteX73" fmla="*/ 40477 w 3316112"/>
                  <a:gd name="connsiteY73" fmla="*/ 1944316 h 2601407"/>
                  <a:gd name="connsiteX74" fmla="*/ 0 w 3316112"/>
                  <a:gd name="connsiteY74" fmla="*/ 1525227 h 2601407"/>
                  <a:gd name="connsiteX0" fmla="*/ 71362 w 3316112"/>
                  <a:gd name="connsiteY0" fmla="*/ 1154306 h 2565684"/>
                  <a:gd name="connsiteX1" fmla="*/ 127807 w 3316112"/>
                  <a:gd name="connsiteY1" fmla="*/ 1131728 h 2565684"/>
                  <a:gd name="connsiteX2" fmla="*/ 383822 w 3316112"/>
                  <a:gd name="connsiteY2" fmla="*/ 1148259 h 2565684"/>
                  <a:gd name="connsiteX3" fmla="*/ 560413 w 3316112"/>
                  <a:gd name="connsiteY3" fmla="*/ 1182125 h 2565684"/>
                  <a:gd name="connsiteX4" fmla="*/ 822880 w 3316112"/>
                  <a:gd name="connsiteY4" fmla="*/ 1220023 h 2565684"/>
                  <a:gd name="connsiteX5" fmla="*/ 549345 w 3316112"/>
                  <a:gd name="connsiteY5" fmla="*/ 1698682 h 2565684"/>
                  <a:gd name="connsiteX6" fmla="*/ 877103 w 3316112"/>
                  <a:gd name="connsiteY6" fmla="*/ 1707713 h 2565684"/>
                  <a:gd name="connsiteX7" fmla="*/ 1258171 w 3316112"/>
                  <a:gd name="connsiteY7" fmla="*/ 1881206 h 2565684"/>
                  <a:gd name="connsiteX8" fmla="*/ 1724371 w 3316112"/>
                  <a:gd name="connsiteY8" fmla="*/ 1956797 h 2565684"/>
                  <a:gd name="connsiteX9" fmla="*/ 1572785 w 3316112"/>
                  <a:gd name="connsiteY9" fmla="*/ 1233328 h 2565684"/>
                  <a:gd name="connsiteX10" fmla="*/ 1505051 w 3316112"/>
                  <a:gd name="connsiteY10" fmla="*/ 1086573 h 2565684"/>
                  <a:gd name="connsiteX11" fmla="*/ 1426029 w 3316112"/>
                  <a:gd name="connsiteY11" fmla="*/ 973684 h 2565684"/>
                  <a:gd name="connsiteX12" fmla="*/ 1347007 w 3316112"/>
                  <a:gd name="connsiteY12" fmla="*/ 894662 h 2565684"/>
                  <a:gd name="connsiteX13" fmla="*/ 1290562 w 3316112"/>
                  <a:gd name="connsiteY13" fmla="*/ 826928 h 2565684"/>
                  <a:gd name="connsiteX14" fmla="*/ 1222829 w 3316112"/>
                  <a:gd name="connsiteY14" fmla="*/ 725328 h 2565684"/>
                  <a:gd name="connsiteX15" fmla="*/ 1132518 w 3316112"/>
                  <a:gd name="connsiteY15" fmla="*/ 646306 h 2565684"/>
                  <a:gd name="connsiteX16" fmla="*/ 1008340 w 3316112"/>
                  <a:gd name="connsiteY16" fmla="*/ 578573 h 2565684"/>
                  <a:gd name="connsiteX17" fmla="*/ 964394 w 3316112"/>
                  <a:gd name="connsiteY17" fmla="*/ 547528 h 2565684"/>
                  <a:gd name="connsiteX18" fmla="*/ 803528 w 3316112"/>
                  <a:gd name="connsiteY18" fmla="*/ 392306 h 2565684"/>
                  <a:gd name="connsiteX19" fmla="*/ 669674 w 3316112"/>
                  <a:gd name="connsiteY19" fmla="*/ 307639 h 2565684"/>
                  <a:gd name="connsiteX20" fmla="*/ 635807 w 3316112"/>
                  <a:gd name="connsiteY20" fmla="*/ 273773 h 2565684"/>
                  <a:gd name="connsiteX21" fmla="*/ 613229 w 3316112"/>
                  <a:gd name="connsiteY21" fmla="*/ 228617 h 2565684"/>
                  <a:gd name="connsiteX22" fmla="*/ 538239 w 3316112"/>
                  <a:gd name="connsiteY22" fmla="*/ 192331 h 2565684"/>
                  <a:gd name="connsiteX23" fmla="*/ 461232 w 3316112"/>
                  <a:gd name="connsiteY23" fmla="*/ 129839 h 2565684"/>
                  <a:gd name="connsiteX24" fmla="*/ 319718 w 3316112"/>
                  <a:gd name="connsiteY24" fmla="*/ 81862 h 2565684"/>
                  <a:gd name="connsiteX25" fmla="*/ 251985 w 3316112"/>
                  <a:gd name="connsiteY25" fmla="*/ 47995 h 2565684"/>
                  <a:gd name="connsiteX26" fmla="*/ 218118 w 3316112"/>
                  <a:gd name="connsiteY26" fmla="*/ 25417 h 2565684"/>
                  <a:gd name="connsiteX27" fmla="*/ 323347 w 3316112"/>
                  <a:gd name="connsiteY27" fmla="*/ 4855 h 2565684"/>
                  <a:gd name="connsiteX28" fmla="*/ 685397 w 3316112"/>
                  <a:gd name="connsiteY28" fmla="*/ 16145 h 2565684"/>
                  <a:gd name="connsiteX29" fmla="*/ 883357 w 3316112"/>
                  <a:gd name="connsiteY29" fmla="*/ 22998 h 2565684"/>
                  <a:gd name="connsiteX30" fmla="*/ 1603425 w 3316112"/>
                  <a:gd name="connsiteY30" fmla="*/ 27433 h 2565684"/>
                  <a:gd name="connsiteX31" fmla="*/ 1684464 w 3316112"/>
                  <a:gd name="connsiteY31" fmla="*/ 53235 h 2565684"/>
                  <a:gd name="connsiteX32" fmla="*/ 1887261 w 3316112"/>
                  <a:gd name="connsiteY32" fmla="*/ 4049 h 2565684"/>
                  <a:gd name="connsiteX33" fmla="*/ 2287614 w 3316112"/>
                  <a:gd name="connsiteY33" fmla="*/ 22191 h 2565684"/>
                  <a:gd name="connsiteX34" fmla="*/ 2758118 w 3316112"/>
                  <a:gd name="connsiteY34" fmla="*/ 18966 h 2565684"/>
                  <a:gd name="connsiteX35" fmla="*/ 2898019 w 3316112"/>
                  <a:gd name="connsiteY35" fmla="*/ 30659 h 2565684"/>
                  <a:gd name="connsiteX36" fmla="*/ 3284665 w 3316112"/>
                  <a:gd name="connsiteY36" fmla="*/ 62912 h 2565684"/>
                  <a:gd name="connsiteX37" fmla="*/ 3316112 w 3316112"/>
                  <a:gd name="connsiteY37" fmla="*/ 183058 h 2565684"/>
                  <a:gd name="connsiteX38" fmla="*/ 3285470 w 3316112"/>
                  <a:gd name="connsiteY38" fmla="*/ 368116 h 2565684"/>
                  <a:gd name="connsiteX39" fmla="*/ 3230639 w 3316112"/>
                  <a:gd name="connsiteY39" fmla="*/ 595910 h 2565684"/>
                  <a:gd name="connsiteX40" fmla="*/ 3216528 w 3316112"/>
                  <a:gd name="connsiteY40" fmla="*/ 789434 h 2565684"/>
                  <a:gd name="connsiteX41" fmla="*/ 3185080 w 3316112"/>
                  <a:gd name="connsiteY41" fmla="*/ 928528 h 2565684"/>
                  <a:gd name="connsiteX42" fmla="*/ 3134683 w 3316112"/>
                  <a:gd name="connsiteY42" fmla="*/ 1024080 h 2565684"/>
                  <a:gd name="connsiteX43" fmla="*/ 3096785 w 3316112"/>
                  <a:gd name="connsiteY43" fmla="*/ 1097862 h 2565684"/>
                  <a:gd name="connsiteX44" fmla="*/ 3062918 w 3316112"/>
                  <a:gd name="connsiteY44" fmla="*/ 1165595 h 2565684"/>
                  <a:gd name="connsiteX45" fmla="*/ 3006474 w 3316112"/>
                  <a:gd name="connsiteY45" fmla="*/ 1244617 h 2565684"/>
                  <a:gd name="connsiteX46" fmla="*/ 2961318 w 3316112"/>
                  <a:gd name="connsiteY46" fmla="*/ 1346217 h 2565684"/>
                  <a:gd name="connsiteX47" fmla="*/ 2938740 w 3316112"/>
                  <a:gd name="connsiteY47" fmla="*/ 1391373 h 2565684"/>
                  <a:gd name="connsiteX48" fmla="*/ 2927451 w 3316112"/>
                  <a:gd name="connsiteY48" fmla="*/ 1620779 h 2565684"/>
                  <a:gd name="connsiteX49" fmla="*/ 2871007 w 3316112"/>
                  <a:gd name="connsiteY49" fmla="*/ 1786484 h 2565684"/>
                  <a:gd name="connsiteX50" fmla="*/ 2859718 w 3316112"/>
                  <a:gd name="connsiteY50" fmla="*/ 1842928 h 2565684"/>
                  <a:gd name="connsiteX51" fmla="*/ 2837140 w 3316112"/>
                  <a:gd name="connsiteY51" fmla="*/ 1876795 h 2565684"/>
                  <a:gd name="connsiteX52" fmla="*/ 2791985 w 3316112"/>
                  <a:gd name="connsiteY52" fmla="*/ 2034839 h 2565684"/>
                  <a:gd name="connsiteX53" fmla="*/ 2769407 w 3316112"/>
                  <a:gd name="connsiteY53" fmla="*/ 2113862 h 2565684"/>
                  <a:gd name="connsiteX54" fmla="*/ 2780696 w 3316112"/>
                  <a:gd name="connsiteY54" fmla="*/ 2147728 h 2565684"/>
                  <a:gd name="connsiteX55" fmla="*/ 2758118 w 3316112"/>
                  <a:gd name="connsiteY55" fmla="*/ 2249328 h 2565684"/>
                  <a:gd name="connsiteX56" fmla="*/ 2679096 w 3316112"/>
                  <a:gd name="connsiteY56" fmla="*/ 2497684 h 2565684"/>
                  <a:gd name="connsiteX57" fmla="*/ 2408162 w 3316112"/>
                  <a:gd name="connsiteY57" fmla="*/ 2565417 h 2565684"/>
                  <a:gd name="connsiteX58" fmla="*/ 2306562 w 3316112"/>
                  <a:gd name="connsiteY58" fmla="*/ 2520262 h 2565684"/>
                  <a:gd name="connsiteX59" fmla="*/ 2204962 w 3316112"/>
                  <a:gd name="connsiteY59" fmla="*/ 2452528 h 2565684"/>
                  <a:gd name="connsiteX60" fmla="*/ 2148518 w 3316112"/>
                  <a:gd name="connsiteY60" fmla="*/ 2418662 h 2565684"/>
                  <a:gd name="connsiteX61" fmla="*/ 1945318 w 3316112"/>
                  <a:gd name="connsiteY61" fmla="*/ 2396084 h 2565684"/>
                  <a:gd name="connsiteX62" fmla="*/ 1855007 w 3316112"/>
                  <a:gd name="connsiteY62" fmla="*/ 2373506 h 2565684"/>
                  <a:gd name="connsiteX63" fmla="*/ 1764696 w 3316112"/>
                  <a:gd name="connsiteY63" fmla="*/ 2339639 h 2565684"/>
                  <a:gd name="connsiteX64" fmla="*/ 1719540 w 3316112"/>
                  <a:gd name="connsiteY64" fmla="*/ 2328350 h 2565684"/>
                  <a:gd name="connsiteX65" fmla="*/ 1685674 w 3316112"/>
                  <a:gd name="connsiteY65" fmla="*/ 2305773 h 2565684"/>
                  <a:gd name="connsiteX66" fmla="*/ 1617940 w 3316112"/>
                  <a:gd name="connsiteY66" fmla="*/ 2204173 h 2565684"/>
                  <a:gd name="connsiteX67" fmla="*/ 1561495 w 3316112"/>
                  <a:gd name="connsiteY67" fmla="*/ 2091284 h 2565684"/>
                  <a:gd name="connsiteX68" fmla="*/ 1199195 w 3316112"/>
                  <a:gd name="connsiteY68" fmla="*/ 2362841 h 2565684"/>
                  <a:gd name="connsiteX69" fmla="*/ 819593 w 3316112"/>
                  <a:gd name="connsiteY69" fmla="*/ 2208045 h 2565684"/>
                  <a:gd name="connsiteX70" fmla="*/ 680309 w 3316112"/>
                  <a:gd name="connsiteY70" fmla="*/ 2161588 h 2565684"/>
                  <a:gd name="connsiteX71" fmla="*/ 431541 w 3316112"/>
                  <a:gd name="connsiteY71" fmla="*/ 2070197 h 2565684"/>
                  <a:gd name="connsiteX72" fmla="*/ 40477 w 3316112"/>
                  <a:gd name="connsiteY72" fmla="*/ 1944316 h 2565684"/>
                  <a:gd name="connsiteX73" fmla="*/ 0 w 3316112"/>
                  <a:gd name="connsiteY73" fmla="*/ 1525227 h 2565684"/>
                  <a:gd name="connsiteX0" fmla="*/ 71362 w 3316112"/>
                  <a:gd name="connsiteY0" fmla="*/ 1154306 h 2571555"/>
                  <a:gd name="connsiteX1" fmla="*/ 127807 w 3316112"/>
                  <a:gd name="connsiteY1" fmla="*/ 1131728 h 2571555"/>
                  <a:gd name="connsiteX2" fmla="*/ 383822 w 3316112"/>
                  <a:gd name="connsiteY2" fmla="*/ 1148259 h 2571555"/>
                  <a:gd name="connsiteX3" fmla="*/ 560413 w 3316112"/>
                  <a:gd name="connsiteY3" fmla="*/ 1182125 h 2571555"/>
                  <a:gd name="connsiteX4" fmla="*/ 822880 w 3316112"/>
                  <a:gd name="connsiteY4" fmla="*/ 1220023 h 2571555"/>
                  <a:gd name="connsiteX5" fmla="*/ 549345 w 3316112"/>
                  <a:gd name="connsiteY5" fmla="*/ 1698682 h 2571555"/>
                  <a:gd name="connsiteX6" fmla="*/ 877103 w 3316112"/>
                  <a:gd name="connsiteY6" fmla="*/ 1707713 h 2571555"/>
                  <a:gd name="connsiteX7" fmla="*/ 1258171 w 3316112"/>
                  <a:gd name="connsiteY7" fmla="*/ 1881206 h 2571555"/>
                  <a:gd name="connsiteX8" fmla="*/ 1724371 w 3316112"/>
                  <a:gd name="connsiteY8" fmla="*/ 1956797 h 2571555"/>
                  <a:gd name="connsiteX9" fmla="*/ 1572785 w 3316112"/>
                  <a:gd name="connsiteY9" fmla="*/ 1233328 h 2571555"/>
                  <a:gd name="connsiteX10" fmla="*/ 1505051 w 3316112"/>
                  <a:gd name="connsiteY10" fmla="*/ 1086573 h 2571555"/>
                  <a:gd name="connsiteX11" fmla="*/ 1426029 w 3316112"/>
                  <a:gd name="connsiteY11" fmla="*/ 973684 h 2571555"/>
                  <a:gd name="connsiteX12" fmla="*/ 1347007 w 3316112"/>
                  <a:gd name="connsiteY12" fmla="*/ 894662 h 2571555"/>
                  <a:gd name="connsiteX13" fmla="*/ 1290562 w 3316112"/>
                  <a:gd name="connsiteY13" fmla="*/ 826928 h 2571555"/>
                  <a:gd name="connsiteX14" fmla="*/ 1222829 w 3316112"/>
                  <a:gd name="connsiteY14" fmla="*/ 725328 h 2571555"/>
                  <a:gd name="connsiteX15" fmla="*/ 1132518 w 3316112"/>
                  <a:gd name="connsiteY15" fmla="*/ 646306 h 2571555"/>
                  <a:gd name="connsiteX16" fmla="*/ 1008340 w 3316112"/>
                  <a:gd name="connsiteY16" fmla="*/ 578573 h 2571555"/>
                  <a:gd name="connsiteX17" fmla="*/ 964394 w 3316112"/>
                  <a:gd name="connsiteY17" fmla="*/ 547528 h 2571555"/>
                  <a:gd name="connsiteX18" fmla="*/ 803528 w 3316112"/>
                  <a:gd name="connsiteY18" fmla="*/ 392306 h 2571555"/>
                  <a:gd name="connsiteX19" fmla="*/ 669674 w 3316112"/>
                  <a:gd name="connsiteY19" fmla="*/ 307639 h 2571555"/>
                  <a:gd name="connsiteX20" fmla="*/ 635807 w 3316112"/>
                  <a:gd name="connsiteY20" fmla="*/ 273773 h 2571555"/>
                  <a:gd name="connsiteX21" fmla="*/ 613229 w 3316112"/>
                  <a:gd name="connsiteY21" fmla="*/ 228617 h 2571555"/>
                  <a:gd name="connsiteX22" fmla="*/ 538239 w 3316112"/>
                  <a:gd name="connsiteY22" fmla="*/ 192331 h 2571555"/>
                  <a:gd name="connsiteX23" fmla="*/ 461232 w 3316112"/>
                  <a:gd name="connsiteY23" fmla="*/ 129839 h 2571555"/>
                  <a:gd name="connsiteX24" fmla="*/ 319718 w 3316112"/>
                  <a:gd name="connsiteY24" fmla="*/ 81862 h 2571555"/>
                  <a:gd name="connsiteX25" fmla="*/ 251985 w 3316112"/>
                  <a:gd name="connsiteY25" fmla="*/ 47995 h 2571555"/>
                  <a:gd name="connsiteX26" fmla="*/ 218118 w 3316112"/>
                  <a:gd name="connsiteY26" fmla="*/ 25417 h 2571555"/>
                  <a:gd name="connsiteX27" fmla="*/ 323347 w 3316112"/>
                  <a:gd name="connsiteY27" fmla="*/ 4855 h 2571555"/>
                  <a:gd name="connsiteX28" fmla="*/ 685397 w 3316112"/>
                  <a:gd name="connsiteY28" fmla="*/ 16145 h 2571555"/>
                  <a:gd name="connsiteX29" fmla="*/ 883357 w 3316112"/>
                  <a:gd name="connsiteY29" fmla="*/ 22998 h 2571555"/>
                  <a:gd name="connsiteX30" fmla="*/ 1603425 w 3316112"/>
                  <a:gd name="connsiteY30" fmla="*/ 27433 h 2571555"/>
                  <a:gd name="connsiteX31" fmla="*/ 1684464 w 3316112"/>
                  <a:gd name="connsiteY31" fmla="*/ 53235 h 2571555"/>
                  <a:gd name="connsiteX32" fmla="*/ 1887261 w 3316112"/>
                  <a:gd name="connsiteY32" fmla="*/ 4049 h 2571555"/>
                  <a:gd name="connsiteX33" fmla="*/ 2287614 w 3316112"/>
                  <a:gd name="connsiteY33" fmla="*/ 22191 h 2571555"/>
                  <a:gd name="connsiteX34" fmla="*/ 2758118 w 3316112"/>
                  <a:gd name="connsiteY34" fmla="*/ 18966 h 2571555"/>
                  <a:gd name="connsiteX35" fmla="*/ 2898019 w 3316112"/>
                  <a:gd name="connsiteY35" fmla="*/ 30659 h 2571555"/>
                  <a:gd name="connsiteX36" fmla="*/ 3284665 w 3316112"/>
                  <a:gd name="connsiteY36" fmla="*/ 62912 h 2571555"/>
                  <a:gd name="connsiteX37" fmla="*/ 3316112 w 3316112"/>
                  <a:gd name="connsiteY37" fmla="*/ 183058 h 2571555"/>
                  <a:gd name="connsiteX38" fmla="*/ 3285470 w 3316112"/>
                  <a:gd name="connsiteY38" fmla="*/ 368116 h 2571555"/>
                  <a:gd name="connsiteX39" fmla="*/ 3230639 w 3316112"/>
                  <a:gd name="connsiteY39" fmla="*/ 595910 h 2571555"/>
                  <a:gd name="connsiteX40" fmla="*/ 3216528 w 3316112"/>
                  <a:gd name="connsiteY40" fmla="*/ 789434 h 2571555"/>
                  <a:gd name="connsiteX41" fmla="*/ 3185080 w 3316112"/>
                  <a:gd name="connsiteY41" fmla="*/ 928528 h 2571555"/>
                  <a:gd name="connsiteX42" fmla="*/ 3134683 w 3316112"/>
                  <a:gd name="connsiteY42" fmla="*/ 1024080 h 2571555"/>
                  <a:gd name="connsiteX43" fmla="*/ 3096785 w 3316112"/>
                  <a:gd name="connsiteY43" fmla="*/ 1097862 h 2571555"/>
                  <a:gd name="connsiteX44" fmla="*/ 3062918 w 3316112"/>
                  <a:gd name="connsiteY44" fmla="*/ 1165595 h 2571555"/>
                  <a:gd name="connsiteX45" fmla="*/ 3006474 w 3316112"/>
                  <a:gd name="connsiteY45" fmla="*/ 1244617 h 2571555"/>
                  <a:gd name="connsiteX46" fmla="*/ 2961318 w 3316112"/>
                  <a:gd name="connsiteY46" fmla="*/ 1346217 h 2571555"/>
                  <a:gd name="connsiteX47" fmla="*/ 2938740 w 3316112"/>
                  <a:gd name="connsiteY47" fmla="*/ 1391373 h 2571555"/>
                  <a:gd name="connsiteX48" fmla="*/ 2927451 w 3316112"/>
                  <a:gd name="connsiteY48" fmla="*/ 1620779 h 2571555"/>
                  <a:gd name="connsiteX49" fmla="*/ 2871007 w 3316112"/>
                  <a:gd name="connsiteY49" fmla="*/ 1786484 h 2571555"/>
                  <a:gd name="connsiteX50" fmla="*/ 2859718 w 3316112"/>
                  <a:gd name="connsiteY50" fmla="*/ 1842928 h 2571555"/>
                  <a:gd name="connsiteX51" fmla="*/ 2837140 w 3316112"/>
                  <a:gd name="connsiteY51" fmla="*/ 1876795 h 2571555"/>
                  <a:gd name="connsiteX52" fmla="*/ 2791985 w 3316112"/>
                  <a:gd name="connsiteY52" fmla="*/ 2034839 h 2571555"/>
                  <a:gd name="connsiteX53" fmla="*/ 2769407 w 3316112"/>
                  <a:gd name="connsiteY53" fmla="*/ 2113862 h 2571555"/>
                  <a:gd name="connsiteX54" fmla="*/ 2780696 w 3316112"/>
                  <a:gd name="connsiteY54" fmla="*/ 2147728 h 2571555"/>
                  <a:gd name="connsiteX55" fmla="*/ 2758118 w 3316112"/>
                  <a:gd name="connsiteY55" fmla="*/ 2249328 h 2571555"/>
                  <a:gd name="connsiteX56" fmla="*/ 2679096 w 3316112"/>
                  <a:gd name="connsiteY56" fmla="*/ 2497684 h 2571555"/>
                  <a:gd name="connsiteX57" fmla="*/ 2408162 w 3316112"/>
                  <a:gd name="connsiteY57" fmla="*/ 2565417 h 2571555"/>
                  <a:gd name="connsiteX58" fmla="*/ 2392826 w 3316112"/>
                  <a:gd name="connsiteY58" fmla="*/ 2370737 h 2571555"/>
                  <a:gd name="connsiteX59" fmla="*/ 2204962 w 3316112"/>
                  <a:gd name="connsiteY59" fmla="*/ 2452528 h 2571555"/>
                  <a:gd name="connsiteX60" fmla="*/ 2148518 w 3316112"/>
                  <a:gd name="connsiteY60" fmla="*/ 2418662 h 2571555"/>
                  <a:gd name="connsiteX61" fmla="*/ 1945318 w 3316112"/>
                  <a:gd name="connsiteY61" fmla="*/ 2396084 h 2571555"/>
                  <a:gd name="connsiteX62" fmla="*/ 1855007 w 3316112"/>
                  <a:gd name="connsiteY62" fmla="*/ 2373506 h 2571555"/>
                  <a:gd name="connsiteX63" fmla="*/ 1764696 w 3316112"/>
                  <a:gd name="connsiteY63" fmla="*/ 2339639 h 2571555"/>
                  <a:gd name="connsiteX64" fmla="*/ 1719540 w 3316112"/>
                  <a:gd name="connsiteY64" fmla="*/ 2328350 h 2571555"/>
                  <a:gd name="connsiteX65" fmla="*/ 1685674 w 3316112"/>
                  <a:gd name="connsiteY65" fmla="*/ 2305773 h 2571555"/>
                  <a:gd name="connsiteX66" fmla="*/ 1617940 w 3316112"/>
                  <a:gd name="connsiteY66" fmla="*/ 2204173 h 2571555"/>
                  <a:gd name="connsiteX67" fmla="*/ 1561495 w 3316112"/>
                  <a:gd name="connsiteY67" fmla="*/ 2091284 h 2571555"/>
                  <a:gd name="connsiteX68" fmla="*/ 1199195 w 3316112"/>
                  <a:gd name="connsiteY68" fmla="*/ 2362841 h 2571555"/>
                  <a:gd name="connsiteX69" fmla="*/ 819593 w 3316112"/>
                  <a:gd name="connsiteY69" fmla="*/ 2208045 h 2571555"/>
                  <a:gd name="connsiteX70" fmla="*/ 680309 w 3316112"/>
                  <a:gd name="connsiteY70" fmla="*/ 2161588 h 2571555"/>
                  <a:gd name="connsiteX71" fmla="*/ 431541 w 3316112"/>
                  <a:gd name="connsiteY71" fmla="*/ 2070197 h 2571555"/>
                  <a:gd name="connsiteX72" fmla="*/ 40477 w 3316112"/>
                  <a:gd name="connsiteY72" fmla="*/ 1944316 h 2571555"/>
                  <a:gd name="connsiteX73" fmla="*/ 0 w 3316112"/>
                  <a:gd name="connsiteY73" fmla="*/ 1525227 h 2571555"/>
                  <a:gd name="connsiteX0" fmla="*/ 71362 w 3316112"/>
                  <a:gd name="connsiteY0" fmla="*/ 1154306 h 2565446"/>
                  <a:gd name="connsiteX1" fmla="*/ 127807 w 3316112"/>
                  <a:gd name="connsiteY1" fmla="*/ 1131728 h 2565446"/>
                  <a:gd name="connsiteX2" fmla="*/ 383822 w 3316112"/>
                  <a:gd name="connsiteY2" fmla="*/ 1148259 h 2565446"/>
                  <a:gd name="connsiteX3" fmla="*/ 560413 w 3316112"/>
                  <a:gd name="connsiteY3" fmla="*/ 1182125 h 2565446"/>
                  <a:gd name="connsiteX4" fmla="*/ 822880 w 3316112"/>
                  <a:gd name="connsiteY4" fmla="*/ 1220023 h 2565446"/>
                  <a:gd name="connsiteX5" fmla="*/ 549345 w 3316112"/>
                  <a:gd name="connsiteY5" fmla="*/ 1698682 h 2565446"/>
                  <a:gd name="connsiteX6" fmla="*/ 877103 w 3316112"/>
                  <a:gd name="connsiteY6" fmla="*/ 1707713 h 2565446"/>
                  <a:gd name="connsiteX7" fmla="*/ 1258171 w 3316112"/>
                  <a:gd name="connsiteY7" fmla="*/ 1881206 h 2565446"/>
                  <a:gd name="connsiteX8" fmla="*/ 1724371 w 3316112"/>
                  <a:gd name="connsiteY8" fmla="*/ 1956797 h 2565446"/>
                  <a:gd name="connsiteX9" fmla="*/ 1572785 w 3316112"/>
                  <a:gd name="connsiteY9" fmla="*/ 1233328 h 2565446"/>
                  <a:gd name="connsiteX10" fmla="*/ 1505051 w 3316112"/>
                  <a:gd name="connsiteY10" fmla="*/ 1086573 h 2565446"/>
                  <a:gd name="connsiteX11" fmla="*/ 1426029 w 3316112"/>
                  <a:gd name="connsiteY11" fmla="*/ 973684 h 2565446"/>
                  <a:gd name="connsiteX12" fmla="*/ 1347007 w 3316112"/>
                  <a:gd name="connsiteY12" fmla="*/ 894662 h 2565446"/>
                  <a:gd name="connsiteX13" fmla="*/ 1290562 w 3316112"/>
                  <a:gd name="connsiteY13" fmla="*/ 826928 h 2565446"/>
                  <a:gd name="connsiteX14" fmla="*/ 1222829 w 3316112"/>
                  <a:gd name="connsiteY14" fmla="*/ 725328 h 2565446"/>
                  <a:gd name="connsiteX15" fmla="*/ 1132518 w 3316112"/>
                  <a:gd name="connsiteY15" fmla="*/ 646306 h 2565446"/>
                  <a:gd name="connsiteX16" fmla="*/ 1008340 w 3316112"/>
                  <a:gd name="connsiteY16" fmla="*/ 578573 h 2565446"/>
                  <a:gd name="connsiteX17" fmla="*/ 964394 w 3316112"/>
                  <a:gd name="connsiteY17" fmla="*/ 547528 h 2565446"/>
                  <a:gd name="connsiteX18" fmla="*/ 803528 w 3316112"/>
                  <a:gd name="connsiteY18" fmla="*/ 392306 h 2565446"/>
                  <a:gd name="connsiteX19" fmla="*/ 669674 w 3316112"/>
                  <a:gd name="connsiteY19" fmla="*/ 307639 h 2565446"/>
                  <a:gd name="connsiteX20" fmla="*/ 635807 w 3316112"/>
                  <a:gd name="connsiteY20" fmla="*/ 273773 h 2565446"/>
                  <a:gd name="connsiteX21" fmla="*/ 613229 w 3316112"/>
                  <a:gd name="connsiteY21" fmla="*/ 228617 h 2565446"/>
                  <a:gd name="connsiteX22" fmla="*/ 538239 w 3316112"/>
                  <a:gd name="connsiteY22" fmla="*/ 192331 h 2565446"/>
                  <a:gd name="connsiteX23" fmla="*/ 461232 w 3316112"/>
                  <a:gd name="connsiteY23" fmla="*/ 129839 h 2565446"/>
                  <a:gd name="connsiteX24" fmla="*/ 319718 w 3316112"/>
                  <a:gd name="connsiteY24" fmla="*/ 81862 h 2565446"/>
                  <a:gd name="connsiteX25" fmla="*/ 251985 w 3316112"/>
                  <a:gd name="connsiteY25" fmla="*/ 47995 h 2565446"/>
                  <a:gd name="connsiteX26" fmla="*/ 218118 w 3316112"/>
                  <a:gd name="connsiteY26" fmla="*/ 25417 h 2565446"/>
                  <a:gd name="connsiteX27" fmla="*/ 323347 w 3316112"/>
                  <a:gd name="connsiteY27" fmla="*/ 4855 h 2565446"/>
                  <a:gd name="connsiteX28" fmla="*/ 685397 w 3316112"/>
                  <a:gd name="connsiteY28" fmla="*/ 16145 h 2565446"/>
                  <a:gd name="connsiteX29" fmla="*/ 883357 w 3316112"/>
                  <a:gd name="connsiteY29" fmla="*/ 22998 h 2565446"/>
                  <a:gd name="connsiteX30" fmla="*/ 1603425 w 3316112"/>
                  <a:gd name="connsiteY30" fmla="*/ 27433 h 2565446"/>
                  <a:gd name="connsiteX31" fmla="*/ 1684464 w 3316112"/>
                  <a:gd name="connsiteY31" fmla="*/ 53235 h 2565446"/>
                  <a:gd name="connsiteX32" fmla="*/ 1887261 w 3316112"/>
                  <a:gd name="connsiteY32" fmla="*/ 4049 h 2565446"/>
                  <a:gd name="connsiteX33" fmla="*/ 2287614 w 3316112"/>
                  <a:gd name="connsiteY33" fmla="*/ 22191 h 2565446"/>
                  <a:gd name="connsiteX34" fmla="*/ 2758118 w 3316112"/>
                  <a:gd name="connsiteY34" fmla="*/ 18966 h 2565446"/>
                  <a:gd name="connsiteX35" fmla="*/ 2898019 w 3316112"/>
                  <a:gd name="connsiteY35" fmla="*/ 30659 h 2565446"/>
                  <a:gd name="connsiteX36" fmla="*/ 3284665 w 3316112"/>
                  <a:gd name="connsiteY36" fmla="*/ 62912 h 2565446"/>
                  <a:gd name="connsiteX37" fmla="*/ 3316112 w 3316112"/>
                  <a:gd name="connsiteY37" fmla="*/ 183058 h 2565446"/>
                  <a:gd name="connsiteX38" fmla="*/ 3285470 w 3316112"/>
                  <a:gd name="connsiteY38" fmla="*/ 368116 h 2565446"/>
                  <a:gd name="connsiteX39" fmla="*/ 3230639 w 3316112"/>
                  <a:gd name="connsiteY39" fmla="*/ 595910 h 2565446"/>
                  <a:gd name="connsiteX40" fmla="*/ 3216528 w 3316112"/>
                  <a:gd name="connsiteY40" fmla="*/ 789434 h 2565446"/>
                  <a:gd name="connsiteX41" fmla="*/ 3185080 w 3316112"/>
                  <a:gd name="connsiteY41" fmla="*/ 928528 h 2565446"/>
                  <a:gd name="connsiteX42" fmla="*/ 3134683 w 3316112"/>
                  <a:gd name="connsiteY42" fmla="*/ 1024080 h 2565446"/>
                  <a:gd name="connsiteX43" fmla="*/ 3096785 w 3316112"/>
                  <a:gd name="connsiteY43" fmla="*/ 1097862 h 2565446"/>
                  <a:gd name="connsiteX44" fmla="*/ 3062918 w 3316112"/>
                  <a:gd name="connsiteY44" fmla="*/ 1165595 h 2565446"/>
                  <a:gd name="connsiteX45" fmla="*/ 3006474 w 3316112"/>
                  <a:gd name="connsiteY45" fmla="*/ 1244617 h 2565446"/>
                  <a:gd name="connsiteX46" fmla="*/ 2961318 w 3316112"/>
                  <a:gd name="connsiteY46" fmla="*/ 1346217 h 2565446"/>
                  <a:gd name="connsiteX47" fmla="*/ 2938740 w 3316112"/>
                  <a:gd name="connsiteY47" fmla="*/ 1391373 h 2565446"/>
                  <a:gd name="connsiteX48" fmla="*/ 2927451 w 3316112"/>
                  <a:gd name="connsiteY48" fmla="*/ 1620779 h 2565446"/>
                  <a:gd name="connsiteX49" fmla="*/ 2871007 w 3316112"/>
                  <a:gd name="connsiteY49" fmla="*/ 1786484 h 2565446"/>
                  <a:gd name="connsiteX50" fmla="*/ 2859718 w 3316112"/>
                  <a:gd name="connsiteY50" fmla="*/ 1842928 h 2565446"/>
                  <a:gd name="connsiteX51" fmla="*/ 2837140 w 3316112"/>
                  <a:gd name="connsiteY51" fmla="*/ 1876795 h 2565446"/>
                  <a:gd name="connsiteX52" fmla="*/ 2791985 w 3316112"/>
                  <a:gd name="connsiteY52" fmla="*/ 2034839 h 2565446"/>
                  <a:gd name="connsiteX53" fmla="*/ 2769407 w 3316112"/>
                  <a:gd name="connsiteY53" fmla="*/ 2113862 h 2565446"/>
                  <a:gd name="connsiteX54" fmla="*/ 2780696 w 3316112"/>
                  <a:gd name="connsiteY54" fmla="*/ 2147728 h 2565446"/>
                  <a:gd name="connsiteX55" fmla="*/ 2758118 w 3316112"/>
                  <a:gd name="connsiteY55" fmla="*/ 2249328 h 2565446"/>
                  <a:gd name="connsiteX56" fmla="*/ 2679096 w 3316112"/>
                  <a:gd name="connsiteY56" fmla="*/ 2497684 h 2565446"/>
                  <a:gd name="connsiteX57" fmla="*/ 2579382 w 3316112"/>
                  <a:gd name="connsiteY57" fmla="*/ 2386325 h 2565446"/>
                  <a:gd name="connsiteX58" fmla="*/ 2408162 w 3316112"/>
                  <a:gd name="connsiteY58" fmla="*/ 2565417 h 2565446"/>
                  <a:gd name="connsiteX59" fmla="*/ 2392826 w 3316112"/>
                  <a:gd name="connsiteY59" fmla="*/ 2370737 h 2565446"/>
                  <a:gd name="connsiteX60" fmla="*/ 2204962 w 3316112"/>
                  <a:gd name="connsiteY60" fmla="*/ 2452528 h 2565446"/>
                  <a:gd name="connsiteX61" fmla="*/ 2148518 w 3316112"/>
                  <a:gd name="connsiteY61" fmla="*/ 2418662 h 2565446"/>
                  <a:gd name="connsiteX62" fmla="*/ 1945318 w 3316112"/>
                  <a:gd name="connsiteY62" fmla="*/ 2396084 h 2565446"/>
                  <a:gd name="connsiteX63" fmla="*/ 1855007 w 3316112"/>
                  <a:gd name="connsiteY63" fmla="*/ 2373506 h 2565446"/>
                  <a:gd name="connsiteX64" fmla="*/ 1764696 w 3316112"/>
                  <a:gd name="connsiteY64" fmla="*/ 2339639 h 2565446"/>
                  <a:gd name="connsiteX65" fmla="*/ 1719540 w 3316112"/>
                  <a:gd name="connsiteY65" fmla="*/ 2328350 h 2565446"/>
                  <a:gd name="connsiteX66" fmla="*/ 1685674 w 3316112"/>
                  <a:gd name="connsiteY66" fmla="*/ 2305773 h 2565446"/>
                  <a:gd name="connsiteX67" fmla="*/ 1617940 w 3316112"/>
                  <a:gd name="connsiteY67" fmla="*/ 2204173 h 2565446"/>
                  <a:gd name="connsiteX68" fmla="*/ 1561495 w 3316112"/>
                  <a:gd name="connsiteY68" fmla="*/ 2091284 h 2565446"/>
                  <a:gd name="connsiteX69" fmla="*/ 1199195 w 3316112"/>
                  <a:gd name="connsiteY69" fmla="*/ 2362841 h 2565446"/>
                  <a:gd name="connsiteX70" fmla="*/ 819593 w 3316112"/>
                  <a:gd name="connsiteY70" fmla="*/ 2208045 h 2565446"/>
                  <a:gd name="connsiteX71" fmla="*/ 680309 w 3316112"/>
                  <a:gd name="connsiteY71" fmla="*/ 2161588 h 2565446"/>
                  <a:gd name="connsiteX72" fmla="*/ 431541 w 3316112"/>
                  <a:gd name="connsiteY72" fmla="*/ 2070197 h 2565446"/>
                  <a:gd name="connsiteX73" fmla="*/ 40477 w 3316112"/>
                  <a:gd name="connsiteY73" fmla="*/ 1944316 h 2565446"/>
                  <a:gd name="connsiteX74" fmla="*/ 0 w 3316112"/>
                  <a:gd name="connsiteY74" fmla="*/ 1525227 h 2565446"/>
                  <a:gd name="connsiteX0" fmla="*/ 71362 w 3316112"/>
                  <a:gd name="connsiteY0" fmla="*/ 1154306 h 2500713"/>
                  <a:gd name="connsiteX1" fmla="*/ 127807 w 3316112"/>
                  <a:gd name="connsiteY1" fmla="*/ 1131728 h 2500713"/>
                  <a:gd name="connsiteX2" fmla="*/ 383822 w 3316112"/>
                  <a:gd name="connsiteY2" fmla="*/ 1148259 h 2500713"/>
                  <a:gd name="connsiteX3" fmla="*/ 560413 w 3316112"/>
                  <a:gd name="connsiteY3" fmla="*/ 1182125 h 2500713"/>
                  <a:gd name="connsiteX4" fmla="*/ 822880 w 3316112"/>
                  <a:gd name="connsiteY4" fmla="*/ 1220023 h 2500713"/>
                  <a:gd name="connsiteX5" fmla="*/ 549345 w 3316112"/>
                  <a:gd name="connsiteY5" fmla="*/ 1698682 h 2500713"/>
                  <a:gd name="connsiteX6" fmla="*/ 877103 w 3316112"/>
                  <a:gd name="connsiteY6" fmla="*/ 1707713 h 2500713"/>
                  <a:gd name="connsiteX7" fmla="*/ 1258171 w 3316112"/>
                  <a:gd name="connsiteY7" fmla="*/ 1881206 h 2500713"/>
                  <a:gd name="connsiteX8" fmla="*/ 1724371 w 3316112"/>
                  <a:gd name="connsiteY8" fmla="*/ 1956797 h 2500713"/>
                  <a:gd name="connsiteX9" fmla="*/ 1572785 w 3316112"/>
                  <a:gd name="connsiteY9" fmla="*/ 1233328 h 2500713"/>
                  <a:gd name="connsiteX10" fmla="*/ 1505051 w 3316112"/>
                  <a:gd name="connsiteY10" fmla="*/ 1086573 h 2500713"/>
                  <a:gd name="connsiteX11" fmla="*/ 1426029 w 3316112"/>
                  <a:gd name="connsiteY11" fmla="*/ 973684 h 2500713"/>
                  <a:gd name="connsiteX12" fmla="*/ 1347007 w 3316112"/>
                  <a:gd name="connsiteY12" fmla="*/ 894662 h 2500713"/>
                  <a:gd name="connsiteX13" fmla="*/ 1290562 w 3316112"/>
                  <a:gd name="connsiteY13" fmla="*/ 826928 h 2500713"/>
                  <a:gd name="connsiteX14" fmla="*/ 1222829 w 3316112"/>
                  <a:gd name="connsiteY14" fmla="*/ 725328 h 2500713"/>
                  <a:gd name="connsiteX15" fmla="*/ 1132518 w 3316112"/>
                  <a:gd name="connsiteY15" fmla="*/ 646306 h 2500713"/>
                  <a:gd name="connsiteX16" fmla="*/ 1008340 w 3316112"/>
                  <a:gd name="connsiteY16" fmla="*/ 578573 h 2500713"/>
                  <a:gd name="connsiteX17" fmla="*/ 964394 w 3316112"/>
                  <a:gd name="connsiteY17" fmla="*/ 547528 h 2500713"/>
                  <a:gd name="connsiteX18" fmla="*/ 803528 w 3316112"/>
                  <a:gd name="connsiteY18" fmla="*/ 392306 h 2500713"/>
                  <a:gd name="connsiteX19" fmla="*/ 669674 w 3316112"/>
                  <a:gd name="connsiteY19" fmla="*/ 307639 h 2500713"/>
                  <a:gd name="connsiteX20" fmla="*/ 635807 w 3316112"/>
                  <a:gd name="connsiteY20" fmla="*/ 273773 h 2500713"/>
                  <a:gd name="connsiteX21" fmla="*/ 613229 w 3316112"/>
                  <a:gd name="connsiteY21" fmla="*/ 228617 h 2500713"/>
                  <a:gd name="connsiteX22" fmla="*/ 538239 w 3316112"/>
                  <a:gd name="connsiteY22" fmla="*/ 192331 h 2500713"/>
                  <a:gd name="connsiteX23" fmla="*/ 461232 w 3316112"/>
                  <a:gd name="connsiteY23" fmla="*/ 129839 h 2500713"/>
                  <a:gd name="connsiteX24" fmla="*/ 319718 w 3316112"/>
                  <a:gd name="connsiteY24" fmla="*/ 81862 h 2500713"/>
                  <a:gd name="connsiteX25" fmla="*/ 251985 w 3316112"/>
                  <a:gd name="connsiteY25" fmla="*/ 47995 h 2500713"/>
                  <a:gd name="connsiteX26" fmla="*/ 218118 w 3316112"/>
                  <a:gd name="connsiteY26" fmla="*/ 25417 h 2500713"/>
                  <a:gd name="connsiteX27" fmla="*/ 323347 w 3316112"/>
                  <a:gd name="connsiteY27" fmla="*/ 4855 h 2500713"/>
                  <a:gd name="connsiteX28" fmla="*/ 685397 w 3316112"/>
                  <a:gd name="connsiteY28" fmla="*/ 16145 h 2500713"/>
                  <a:gd name="connsiteX29" fmla="*/ 883357 w 3316112"/>
                  <a:gd name="connsiteY29" fmla="*/ 22998 h 2500713"/>
                  <a:gd name="connsiteX30" fmla="*/ 1603425 w 3316112"/>
                  <a:gd name="connsiteY30" fmla="*/ 27433 h 2500713"/>
                  <a:gd name="connsiteX31" fmla="*/ 1684464 w 3316112"/>
                  <a:gd name="connsiteY31" fmla="*/ 53235 h 2500713"/>
                  <a:gd name="connsiteX32" fmla="*/ 1887261 w 3316112"/>
                  <a:gd name="connsiteY32" fmla="*/ 4049 h 2500713"/>
                  <a:gd name="connsiteX33" fmla="*/ 2287614 w 3316112"/>
                  <a:gd name="connsiteY33" fmla="*/ 22191 h 2500713"/>
                  <a:gd name="connsiteX34" fmla="*/ 2758118 w 3316112"/>
                  <a:gd name="connsiteY34" fmla="*/ 18966 h 2500713"/>
                  <a:gd name="connsiteX35" fmla="*/ 2898019 w 3316112"/>
                  <a:gd name="connsiteY35" fmla="*/ 30659 h 2500713"/>
                  <a:gd name="connsiteX36" fmla="*/ 3284665 w 3316112"/>
                  <a:gd name="connsiteY36" fmla="*/ 62912 h 2500713"/>
                  <a:gd name="connsiteX37" fmla="*/ 3316112 w 3316112"/>
                  <a:gd name="connsiteY37" fmla="*/ 183058 h 2500713"/>
                  <a:gd name="connsiteX38" fmla="*/ 3285470 w 3316112"/>
                  <a:gd name="connsiteY38" fmla="*/ 368116 h 2500713"/>
                  <a:gd name="connsiteX39" fmla="*/ 3230639 w 3316112"/>
                  <a:gd name="connsiteY39" fmla="*/ 595910 h 2500713"/>
                  <a:gd name="connsiteX40" fmla="*/ 3216528 w 3316112"/>
                  <a:gd name="connsiteY40" fmla="*/ 789434 h 2500713"/>
                  <a:gd name="connsiteX41" fmla="*/ 3185080 w 3316112"/>
                  <a:gd name="connsiteY41" fmla="*/ 928528 h 2500713"/>
                  <a:gd name="connsiteX42" fmla="*/ 3134683 w 3316112"/>
                  <a:gd name="connsiteY42" fmla="*/ 1024080 h 2500713"/>
                  <a:gd name="connsiteX43" fmla="*/ 3096785 w 3316112"/>
                  <a:gd name="connsiteY43" fmla="*/ 1097862 h 2500713"/>
                  <a:gd name="connsiteX44" fmla="*/ 3062918 w 3316112"/>
                  <a:gd name="connsiteY44" fmla="*/ 1165595 h 2500713"/>
                  <a:gd name="connsiteX45" fmla="*/ 3006474 w 3316112"/>
                  <a:gd name="connsiteY45" fmla="*/ 1244617 h 2500713"/>
                  <a:gd name="connsiteX46" fmla="*/ 2961318 w 3316112"/>
                  <a:gd name="connsiteY46" fmla="*/ 1346217 h 2500713"/>
                  <a:gd name="connsiteX47" fmla="*/ 2938740 w 3316112"/>
                  <a:gd name="connsiteY47" fmla="*/ 1391373 h 2500713"/>
                  <a:gd name="connsiteX48" fmla="*/ 2927451 w 3316112"/>
                  <a:gd name="connsiteY48" fmla="*/ 1620779 h 2500713"/>
                  <a:gd name="connsiteX49" fmla="*/ 2871007 w 3316112"/>
                  <a:gd name="connsiteY49" fmla="*/ 1786484 h 2500713"/>
                  <a:gd name="connsiteX50" fmla="*/ 2859718 w 3316112"/>
                  <a:gd name="connsiteY50" fmla="*/ 1842928 h 2500713"/>
                  <a:gd name="connsiteX51" fmla="*/ 2837140 w 3316112"/>
                  <a:gd name="connsiteY51" fmla="*/ 1876795 h 2500713"/>
                  <a:gd name="connsiteX52" fmla="*/ 2791985 w 3316112"/>
                  <a:gd name="connsiteY52" fmla="*/ 2034839 h 2500713"/>
                  <a:gd name="connsiteX53" fmla="*/ 2769407 w 3316112"/>
                  <a:gd name="connsiteY53" fmla="*/ 2113862 h 2500713"/>
                  <a:gd name="connsiteX54" fmla="*/ 2780696 w 3316112"/>
                  <a:gd name="connsiteY54" fmla="*/ 2147728 h 2500713"/>
                  <a:gd name="connsiteX55" fmla="*/ 2758118 w 3316112"/>
                  <a:gd name="connsiteY55" fmla="*/ 2249328 h 2500713"/>
                  <a:gd name="connsiteX56" fmla="*/ 2679096 w 3316112"/>
                  <a:gd name="connsiteY56" fmla="*/ 2497684 h 2500713"/>
                  <a:gd name="connsiteX57" fmla="*/ 2579382 w 3316112"/>
                  <a:gd name="connsiteY57" fmla="*/ 2386325 h 2500713"/>
                  <a:gd name="connsiteX58" fmla="*/ 2392826 w 3316112"/>
                  <a:gd name="connsiteY58" fmla="*/ 2370737 h 2500713"/>
                  <a:gd name="connsiteX59" fmla="*/ 2204962 w 3316112"/>
                  <a:gd name="connsiteY59" fmla="*/ 2452528 h 2500713"/>
                  <a:gd name="connsiteX60" fmla="*/ 2148518 w 3316112"/>
                  <a:gd name="connsiteY60" fmla="*/ 2418662 h 2500713"/>
                  <a:gd name="connsiteX61" fmla="*/ 1945318 w 3316112"/>
                  <a:gd name="connsiteY61" fmla="*/ 2396084 h 2500713"/>
                  <a:gd name="connsiteX62" fmla="*/ 1855007 w 3316112"/>
                  <a:gd name="connsiteY62" fmla="*/ 2373506 h 2500713"/>
                  <a:gd name="connsiteX63" fmla="*/ 1764696 w 3316112"/>
                  <a:gd name="connsiteY63" fmla="*/ 2339639 h 2500713"/>
                  <a:gd name="connsiteX64" fmla="*/ 1719540 w 3316112"/>
                  <a:gd name="connsiteY64" fmla="*/ 2328350 h 2500713"/>
                  <a:gd name="connsiteX65" fmla="*/ 1685674 w 3316112"/>
                  <a:gd name="connsiteY65" fmla="*/ 2305773 h 2500713"/>
                  <a:gd name="connsiteX66" fmla="*/ 1617940 w 3316112"/>
                  <a:gd name="connsiteY66" fmla="*/ 2204173 h 2500713"/>
                  <a:gd name="connsiteX67" fmla="*/ 1561495 w 3316112"/>
                  <a:gd name="connsiteY67" fmla="*/ 2091284 h 2500713"/>
                  <a:gd name="connsiteX68" fmla="*/ 1199195 w 3316112"/>
                  <a:gd name="connsiteY68" fmla="*/ 2362841 h 2500713"/>
                  <a:gd name="connsiteX69" fmla="*/ 819593 w 3316112"/>
                  <a:gd name="connsiteY69" fmla="*/ 2208045 h 2500713"/>
                  <a:gd name="connsiteX70" fmla="*/ 680309 w 3316112"/>
                  <a:gd name="connsiteY70" fmla="*/ 2161588 h 2500713"/>
                  <a:gd name="connsiteX71" fmla="*/ 431541 w 3316112"/>
                  <a:gd name="connsiteY71" fmla="*/ 2070197 h 2500713"/>
                  <a:gd name="connsiteX72" fmla="*/ 40477 w 3316112"/>
                  <a:gd name="connsiteY72" fmla="*/ 1944316 h 2500713"/>
                  <a:gd name="connsiteX73" fmla="*/ 0 w 3316112"/>
                  <a:gd name="connsiteY73" fmla="*/ 1525227 h 2500713"/>
                  <a:gd name="connsiteX0" fmla="*/ 71362 w 3316112"/>
                  <a:gd name="connsiteY0" fmla="*/ 1154306 h 2453695"/>
                  <a:gd name="connsiteX1" fmla="*/ 127807 w 3316112"/>
                  <a:gd name="connsiteY1" fmla="*/ 1131728 h 2453695"/>
                  <a:gd name="connsiteX2" fmla="*/ 383822 w 3316112"/>
                  <a:gd name="connsiteY2" fmla="*/ 1148259 h 2453695"/>
                  <a:gd name="connsiteX3" fmla="*/ 560413 w 3316112"/>
                  <a:gd name="connsiteY3" fmla="*/ 1182125 h 2453695"/>
                  <a:gd name="connsiteX4" fmla="*/ 822880 w 3316112"/>
                  <a:gd name="connsiteY4" fmla="*/ 1220023 h 2453695"/>
                  <a:gd name="connsiteX5" fmla="*/ 549345 w 3316112"/>
                  <a:gd name="connsiteY5" fmla="*/ 1698682 h 2453695"/>
                  <a:gd name="connsiteX6" fmla="*/ 877103 w 3316112"/>
                  <a:gd name="connsiteY6" fmla="*/ 1707713 h 2453695"/>
                  <a:gd name="connsiteX7" fmla="*/ 1258171 w 3316112"/>
                  <a:gd name="connsiteY7" fmla="*/ 1881206 h 2453695"/>
                  <a:gd name="connsiteX8" fmla="*/ 1724371 w 3316112"/>
                  <a:gd name="connsiteY8" fmla="*/ 1956797 h 2453695"/>
                  <a:gd name="connsiteX9" fmla="*/ 1572785 w 3316112"/>
                  <a:gd name="connsiteY9" fmla="*/ 1233328 h 2453695"/>
                  <a:gd name="connsiteX10" fmla="*/ 1505051 w 3316112"/>
                  <a:gd name="connsiteY10" fmla="*/ 1086573 h 2453695"/>
                  <a:gd name="connsiteX11" fmla="*/ 1426029 w 3316112"/>
                  <a:gd name="connsiteY11" fmla="*/ 973684 h 2453695"/>
                  <a:gd name="connsiteX12" fmla="*/ 1347007 w 3316112"/>
                  <a:gd name="connsiteY12" fmla="*/ 894662 h 2453695"/>
                  <a:gd name="connsiteX13" fmla="*/ 1290562 w 3316112"/>
                  <a:gd name="connsiteY13" fmla="*/ 826928 h 2453695"/>
                  <a:gd name="connsiteX14" fmla="*/ 1222829 w 3316112"/>
                  <a:gd name="connsiteY14" fmla="*/ 725328 h 2453695"/>
                  <a:gd name="connsiteX15" fmla="*/ 1132518 w 3316112"/>
                  <a:gd name="connsiteY15" fmla="*/ 646306 h 2453695"/>
                  <a:gd name="connsiteX16" fmla="*/ 1008340 w 3316112"/>
                  <a:gd name="connsiteY16" fmla="*/ 578573 h 2453695"/>
                  <a:gd name="connsiteX17" fmla="*/ 964394 w 3316112"/>
                  <a:gd name="connsiteY17" fmla="*/ 547528 h 2453695"/>
                  <a:gd name="connsiteX18" fmla="*/ 803528 w 3316112"/>
                  <a:gd name="connsiteY18" fmla="*/ 392306 h 2453695"/>
                  <a:gd name="connsiteX19" fmla="*/ 669674 w 3316112"/>
                  <a:gd name="connsiteY19" fmla="*/ 307639 h 2453695"/>
                  <a:gd name="connsiteX20" fmla="*/ 635807 w 3316112"/>
                  <a:gd name="connsiteY20" fmla="*/ 273773 h 2453695"/>
                  <a:gd name="connsiteX21" fmla="*/ 613229 w 3316112"/>
                  <a:gd name="connsiteY21" fmla="*/ 228617 h 2453695"/>
                  <a:gd name="connsiteX22" fmla="*/ 538239 w 3316112"/>
                  <a:gd name="connsiteY22" fmla="*/ 192331 h 2453695"/>
                  <a:gd name="connsiteX23" fmla="*/ 461232 w 3316112"/>
                  <a:gd name="connsiteY23" fmla="*/ 129839 h 2453695"/>
                  <a:gd name="connsiteX24" fmla="*/ 319718 w 3316112"/>
                  <a:gd name="connsiteY24" fmla="*/ 81862 h 2453695"/>
                  <a:gd name="connsiteX25" fmla="*/ 251985 w 3316112"/>
                  <a:gd name="connsiteY25" fmla="*/ 47995 h 2453695"/>
                  <a:gd name="connsiteX26" fmla="*/ 218118 w 3316112"/>
                  <a:gd name="connsiteY26" fmla="*/ 25417 h 2453695"/>
                  <a:gd name="connsiteX27" fmla="*/ 323347 w 3316112"/>
                  <a:gd name="connsiteY27" fmla="*/ 4855 h 2453695"/>
                  <a:gd name="connsiteX28" fmla="*/ 685397 w 3316112"/>
                  <a:gd name="connsiteY28" fmla="*/ 16145 h 2453695"/>
                  <a:gd name="connsiteX29" fmla="*/ 883357 w 3316112"/>
                  <a:gd name="connsiteY29" fmla="*/ 22998 h 2453695"/>
                  <a:gd name="connsiteX30" fmla="*/ 1603425 w 3316112"/>
                  <a:gd name="connsiteY30" fmla="*/ 27433 h 2453695"/>
                  <a:gd name="connsiteX31" fmla="*/ 1684464 w 3316112"/>
                  <a:gd name="connsiteY31" fmla="*/ 53235 h 2453695"/>
                  <a:gd name="connsiteX32" fmla="*/ 1887261 w 3316112"/>
                  <a:gd name="connsiteY32" fmla="*/ 4049 h 2453695"/>
                  <a:gd name="connsiteX33" fmla="*/ 2287614 w 3316112"/>
                  <a:gd name="connsiteY33" fmla="*/ 22191 h 2453695"/>
                  <a:gd name="connsiteX34" fmla="*/ 2758118 w 3316112"/>
                  <a:gd name="connsiteY34" fmla="*/ 18966 h 2453695"/>
                  <a:gd name="connsiteX35" fmla="*/ 2898019 w 3316112"/>
                  <a:gd name="connsiteY35" fmla="*/ 30659 h 2453695"/>
                  <a:gd name="connsiteX36" fmla="*/ 3284665 w 3316112"/>
                  <a:gd name="connsiteY36" fmla="*/ 62912 h 2453695"/>
                  <a:gd name="connsiteX37" fmla="*/ 3316112 w 3316112"/>
                  <a:gd name="connsiteY37" fmla="*/ 183058 h 2453695"/>
                  <a:gd name="connsiteX38" fmla="*/ 3285470 w 3316112"/>
                  <a:gd name="connsiteY38" fmla="*/ 368116 h 2453695"/>
                  <a:gd name="connsiteX39" fmla="*/ 3230639 w 3316112"/>
                  <a:gd name="connsiteY39" fmla="*/ 595910 h 2453695"/>
                  <a:gd name="connsiteX40" fmla="*/ 3216528 w 3316112"/>
                  <a:gd name="connsiteY40" fmla="*/ 789434 h 2453695"/>
                  <a:gd name="connsiteX41" fmla="*/ 3185080 w 3316112"/>
                  <a:gd name="connsiteY41" fmla="*/ 928528 h 2453695"/>
                  <a:gd name="connsiteX42" fmla="*/ 3134683 w 3316112"/>
                  <a:gd name="connsiteY42" fmla="*/ 1024080 h 2453695"/>
                  <a:gd name="connsiteX43" fmla="*/ 3096785 w 3316112"/>
                  <a:gd name="connsiteY43" fmla="*/ 1097862 h 2453695"/>
                  <a:gd name="connsiteX44" fmla="*/ 3062918 w 3316112"/>
                  <a:gd name="connsiteY44" fmla="*/ 1165595 h 2453695"/>
                  <a:gd name="connsiteX45" fmla="*/ 3006474 w 3316112"/>
                  <a:gd name="connsiteY45" fmla="*/ 1244617 h 2453695"/>
                  <a:gd name="connsiteX46" fmla="*/ 2961318 w 3316112"/>
                  <a:gd name="connsiteY46" fmla="*/ 1346217 h 2453695"/>
                  <a:gd name="connsiteX47" fmla="*/ 2938740 w 3316112"/>
                  <a:gd name="connsiteY47" fmla="*/ 1391373 h 2453695"/>
                  <a:gd name="connsiteX48" fmla="*/ 2927451 w 3316112"/>
                  <a:gd name="connsiteY48" fmla="*/ 1620779 h 2453695"/>
                  <a:gd name="connsiteX49" fmla="*/ 2871007 w 3316112"/>
                  <a:gd name="connsiteY49" fmla="*/ 1786484 h 2453695"/>
                  <a:gd name="connsiteX50" fmla="*/ 2859718 w 3316112"/>
                  <a:gd name="connsiteY50" fmla="*/ 1842928 h 2453695"/>
                  <a:gd name="connsiteX51" fmla="*/ 2837140 w 3316112"/>
                  <a:gd name="connsiteY51" fmla="*/ 1876795 h 2453695"/>
                  <a:gd name="connsiteX52" fmla="*/ 2791985 w 3316112"/>
                  <a:gd name="connsiteY52" fmla="*/ 2034839 h 2453695"/>
                  <a:gd name="connsiteX53" fmla="*/ 2769407 w 3316112"/>
                  <a:gd name="connsiteY53" fmla="*/ 2113862 h 2453695"/>
                  <a:gd name="connsiteX54" fmla="*/ 2780696 w 3316112"/>
                  <a:gd name="connsiteY54" fmla="*/ 2147728 h 2453695"/>
                  <a:gd name="connsiteX55" fmla="*/ 2758118 w 3316112"/>
                  <a:gd name="connsiteY55" fmla="*/ 2249328 h 2453695"/>
                  <a:gd name="connsiteX56" fmla="*/ 2579382 w 3316112"/>
                  <a:gd name="connsiteY56" fmla="*/ 2386325 h 2453695"/>
                  <a:gd name="connsiteX57" fmla="*/ 2392826 w 3316112"/>
                  <a:gd name="connsiteY57" fmla="*/ 2370737 h 2453695"/>
                  <a:gd name="connsiteX58" fmla="*/ 2204962 w 3316112"/>
                  <a:gd name="connsiteY58" fmla="*/ 2452528 h 2453695"/>
                  <a:gd name="connsiteX59" fmla="*/ 2148518 w 3316112"/>
                  <a:gd name="connsiteY59" fmla="*/ 2418662 h 2453695"/>
                  <a:gd name="connsiteX60" fmla="*/ 1945318 w 3316112"/>
                  <a:gd name="connsiteY60" fmla="*/ 2396084 h 2453695"/>
                  <a:gd name="connsiteX61" fmla="*/ 1855007 w 3316112"/>
                  <a:gd name="connsiteY61" fmla="*/ 2373506 h 2453695"/>
                  <a:gd name="connsiteX62" fmla="*/ 1764696 w 3316112"/>
                  <a:gd name="connsiteY62" fmla="*/ 2339639 h 2453695"/>
                  <a:gd name="connsiteX63" fmla="*/ 1719540 w 3316112"/>
                  <a:gd name="connsiteY63" fmla="*/ 2328350 h 2453695"/>
                  <a:gd name="connsiteX64" fmla="*/ 1685674 w 3316112"/>
                  <a:gd name="connsiteY64" fmla="*/ 2305773 h 2453695"/>
                  <a:gd name="connsiteX65" fmla="*/ 1617940 w 3316112"/>
                  <a:gd name="connsiteY65" fmla="*/ 2204173 h 2453695"/>
                  <a:gd name="connsiteX66" fmla="*/ 1561495 w 3316112"/>
                  <a:gd name="connsiteY66" fmla="*/ 2091284 h 2453695"/>
                  <a:gd name="connsiteX67" fmla="*/ 1199195 w 3316112"/>
                  <a:gd name="connsiteY67" fmla="*/ 2362841 h 2453695"/>
                  <a:gd name="connsiteX68" fmla="*/ 819593 w 3316112"/>
                  <a:gd name="connsiteY68" fmla="*/ 2208045 h 2453695"/>
                  <a:gd name="connsiteX69" fmla="*/ 680309 w 3316112"/>
                  <a:gd name="connsiteY69" fmla="*/ 2161588 h 2453695"/>
                  <a:gd name="connsiteX70" fmla="*/ 431541 w 3316112"/>
                  <a:gd name="connsiteY70" fmla="*/ 2070197 h 2453695"/>
                  <a:gd name="connsiteX71" fmla="*/ 40477 w 3316112"/>
                  <a:gd name="connsiteY71" fmla="*/ 1944316 h 2453695"/>
                  <a:gd name="connsiteX72" fmla="*/ 0 w 3316112"/>
                  <a:gd name="connsiteY72" fmla="*/ 1525227 h 2453695"/>
                  <a:gd name="connsiteX0" fmla="*/ 71362 w 3316112"/>
                  <a:gd name="connsiteY0" fmla="*/ 1154306 h 2419117"/>
                  <a:gd name="connsiteX1" fmla="*/ 127807 w 3316112"/>
                  <a:gd name="connsiteY1" fmla="*/ 1131728 h 2419117"/>
                  <a:gd name="connsiteX2" fmla="*/ 383822 w 3316112"/>
                  <a:gd name="connsiteY2" fmla="*/ 1148259 h 2419117"/>
                  <a:gd name="connsiteX3" fmla="*/ 560413 w 3316112"/>
                  <a:gd name="connsiteY3" fmla="*/ 1182125 h 2419117"/>
                  <a:gd name="connsiteX4" fmla="*/ 822880 w 3316112"/>
                  <a:gd name="connsiteY4" fmla="*/ 1220023 h 2419117"/>
                  <a:gd name="connsiteX5" fmla="*/ 549345 w 3316112"/>
                  <a:gd name="connsiteY5" fmla="*/ 1698682 h 2419117"/>
                  <a:gd name="connsiteX6" fmla="*/ 877103 w 3316112"/>
                  <a:gd name="connsiteY6" fmla="*/ 1707713 h 2419117"/>
                  <a:gd name="connsiteX7" fmla="*/ 1258171 w 3316112"/>
                  <a:gd name="connsiteY7" fmla="*/ 1881206 h 2419117"/>
                  <a:gd name="connsiteX8" fmla="*/ 1724371 w 3316112"/>
                  <a:gd name="connsiteY8" fmla="*/ 1956797 h 2419117"/>
                  <a:gd name="connsiteX9" fmla="*/ 1572785 w 3316112"/>
                  <a:gd name="connsiteY9" fmla="*/ 1233328 h 2419117"/>
                  <a:gd name="connsiteX10" fmla="*/ 1505051 w 3316112"/>
                  <a:gd name="connsiteY10" fmla="*/ 1086573 h 2419117"/>
                  <a:gd name="connsiteX11" fmla="*/ 1426029 w 3316112"/>
                  <a:gd name="connsiteY11" fmla="*/ 973684 h 2419117"/>
                  <a:gd name="connsiteX12" fmla="*/ 1347007 w 3316112"/>
                  <a:gd name="connsiteY12" fmla="*/ 894662 h 2419117"/>
                  <a:gd name="connsiteX13" fmla="*/ 1290562 w 3316112"/>
                  <a:gd name="connsiteY13" fmla="*/ 826928 h 2419117"/>
                  <a:gd name="connsiteX14" fmla="*/ 1222829 w 3316112"/>
                  <a:gd name="connsiteY14" fmla="*/ 725328 h 2419117"/>
                  <a:gd name="connsiteX15" fmla="*/ 1132518 w 3316112"/>
                  <a:gd name="connsiteY15" fmla="*/ 646306 h 2419117"/>
                  <a:gd name="connsiteX16" fmla="*/ 1008340 w 3316112"/>
                  <a:gd name="connsiteY16" fmla="*/ 578573 h 2419117"/>
                  <a:gd name="connsiteX17" fmla="*/ 964394 w 3316112"/>
                  <a:gd name="connsiteY17" fmla="*/ 547528 h 2419117"/>
                  <a:gd name="connsiteX18" fmla="*/ 803528 w 3316112"/>
                  <a:gd name="connsiteY18" fmla="*/ 392306 h 2419117"/>
                  <a:gd name="connsiteX19" fmla="*/ 669674 w 3316112"/>
                  <a:gd name="connsiteY19" fmla="*/ 307639 h 2419117"/>
                  <a:gd name="connsiteX20" fmla="*/ 635807 w 3316112"/>
                  <a:gd name="connsiteY20" fmla="*/ 273773 h 2419117"/>
                  <a:gd name="connsiteX21" fmla="*/ 613229 w 3316112"/>
                  <a:gd name="connsiteY21" fmla="*/ 228617 h 2419117"/>
                  <a:gd name="connsiteX22" fmla="*/ 538239 w 3316112"/>
                  <a:gd name="connsiteY22" fmla="*/ 192331 h 2419117"/>
                  <a:gd name="connsiteX23" fmla="*/ 461232 w 3316112"/>
                  <a:gd name="connsiteY23" fmla="*/ 129839 h 2419117"/>
                  <a:gd name="connsiteX24" fmla="*/ 319718 w 3316112"/>
                  <a:gd name="connsiteY24" fmla="*/ 81862 h 2419117"/>
                  <a:gd name="connsiteX25" fmla="*/ 251985 w 3316112"/>
                  <a:gd name="connsiteY25" fmla="*/ 47995 h 2419117"/>
                  <a:gd name="connsiteX26" fmla="*/ 218118 w 3316112"/>
                  <a:gd name="connsiteY26" fmla="*/ 25417 h 2419117"/>
                  <a:gd name="connsiteX27" fmla="*/ 323347 w 3316112"/>
                  <a:gd name="connsiteY27" fmla="*/ 4855 h 2419117"/>
                  <a:gd name="connsiteX28" fmla="*/ 685397 w 3316112"/>
                  <a:gd name="connsiteY28" fmla="*/ 16145 h 2419117"/>
                  <a:gd name="connsiteX29" fmla="*/ 883357 w 3316112"/>
                  <a:gd name="connsiteY29" fmla="*/ 22998 h 2419117"/>
                  <a:gd name="connsiteX30" fmla="*/ 1603425 w 3316112"/>
                  <a:gd name="connsiteY30" fmla="*/ 27433 h 2419117"/>
                  <a:gd name="connsiteX31" fmla="*/ 1684464 w 3316112"/>
                  <a:gd name="connsiteY31" fmla="*/ 53235 h 2419117"/>
                  <a:gd name="connsiteX32" fmla="*/ 1887261 w 3316112"/>
                  <a:gd name="connsiteY32" fmla="*/ 4049 h 2419117"/>
                  <a:gd name="connsiteX33" fmla="*/ 2287614 w 3316112"/>
                  <a:gd name="connsiteY33" fmla="*/ 22191 h 2419117"/>
                  <a:gd name="connsiteX34" fmla="*/ 2758118 w 3316112"/>
                  <a:gd name="connsiteY34" fmla="*/ 18966 h 2419117"/>
                  <a:gd name="connsiteX35" fmla="*/ 2898019 w 3316112"/>
                  <a:gd name="connsiteY35" fmla="*/ 30659 h 2419117"/>
                  <a:gd name="connsiteX36" fmla="*/ 3284665 w 3316112"/>
                  <a:gd name="connsiteY36" fmla="*/ 62912 h 2419117"/>
                  <a:gd name="connsiteX37" fmla="*/ 3316112 w 3316112"/>
                  <a:gd name="connsiteY37" fmla="*/ 183058 h 2419117"/>
                  <a:gd name="connsiteX38" fmla="*/ 3285470 w 3316112"/>
                  <a:gd name="connsiteY38" fmla="*/ 368116 h 2419117"/>
                  <a:gd name="connsiteX39" fmla="*/ 3230639 w 3316112"/>
                  <a:gd name="connsiteY39" fmla="*/ 595910 h 2419117"/>
                  <a:gd name="connsiteX40" fmla="*/ 3216528 w 3316112"/>
                  <a:gd name="connsiteY40" fmla="*/ 789434 h 2419117"/>
                  <a:gd name="connsiteX41" fmla="*/ 3185080 w 3316112"/>
                  <a:gd name="connsiteY41" fmla="*/ 928528 h 2419117"/>
                  <a:gd name="connsiteX42" fmla="*/ 3134683 w 3316112"/>
                  <a:gd name="connsiteY42" fmla="*/ 1024080 h 2419117"/>
                  <a:gd name="connsiteX43" fmla="*/ 3096785 w 3316112"/>
                  <a:gd name="connsiteY43" fmla="*/ 1097862 h 2419117"/>
                  <a:gd name="connsiteX44" fmla="*/ 3062918 w 3316112"/>
                  <a:gd name="connsiteY44" fmla="*/ 1165595 h 2419117"/>
                  <a:gd name="connsiteX45" fmla="*/ 3006474 w 3316112"/>
                  <a:gd name="connsiteY45" fmla="*/ 1244617 h 2419117"/>
                  <a:gd name="connsiteX46" fmla="*/ 2961318 w 3316112"/>
                  <a:gd name="connsiteY46" fmla="*/ 1346217 h 2419117"/>
                  <a:gd name="connsiteX47" fmla="*/ 2938740 w 3316112"/>
                  <a:gd name="connsiteY47" fmla="*/ 1391373 h 2419117"/>
                  <a:gd name="connsiteX48" fmla="*/ 2927451 w 3316112"/>
                  <a:gd name="connsiteY48" fmla="*/ 1620779 h 2419117"/>
                  <a:gd name="connsiteX49" fmla="*/ 2871007 w 3316112"/>
                  <a:gd name="connsiteY49" fmla="*/ 1786484 h 2419117"/>
                  <a:gd name="connsiteX50" fmla="*/ 2859718 w 3316112"/>
                  <a:gd name="connsiteY50" fmla="*/ 1842928 h 2419117"/>
                  <a:gd name="connsiteX51" fmla="*/ 2837140 w 3316112"/>
                  <a:gd name="connsiteY51" fmla="*/ 1876795 h 2419117"/>
                  <a:gd name="connsiteX52" fmla="*/ 2791985 w 3316112"/>
                  <a:gd name="connsiteY52" fmla="*/ 2034839 h 2419117"/>
                  <a:gd name="connsiteX53" fmla="*/ 2769407 w 3316112"/>
                  <a:gd name="connsiteY53" fmla="*/ 2113862 h 2419117"/>
                  <a:gd name="connsiteX54" fmla="*/ 2780696 w 3316112"/>
                  <a:gd name="connsiteY54" fmla="*/ 2147728 h 2419117"/>
                  <a:gd name="connsiteX55" fmla="*/ 2758118 w 3316112"/>
                  <a:gd name="connsiteY55" fmla="*/ 2249328 h 2419117"/>
                  <a:gd name="connsiteX56" fmla="*/ 2579382 w 3316112"/>
                  <a:gd name="connsiteY56" fmla="*/ 2386325 h 2419117"/>
                  <a:gd name="connsiteX57" fmla="*/ 2392826 w 3316112"/>
                  <a:gd name="connsiteY57" fmla="*/ 2370737 h 2419117"/>
                  <a:gd name="connsiteX58" fmla="*/ 2148518 w 3316112"/>
                  <a:gd name="connsiteY58" fmla="*/ 2418662 h 2419117"/>
                  <a:gd name="connsiteX59" fmla="*/ 1945318 w 3316112"/>
                  <a:gd name="connsiteY59" fmla="*/ 2396084 h 2419117"/>
                  <a:gd name="connsiteX60" fmla="*/ 1855007 w 3316112"/>
                  <a:gd name="connsiteY60" fmla="*/ 2373506 h 2419117"/>
                  <a:gd name="connsiteX61" fmla="*/ 1764696 w 3316112"/>
                  <a:gd name="connsiteY61" fmla="*/ 2339639 h 2419117"/>
                  <a:gd name="connsiteX62" fmla="*/ 1719540 w 3316112"/>
                  <a:gd name="connsiteY62" fmla="*/ 2328350 h 2419117"/>
                  <a:gd name="connsiteX63" fmla="*/ 1685674 w 3316112"/>
                  <a:gd name="connsiteY63" fmla="*/ 2305773 h 2419117"/>
                  <a:gd name="connsiteX64" fmla="*/ 1617940 w 3316112"/>
                  <a:gd name="connsiteY64" fmla="*/ 2204173 h 2419117"/>
                  <a:gd name="connsiteX65" fmla="*/ 1561495 w 3316112"/>
                  <a:gd name="connsiteY65" fmla="*/ 2091284 h 2419117"/>
                  <a:gd name="connsiteX66" fmla="*/ 1199195 w 3316112"/>
                  <a:gd name="connsiteY66" fmla="*/ 2362841 h 2419117"/>
                  <a:gd name="connsiteX67" fmla="*/ 819593 w 3316112"/>
                  <a:gd name="connsiteY67" fmla="*/ 2208045 h 2419117"/>
                  <a:gd name="connsiteX68" fmla="*/ 680309 w 3316112"/>
                  <a:gd name="connsiteY68" fmla="*/ 2161588 h 2419117"/>
                  <a:gd name="connsiteX69" fmla="*/ 431541 w 3316112"/>
                  <a:gd name="connsiteY69" fmla="*/ 2070197 h 2419117"/>
                  <a:gd name="connsiteX70" fmla="*/ 40477 w 3316112"/>
                  <a:gd name="connsiteY70" fmla="*/ 1944316 h 2419117"/>
                  <a:gd name="connsiteX71" fmla="*/ 0 w 3316112"/>
                  <a:gd name="connsiteY71" fmla="*/ 1525227 h 2419117"/>
                  <a:gd name="connsiteX0" fmla="*/ 71362 w 3316112"/>
                  <a:gd name="connsiteY0" fmla="*/ 1154306 h 2396084"/>
                  <a:gd name="connsiteX1" fmla="*/ 127807 w 3316112"/>
                  <a:gd name="connsiteY1" fmla="*/ 1131728 h 2396084"/>
                  <a:gd name="connsiteX2" fmla="*/ 383822 w 3316112"/>
                  <a:gd name="connsiteY2" fmla="*/ 1148259 h 2396084"/>
                  <a:gd name="connsiteX3" fmla="*/ 560413 w 3316112"/>
                  <a:gd name="connsiteY3" fmla="*/ 1182125 h 2396084"/>
                  <a:gd name="connsiteX4" fmla="*/ 822880 w 3316112"/>
                  <a:gd name="connsiteY4" fmla="*/ 1220023 h 2396084"/>
                  <a:gd name="connsiteX5" fmla="*/ 549345 w 3316112"/>
                  <a:gd name="connsiteY5" fmla="*/ 1698682 h 2396084"/>
                  <a:gd name="connsiteX6" fmla="*/ 877103 w 3316112"/>
                  <a:gd name="connsiteY6" fmla="*/ 1707713 h 2396084"/>
                  <a:gd name="connsiteX7" fmla="*/ 1258171 w 3316112"/>
                  <a:gd name="connsiteY7" fmla="*/ 1881206 h 2396084"/>
                  <a:gd name="connsiteX8" fmla="*/ 1724371 w 3316112"/>
                  <a:gd name="connsiteY8" fmla="*/ 1956797 h 2396084"/>
                  <a:gd name="connsiteX9" fmla="*/ 1572785 w 3316112"/>
                  <a:gd name="connsiteY9" fmla="*/ 1233328 h 2396084"/>
                  <a:gd name="connsiteX10" fmla="*/ 1505051 w 3316112"/>
                  <a:gd name="connsiteY10" fmla="*/ 1086573 h 2396084"/>
                  <a:gd name="connsiteX11" fmla="*/ 1426029 w 3316112"/>
                  <a:gd name="connsiteY11" fmla="*/ 973684 h 2396084"/>
                  <a:gd name="connsiteX12" fmla="*/ 1347007 w 3316112"/>
                  <a:gd name="connsiteY12" fmla="*/ 894662 h 2396084"/>
                  <a:gd name="connsiteX13" fmla="*/ 1290562 w 3316112"/>
                  <a:gd name="connsiteY13" fmla="*/ 826928 h 2396084"/>
                  <a:gd name="connsiteX14" fmla="*/ 1222829 w 3316112"/>
                  <a:gd name="connsiteY14" fmla="*/ 725328 h 2396084"/>
                  <a:gd name="connsiteX15" fmla="*/ 1132518 w 3316112"/>
                  <a:gd name="connsiteY15" fmla="*/ 646306 h 2396084"/>
                  <a:gd name="connsiteX16" fmla="*/ 1008340 w 3316112"/>
                  <a:gd name="connsiteY16" fmla="*/ 578573 h 2396084"/>
                  <a:gd name="connsiteX17" fmla="*/ 964394 w 3316112"/>
                  <a:gd name="connsiteY17" fmla="*/ 547528 h 2396084"/>
                  <a:gd name="connsiteX18" fmla="*/ 803528 w 3316112"/>
                  <a:gd name="connsiteY18" fmla="*/ 392306 h 2396084"/>
                  <a:gd name="connsiteX19" fmla="*/ 669674 w 3316112"/>
                  <a:gd name="connsiteY19" fmla="*/ 307639 h 2396084"/>
                  <a:gd name="connsiteX20" fmla="*/ 635807 w 3316112"/>
                  <a:gd name="connsiteY20" fmla="*/ 273773 h 2396084"/>
                  <a:gd name="connsiteX21" fmla="*/ 613229 w 3316112"/>
                  <a:gd name="connsiteY21" fmla="*/ 228617 h 2396084"/>
                  <a:gd name="connsiteX22" fmla="*/ 538239 w 3316112"/>
                  <a:gd name="connsiteY22" fmla="*/ 192331 h 2396084"/>
                  <a:gd name="connsiteX23" fmla="*/ 461232 w 3316112"/>
                  <a:gd name="connsiteY23" fmla="*/ 129839 h 2396084"/>
                  <a:gd name="connsiteX24" fmla="*/ 319718 w 3316112"/>
                  <a:gd name="connsiteY24" fmla="*/ 81862 h 2396084"/>
                  <a:gd name="connsiteX25" fmla="*/ 251985 w 3316112"/>
                  <a:gd name="connsiteY25" fmla="*/ 47995 h 2396084"/>
                  <a:gd name="connsiteX26" fmla="*/ 218118 w 3316112"/>
                  <a:gd name="connsiteY26" fmla="*/ 25417 h 2396084"/>
                  <a:gd name="connsiteX27" fmla="*/ 323347 w 3316112"/>
                  <a:gd name="connsiteY27" fmla="*/ 4855 h 2396084"/>
                  <a:gd name="connsiteX28" fmla="*/ 685397 w 3316112"/>
                  <a:gd name="connsiteY28" fmla="*/ 16145 h 2396084"/>
                  <a:gd name="connsiteX29" fmla="*/ 883357 w 3316112"/>
                  <a:gd name="connsiteY29" fmla="*/ 22998 h 2396084"/>
                  <a:gd name="connsiteX30" fmla="*/ 1603425 w 3316112"/>
                  <a:gd name="connsiteY30" fmla="*/ 27433 h 2396084"/>
                  <a:gd name="connsiteX31" fmla="*/ 1684464 w 3316112"/>
                  <a:gd name="connsiteY31" fmla="*/ 53235 h 2396084"/>
                  <a:gd name="connsiteX32" fmla="*/ 1887261 w 3316112"/>
                  <a:gd name="connsiteY32" fmla="*/ 4049 h 2396084"/>
                  <a:gd name="connsiteX33" fmla="*/ 2287614 w 3316112"/>
                  <a:gd name="connsiteY33" fmla="*/ 22191 h 2396084"/>
                  <a:gd name="connsiteX34" fmla="*/ 2758118 w 3316112"/>
                  <a:gd name="connsiteY34" fmla="*/ 18966 h 2396084"/>
                  <a:gd name="connsiteX35" fmla="*/ 2898019 w 3316112"/>
                  <a:gd name="connsiteY35" fmla="*/ 30659 h 2396084"/>
                  <a:gd name="connsiteX36" fmla="*/ 3284665 w 3316112"/>
                  <a:gd name="connsiteY36" fmla="*/ 62912 h 2396084"/>
                  <a:gd name="connsiteX37" fmla="*/ 3316112 w 3316112"/>
                  <a:gd name="connsiteY37" fmla="*/ 183058 h 2396084"/>
                  <a:gd name="connsiteX38" fmla="*/ 3285470 w 3316112"/>
                  <a:gd name="connsiteY38" fmla="*/ 368116 h 2396084"/>
                  <a:gd name="connsiteX39" fmla="*/ 3230639 w 3316112"/>
                  <a:gd name="connsiteY39" fmla="*/ 595910 h 2396084"/>
                  <a:gd name="connsiteX40" fmla="*/ 3216528 w 3316112"/>
                  <a:gd name="connsiteY40" fmla="*/ 789434 h 2396084"/>
                  <a:gd name="connsiteX41" fmla="*/ 3185080 w 3316112"/>
                  <a:gd name="connsiteY41" fmla="*/ 928528 h 2396084"/>
                  <a:gd name="connsiteX42" fmla="*/ 3134683 w 3316112"/>
                  <a:gd name="connsiteY42" fmla="*/ 1024080 h 2396084"/>
                  <a:gd name="connsiteX43" fmla="*/ 3096785 w 3316112"/>
                  <a:gd name="connsiteY43" fmla="*/ 1097862 h 2396084"/>
                  <a:gd name="connsiteX44" fmla="*/ 3062918 w 3316112"/>
                  <a:gd name="connsiteY44" fmla="*/ 1165595 h 2396084"/>
                  <a:gd name="connsiteX45" fmla="*/ 3006474 w 3316112"/>
                  <a:gd name="connsiteY45" fmla="*/ 1244617 h 2396084"/>
                  <a:gd name="connsiteX46" fmla="*/ 2961318 w 3316112"/>
                  <a:gd name="connsiteY46" fmla="*/ 1346217 h 2396084"/>
                  <a:gd name="connsiteX47" fmla="*/ 2938740 w 3316112"/>
                  <a:gd name="connsiteY47" fmla="*/ 1391373 h 2396084"/>
                  <a:gd name="connsiteX48" fmla="*/ 2927451 w 3316112"/>
                  <a:gd name="connsiteY48" fmla="*/ 1620779 h 2396084"/>
                  <a:gd name="connsiteX49" fmla="*/ 2871007 w 3316112"/>
                  <a:gd name="connsiteY49" fmla="*/ 1786484 h 2396084"/>
                  <a:gd name="connsiteX50" fmla="*/ 2859718 w 3316112"/>
                  <a:gd name="connsiteY50" fmla="*/ 1842928 h 2396084"/>
                  <a:gd name="connsiteX51" fmla="*/ 2837140 w 3316112"/>
                  <a:gd name="connsiteY51" fmla="*/ 1876795 h 2396084"/>
                  <a:gd name="connsiteX52" fmla="*/ 2791985 w 3316112"/>
                  <a:gd name="connsiteY52" fmla="*/ 2034839 h 2396084"/>
                  <a:gd name="connsiteX53" fmla="*/ 2769407 w 3316112"/>
                  <a:gd name="connsiteY53" fmla="*/ 2113862 h 2396084"/>
                  <a:gd name="connsiteX54" fmla="*/ 2780696 w 3316112"/>
                  <a:gd name="connsiteY54" fmla="*/ 2147728 h 2396084"/>
                  <a:gd name="connsiteX55" fmla="*/ 2758118 w 3316112"/>
                  <a:gd name="connsiteY55" fmla="*/ 2249328 h 2396084"/>
                  <a:gd name="connsiteX56" fmla="*/ 2579382 w 3316112"/>
                  <a:gd name="connsiteY56" fmla="*/ 2386325 h 2396084"/>
                  <a:gd name="connsiteX57" fmla="*/ 2392826 w 3316112"/>
                  <a:gd name="connsiteY57" fmla="*/ 2370737 h 2396084"/>
                  <a:gd name="connsiteX58" fmla="*/ 1945318 w 3316112"/>
                  <a:gd name="connsiteY58" fmla="*/ 2396084 h 2396084"/>
                  <a:gd name="connsiteX59" fmla="*/ 1855007 w 3316112"/>
                  <a:gd name="connsiteY59" fmla="*/ 2373506 h 2396084"/>
                  <a:gd name="connsiteX60" fmla="*/ 1764696 w 3316112"/>
                  <a:gd name="connsiteY60" fmla="*/ 2339639 h 2396084"/>
                  <a:gd name="connsiteX61" fmla="*/ 1719540 w 3316112"/>
                  <a:gd name="connsiteY61" fmla="*/ 2328350 h 2396084"/>
                  <a:gd name="connsiteX62" fmla="*/ 1685674 w 3316112"/>
                  <a:gd name="connsiteY62" fmla="*/ 2305773 h 2396084"/>
                  <a:gd name="connsiteX63" fmla="*/ 1617940 w 3316112"/>
                  <a:gd name="connsiteY63" fmla="*/ 2204173 h 2396084"/>
                  <a:gd name="connsiteX64" fmla="*/ 1561495 w 3316112"/>
                  <a:gd name="connsiteY64" fmla="*/ 2091284 h 2396084"/>
                  <a:gd name="connsiteX65" fmla="*/ 1199195 w 3316112"/>
                  <a:gd name="connsiteY65" fmla="*/ 2362841 h 2396084"/>
                  <a:gd name="connsiteX66" fmla="*/ 819593 w 3316112"/>
                  <a:gd name="connsiteY66" fmla="*/ 2208045 h 2396084"/>
                  <a:gd name="connsiteX67" fmla="*/ 680309 w 3316112"/>
                  <a:gd name="connsiteY67" fmla="*/ 2161588 h 2396084"/>
                  <a:gd name="connsiteX68" fmla="*/ 431541 w 3316112"/>
                  <a:gd name="connsiteY68" fmla="*/ 2070197 h 2396084"/>
                  <a:gd name="connsiteX69" fmla="*/ 40477 w 3316112"/>
                  <a:gd name="connsiteY69" fmla="*/ 1944316 h 2396084"/>
                  <a:gd name="connsiteX70" fmla="*/ 0 w 3316112"/>
                  <a:gd name="connsiteY70" fmla="*/ 1525227 h 2396084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77103 w 3316112"/>
                  <a:gd name="connsiteY6" fmla="*/ 1707713 h 2392339"/>
                  <a:gd name="connsiteX7" fmla="*/ 1258171 w 3316112"/>
                  <a:gd name="connsiteY7" fmla="*/ 1881206 h 2392339"/>
                  <a:gd name="connsiteX8" fmla="*/ 1724371 w 3316112"/>
                  <a:gd name="connsiteY8" fmla="*/ 1956797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724371 w 3316112"/>
                  <a:gd name="connsiteY8" fmla="*/ 1956797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661111 w 3316112"/>
                  <a:gd name="connsiteY8" fmla="*/ 1928043 h 2392339"/>
                  <a:gd name="connsiteX9" fmla="*/ 1572785 w 3316112"/>
                  <a:gd name="connsiteY9" fmla="*/ 1233328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71362 w 3316112"/>
                  <a:gd name="connsiteY0" fmla="*/ 1154306 h 2392339"/>
                  <a:gd name="connsiteX1" fmla="*/ 127807 w 3316112"/>
                  <a:gd name="connsiteY1" fmla="*/ 1131728 h 2392339"/>
                  <a:gd name="connsiteX2" fmla="*/ 383822 w 3316112"/>
                  <a:gd name="connsiteY2" fmla="*/ 1148259 h 2392339"/>
                  <a:gd name="connsiteX3" fmla="*/ 560413 w 3316112"/>
                  <a:gd name="connsiteY3" fmla="*/ 1182125 h 2392339"/>
                  <a:gd name="connsiteX4" fmla="*/ 822880 w 3316112"/>
                  <a:gd name="connsiteY4" fmla="*/ 1220023 h 2392339"/>
                  <a:gd name="connsiteX5" fmla="*/ 549345 w 3316112"/>
                  <a:gd name="connsiteY5" fmla="*/ 1698682 h 2392339"/>
                  <a:gd name="connsiteX6" fmla="*/ 854099 w 3316112"/>
                  <a:gd name="connsiteY6" fmla="*/ 1776724 h 2392339"/>
                  <a:gd name="connsiteX7" fmla="*/ 1258171 w 3316112"/>
                  <a:gd name="connsiteY7" fmla="*/ 1881206 h 2392339"/>
                  <a:gd name="connsiteX8" fmla="*/ 1661111 w 3316112"/>
                  <a:gd name="connsiteY8" fmla="*/ 1928043 h 2392339"/>
                  <a:gd name="connsiteX9" fmla="*/ 1641796 w 3316112"/>
                  <a:gd name="connsiteY9" fmla="*/ 1520876 h 2392339"/>
                  <a:gd name="connsiteX10" fmla="*/ 1505051 w 3316112"/>
                  <a:gd name="connsiteY10" fmla="*/ 1086573 h 2392339"/>
                  <a:gd name="connsiteX11" fmla="*/ 1426029 w 3316112"/>
                  <a:gd name="connsiteY11" fmla="*/ 973684 h 2392339"/>
                  <a:gd name="connsiteX12" fmla="*/ 1347007 w 3316112"/>
                  <a:gd name="connsiteY12" fmla="*/ 894662 h 2392339"/>
                  <a:gd name="connsiteX13" fmla="*/ 1290562 w 3316112"/>
                  <a:gd name="connsiteY13" fmla="*/ 826928 h 2392339"/>
                  <a:gd name="connsiteX14" fmla="*/ 1222829 w 3316112"/>
                  <a:gd name="connsiteY14" fmla="*/ 725328 h 2392339"/>
                  <a:gd name="connsiteX15" fmla="*/ 1132518 w 3316112"/>
                  <a:gd name="connsiteY15" fmla="*/ 646306 h 2392339"/>
                  <a:gd name="connsiteX16" fmla="*/ 1008340 w 3316112"/>
                  <a:gd name="connsiteY16" fmla="*/ 578573 h 2392339"/>
                  <a:gd name="connsiteX17" fmla="*/ 964394 w 3316112"/>
                  <a:gd name="connsiteY17" fmla="*/ 547528 h 2392339"/>
                  <a:gd name="connsiteX18" fmla="*/ 803528 w 3316112"/>
                  <a:gd name="connsiteY18" fmla="*/ 392306 h 2392339"/>
                  <a:gd name="connsiteX19" fmla="*/ 669674 w 3316112"/>
                  <a:gd name="connsiteY19" fmla="*/ 307639 h 2392339"/>
                  <a:gd name="connsiteX20" fmla="*/ 635807 w 3316112"/>
                  <a:gd name="connsiteY20" fmla="*/ 273773 h 2392339"/>
                  <a:gd name="connsiteX21" fmla="*/ 613229 w 3316112"/>
                  <a:gd name="connsiteY21" fmla="*/ 228617 h 2392339"/>
                  <a:gd name="connsiteX22" fmla="*/ 538239 w 3316112"/>
                  <a:gd name="connsiteY22" fmla="*/ 192331 h 2392339"/>
                  <a:gd name="connsiteX23" fmla="*/ 461232 w 3316112"/>
                  <a:gd name="connsiteY23" fmla="*/ 129839 h 2392339"/>
                  <a:gd name="connsiteX24" fmla="*/ 319718 w 3316112"/>
                  <a:gd name="connsiteY24" fmla="*/ 81862 h 2392339"/>
                  <a:gd name="connsiteX25" fmla="*/ 251985 w 3316112"/>
                  <a:gd name="connsiteY25" fmla="*/ 47995 h 2392339"/>
                  <a:gd name="connsiteX26" fmla="*/ 218118 w 3316112"/>
                  <a:gd name="connsiteY26" fmla="*/ 25417 h 2392339"/>
                  <a:gd name="connsiteX27" fmla="*/ 323347 w 3316112"/>
                  <a:gd name="connsiteY27" fmla="*/ 4855 h 2392339"/>
                  <a:gd name="connsiteX28" fmla="*/ 685397 w 3316112"/>
                  <a:gd name="connsiteY28" fmla="*/ 16145 h 2392339"/>
                  <a:gd name="connsiteX29" fmla="*/ 883357 w 3316112"/>
                  <a:gd name="connsiteY29" fmla="*/ 22998 h 2392339"/>
                  <a:gd name="connsiteX30" fmla="*/ 1603425 w 3316112"/>
                  <a:gd name="connsiteY30" fmla="*/ 27433 h 2392339"/>
                  <a:gd name="connsiteX31" fmla="*/ 1684464 w 3316112"/>
                  <a:gd name="connsiteY31" fmla="*/ 53235 h 2392339"/>
                  <a:gd name="connsiteX32" fmla="*/ 1887261 w 3316112"/>
                  <a:gd name="connsiteY32" fmla="*/ 4049 h 2392339"/>
                  <a:gd name="connsiteX33" fmla="*/ 2287614 w 3316112"/>
                  <a:gd name="connsiteY33" fmla="*/ 22191 h 2392339"/>
                  <a:gd name="connsiteX34" fmla="*/ 2758118 w 3316112"/>
                  <a:gd name="connsiteY34" fmla="*/ 18966 h 2392339"/>
                  <a:gd name="connsiteX35" fmla="*/ 2898019 w 3316112"/>
                  <a:gd name="connsiteY35" fmla="*/ 30659 h 2392339"/>
                  <a:gd name="connsiteX36" fmla="*/ 3284665 w 3316112"/>
                  <a:gd name="connsiteY36" fmla="*/ 62912 h 2392339"/>
                  <a:gd name="connsiteX37" fmla="*/ 3316112 w 3316112"/>
                  <a:gd name="connsiteY37" fmla="*/ 183058 h 2392339"/>
                  <a:gd name="connsiteX38" fmla="*/ 3285470 w 3316112"/>
                  <a:gd name="connsiteY38" fmla="*/ 368116 h 2392339"/>
                  <a:gd name="connsiteX39" fmla="*/ 3230639 w 3316112"/>
                  <a:gd name="connsiteY39" fmla="*/ 595910 h 2392339"/>
                  <a:gd name="connsiteX40" fmla="*/ 3216528 w 3316112"/>
                  <a:gd name="connsiteY40" fmla="*/ 789434 h 2392339"/>
                  <a:gd name="connsiteX41" fmla="*/ 3185080 w 3316112"/>
                  <a:gd name="connsiteY41" fmla="*/ 928528 h 2392339"/>
                  <a:gd name="connsiteX42" fmla="*/ 3134683 w 3316112"/>
                  <a:gd name="connsiteY42" fmla="*/ 1024080 h 2392339"/>
                  <a:gd name="connsiteX43" fmla="*/ 3096785 w 3316112"/>
                  <a:gd name="connsiteY43" fmla="*/ 1097862 h 2392339"/>
                  <a:gd name="connsiteX44" fmla="*/ 3062918 w 3316112"/>
                  <a:gd name="connsiteY44" fmla="*/ 1165595 h 2392339"/>
                  <a:gd name="connsiteX45" fmla="*/ 3006474 w 3316112"/>
                  <a:gd name="connsiteY45" fmla="*/ 1244617 h 2392339"/>
                  <a:gd name="connsiteX46" fmla="*/ 2961318 w 3316112"/>
                  <a:gd name="connsiteY46" fmla="*/ 1346217 h 2392339"/>
                  <a:gd name="connsiteX47" fmla="*/ 2938740 w 3316112"/>
                  <a:gd name="connsiteY47" fmla="*/ 1391373 h 2392339"/>
                  <a:gd name="connsiteX48" fmla="*/ 2927451 w 3316112"/>
                  <a:gd name="connsiteY48" fmla="*/ 1620779 h 2392339"/>
                  <a:gd name="connsiteX49" fmla="*/ 2871007 w 3316112"/>
                  <a:gd name="connsiteY49" fmla="*/ 1786484 h 2392339"/>
                  <a:gd name="connsiteX50" fmla="*/ 2859718 w 3316112"/>
                  <a:gd name="connsiteY50" fmla="*/ 1842928 h 2392339"/>
                  <a:gd name="connsiteX51" fmla="*/ 2837140 w 3316112"/>
                  <a:gd name="connsiteY51" fmla="*/ 1876795 h 2392339"/>
                  <a:gd name="connsiteX52" fmla="*/ 2791985 w 3316112"/>
                  <a:gd name="connsiteY52" fmla="*/ 2034839 h 2392339"/>
                  <a:gd name="connsiteX53" fmla="*/ 2769407 w 3316112"/>
                  <a:gd name="connsiteY53" fmla="*/ 2113862 h 2392339"/>
                  <a:gd name="connsiteX54" fmla="*/ 2780696 w 3316112"/>
                  <a:gd name="connsiteY54" fmla="*/ 2147728 h 2392339"/>
                  <a:gd name="connsiteX55" fmla="*/ 2758118 w 3316112"/>
                  <a:gd name="connsiteY55" fmla="*/ 2249328 h 2392339"/>
                  <a:gd name="connsiteX56" fmla="*/ 2579382 w 3316112"/>
                  <a:gd name="connsiteY56" fmla="*/ 2386325 h 2392339"/>
                  <a:gd name="connsiteX57" fmla="*/ 2392826 w 3316112"/>
                  <a:gd name="connsiteY57" fmla="*/ 2370737 h 2392339"/>
                  <a:gd name="connsiteX58" fmla="*/ 2221364 w 3316112"/>
                  <a:gd name="connsiteY58" fmla="*/ 2390333 h 2392339"/>
                  <a:gd name="connsiteX59" fmla="*/ 1855007 w 3316112"/>
                  <a:gd name="connsiteY59" fmla="*/ 2373506 h 2392339"/>
                  <a:gd name="connsiteX60" fmla="*/ 1764696 w 3316112"/>
                  <a:gd name="connsiteY60" fmla="*/ 2339639 h 2392339"/>
                  <a:gd name="connsiteX61" fmla="*/ 1719540 w 3316112"/>
                  <a:gd name="connsiteY61" fmla="*/ 2328350 h 2392339"/>
                  <a:gd name="connsiteX62" fmla="*/ 1685674 w 3316112"/>
                  <a:gd name="connsiteY62" fmla="*/ 2305773 h 2392339"/>
                  <a:gd name="connsiteX63" fmla="*/ 1617940 w 3316112"/>
                  <a:gd name="connsiteY63" fmla="*/ 2204173 h 2392339"/>
                  <a:gd name="connsiteX64" fmla="*/ 1561495 w 3316112"/>
                  <a:gd name="connsiteY64" fmla="*/ 2091284 h 2392339"/>
                  <a:gd name="connsiteX65" fmla="*/ 1199195 w 3316112"/>
                  <a:gd name="connsiteY65" fmla="*/ 2362841 h 2392339"/>
                  <a:gd name="connsiteX66" fmla="*/ 819593 w 3316112"/>
                  <a:gd name="connsiteY66" fmla="*/ 2208045 h 2392339"/>
                  <a:gd name="connsiteX67" fmla="*/ 680309 w 3316112"/>
                  <a:gd name="connsiteY67" fmla="*/ 2161588 h 2392339"/>
                  <a:gd name="connsiteX68" fmla="*/ 431541 w 3316112"/>
                  <a:gd name="connsiteY68" fmla="*/ 2070197 h 2392339"/>
                  <a:gd name="connsiteX69" fmla="*/ 40477 w 3316112"/>
                  <a:gd name="connsiteY69" fmla="*/ 1944316 h 2392339"/>
                  <a:gd name="connsiteX70" fmla="*/ 0 w 3316112"/>
                  <a:gd name="connsiteY70" fmla="*/ 1525227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911220 w 3666919"/>
                  <a:gd name="connsiteY3" fmla="*/ 1182125 h 2392339"/>
                  <a:gd name="connsiteX4" fmla="*/ 1173687 w 3666919"/>
                  <a:gd name="connsiteY4" fmla="*/ 1220023 h 2392339"/>
                  <a:gd name="connsiteX5" fmla="*/ 900152 w 3666919"/>
                  <a:gd name="connsiteY5" fmla="*/ 1698682 h 2392339"/>
                  <a:gd name="connsiteX6" fmla="*/ 1204906 w 3666919"/>
                  <a:gd name="connsiteY6" fmla="*/ 1776724 h 2392339"/>
                  <a:gd name="connsiteX7" fmla="*/ 1608978 w 3666919"/>
                  <a:gd name="connsiteY7" fmla="*/ 1881206 h 2392339"/>
                  <a:gd name="connsiteX8" fmla="*/ 2011918 w 3666919"/>
                  <a:gd name="connsiteY8" fmla="*/ 1928043 h 2392339"/>
                  <a:gd name="connsiteX9" fmla="*/ 1992603 w 3666919"/>
                  <a:gd name="connsiteY9" fmla="*/ 1520876 h 2392339"/>
                  <a:gd name="connsiteX10" fmla="*/ 1855858 w 3666919"/>
                  <a:gd name="connsiteY10" fmla="*/ 1086573 h 2392339"/>
                  <a:gd name="connsiteX11" fmla="*/ 1776836 w 3666919"/>
                  <a:gd name="connsiteY11" fmla="*/ 973684 h 2392339"/>
                  <a:gd name="connsiteX12" fmla="*/ 1697814 w 3666919"/>
                  <a:gd name="connsiteY12" fmla="*/ 894662 h 2392339"/>
                  <a:gd name="connsiteX13" fmla="*/ 1641369 w 3666919"/>
                  <a:gd name="connsiteY13" fmla="*/ 826928 h 2392339"/>
                  <a:gd name="connsiteX14" fmla="*/ 1573636 w 3666919"/>
                  <a:gd name="connsiteY14" fmla="*/ 725328 h 2392339"/>
                  <a:gd name="connsiteX15" fmla="*/ 1483325 w 3666919"/>
                  <a:gd name="connsiteY15" fmla="*/ 646306 h 2392339"/>
                  <a:gd name="connsiteX16" fmla="*/ 1359147 w 3666919"/>
                  <a:gd name="connsiteY16" fmla="*/ 578573 h 2392339"/>
                  <a:gd name="connsiteX17" fmla="*/ 1315201 w 3666919"/>
                  <a:gd name="connsiteY17" fmla="*/ 547528 h 2392339"/>
                  <a:gd name="connsiteX18" fmla="*/ 1154335 w 3666919"/>
                  <a:gd name="connsiteY18" fmla="*/ 392306 h 2392339"/>
                  <a:gd name="connsiteX19" fmla="*/ 1020481 w 3666919"/>
                  <a:gd name="connsiteY19" fmla="*/ 307639 h 2392339"/>
                  <a:gd name="connsiteX20" fmla="*/ 986614 w 3666919"/>
                  <a:gd name="connsiteY20" fmla="*/ 273773 h 2392339"/>
                  <a:gd name="connsiteX21" fmla="*/ 964036 w 3666919"/>
                  <a:gd name="connsiteY21" fmla="*/ 228617 h 2392339"/>
                  <a:gd name="connsiteX22" fmla="*/ 889046 w 3666919"/>
                  <a:gd name="connsiteY22" fmla="*/ 192331 h 2392339"/>
                  <a:gd name="connsiteX23" fmla="*/ 812039 w 3666919"/>
                  <a:gd name="connsiteY23" fmla="*/ 129839 h 2392339"/>
                  <a:gd name="connsiteX24" fmla="*/ 670525 w 3666919"/>
                  <a:gd name="connsiteY24" fmla="*/ 81862 h 2392339"/>
                  <a:gd name="connsiteX25" fmla="*/ 602792 w 3666919"/>
                  <a:gd name="connsiteY25" fmla="*/ 47995 h 2392339"/>
                  <a:gd name="connsiteX26" fmla="*/ 568925 w 3666919"/>
                  <a:gd name="connsiteY26" fmla="*/ 25417 h 2392339"/>
                  <a:gd name="connsiteX27" fmla="*/ 674154 w 3666919"/>
                  <a:gd name="connsiteY27" fmla="*/ 4855 h 2392339"/>
                  <a:gd name="connsiteX28" fmla="*/ 1036204 w 3666919"/>
                  <a:gd name="connsiteY28" fmla="*/ 16145 h 2392339"/>
                  <a:gd name="connsiteX29" fmla="*/ 1234164 w 3666919"/>
                  <a:gd name="connsiteY29" fmla="*/ 22998 h 2392339"/>
                  <a:gd name="connsiteX30" fmla="*/ 1954232 w 3666919"/>
                  <a:gd name="connsiteY30" fmla="*/ 27433 h 2392339"/>
                  <a:gd name="connsiteX31" fmla="*/ 2035271 w 3666919"/>
                  <a:gd name="connsiteY31" fmla="*/ 53235 h 2392339"/>
                  <a:gd name="connsiteX32" fmla="*/ 2238068 w 3666919"/>
                  <a:gd name="connsiteY32" fmla="*/ 4049 h 2392339"/>
                  <a:gd name="connsiteX33" fmla="*/ 2638421 w 3666919"/>
                  <a:gd name="connsiteY33" fmla="*/ 22191 h 2392339"/>
                  <a:gd name="connsiteX34" fmla="*/ 3108925 w 3666919"/>
                  <a:gd name="connsiteY34" fmla="*/ 18966 h 2392339"/>
                  <a:gd name="connsiteX35" fmla="*/ 3248826 w 3666919"/>
                  <a:gd name="connsiteY35" fmla="*/ 30659 h 2392339"/>
                  <a:gd name="connsiteX36" fmla="*/ 3635472 w 3666919"/>
                  <a:gd name="connsiteY36" fmla="*/ 62912 h 2392339"/>
                  <a:gd name="connsiteX37" fmla="*/ 3666919 w 3666919"/>
                  <a:gd name="connsiteY37" fmla="*/ 183058 h 2392339"/>
                  <a:gd name="connsiteX38" fmla="*/ 3636277 w 3666919"/>
                  <a:gd name="connsiteY38" fmla="*/ 368116 h 2392339"/>
                  <a:gd name="connsiteX39" fmla="*/ 3581446 w 3666919"/>
                  <a:gd name="connsiteY39" fmla="*/ 595910 h 2392339"/>
                  <a:gd name="connsiteX40" fmla="*/ 3567335 w 3666919"/>
                  <a:gd name="connsiteY40" fmla="*/ 789434 h 2392339"/>
                  <a:gd name="connsiteX41" fmla="*/ 3535887 w 3666919"/>
                  <a:gd name="connsiteY41" fmla="*/ 928528 h 2392339"/>
                  <a:gd name="connsiteX42" fmla="*/ 3485490 w 3666919"/>
                  <a:gd name="connsiteY42" fmla="*/ 1024080 h 2392339"/>
                  <a:gd name="connsiteX43" fmla="*/ 3447592 w 3666919"/>
                  <a:gd name="connsiteY43" fmla="*/ 1097862 h 2392339"/>
                  <a:gd name="connsiteX44" fmla="*/ 3413725 w 3666919"/>
                  <a:gd name="connsiteY44" fmla="*/ 1165595 h 2392339"/>
                  <a:gd name="connsiteX45" fmla="*/ 3357281 w 3666919"/>
                  <a:gd name="connsiteY45" fmla="*/ 1244617 h 2392339"/>
                  <a:gd name="connsiteX46" fmla="*/ 3312125 w 3666919"/>
                  <a:gd name="connsiteY46" fmla="*/ 1346217 h 2392339"/>
                  <a:gd name="connsiteX47" fmla="*/ 3289547 w 3666919"/>
                  <a:gd name="connsiteY47" fmla="*/ 1391373 h 2392339"/>
                  <a:gd name="connsiteX48" fmla="*/ 3278258 w 3666919"/>
                  <a:gd name="connsiteY48" fmla="*/ 1620779 h 2392339"/>
                  <a:gd name="connsiteX49" fmla="*/ 3221814 w 3666919"/>
                  <a:gd name="connsiteY49" fmla="*/ 1786484 h 2392339"/>
                  <a:gd name="connsiteX50" fmla="*/ 3210525 w 3666919"/>
                  <a:gd name="connsiteY50" fmla="*/ 1842928 h 2392339"/>
                  <a:gd name="connsiteX51" fmla="*/ 3187947 w 3666919"/>
                  <a:gd name="connsiteY51" fmla="*/ 1876795 h 2392339"/>
                  <a:gd name="connsiteX52" fmla="*/ 3142792 w 3666919"/>
                  <a:gd name="connsiteY52" fmla="*/ 2034839 h 2392339"/>
                  <a:gd name="connsiteX53" fmla="*/ 3120214 w 3666919"/>
                  <a:gd name="connsiteY53" fmla="*/ 2113862 h 2392339"/>
                  <a:gd name="connsiteX54" fmla="*/ 3131503 w 3666919"/>
                  <a:gd name="connsiteY54" fmla="*/ 2147728 h 2392339"/>
                  <a:gd name="connsiteX55" fmla="*/ 3108925 w 3666919"/>
                  <a:gd name="connsiteY55" fmla="*/ 2249328 h 2392339"/>
                  <a:gd name="connsiteX56" fmla="*/ 2930189 w 3666919"/>
                  <a:gd name="connsiteY56" fmla="*/ 2386325 h 2392339"/>
                  <a:gd name="connsiteX57" fmla="*/ 2743633 w 3666919"/>
                  <a:gd name="connsiteY57" fmla="*/ 2370737 h 2392339"/>
                  <a:gd name="connsiteX58" fmla="*/ 2572171 w 3666919"/>
                  <a:gd name="connsiteY58" fmla="*/ 2390333 h 2392339"/>
                  <a:gd name="connsiteX59" fmla="*/ 2205814 w 3666919"/>
                  <a:gd name="connsiteY59" fmla="*/ 2373506 h 2392339"/>
                  <a:gd name="connsiteX60" fmla="*/ 2115503 w 3666919"/>
                  <a:gd name="connsiteY60" fmla="*/ 2339639 h 2392339"/>
                  <a:gd name="connsiteX61" fmla="*/ 2070347 w 3666919"/>
                  <a:gd name="connsiteY61" fmla="*/ 2328350 h 2392339"/>
                  <a:gd name="connsiteX62" fmla="*/ 2036481 w 3666919"/>
                  <a:gd name="connsiteY62" fmla="*/ 2305773 h 2392339"/>
                  <a:gd name="connsiteX63" fmla="*/ 1968747 w 3666919"/>
                  <a:gd name="connsiteY63" fmla="*/ 2204173 h 2392339"/>
                  <a:gd name="connsiteX64" fmla="*/ 1912302 w 3666919"/>
                  <a:gd name="connsiteY64" fmla="*/ 2091284 h 2392339"/>
                  <a:gd name="connsiteX65" fmla="*/ 1550002 w 3666919"/>
                  <a:gd name="connsiteY65" fmla="*/ 2362841 h 2392339"/>
                  <a:gd name="connsiteX66" fmla="*/ 1170400 w 3666919"/>
                  <a:gd name="connsiteY66" fmla="*/ 2208045 h 2392339"/>
                  <a:gd name="connsiteX67" fmla="*/ 1031116 w 3666919"/>
                  <a:gd name="connsiteY67" fmla="*/ 2161588 h 2392339"/>
                  <a:gd name="connsiteX68" fmla="*/ 782348 w 3666919"/>
                  <a:gd name="connsiteY68" fmla="*/ 2070197 h 2392339"/>
                  <a:gd name="connsiteX69" fmla="*/ 391284 w 3666919"/>
                  <a:gd name="connsiteY69" fmla="*/ 1944316 h 2392339"/>
                  <a:gd name="connsiteX70" fmla="*/ 0 w 3666919"/>
                  <a:gd name="connsiteY70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911220 w 3666919"/>
                  <a:gd name="connsiteY3" fmla="*/ 1182125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734629 w 3666919"/>
                  <a:gd name="connsiteY2" fmla="*/ 1148259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478614 w 3666919"/>
                  <a:gd name="connsiteY1" fmla="*/ 1131728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422169 w 3666919"/>
                  <a:gd name="connsiteY0" fmla="*/ 1154306 h 2392339"/>
                  <a:gd name="connsiteX1" fmla="*/ 20213 w 3666919"/>
                  <a:gd name="connsiteY1" fmla="*/ 1529436 h 2392339"/>
                  <a:gd name="connsiteX2" fmla="*/ 478614 w 3666919"/>
                  <a:gd name="connsiteY2" fmla="*/ 1131728 h 2392339"/>
                  <a:gd name="connsiteX3" fmla="*/ 303308 w 3666919"/>
                  <a:gd name="connsiteY3" fmla="*/ 1527821 h 2392339"/>
                  <a:gd name="connsiteX4" fmla="*/ 566163 w 3666919"/>
                  <a:gd name="connsiteY4" fmla="*/ 1716963 h 2392339"/>
                  <a:gd name="connsiteX5" fmla="*/ 900152 w 3666919"/>
                  <a:gd name="connsiteY5" fmla="*/ 1698682 h 2392339"/>
                  <a:gd name="connsiteX6" fmla="*/ 1204906 w 3666919"/>
                  <a:gd name="connsiteY6" fmla="*/ 1776724 h 2392339"/>
                  <a:gd name="connsiteX7" fmla="*/ 1608978 w 3666919"/>
                  <a:gd name="connsiteY7" fmla="*/ 1881206 h 2392339"/>
                  <a:gd name="connsiteX8" fmla="*/ 2011918 w 3666919"/>
                  <a:gd name="connsiteY8" fmla="*/ 1928043 h 2392339"/>
                  <a:gd name="connsiteX9" fmla="*/ 1992603 w 3666919"/>
                  <a:gd name="connsiteY9" fmla="*/ 1520876 h 2392339"/>
                  <a:gd name="connsiteX10" fmla="*/ 1855858 w 3666919"/>
                  <a:gd name="connsiteY10" fmla="*/ 1086573 h 2392339"/>
                  <a:gd name="connsiteX11" fmla="*/ 1776836 w 3666919"/>
                  <a:gd name="connsiteY11" fmla="*/ 973684 h 2392339"/>
                  <a:gd name="connsiteX12" fmla="*/ 1697814 w 3666919"/>
                  <a:gd name="connsiteY12" fmla="*/ 894662 h 2392339"/>
                  <a:gd name="connsiteX13" fmla="*/ 1641369 w 3666919"/>
                  <a:gd name="connsiteY13" fmla="*/ 826928 h 2392339"/>
                  <a:gd name="connsiteX14" fmla="*/ 1573636 w 3666919"/>
                  <a:gd name="connsiteY14" fmla="*/ 725328 h 2392339"/>
                  <a:gd name="connsiteX15" fmla="*/ 1483325 w 3666919"/>
                  <a:gd name="connsiteY15" fmla="*/ 646306 h 2392339"/>
                  <a:gd name="connsiteX16" fmla="*/ 1359147 w 3666919"/>
                  <a:gd name="connsiteY16" fmla="*/ 578573 h 2392339"/>
                  <a:gd name="connsiteX17" fmla="*/ 1315201 w 3666919"/>
                  <a:gd name="connsiteY17" fmla="*/ 547528 h 2392339"/>
                  <a:gd name="connsiteX18" fmla="*/ 1154335 w 3666919"/>
                  <a:gd name="connsiteY18" fmla="*/ 392306 h 2392339"/>
                  <a:gd name="connsiteX19" fmla="*/ 1020481 w 3666919"/>
                  <a:gd name="connsiteY19" fmla="*/ 307639 h 2392339"/>
                  <a:gd name="connsiteX20" fmla="*/ 986614 w 3666919"/>
                  <a:gd name="connsiteY20" fmla="*/ 273773 h 2392339"/>
                  <a:gd name="connsiteX21" fmla="*/ 964036 w 3666919"/>
                  <a:gd name="connsiteY21" fmla="*/ 228617 h 2392339"/>
                  <a:gd name="connsiteX22" fmla="*/ 889046 w 3666919"/>
                  <a:gd name="connsiteY22" fmla="*/ 192331 h 2392339"/>
                  <a:gd name="connsiteX23" fmla="*/ 812039 w 3666919"/>
                  <a:gd name="connsiteY23" fmla="*/ 129839 h 2392339"/>
                  <a:gd name="connsiteX24" fmla="*/ 670525 w 3666919"/>
                  <a:gd name="connsiteY24" fmla="*/ 81862 h 2392339"/>
                  <a:gd name="connsiteX25" fmla="*/ 602792 w 3666919"/>
                  <a:gd name="connsiteY25" fmla="*/ 47995 h 2392339"/>
                  <a:gd name="connsiteX26" fmla="*/ 568925 w 3666919"/>
                  <a:gd name="connsiteY26" fmla="*/ 25417 h 2392339"/>
                  <a:gd name="connsiteX27" fmla="*/ 674154 w 3666919"/>
                  <a:gd name="connsiteY27" fmla="*/ 4855 h 2392339"/>
                  <a:gd name="connsiteX28" fmla="*/ 1036204 w 3666919"/>
                  <a:gd name="connsiteY28" fmla="*/ 16145 h 2392339"/>
                  <a:gd name="connsiteX29" fmla="*/ 1234164 w 3666919"/>
                  <a:gd name="connsiteY29" fmla="*/ 22998 h 2392339"/>
                  <a:gd name="connsiteX30" fmla="*/ 1954232 w 3666919"/>
                  <a:gd name="connsiteY30" fmla="*/ 27433 h 2392339"/>
                  <a:gd name="connsiteX31" fmla="*/ 2035271 w 3666919"/>
                  <a:gd name="connsiteY31" fmla="*/ 53235 h 2392339"/>
                  <a:gd name="connsiteX32" fmla="*/ 2238068 w 3666919"/>
                  <a:gd name="connsiteY32" fmla="*/ 4049 h 2392339"/>
                  <a:gd name="connsiteX33" fmla="*/ 2638421 w 3666919"/>
                  <a:gd name="connsiteY33" fmla="*/ 22191 h 2392339"/>
                  <a:gd name="connsiteX34" fmla="*/ 3108925 w 3666919"/>
                  <a:gd name="connsiteY34" fmla="*/ 18966 h 2392339"/>
                  <a:gd name="connsiteX35" fmla="*/ 3248826 w 3666919"/>
                  <a:gd name="connsiteY35" fmla="*/ 30659 h 2392339"/>
                  <a:gd name="connsiteX36" fmla="*/ 3635472 w 3666919"/>
                  <a:gd name="connsiteY36" fmla="*/ 62912 h 2392339"/>
                  <a:gd name="connsiteX37" fmla="*/ 3666919 w 3666919"/>
                  <a:gd name="connsiteY37" fmla="*/ 183058 h 2392339"/>
                  <a:gd name="connsiteX38" fmla="*/ 3636277 w 3666919"/>
                  <a:gd name="connsiteY38" fmla="*/ 368116 h 2392339"/>
                  <a:gd name="connsiteX39" fmla="*/ 3581446 w 3666919"/>
                  <a:gd name="connsiteY39" fmla="*/ 595910 h 2392339"/>
                  <a:gd name="connsiteX40" fmla="*/ 3567335 w 3666919"/>
                  <a:gd name="connsiteY40" fmla="*/ 789434 h 2392339"/>
                  <a:gd name="connsiteX41" fmla="*/ 3535887 w 3666919"/>
                  <a:gd name="connsiteY41" fmla="*/ 928528 h 2392339"/>
                  <a:gd name="connsiteX42" fmla="*/ 3485490 w 3666919"/>
                  <a:gd name="connsiteY42" fmla="*/ 1024080 h 2392339"/>
                  <a:gd name="connsiteX43" fmla="*/ 3447592 w 3666919"/>
                  <a:gd name="connsiteY43" fmla="*/ 1097862 h 2392339"/>
                  <a:gd name="connsiteX44" fmla="*/ 3413725 w 3666919"/>
                  <a:gd name="connsiteY44" fmla="*/ 1165595 h 2392339"/>
                  <a:gd name="connsiteX45" fmla="*/ 3357281 w 3666919"/>
                  <a:gd name="connsiteY45" fmla="*/ 1244617 h 2392339"/>
                  <a:gd name="connsiteX46" fmla="*/ 3312125 w 3666919"/>
                  <a:gd name="connsiteY46" fmla="*/ 1346217 h 2392339"/>
                  <a:gd name="connsiteX47" fmla="*/ 3289547 w 3666919"/>
                  <a:gd name="connsiteY47" fmla="*/ 1391373 h 2392339"/>
                  <a:gd name="connsiteX48" fmla="*/ 3278258 w 3666919"/>
                  <a:gd name="connsiteY48" fmla="*/ 1620779 h 2392339"/>
                  <a:gd name="connsiteX49" fmla="*/ 3221814 w 3666919"/>
                  <a:gd name="connsiteY49" fmla="*/ 1786484 h 2392339"/>
                  <a:gd name="connsiteX50" fmla="*/ 3210525 w 3666919"/>
                  <a:gd name="connsiteY50" fmla="*/ 1842928 h 2392339"/>
                  <a:gd name="connsiteX51" fmla="*/ 3187947 w 3666919"/>
                  <a:gd name="connsiteY51" fmla="*/ 1876795 h 2392339"/>
                  <a:gd name="connsiteX52" fmla="*/ 3142792 w 3666919"/>
                  <a:gd name="connsiteY52" fmla="*/ 2034839 h 2392339"/>
                  <a:gd name="connsiteX53" fmla="*/ 3120214 w 3666919"/>
                  <a:gd name="connsiteY53" fmla="*/ 2113862 h 2392339"/>
                  <a:gd name="connsiteX54" fmla="*/ 3131503 w 3666919"/>
                  <a:gd name="connsiteY54" fmla="*/ 2147728 h 2392339"/>
                  <a:gd name="connsiteX55" fmla="*/ 3108925 w 3666919"/>
                  <a:gd name="connsiteY55" fmla="*/ 2249328 h 2392339"/>
                  <a:gd name="connsiteX56" fmla="*/ 2930189 w 3666919"/>
                  <a:gd name="connsiteY56" fmla="*/ 2386325 h 2392339"/>
                  <a:gd name="connsiteX57" fmla="*/ 2743633 w 3666919"/>
                  <a:gd name="connsiteY57" fmla="*/ 2370737 h 2392339"/>
                  <a:gd name="connsiteX58" fmla="*/ 2572171 w 3666919"/>
                  <a:gd name="connsiteY58" fmla="*/ 2390333 h 2392339"/>
                  <a:gd name="connsiteX59" fmla="*/ 2205814 w 3666919"/>
                  <a:gd name="connsiteY59" fmla="*/ 2373506 h 2392339"/>
                  <a:gd name="connsiteX60" fmla="*/ 2115503 w 3666919"/>
                  <a:gd name="connsiteY60" fmla="*/ 2339639 h 2392339"/>
                  <a:gd name="connsiteX61" fmla="*/ 2070347 w 3666919"/>
                  <a:gd name="connsiteY61" fmla="*/ 2328350 h 2392339"/>
                  <a:gd name="connsiteX62" fmla="*/ 2036481 w 3666919"/>
                  <a:gd name="connsiteY62" fmla="*/ 2305773 h 2392339"/>
                  <a:gd name="connsiteX63" fmla="*/ 1968747 w 3666919"/>
                  <a:gd name="connsiteY63" fmla="*/ 2204173 h 2392339"/>
                  <a:gd name="connsiteX64" fmla="*/ 1912302 w 3666919"/>
                  <a:gd name="connsiteY64" fmla="*/ 2091284 h 2392339"/>
                  <a:gd name="connsiteX65" fmla="*/ 1550002 w 3666919"/>
                  <a:gd name="connsiteY65" fmla="*/ 2362841 h 2392339"/>
                  <a:gd name="connsiteX66" fmla="*/ 1170400 w 3666919"/>
                  <a:gd name="connsiteY66" fmla="*/ 2208045 h 2392339"/>
                  <a:gd name="connsiteX67" fmla="*/ 1031116 w 3666919"/>
                  <a:gd name="connsiteY67" fmla="*/ 2161588 h 2392339"/>
                  <a:gd name="connsiteX68" fmla="*/ 782348 w 3666919"/>
                  <a:gd name="connsiteY68" fmla="*/ 2070197 h 2392339"/>
                  <a:gd name="connsiteX69" fmla="*/ 391284 w 3666919"/>
                  <a:gd name="connsiteY69" fmla="*/ 1944316 h 2392339"/>
                  <a:gd name="connsiteX70" fmla="*/ 0 w 3666919"/>
                  <a:gd name="connsiteY70" fmla="*/ 1904789 h 2392339"/>
                  <a:gd name="connsiteX0" fmla="*/ 422169 w 3666919"/>
                  <a:gd name="connsiteY0" fmla="*/ 1154306 h 2392339"/>
                  <a:gd name="connsiteX1" fmla="*/ 20213 w 3666919"/>
                  <a:gd name="connsiteY1" fmla="*/ 1529436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111618 w 3666919"/>
                  <a:gd name="connsiteY0" fmla="*/ 1085295 h 2392339"/>
                  <a:gd name="connsiteX1" fmla="*/ 20213 w 3666919"/>
                  <a:gd name="connsiteY1" fmla="*/ 1529436 h 2392339"/>
                  <a:gd name="connsiteX2" fmla="*/ 303308 w 3666919"/>
                  <a:gd name="connsiteY2" fmla="*/ 1527821 h 2392339"/>
                  <a:gd name="connsiteX3" fmla="*/ 566163 w 3666919"/>
                  <a:gd name="connsiteY3" fmla="*/ 1716963 h 2392339"/>
                  <a:gd name="connsiteX4" fmla="*/ 900152 w 3666919"/>
                  <a:gd name="connsiteY4" fmla="*/ 1698682 h 2392339"/>
                  <a:gd name="connsiteX5" fmla="*/ 1204906 w 3666919"/>
                  <a:gd name="connsiteY5" fmla="*/ 1776724 h 2392339"/>
                  <a:gd name="connsiteX6" fmla="*/ 1608978 w 3666919"/>
                  <a:gd name="connsiteY6" fmla="*/ 1881206 h 2392339"/>
                  <a:gd name="connsiteX7" fmla="*/ 2011918 w 3666919"/>
                  <a:gd name="connsiteY7" fmla="*/ 1928043 h 2392339"/>
                  <a:gd name="connsiteX8" fmla="*/ 1992603 w 3666919"/>
                  <a:gd name="connsiteY8" fmla="*/ 1520876 h 2392339"/>
                  <a:gd name="connsiteX9" fmla="*/ 1855858 w 3666919"/>
                  <a:gd name="connsiteY9" fmla="*/ 1086573 h 2392339"/>
                  <a:gd name="connsiteX10" fmla="*/ 1776836 w 3666919"/>
                  <a:gd name="connsiteY10" fmla="*/ 973684 h 2392339"/>
                  <a:gd name="connsiteX11" fmla="*/ 1697814 w 3666919"/>
                  <a:gd name="connsiteY11" fmla="*/ 894662 h 2392339"/>
                  <a:gd name="connsiteX12" fmla="*/ 1641369 w 3666919"/>
                  <a:gd name="connsiteY12" fmla="*/ 826928 h 2392339"/>
                  <a:gd name="connsiteX13" fmla="*/ 1573636 w 3666919"/>
                  <a:gd name="connsiteY13" fmla="*/ 725328 h 2392339"/>
                  <a:gd name="connsiteX14" fmla="*/ 1483325 w 3666919"/>
                  <a:gd name="connsiteY14" fmla="*/ 646306 h 2392339"/>
                  <a:gd name="connsiteX15" fmla="*/ 1359147 w 3666919"/>
                  <a:gd name="connsiteY15" fmla="*/ 578573 h 2392339"/>
                  <a:gd name="connsiteX16" fmla="*/ 1315201 w 3666919"/>
                  <a:gd name="connsiteY16" fmla="*/ 547528 h 2392339"/>
                  <a:gd name="connsiteX17" fmla="*/ 1154335 w 3666919"/>
                  <a:gd name="connsiteY17" fmla="*/ 392306 h 2392339"/>
                  <a:gd name="connsiteX18" fmla="*/ 1020481 w 3666919"/>
                  <a:gd name="connsiteY18" fmla="*/ 307639 h 2392339"/>
                  <a:gd name="connsiteX19" fmla="*/ 986614 w 3666919"/>
                  <a:gd name="connsiteY19" fmla="*/ 273773 h 2392339"/>
                  <a:gd name="connsiteX20" fmla="*/ 964036 w 3666919"/>
                  <a:gd name="connsiteY20" fmla="*/ 228617 h 2392339"/>
                  <a:gd name="connsiteX21" fmla="*/ 889046 w 3666919"/>
                  <a:gd name="connsiteY21" fmla="*/ 192331 h 2392339"/>
                  <a:gd name="connsiteX22" fmla="*/ 812039 w 3666919"/>
                  <a:gd name="connsiteY22" fmla="*/ 129839 h 2392339"/>
                  <a:gd name="connsiteX23" fmla="*/ 670525 w 3666919"/>
                  <a:gd name="connsiteY23" fmla="*/ 81862 h 2392339"/>
                  <a:gd name="connsiteX24" fmla="*/ 602792 w 3666919"/>
                  <a:gd name="connsiteY24" fmla="*/ 47995 h 2392339"/>
                  <a:gd name="connsiteX25" fmla="*/ 568925 w 3666919"/>
                  <a:gd name="connsiteY25" fmla="*/ 25417 h 2392339"/>
                  <a:gd name="connsiteX26" fmla="*/ 674154 w 3666919"/>
                  <a:gd name="connsiteY26" fmla="*/ 4855 h 2392339"/>
                  <a:gd name="connsiteX27" fmla="*/ 1036204 w 3666919"/>
                  <a:gd name="connsiteY27" fmla="*/ 16145 h 2392339"/>
                  <a:gd name="connsiteX28" fmla="*/ 1234164 w 3666919"/>
                  <a:gd name="connsiteY28" fmla="*/ 22998 h 2392339"/>
                  <a:gd name="connsiteX29" fmla="*/ 1954232 w 3666919"/>
                  <a:gd name="connsiteY29" fmla="*/ 27433 h 2392339"/>
                  <a:gd name="connsiteX30" fmla="*/ 2035271 w 3666919"/>
                  <a:gd name="connsiteY30" fmla="*/ 53235 h 2392339"/>
                  <a:gd name="connsiteX31" fmla="*/ 2238068 w 3666919"/>
                  <a:gd name="connsiteY31" fmla="*/ 4049 h 2392339"/>
                  <a:gd name="connsiteX32" fmla="*/ 2638421 w 3666919"/>
                  <a:gd name="connsiteY32" fmla="*/ 22191 h 2392339"/>
                  <a:gd name="connsiteX33" fmla="*/ 3108925 w 3666919"/>
                  <a:gd name="connsiteY33" fmla="*/ 18966 h 2392339"/>
                  <a:gd name="connsiteX34" fmla="*/ 3248826 w 3666919"/>
                  <a:gd name="connsiteY34" fmla="*/ 30659 h 2392339"/>
                  <a:gd name="connsiteX35" fmla="*/ 3635472 w 3666919"/>
                  <a:gd name="connsiteY35" fmla="*/ 62912 h 2392339"/>
                  <a:gd name="connsiteX36" fmla="*/ 3666919 w 3666919"/>
                  <a:gd name="connsiteY36" fmla="*/ 183058 h 2392339"/>
                  <a:gd name="connsiteX37" fmla="*/ 3636277 w 3666919"/>
                  <a:gd name="connsiteY37" fmla="*/ 368116 h 2392339"/>
                  <a:gd name="connsiteX38" fmla="*/ 3581446 w 3666919"/>
                  <a:gd name="connsiteY38" fmla="*/ 595910 h 2392339"/>
                  <a:gd name="connsiteX39" fmla="*/ 3567335 w 3666919"/>
                  <a:gd name="connsiteY39" fmla="*/ 789434 h 2392339"/>
                  <a:gd name="connsiteX40" fmla="*/ 3535887 w 3666919"/>
                  <a:gd name="connsiteY40" fmla="*/ 928528 h 2392339"/>
                  <a:gd name="connsiteX41" fmla="*/ 3485490 w 3666919"/>
                  <a:gd name="connsiteY41" fmla="*/ 1024080 h 2392339"/>
                  <a:gd name="connsiteX42" fmla="*/ 3447592 w 3666919"/>
                  <a:gd name="connsiteY42" fmla="*/ 1097862 h 2392339"/>
                  <a:gd name="connsiteX43" fmla="*/ 3413725 w 3666919"/>
                  <a:gd name="connsiteY43" fmla="*/ 1165595 h 2392339"/>
                  <a:gd name="connsiteX44" fmla="*/ 3357281 w 3666919"/>
                  <a:gd name="connsiteY44" fmla="*/ 1244617 h 2392339"/>
                  <a:gd name="connsiteX45" fmla="*/ 3312125 w 3666919"/>
                  <a:gd name="connsiteY45" fmla="*/ 1346217 h 2392339"/>
                  <a:gd name="connsiteX46" fmla="*/ 3289547 w 3666919"/>
                  <a:gd name="connsiteY46" fmla="*/ 1391373 h 2392339"/>
                  <a:gd name="connsiteX47" fmla="*/ 3278258 w 3666919"/>
                  <a:gd name="connsiteY47" fmla="*/ 1620779 h 2392339"/>
                  <a:gd name="connsiteX48" fmla="*/ 3221814 w 3666919"/>
                  <a:gd name="connsiteY48" fmla="*/ 1786484 h 2392339"/>
                  <a:gd name="connsiteX49" fmla="*/ 3210525 w 3666919"/>
                  <a:gd name="connsiteY49" fmla="*/ 1842928 h 2392339"/>
                  <a:gd name="connsiteX50" fmla="*/ 3187947 w 3666919"/>
                  <a:gd name="connsiteY50" fmla="*/ 1876795 h 2392339"/>
                  <a:gd name="connsiteX51" fmla="*/ 3142792 w 3666919"/>
                  <a:gd name="connsiteY51" fmla="*/ 2034839 h 2392339"/>
                  <a:gd name="connsiteX52" fmla="*/ 3120214 w 3666919"/>
                  <a:gd name="connsiteY52" fmla="*/ 2113862 h 2392339"/>
                  <a:gd name="connsiteX53" fmla="*/ 3131503 w 3666919"/>
                  <a:gd name="connsiteY53" fmla="*/ 2147728 h 2392339"/>
                  <a:gd name="connsiteX54" fmla="*/ 3108925 w 3666919"/>
                  <a:gd name="connsiteY54" fmla="*/ 2249328 h 2392339"/>
                  <a:gd name="connsiteX55" fmla="*/ 2930189 w 3666919"/>
                  <a:gd name="connsiteY55" fmla="*/ 2386325 h 2392339"/>
                  <a:gd name="connsiteX56" fmla="*/ 2743633 w 3666919"/>
                  <a:gd name="connsiteY56" fmla="*/ 2370737 h 2392339"/>
                  <a:gd name="connsiteX57" fmla="*/ 2572171 w 3666919"/>
                  <a:gd name="connsiteY57" fmla="*/ 2390333 h 2392339"/>
                  <a:gd name="connsiteX58" fmla="*/ 2205814 w 3666919"/>
                  <a:gd name="connsiteY58" fmla="*/ 2373506 h 2392339"/>
                  <a:gd name="connsiteX59" fmla="*/ 2115503 w 3666919"/>
                  <a:gd name="connsiteY59" fmla="*/ 2339639 h 2392339"/>
                  <a:gd name="connsiteX60" fmla="*/ 2070347 w 3666919"/>
                  <a:gd name="connsiteY60" fmla="*/ 2328350 h 2392339"/>
                  <a:gd name="connsiteX61" fmla="*/ 2036481 w 3666919"/>
                  <a:gd name="connsiteY61" fmla="*/ 2305773 h 2392339"/>
                  <a:gd name="connsiteX62" fmla="*/ 1968747 w 3666919"/>
                  <a:gd name="connsiteY62" fmla="*/ 2204173 h 2392339"/>
                  <a:gd name="connsiteX63" fmla="*/ 1912302 w 3666919"/>
                  <a:gd name="connsiteY63" fmla="*/ 2091284 h 2392339"/>
                  <a:gd name="connsiteX64" fmla="*/ 1550002 w 3666919"/>
                  <a:gd name="connsiteY64" fmla="*/ 2362841 h 2392339"/>
                  <a:gd name="connsiteX65" fmla="*/ 1170400 w 3666919"/>
                  <a:gd name="connsiteY65" fmla="*/ 2208045 h 2392339"/>
                  <a:gd name="connsiteX66" fmla="*/ 1031116 w 3666919"/>
                  <a:gd name="connsiteY66" fmla="*/ 2161588 h 2392339"/>
                  <a:gd name="connsiteX67" fmla="*/ 782348 w 3666919"/>
                  <a:gd name="connsiteY67" fmla="*/ 2070197 h 2392339"/>
                  <a:gd name="connsiteX68" fmla="*/ 391284 w 3666919"/>
                  <a:gd name="connsiteY68" fmla="*/ 1944316 h 2392339"/>
                  <a:gd name="connsiteX69" fmla="*/ 0 w 3666919"/>
                  <a:gd name="connsiteY69" fmla="*/ 1904789 h 2392339"/>
                  <a:gd name="connsiteX0" fmla="*/ 20213 w 3666919"/>
                  <a:gd name="connsiteY0" fmla="*/ 1529436 h 2392339"/>
                  <a:gd name="connsiteX1" fmla="*/ 303308 w 3666919"/>
                  <a:gd name="connsiteY1" fmla="*/ 1527821 h 2392339"/>
                  <a:gd name="connsiteX2" fmla="*/ 566163 w 3666919"/>
                  <a:gd name="connsiteY2" fmla="*/ 1716963 h 2392339"/>
                  <a:gd name="connsiteX3" fmla="*/ 900152 w 3666919"/>
                  <a:gd name="connsiteY3" fmla="*/ 1698682 h 2392339"/>
                  <a:gd name="connsiteX4" fmla="*/ 1204906 w 3666919"/>
                  <a:gd name="connsiteY4" fmla="*/ 1776724 h 2392339"/>
                  <a:gd name="connsiteX5" fmla="*/ 1608978 w 3666919"/>
                  <a:gd name="connsiteY5" fmla="*/ 1881206 h 2392339"/>
                  <a:gd name="connsiteX6" fmla="*/ 2011918 w 3666919"/>
                  <a:gd name="connsiteY6" fmla="*/ 1928043 h 2392339"/>
                  <a:gd name="connsiteX7" fmla="*/ 1992603 w 3666919"/>
                  <a:gd name="connsiteY7" fmla="*/ 1520876 h 2392339"/>
                  <a:gd name="connsiteX8" fmla="*/ 1855858 w 3666919"/>
                  <a:gd name="connsiteY8" fmla="*/ 1086573 h 2392339"/>
                  <a:gd name="connsiteX9" fmla="*/ 1776836 w 3666919"/>
                  <a:gd name="connsiteY9" fmla="*/ 973684 h 2392339"/>
                  <a:gd name="connsiteX10" fmla="*/ 1697814 w 3666919"/>
                  <a:gd name="connsiteY10" fmla="*/ 894662 h 2392339"/>
                  <a:gd name="connsiteX11" fmla="*/ 1641369 w 3666919"/>
                  <a:gd name="connsiteY11" fmla="*/ 826928 h 2392339"/>
                  <a:gd name="connsiteX12" fmla="*/ 1573636 w 3666919"/>
                  <a:gd name="connsiteY12" fmla="*/ 725328 h 2392339"/>
                  <a:gd name="connsiteX13" fmla="*/ 1483325 w 3666919"/>
                  <a:gd name="connsiteY13" fmla="*/ 646306 h 2392339"/>
                  <a:gd name="connsiteX14" fmla="*/ 1359147 w 3666919"/>
                  <a:gd name="connsiteY14" fmla="*/ 578573 h 2392339"/>
                  <a:gd name="connsiteX15" fmla="*/ 1315201 w 3666919"/>
                  <a:gd name="connsiteY15" fmla="*/ 547528 h 2392339"/>
                  <a:gd name="connsiteX16" fmla="*/ 1154335 w 3666919"/>
                  <a:gd name="connsiteY16" fmla="*/ 392306 h 2392339"/>
                  <a:gd name="connsiteX17" fmla="*/ 1020481 w 3666919"/>
                  <a:gd name="connsiteY17" fmla="*/ 307639 h 2392339"/>
                  <a:gd name="connsiteX18" fmla="*/ 986614 w 3666919"/>
                  <a:gd name="connsiteY18" fmla="*/ 273773 h 2392339"/>
                  <a:gd name="connsiteX19" fmla="*/ 964036 w 3666919"/>
                  <a:gd name="connsiteY19" fmla="*/ 228617 h 2392339"/>
                  <a:gd name="connsiteX20" fmla="*/ 889046 w 3666919"/>
                  <a:gd name="connsiteY20" fmla="*/ 192331 h 2392339"/>
                  <a:gd name="connsiteX21" fmla="*/ 812039 w 3666919"/>
                  <a:gd name="connsiteY21" fmla="*/ 129839 h 2392339"/>
                  <a:gd name="connsiteX22" fmla="*/ 670525 w 3666919"/>
                  <a:gd name="connsiteY22" fmla="*/ 81862 h 2392339"/>
                  <a:gd name="connsiteX23" fmla="*/ 602792 w 3666919"/>
                  <a:gd name="connsiteY23" fmla="*/ 47995 h 2392339"/>
                  <a:gd name="connsiteX24" fmla="*/ 568925 w 3666919"/>
                  <a:gd name="connsiteY24" fmla="*/ 25417 h 2392339"/>
                  <a:gd name="connsiteX25" fmla="*/ 674154 w 3666919"/>
                  <a:gd name="connsiteY25" fmla="*/ 4855 h 2392339"/>
                  <a:gd name="connsiteX26" fmla="*/ 1036204 w 3666919"/>
                  <a:gd name="connsiteY26" fmla="*/ 16145 h 2392339"/>
                  <a:gd name="connsiteX27" fmla="*/ 1234164 w 3666919"/>
                  <a:gd name="connsiteY27" fmla="*/ 22998 h 2392339"/>
                  <a:gd name="connsiteX28" fmla="*/ 1954232 w 3666919"/>
                  <a:gd name="connsiteY28" fmla="*/ 27433 h 2392339"/>
                  <a:gd name="connsiteX29" fmla="*/ 2035271 w 3666919"/>
                  <a:gd name="connsiteY29" fmla="*/ 53235 h 2392339"/>
                  <a:gd name="connsiteX30" fmla="*/ 2238068 w 3666919"/>
                  <a:gd name="connsiteY30" fmla="*/ 4049 h 2392339"/>
                  <a:gd name="connsiteX31" fmla="*/ 2638421 w 3666919"/>
                  <a:gd name="connsiteY31" fmla="*/ 22191 h 2392339"/>
                  <a:gd name="connsiteX32" fmla="*/ 3108925 w 3666919"/>
                  <a:gd name="connsiteY32" fmla="*/ 18966 h 2392339"/>
                  <a:gd name="connsiteX33" fmla="*/ 3248826 w 3666919"/>
                  <a:gd name="connsiteY33" fmla="*/ 30659 h 2392339"/>
                  <a:gd name="connsiteX34" fmla="*/ 3635472 w 3666919"/>
                  <a:gd name="connsiteY34" fmla="*/ 62912 h 2392339"/>
                  <a:gd name="connsiteX35" fmla="*/ 3666919 w 3666919"/>
                  <a:gd name="connsiteY35" fmla="*/ 183058 h 2392339"/>
                  <a:gd name="connsiteX36" fmla="*/ 3636277 w 3666919"/>
                  <a:gd name="connsiteY36" fmla="*/ 368116 h 2392339"/>
                  <a:gd name="connsiteX37" fmla="*/ 3581446 w 3666919"/>
                  <a:gd name="connsiteY37" fmla="*/ 595910 h 2392339"/>
                  <a:gd name="connsiteX38" fmla="*/ 3567335 w 3666919"/>
                  <a:gd name="connsiteY38" fmla="*/ 789434 h 2392339"/>
                  <a:gd name="connsiteX39" fmla="*/ 3535887 w 3666919"/>
                  <a:gd name="connsiteY39" fmla="*/ 928528 h 2392339"/>
                  <a:gd name="connsiteX40" fmla="*/ 3485490 w 3666919"/>
                  <a:gd name="connsiteY40" fmla="*/ 1024080 h 2392339"/>
                  <a:gd name="connsiteX41" fmla="*/ 3447592 w 3666919"/>
                  <a:gd name="connsiteY41" fmla="*/ 1097862 h 2392339"/>
                  <a:gd name="connsiteX42" fmla="*/ 3413725 w 3666919"/>
                  <a:gd name="connsiteY42" fmla="*/ 1165595 h 2392339"/>
                  <a:gd name="connsiteX43" fmla="*/ 3357281 w 3666919"/>
                  <a:gd name="connsiteY43" fmla="*/ 1244617 h 2392339"/>
                  <a:gd name="connsiteX44" fmla="*/ 3312125 w 3666919"/>
                  <a:gd name="connsiteY44" fmla="*/ 1346217 h 2392339"/>
                  <a:gd name="connsiteX45" fmla="*/ 3289547 w 3666919"/>
                  <a:gd name="connsiteY45" fmla="*/ 1391373 h 2392339"/>
                  <a:gd name="connsiteX46" fmla="*/ 3278258 w 3666919"/>
                  <a:gd name="connsiteY46" fmla="*/ 1620779 h 2392339"/>
                  <a:gd name="connsiteX47" fmla="*/ 3221814 w 3666919"/>
                  <a:gd name="connsiteY47" fmla="*/ 1786484 h 2392339"/>
                  <a:gd name="connsiteX48" fmla="*/ 3210525 w 3666919"/>
                  <a:gd name="connsiteY48" fmla="*/ 1842928 h 2392339"/>
                  <a:gd name="connsiteX49" fmla="*/ 3187947 w 3666919"/>
                  <a:gd name="connsiteY49" fmla="*/ 1876795 h 2392339"/>
                  <a:gd name="connsiteX50" fmla="*/ 3142792 w 3666919"/>
                  <a:gd name="connsiteY50" fmla="*/ 2034839 h 2392339"/>
                  <a:gd name="connsiteX51" fmla="*/ 3120214 w 3666919"/>
                  <a:gd name="connsiteY51" fmla="*/ 2113862 h 2392339"/>
                  <a:gd name="connsiteX52" fmla="*/ 3131503 w 3666919"/>
                  <a:gd name="connsiteY52" fmla="*/ 2147728 h 2392339"/>
                  <a:gd name="connsiteX53" fmla="*/ 3108925 w 3666919"/>
                  <a:gd name="connsiteY53" fmla="*/ 2249328 h 2392339"/>
                  <a:gd name="connsiteX54" fmla="*/ 2930189 w 3666919"/>
                  <a:gd name="connsiteY54" fmla="*/ 2386325 h 2392339"/>
                  <a:gd name="connsiteX55" fmla="*/ 2743633 w 3666919"/>
                  <a:gd name="connsiteY55" fmla="*/ 2370737 h 2392339"/>
                  <a:gd name="connsiteX56" fmla="*/ 2572171 w 3666919"/>
                  <a:gd name="connsiteY56" fmla="*/ 2390333 h 2392339"/>
                  <a:gd name="connsiteX57" fmla="*/ 2205814 w 3666919"/>
                  <a:gd name="connsiteY57" fmla="*/ 2373506 h 2392339"/>
                  <a:gd name="connsiteX58" fmla="*/ 2115503 w 3666919"/>
                  <a:gd name="connsiteY58" fmla="*/ 2339639 h 2392339"/>
                  <a:gd name="connsiteX59" fmla="*/ 2070347 w 3666919"/>
                  <a:gd name="connsiteY59" fmla="*/ 2328350 h 2392339"/>
                  <a:gd name="connsiteX60" fmla="*/ 2036481 w 3666919"/>
                  <a:gd name="connsiteY60" fmla="*/ 2305773 h 2392339"/>
                  <a:gd name="connsiteX61" fmla="*/ 1968747 w 3666919"/>
                  <a:gd name="connsiteY61" fmla="*/ 2204173 h 2392339"/>
                  <a:gd name="connsiteX62" fmla="*/ 1912302 w 3666919"/>
                  <a:gd name="connsiteY62" fmla="*/ 2091284 h 2392339"/>
                  <a:gd name="connsiteX63" fmla="*/ 1550002 w 3666919"/>
                  <a:gd name="connsiteY63" fmla="*/ 2362841 h 2392339"/>
                  <a:gd name="connsiteX64" fmla="*/ 1170400 w 3666919"/>
                  <a:gd name="connsiteY64" fmla="*/ 2208045 h 2392339"/>
                  <a:gd name="connsiteX65" fmla="*/ 1031116 w 3666919"/>
                  <a:gd name="connsiteY65" fmla="*/ 2161588 h 2392339"/>
                  <a:gd name="connsiteX66" fmla="*/ 782348 w 3666919"/>
                  <a:gd name="connsiteY66" fmla="*/ 2070197 h 2392339"/>
                  <a:gd name="connsiteX67" fmla="*/ 391284 w 3666919"/>
                  <a:gd name="connsiteY67" fmla="*/ 1944316 h 2392339"/>
                  <a:gd name="connsiteX68" fmla="*/ 0 w 3666919"/>
                  <a:gd name="connsiteY68" fmla="*/ 1904789 h 2392339"/>
                  <a:gd name="connsiteX0" fmla="*/ 20213 w 3674269"/>
                  <a:gd name="connsiteY0" fmla="*/ 1529436 h 2392339"/>
                  <a:gd name="connsiteX1" fmla="*/ 303308 w 3674269"/>
                  <a:gd name="connsiteY1" fmla="*/ 1527821 h 2392339"/>
                  <a:gd name="connsiteX2" fmla="*/ 566163 w 3674269"/>
                  <a:gd name="connsiteY2" fmla="*/ 1716963 h 2392339"/>
                  <a:gd name="connsiteX3" fmla="*/ 900152 w 3674269"/>
                  <a:gd name="connsiteY3" fmla="*/ 1698682 h 2392339"/>
                  <a:gd name="connsiteX4" fmla="*/ 1204906 w 3674269"/>
                  <a:gd name="connsiteY4" fmla="*/ 1776724 h 2392339"/>
                  <a:gd name="connsiteX5" fmla="*/ 1608978 w 3674269"/>
                  <a:gd name="connsiteY5" fmla="*/ 1881206 h 2392339"/>
                  <a:gd name="connsiteX6" fmla="*/ 2011918 w 3674269"/>
                  <a:gd name="connsiteY6" fmla="*/ 1928043 h 2392339"/>
                  <a:gd name="connsiteX7" fmla="*/ 1992603 w 3674269"/>
                  <a:gd name="connsiteY7" fmla="*/ 1520876 h 2392339"/>
                  <a:gd name="connsiteX8" fmla="*/ 1855858 w 3674269"/>
                  <a:gd name="connsiteY8" fmla="*/ 1086573 h 2392339"/>
                  <a:gd name="connsiteX9" fmla="*/ 1776836 w 3674269"/>
                  <a:gd name="connsiteY9" fmla="*/ 973684 h 2392339"/>
                  <a:gd name="connsiteX10" fmla="*/ 1697814 w 3674269"/>
                  <a:gd name="connsiteY10" fmla="*/ 894662 h 2392339"/>
                  <a:gd name="connsiteX11" fmla="*/ 1641369 w 3674269"/>
                  <a:gd name="connsiteY11" fmla="*/ 826928 h 2392339"/>
                  <a:gd name="connsiteX12" fmla="*/ 1573636 w 3674269"/>
                  <a:gd name="connsiteY12" fmla="*/ 725328 h 2392339"/>
                  <a:gd name="connsiteX13" fmla="*/ 1483325 w 3674269"/>
                  <a:gd name="connsiteY13" fmla="*/ 646306 h 2392339"/>
                  <a:gd name="connsiteX14" fmla="*/ 1359147 w 3674269"/>
                  <a:gd name="connsiteY14" fmla="*/ 578573 h 2392339"/>
                  <a:gd name="connsiteX15" fmla="*/ 1315201 w 3674269"/>
                  <a:gd name="connsiteY15" fmla="*/ 547528 h 2392339"/>
                  <a:gd name="connsiteX16" fmla="*/ 1154335 w 3674269"/>
                  <a:gd name="connsiteY16" fmla="*/ 392306 h 2392339"/>
                  <a:gd name="connsiteX17" fmla="*/ 1020481 w 3674269"/>
                  <a:gd name="connsiteY17" fmla="*/ 307639 h 2392339"/>
                  <a:gd name="connsiteX18" fmla="*/ 986614 w 3674269"/>
                  <a:gd name="connsiteY18" fmla="*/ 273773 h 2392339"/>
                  <a:gd name="connsiteX19" fmla="*/ 964036 w 3674269"/>
                  <a:gd name="connsiteY19" fmla="*/ 228617 h 2392339"/>
                  <a:gd name="connsiteX20" fmla="*/ 889046 w 3674269"/>
                  <a:gd name="connsiteY20" fmla="*/ 192331 h 2392339"/>
                  <a:gd name="connsiteX21" fmla="*/ 812039 w 3674269"/>
                  <a:gd name="connsiteY21" fmla="*/ 129839 h 2392339"/>
                  <a:gd name="connsiteX22" fmla="*/ 670525 w 3674269"/>
                  <a:gd name="connsiteY22" fmla="*/ 81862 h 2392339"/>
                  <a:gd name="connsiteX23" fmla="*/ 602792 w 3674269"/>
                  <a:gd name="connsiteY23" fmla="*/ 47995 h 2392339"/>
                  <a:gd name="connsiteX24" fmla="*/ 568925 w 3674269"/>
                  <a:gd name="connsiteY24" fmla="*/ 25417 h 2392339"/>
                  <a:gd name="connsiteX25" fmla="*/ 674154 w 3674269"/>
                  <a:gd name="connsiteY25" fmla="*/ 4855 h 2392339"/>
                  <a:gd name="connsiteX26" fmla="*/ 1036204 w 3674269"/>
                  <a:gd name="connsiteY26" fmla="*/ 16145 h 2392339"/>
                  <a:gd name="connsiteX27" fmla="*/ 1234164 w 3674269"/>
                  <a:gd name="connsiteY27" fmla="*/ 22998 h 2392339"/>
                  <a:gd name="connsiteX28" fmla="*/ 1954232 w 3674269"/>
                  <a:gd name="connsiteY28" fmla="*/ 27433 h 2392339"/>
                  <a:gd name="connsiteX29" fmla="*/ 2035271 w 3674269"/>
                  <a:gd name="connsiteY29" fmla="*/ 53235 h 2392339"/>
                  <a:gd name="connsiteX30" fmla="*/ 2238068 w 3674269"/>
                  <a:gd name="connsiteY30" fmla="*/ 4049 h 2392339"/>
                  <a:gd name="connsiteX31" fmla="*/ 2638421 w 3674269"/>
                  <a:gd name="connsiteY31" fmla="*/ 22191 h 2392339"/>
                  <a:gd name="connsiteX32" fmla="*/ 3108925 w 3674269"/>
                  <a:gd name="connsiteY32" fmla="*/ 18966 h 2392339"/>
                  <a:gd name="connsiteX33" fmla="*/ 3248826 w 3674269"/>
                  <a:gd name="connsiteY33" fmla="*/ 30659 h 2392339"/>
                  <a:gd name="connsiteX34" fmla="*/ 3635472 w 3674269"/>
                  <a:gd name="connsiteY34" fmla="*/ 62912 h 2392339"/>
                  <a:gd name="connsiteX35" fmla="*/ 3666919 w 3674269"/>
                  <a:gd name="connsiteY35" fmla="*/ 183058 h 2392339"/>
                  <a:gd name="connsiteX36" fmla="*/ 3636277 w 3674269"/>
                  <a:gd name="connsiteY36" fmla="*/ 368116 h 2392339"/>
                  <a:gd name="connsiteX37" fmla="*/ 3581446 w 3674269"/>
                  <a:gd name="connsiteY37" fmla="*/ 595910 h 2392339"/>
                  <a:gd name="connsiteX38" fmla="*/ 3567335 w 3674269"/>
                  <a:gd name="connsiteY38" fmla="*/ 789434 h 2392339"/>
                  <a:gd name="connsiteX39" fmla="*/ 3535887 w 3674269"/>
                  <a:gd name="connsiteY39" fmla="*/ 928528 h 2392339"/>
                  <a:gd name="connsiteX40" fmla="*/ 3485490 w 3674269"/>
                  <a:gd name="connsiteY40" fmla="*/ 1024080 h 2392339"/>
                  <a:gd name="connsiteX41" fmla="*/ 3447592 w 3674269"/>
                  <a:gd name="connsiteY41" fmla="*/ 1097862 h 2392339"/>
                  <a:gd name="connsiteX42" fmla="*/ 3413725 w 3674269"/>
                  <a:gd name="connsiteY42" fmla="*/ 1165595 h 2392339"/>
                  <a:gd name="connsiteX43" fmla="*/ 3673583 w 3674269"/>
                  <a:gd name="connsiteY43" fmla="*/ 1359636 h 2392339"/>
                  <a:gd name="connsiteX44" fmla="*/ 3312125 w 3674269"/>
                  <a:gd name="connsiteY44" fmla="*/ 1346217 h 2392339"/>
                  <a:gd name="connsiteX45" fmla="*/ 3289547 w 3674269"/>
                  <a:gd name="connsiteY45" fmla="*/ 1391373 h 2392339"/>
                  <a:gd name="connsiteX46" fmla="*/ 3278258 w 3674269"/>
                  <a:gd name="connsiteY46" fmla="*/ 1620779 h 2392339"/>
                  <a:gd name="connsiteX47" fmla="*/ 3221814 w 3674269"/>
                  <a:gd name="connsiteY47" fmla="*/ 1786484 h 2392339"/>
                  <a:gd name="connsiteX48" fmla="*/ 3210525 w 3674269"/>
                  <a:gd name="connsiteY48" fmla="*/ 1842928 h 2392339"/>
                  <a:gd name="connsiteX49" fmla="*/ 3187947 w 3674269"/>
                  <a:gd name="connsiteY49" fmla="*/ 1876795 h 2392339"/>
                  <a:gd name="connsiteX50" fmla="*/ 3142792 w 3674269"/>
                  <a:gd name="connsiteY50" fmla="*/ 2034839 h 2392339"/>
                  <a:gd name="connsiteX51" fmla="*/ 3120214 w 3674269"/>
                  <a:gd name="connsiteY51" fmla="*/ 2113862 h 2392339"/>
                  <a:gd name="connsiteX52" fmla="*/ 3131503 w 3674269"/>
                  <a:gd name="connsiteY52" fmla="*/ 2147728 h 2392339"/>
                  <a:gd name="connsiteX53" fmla="*/ 3108925 w 3674269"/>
                  <a:gd name="connsiteY53" fmla="*/ 2249328 h 2392339"/>
                  <a:gd name="connsiteX54" fmla="*/ 2930189 w 3674269"/>
                  <a:gd name="connsiteY54" fmla="*/ 2386325 h 2392339"/>
                  <a:gd name="connsiteX55" fmla="*/ 2743633 w 3674269"/>
                  <a:gd name="connsiteY55" fmla="*/ 2370737 h 2392339"/>
                  <a:gd name="connsiteX56" fmla="*/ 2572171 w 3674269"/>
                  <a:gd name="connsiteY56" fmla="*/ 2390333 h 2392339"/>
                  <a:gd name="connsiteX57" fmla="*/ 2205814 w 3674269"/>
                  <a:gd name="connsiteY57" fmla="*/ 2373506 h 2392339"/>
                  <a:gd name="connsiteX58" fmla="*/ 2115503 w 3674269"/>
                  <a:gd name="connsiteY58" fmla="*/ 2339639 h 2392339"/>
                  <a:gd name="connsiteX59" fmla="*/ 2070347 w 3674269"/>
                  <a:gd name="connsiteY59" fmla="*/ 2328350 h 2392339"/>
                  <a:gd name="connsiteX60" fmla="*/ 2036481 w 3674269"/>
                  <a:gd name="connsiteY60" fmla="*/ 2305773 h 2392339"/>
                  <a:gd name="connsiteX61" fmla="*/ 1968747 w 3674269"/>
                  <a:gd name="connsiteY61" fmla="*/ 2204173 h 2392339"/>
                  <a:gd name="connsiteX62" fmla="*/ 1912302 w 3674269"/>
                  <a:gd name="connsiteY62" fmla="*/ 2091284 h 2392339"/>
                  <a:gd name="connsiteX63" fmla="*/ 1550002 w 3674269"/>
                  <a:gd name="connsiteY63" fmla="*/ 2362841 h 2392339"/>
                  <a:gd name="connsiteX64" fmla="*/ 1170400 w 3674269"/>
                  <a:gd name="connsiteY64" fmla="*/ 2208045 h 2392339"/>
                  <a:gd name="connsiteX65" fmla="*/ 1031116 w 3674269"/>
                  <a:gd name="connsiteY65" fmla="*/ 2161588 h 2392339"/>
                  <a:gd name="connsiteX66" fmla="*/ 782348 w 3674269"/>
                  <a:gd name="connsiteY66" fmla="*/ 2070197 h 2392339"/>
                  <a:gd name="connsiteX67" fmla="*/ 391284 w 3674269"/>
                  <a:gd name="connsiteY67" fmla="*/ 1944316 h 2392339"/>
                  <a:gd name="connsiteX68" fmla="*/ 0 w 3674269"/>
                  <a:gd name="connsiteY68" fmla="*/ 1904789 h 2392339"/>
                  <a:gd name="connsiteX0" fmla="*/ 20213 w 3781424"/>
                  <a:gd name="connsiteY0" fmla="*/ 1529436 h 2392339"/>
                  <a:gd name="connsiteX1" fmla="*/ 303308 w 3781424"/>
                  <a:gd name="connsiteY1" fmla="*/ 1527821 h 2392339"/>
                  <a:gd name="connsiteX2" fmla="*/ 566163 w 3781424"/>
                  <a:gd name="connsiteY2" fmla="*/ 1716963 h 2392339"/>
                  <a:gd name="connsiteX3" fmla="*/ 900152 w 3781424"/>
                  <a:gd name="connsiteY3" fmla="*/ 1698682 h 2392339"/>
                  <a:gd name="connsiteX4" fmla="*/ 1204906 w 3781424"/>
                  <a:gd name="connsiteY4" fmla="*/ 1776724 h 2392339"/>
                  <a:gd name="connsiteX5" fmla="*/ 1608978 w 3781424"/>
                  <a:gd name="connsiteY5" fmla="*/ 1881206 h 2392339"/>
                  <a:gd name="connsiteX6" fmla="*/ 2011918 w 3781424"/>
                  <a:gd name="connsiteY6" fmla="*/ 1928043 h 2392339"/>
                  <a:gd name="connsiteX7" fmla="*/ 1992603 w 3781424"/>
                  <a:gd name="connsiteY7" fmla="*/ 1520876 h 2392339"/>
                  <a:gd name="connsiteX8" fmla="*/ 1855858 w 3781424"/>
                  <a:gd name="connsiteY8" fmla="*/ 1086573 h 2392339"/>
                  <a:gd name="connsiteX9" fmla="*/ 1776836 w 3781424"/>
                  <a:gd name="connsiteY9" fmla="*/ 973684 h 2392339"/>
                  <a:gd name="connsiteX10" fmla="*/ 1697814 w 3781424"/>
                  <a:gd name="connsiteY10" fmla="*/ 894662 h 2392339"/>
                  <a:gd name="connsiteX11" fmla="*/ 1641369 w 3781424"/>
                  <a:gd name="connsiteY11" fmla="*/ 826928 h 2392339"/>
                  <a:gd name="connsiteX12" fmla="*/ 1573636 w 3781424"/>
                  <a:gd name="connsiteY12" fmla="*/ 725328 h 2392339"/>
                  <a:gd name="connsiteX13" fmla="*/ 1483325 w 3781424"/>
                  <a:gd name="connsiteY13" fmla="*/ 646306 h 2392339"/>
                  <a:gd name="connsiteX14" fmla="*/ 1359147 w 3781424"/>
                  <a:gd name="connsiteY14" fmla="*/ 578573 h 2392339"/>
                  <a:gd name="connsiteX15" fmla="*/ 1315201 w 3781424"/>
                  <a:gd name="connsiteY15" fmla="*/ 547528 h 2392339"/>
                  <a:gd name="connsiteX16" fmla="*/ 1154335 w 3781424"/>
                  <a:gd name="connsiteY16" fmla="*/ 392306 h 2392339"/>
                  <a:gd name="connsiteX17" fmla="*/ 1020481 w 3781424"/>
                  <a:gd name="connsiteY17" fmla="*/ 307639 h 2392339"/>
                  <a:gd name="connsiteX18" fmla="*/ 986614 w 3781424"/>
                  <a:gd name="connsiteY18" fmla="*/ 273773 h 2392339"/>
                  <a:gd name="connsiteX19" fmla="*/ 964036 w 3781424"/>
                  <a:gd name="connsiteY19" fmla="*/ 228617 h 2392339"/>
                  <a:gd name="connsiteX20" fmla="*/ 889046 w 3781424"/>
                  <a:gd name="connsiteY20" fmla="*/ 192331 h 2392339"/>
                  <a:gd name="connsiteX21" fmla="*/ 812039 w 3781424"/>
                  <a:gd name="connsiteY21" fmla="*/ 129839 h 2392339"/>
                  <a:gd name="connsiteX22" fmla="*/ 670525 w 3781424"/>
                  <a:gd name="connsiteY22" fmla="*/ 81862 h 2392339"/>
                  <a:gd name="connsiteX23" fmla="*/ 602792 w 3781424"/>
                  <a:gd name="connsiteY23" fmla="*/ 47995 h 2392339"/>
                  <a:gd name="connsiteX24" fmla="*/ 568925 w 3781424"/>
                  <a:gd name="connsiteY24" fmla="*/ 25417 h 2392339"/>
                  <a:gd name="connsiteX25" fmla="*/ 674154 w 3781424"/>
                  <a:gd name="connsiteY25" fmla="*/ 4855 h 2392339"/>
                  <a:gd name="connsiteX26" fmla="*/ 1036204 w 3781424"/>
                  <a:gd name="connsiteY26" fmla="*/ 16145 h 2392339"/>
                  <a:gd name="connsiteX27" fmla="*/ 1234164 w 3781424"/>
                  <a:gd name="connsiteY27" fmla="*/ 22998 h 2392339"/>
                  <a:gd name="connsiteX28" fmla="*/ 1954232 w 3781424"/>
                  <a:gd name="connsiteY28" fmla="*/ 27433 h 2392339"/>
                  <a:gd name="connsiteX29" fmla="*/ 2035271 w 3781424"/>
                  <a:gd name="connsiteY29" fmla="*/ 53235 h 2392339"/>
                  <a:gd name="connsiteX30" fmla="*/ 2238068 w 3781424"/>
                  <a:gd name="connsiteY30" fmla="*/ 4049 h 2392339"/>
                  <a:gd name="connsiteX31" fmla="*/ 2638421 w 3781424"/>
                  <a:gd name="connsiteY31" fmla="*/ 22191 h 2392339"/>
                  <a:gd name="connsiteX32" fmla="*/ 3108925 w 3781424"/>
                  <a:gd name="connsiteY32" fmla="*/ 18966 h 2392339"/>
                  <a:gd name="connsiteX33" fmla="*/ 3248826 w 3781424"/>
                  <a:gd name="connsiteY33" fmla="*/ 30659 h 2392339"/>
                  <a:gd name="connsiteX34" fmla="*/ 3635472 w 3781424"/>
                  <a:gd name="connsiteY34" fmla="*/ 62912 h 2392339"/>
                  <a:gd name="connsiteX35" fmla="*/ 3666919 w 3781424"/>
                  <a:gd name="connsiteY35" fmla="*/ 183058 h 2392339"/>
                  <a:gd name="connsiteX36" fmla="*/ 3636277 w 3781424"/>
                  <a:gd name="connsiteY36" fmla="*/ 368116 h 2392339"/>
                  <a:gd name="connsiteX37" fmla="*/ 3581446 w 3781424"/>
                  <a:gd name="connsiteY37" fmla="*/ 595910 h 2392339"/>
                  <a:gd name="connsiteX38" fmla="*/ 3567335 w 3781424"/>
                  <a:gd name="connsiteY38" fmla="*/ 789434 h 2392339"/>
                  <a:gd name="connsiteX39" fmla="*/ 3535887 w 3781424"/>
                  <a:gd name="connsiteY39" fmla="*/ 928528 h 2392339"/>
                  <a:gd name="connsiteX40" fmla="*/ 3485490 w 3781424"/>
                  <a:gd name="connsiteY40" fmla="*/ 1024080 h 2392339"/>
                  <a:gd name="connsiteX41" fmla="*/ 3781330 w 3781424"/>
                  <a:gd name="connsiteY41" fmla="*/ 1040606 h 2392339"/>
                  <a:gd name="connsiteX42" fmla="*/ 3447592 w 3781424"/>
                  <a:gd name="connsiteY42" fmla="*/ 1097862 h 2392339"/>
                  <a:gd name="connsiteX43" fmla="*/ 3413725 w 3781424"/>
                  <a:gd name="connsiteY43" fmla="*/ 1165595 h 2392339"/>
                  <a:gd name="connsiteX44" fmla="*/ 3673583 w 3781424"/>
                  <a:gd name="connsiteY44" fmla="*/ 1359636 h 2392339"/>
                  <a:gd name="connsiteX45" fmla="*/ 3312125 w 3781424"/>
                  <a:gd name="connsiteY45" fmla="*/ 1346217 h 2392339"/>
                  <a:gd name="connsiteX46" fmla="*/ 3289547 w 3781424"/>
                  <a:gd name="connsiteY46" fmla="*/ 1391373 h 2392339"/>
                  <a:gd name="connsiteX47" fmla="*/ 3278258 w 3781424"/>
                  <a:gd name="connsiteY47" fmla="*/ 1620779 h 2392339"/>
                  <a:gd name="connsiteX48" fmla="*/ 3221814 w 3781424"/>
                  <a:gd name="connsiteY48" fmla="*/ 1786484 h 2392339"/>
                  <a:gd name="connsiteX49" fmla="*/ 3210525 w 3781424"/>
                  <a:gd name="connsiteY49" fmla="*/ 1842928 h 2392339"/>
                  <a:gd name="connsiteX50" fmla="*/ 3187947 w 3781424"/>
                  <a:gd name="connsiteY50" fmla="*/ 1876795 h 2392339"/>
                  <a:gd name="connsiteX51" fmla="*/ 3142792 w 3781424"/>
                  <a:gd name="connsiteY51" fmla="*/ 2034839 h 2392339"/>
                  <a:gd name="connsiteX52" fmla="*/ 3120214 w 3781424"/>
                  <a:gd name="connsiteY52" fmla="*/ 2113862 h 2392339"/>
                  <a:gd name="connsiteX53" fmla="*/ 3131503 w 3781424"/>
                  <a:gd name="connsiteY53" fmla="*/ 2147728 h 2392339"/>
                  <a:gd name="connsiteX54" fmla="*/ 3108925 w 3781424"/>
                  <a:gd name="connsiteY54" fmla="*/ 2249328 h 2392339"/>
                  <a:gd name="connsiteX55" fmla="*/ 2930189 w 3781424"/>
                  <a:gd name="connsiteY55" fmla="*/ 2386325 h 2392339"/>
                  <a:gd name="connsiteX56" fmla="*/ 2743633 w 3781424"/>
                  <a:gd name="connsiteY56" fmla="*/ 2370737 h 2392339"/>
                  <a:gd name="connsiteX57" fmla="*/ 2572171 w 3781424"/>
                  <a:gd name="connsiteY57" fmla="*/ 2390333 h 2392339"/>
                  <a:gd name="connsiteX58" fmla="*/ 2205814 w 3781424"/>
                  <a:gd name="connsiteY58" fmla="*/ 2373506 h 2392339"/>
                  <a:gd name="connsiteX59" fmla="*/ 2115503 w 3781424"/>
                  <a:gd name="connsiteY59" fmla="*/ 2339639 h 2392339"/>
                  <a:gd name="connsiteX60" fmla="*/ 2070347 w 3781424"/>
                  <a:gd name="connsiteY60" fmla="*/ 2328350 h 2392339"/>
                  <a:gd name="connsiteX61" fmla="*/ 2036481 w 3781424"/>
                  <a:gd name="connsiteY61" fmla="*/ 2305773 h 2392339"/>
                  <a:gd name="connsiteX62" fmla="*/ 1968747 w 3781424"/>
                  <a:gd name="connsiteY62" fmla="*/ 2204173 h 2392339"/>
                  <a:gd name="connsiteX63" fmla="*/ 1912302 w 3781424"/>
                  <a:gd name="connsiteY63" fmla="*/ 2091284 h 2392339"/>
                  <a:gd name="connsiteX64" fmla="*/ 1550002 w 3781424"/>
                  <a:gd name="connsiteY64" fmla="*/ 2362841 h 2392339"/>
                  <a:gd name="connsiteX65" fmla="*/ 1170400 w 3781424"/>
                  <a:gd name="connsiteY65" fmla="*/ 2208045 h 2392339"/>
                  <a:gd name="connsiteX66" fmla="*/ 1031116 w 3781424"/>
                  <a:gd name="connsiteY66" fmla="*/ 2161588 h 2392339"/>
                  <a:gd name="connsiteX67" fmla="*/ 782348 w 3781424"/>
                  <a:gd name="connsiteY67" fmla="*/ 2070197 h 2392339"/>
                  <a:gd name="connsiteX68" fmla="*/ 391284 w 3781424"/>
                  <a:gd name="connsiteY68" fmla="*/ 1944316 h 2392339"/>
                  <a:gd name="connsiteX69" fmla="*/ 0 w 3781424"/>
                  <a:gd name="connsiteY69" fmla="*/ 1904789 h 2392339"/>
                  <a:gd name="connsiteX0" fmla="*/ 20213 w 3887083"/>
                  <a:gd name="connsiteY0" fmla="*/ 1529436 h 2392339"/>
                  <a:gd name="connsiteX1" fmla="*/ 303308 w 3887083"/>
                  <a:gd name="connsiteY1" fmla="*/ 1527821 h 2392339"/>
                  <a:gd name="connsiteX2" fmla="*/ 566163 w 3887083"/>
                  <a:gd name="connsiteY2" fmla="*/ 1716963 h 2392339"/>
                  <a:gd name="connsiteX3" fmla="*/ 900152 w 3887083"/>
                  <a:gd name="connsiteY3" fmla="*/ 1698682 h 2392339"/>
                  <a:gd name="connsiteX4" fmla="*/ 1204906 w 3887083"/>
                  <a:gd name="connsiteY4" fmla="*/ 1776724 h 2392339"/>
                  <a:gd name="connsiteX5" fmla="*/ 1608978 w 3887083"/>
                  <a:gd name="connsiteY5" fmla="*/ 1881206 h 2392339"/>
                  <a:gd name="connsiteX6" fmla="*/ 2011918 w 3887083"/>
                  <a:gd name="connsiteY6" fmla="*/ 1928043 h 2392339"/>
                  <a:gd name="connsiteX7" fmla="*/ 1992603 w 3887083"/>
                  <a:gd name="connsiteY7" fmla="*/ 1520876 h 2392339"/>
                  <a:gd name="connsiteX8" fmla="*/ 1855858 w 3887083"/>
                  <a:gd name="connsiteY8" fmla="*/ 1086573 h 2392339"/>
                  <a:gd name="connsiteX9" fmla="*/ 1776836 w 3887083"/>
                  <a:gd name="connsiteY9" fmla="*/ 973684 h 2392339"/>
                  <a:gd name="connsiteX10" fmla="*/ 1697814 w 3887083"/>
                  <a:gd name="connsiteY10" fmla="*/ 894662 h 2392339"/>
                  <a:gd name="connsiteX11" fmla="*/ 1641369 w 3887083"/>
                  <a:gd name="connsiteY11" fmla="*/ 826928 h 2392339"/>
                  <a:gd name="connsiteX12" fmla="*/ 1573636 w 3887083"/>
                  <a:gd name="connsiteY12" fmla="*/ 725328 h 2392339"/>
                  <a:gd name="connsiteX13" fmla="*/ 1483325 w 3887083"/>
                  <a:gd name="connsiteY13" fmla="*/ 646306 h 2392339"/>
                  <a:gd name="connsiteX14" fmla="*/ 1359147 w 3887083"/>
                  <a:gd name="connsiteY14" fmla="*/ 578573 h 2392339"/>
                  <a:gd name="connsiteX15" fmla="*/ 1315201 w 3887083"/>
                  <a:gd name="connsiteY15" fmla="*/ 547528 h 2392339"/>
                  <a:gd name="connsiteX16" fmla="*/ 1154335 w 3887083"/>
                  <a:gd name="connsiteY16" fmla="*/ 392306 h 2392339"/>
                  <a:gd name="connsiteX17" fmla="*/ 1020481 w 3887083"/>
                  <a:gd name="connsiteY17" fmla="*/ 307639 h 2392339"/>
                  <a:gd name="connsiteX18" fmla="*/ 986614 w 3887083"/>
                  <a:gd name="connsiteY18" fmla="*/ 273773 h 2392339"/>
                  <a:gd name="connsiteX19" fmla="*/ 964036 w 3887083"/>
                  <a:gd name="connsiteY19" fmla="*/ 228617 h 2392339"/>
                  <a:gd name="connsiteX20" fmla="*/ 889046 w 3887083"/>
                  <a:gd name="connsiteY20" fmla="*/ 192331 h 2392339"/>
                  <a:gd name="connsiteX21" fmla="*/ 812039 w 3887083"/>
                  <a:gd name="connsiteY21" fmla="*/ 129839 h 2392339"/>
                  <a:gd name="connsiteX22" fmla="*/ 670525 w 3887083"/>
                  <a:gd name="connsiteY22" fmla="*/ 81862 h 2392339"/>
                  <a:gd name="connsiteX23" fmla="*/ 602792 w 3887083"/>
                  <a:gd name="connsiteY23" fmla="*/ 47995 h 2392339"/>
                  <a:gd name="connsiteX24" fmla="*/ 568925 w 3887083"/>
                  <a:gd name="connsiteY24" fmla="*/ 25417 h 2392339"/>
                  <a:gd name="connsiteX25" fmla="*/ 674154 w 3887083"/>
                  <a:gd name="connsiteY25" fmla="*/ 4855 h 2392339"/>
                  <a:gd name="connsiteX26" fmla="*/ 1036204 w 3887083"/>
                  <a:gd name="connsiteY26" fmla="*/ 16145 h 2392339"/>
                  <a:gd name="connsiteX27" fmla="*/ 1234164 w 3887083"/>
                  <a:gd name="connsiteY27" fmla="*/ 22998 h 2392339"/>
                  <a:gd name="connsiteX28" fmla="*/ 1954232 w 3887083"/>
                  <a:gd name="connsiteY28" fmla="*/ 27433 h 2392339"/>
                  <a:gd name="connsiteX29" fmla="*/ 2035271 w 3887083"/>
                  <a:gd name="connsiteY29" fmla="*/ 53235 h 2392339"/>
                  <a:gd name="connsiteX30" fmla="*/ 2238068 w 3887083"/>
                  <a:gd name="connsiteY30" fmla="*/ 4049 h 2392339"/>
                  <a:gd name="connsiteX31" fmla="*/ 2638421 w 3887083"/>
                  <a:gd name="connsiteY31" fmla="*/ 22191 h 2392339"/>
                  <a:gd name="connsiteX32" fmla="*/ 3108925 w 3887083"/>
                  <a:gd name="connsiteY32" fmla="*/ 18966 h 2392339"/>
                  <a:gd name="connsiteX33" fmla="*/ 3248826 w 3887083"/>
                  <a:gd name="connsiteY33" fmla="*/ 30659 h 2392339"/>
                  <a:gd name="connsiteX34" fmla="*/ 3635472 w 3887083"/>
                  <a:gd name="connsiteY34" fmla="*/ 62912 h 2392339"/>
                  <a:gd name="connsiteX35" fmla="*/ 3666919 w 3887083"/>
                  <a:gd name="connsiteY35" fmla="*/ 183058 h 2392339"/>
                  <a:gd name="connsiteX36" fmla="*/ 3636277 w 3887083"/>
                  <a:gd name="connsiteY36" fmla="*/ 368116 h 2392339"/>
                  <a:gd name="connsiteX37" fmla="*/ 3581446 w 3887083"/>
                  <a:gd name="connsiteY37" fmla="*/ 595910 h 2392339"/>
                  <a:gd name="connsiteX38" fmla="*/ 3567335 w 3887083"/>
                  <a:gd name="connsiteY38" fmla="*/ 789434 h 2392339"/>
                  <a:gd name="connsiteX39" fmla="*/ 3886694 w 3887083"/>
                  <a:gd name="connsiteY39" fmla="*/ 865268 h 2392339"/>
                  <a:gd name="connsiteX40" fmla="*/ 3485490 w 3887083"/>
                  <a:gd name="connsiteY40" fmla="*/ 1024080 h 2392339"/>
                  <a:gd name="connsiteX41" fmla="*/ 3781330 w 3887083"/>
                  <a:gd name="connsiteY41" fmla="*/ 1040606 h 2392339"/>
                  <a:gd name="connsiteX42" fmla="*/ 3447592 w 3887083"/>
                  <a:gd name="connsiteY42" fmla="*/ 1097862 h 2392339"/>
                  <a:gd name="connsiteX43" fmla="*/ 3413725 w 3887083"/>
                  <a:gd name="connsiteY43" fmla="*/ 1165595 h 2392339"/>
                  <a:gd name="connsiteX44" fmla="*/ 3673583 w 3887083"/>
                  <a:gd name="connsiteY44" fmla="*/ 1359636 h 2392339"/>
                  <a:gd name="connsiteX45" fmla="*/ 3312125 w 3887083"/>
                  <a:gd name="connsiteY45" fmla="*/ 1346217 h 2392339"/>
                  <a:gd name="connsiteX46" fmla="*/ 3289547 w 3887083"/>
                  <a:gd name="connsiteY46" fmla="*/ 1391373 h 2392339"/>
                  <a:gd name="connsiteX47" fmla="*/ 3278258 w 3887083"/>
                  <a:gd name="connsiteY47" fmla="*/ 1620779 h 2392339"/>
                  <a:gd name="connsiteX48" fmla="*/ 3221814 w 3887083"/>
                  <a:gd name="connsiteY48" fmla="*/ 1786484 h 2392339"/>
                  <a:gd name="connsiteX49" fmla="*/ 3210525 w 3887083"/>
                  <a:gd name="connsiteY49" fmla="*/ 1842928 h 2392339"/>
                  <a:gd name="connsiteX50" fmla="*/ 3187947 w 3887083"/>
                  <a:gd name="connsiteY50" fmla="*/ 1876795 h 2392339"/>
                  <a:gd name="connsiteX51" fmla="*/ 3142792 w 3887083"/>
                  <a:gd name="connsiteY51" fmla="*/ 2034839 h 2392339"/>
                  <a:gd name="connsiteX52" fmla="*/ 3120214 w 3887083"/>
                  <a:gd name="connsiteY52" fmla="*/ 2113862 h 2392339"/>
                  <a:gd name="connsiteX53" fmla="*/ 3131503 w 3887083"/>
                  <a:gd name="connsiteY53" fmla="*/ 2147728 h 2392339"/>
                  <a:gd name="connsiteX54" fmla="*/ 3108925 w 3887083"/>
                  <a:gd name="connsiteY54" fmla="*/ 2249328 h 2392339"/>
                  <a:gd name="connsiteX55" fmla="*/ 2930189 w 3887083"/>
                  <a:gd name="connsiteY55" fmla="*/ 2386325 h 2392339"/>
                  <a:gd name="connsiteX56" fmla="*/ 2743633 w 3887083"/>
                  <a:gd name="connsiteY56" fmla="*/ 2370737 h 2392339"/>
                  <a:gd name="connsiteX57" fmla="*/ 2572171 w 3887083"/>
                  <a:gd name="connsiteY57" fmla="*/ 2390333 h 2392339"/>
                  <a:gd name="connsiteX58" fmla="*/ 2205814 w 3887083"/>
                  <a:gd name="connsiteY58" fmla="*/ 2373506 h 2392339"/>
                  <a:gd name="connsiteX59" fmla="*/ 2115503 w 3887083"/>
                  <a:gd name="connsiteY59" fmla="*/ 2339639 h 2392339"/>
                  <a:gd name="connsiteX60" fmla="*/ 2070347 w 3887083"/>
                  <a:gd name="connsiteY60" fmla="*/ 2328350 h 2392339"/>
                  <a:gd name="connsiteX61" fmla="*/ 2036481 w 3887083"/>
                  <a:gd name="connsiteY61" fmla="*/ 2305773 h 2392339"/>
                  <a:gd name="connsiteX62" fmla="*/ 1968747 w 3887083"/>
                  <a:gd name="connsiteY62" fmla="*/ 2204173 h 2392339"/>
                  <a:gd name="connsiteX63" fmla="*/ 1912302 w 3887083"/>
                  <a:gd name="connsiteY63" fmla="*/ 2091284 h 2392339"/>
                  <a:gd name="connsiteX64" fmla="*/ 1550002 w 3887083"/>
                  <a:gd name="connsiteY64" fmla="*/ 2362841 h 2392339"/>
                  <a:gd name="connsiteX65" fmla="*/ 1170400 w 3887083"/>
                  <a:gd name="connsiteY65" fmla="*/ 2208045 h 2392339"/>
                  <a:gd name="connsiteX66" fmla="*/ 1031116 w 3887083"/>
                  <a:gd name="connsiteY66" fmla="*/ 2161588 h 2392339"/>
                  <a:gd name="connsiteX67" fmla="*/ 782348 w 3887083"/>
                  <a:gd name="connsiteY67" fmla="*/ 2070197 h 2392339"/>
                  <a:gd name="connsiteX68" fmla="*/ 391284 w 3887083"/>
                  <a:gd name="connsiteY68" fmla="*/ 1944316 h 2392339"/>
                  <a:gd name="connsiteX69" fmla="*/ 0 w 3887083"/>
                  <a:gd name="connsiteY69" fmla="*/ 1904789 h 2392339"/>
                  <a:gd name="connsiteX0" fmla="*/ 20213 w 3898097"/>
                  <a:gd name="connsiteY0" fmla="*/ 1529436 h 2392339"/>
                  <a:gd name="connsiteX1" fmla="*/ 303308 w 3898097"/>
                  <a:gd name="connsiteY1" fmla="*/ 1527821 h 2392339"/>
                  <a:gd name="connsiteX2" fmla="*/ 566163 w 3898097"/>
                  <a:gd name="connsiteY2" fmla="*/ 1716963 h 2392339"/>
                  <a:gd name="connsiteX3" fmla="*/ 900152 w 3898097"/>
                  <a:gd name="connsiteY3" fmla="*/ 1698682 h 2392339"/>
                  <a:gd name="connsiteX4" fmla="*/ 1204906 w 3898097"/>
                  <a:gd name="connsiteY4" fmla="*/ 1776724 h 2392339"/>
                  <a:gd name="connsiteX5" fmla="*/ 1608978 w 3898097"/>
                  <a:gd name="connsiteY5" fmla="*/ 1881206 h 2392339"/>
                  <a:gd name="connsiteX6" fmla="*/ 2011918 w 3898097"/>
                  <a:gd name="connsiteY6" fmla="*/ 1928043 h 2392339"/>
                  <a:gd name="connsiteX7" fmla="*/ 1992603 w 3898097"/>
                  <a:gd name="connsiteY7" fmla="*/ 1520876 h 2392339"/>
                  <a:gd name="connsiteX8" fmla="*/ 1855858 w 3898097"/>
                  <a:gd name="connsiteY8" fmla="*/ 1086573 h 2392339"/>
                  <a:gd name="connsiteX9" fmla="*/ 1776836 w 3898097"/>
                  <a:gd name="connsiteY9" fmla="*/ 973684 h 2392339"/>
                  <a:gd name="connsiteX10" fmla="*/ 1697814 w 3898097"/>
                  <a:gd name="connsiteY10" fmla="*/ 894662 h 2392339"/>
                  <a:gd name="connsiteX11" fmla="*/ 1641369 w 3898097"/>
                  <a:gd name="connsiteY11" fmla="*/ 826928 h 2392339"/>
                  <a:gd name="connsiteX12" fmla="*/ 1573636 w 3898097"/>
                  <a:gd name="connsiteY12" fmla="*/ 725328 h 2392339"/>
                  <a:gd name="connsiteX13" fmla="*/ 1483325 w 3898097"/>
                  <a:gd name="connsiteY13" fmla="*/ 646306 h 2392339"/>
                  <a:gd name="connsiteX14" fmla="*/ 1359147 w 3898097"/>
                  <a:gd name="connsiteY14" fmla="*/ 578573 h 2392339"/>
                  <a:gd name="connsiteX15" fmla="*/ 1315201 w 3898097"/>
                  <a:gd name="connsiteY15" fmla="*/ 547528 h 2392339"/>
                  <a:gd name="connsiteX16" fmla="*/ 1154335 w 3898097"/>
                  <a:gd name="connsiteY16" fmla="*/ 392306 h 2392339"/>
                  <a:gd name="connsiteX17" fmla="*/ 1020481 w 3898097"/>
                  <a:gd name="connsiteY17" fmla="*/ 307639 h 2392339"/>
                  <a:gd name="connsiteX18" fmla="*/ 986614 w 3898097"/>
                  <a:gd name="connsiteY18" fmla="*/ 273773 h 2392339"/>
                  <a:gd name="connsiteX19" fmla="*/ 964036 w 3898097"/>
                  <a:gd name="connsiteY19" fmla="*/ 228617 h 2392339"/>
                  <a:gd name="connsiteX20" fmla="*/ 889046 w 3898097"/>
                  <a:gd name="connsiteY20" fmla="*/ 192331 h 2392339"/>
                  <a:gd name="connsiteX21" fmla="*/ 812039 w 3898097"/>
                  <a:gd name="connsiteY21" fmla="*/ 129839 h 2392339"/>
                  <a:gd name="connsiteX22" fmla="*/ 670525 w 3898097"/>
                  <a:gd name="connsiteY22" fmla="*/ 81862 h 2392339"/>
                  <a:gd name="connsiteX23" fmla="*/ 602792 w 3898097"/>
                  <a:gd name="connsiteY23" fmla="*/ 47995 h 2392339"/>
                  <a:gd name="connsiteX24" fmla="*/ 568925 w 3898097"/>
                  <a:gd name="connsiteY24" fmla="*/ 25417 h 2392339"/>
                  <a:gd name="connsiteX25" fmla="*/ 674154 w 3898097"/>
                  <a:gd name="connsiteY25" fmla="*/ 4855 h 2392339"/>
                  <a:gd name="connsiteX26" fmla="*/ 1036204 w 3898097"/>
                  <a:gd name="connsiteY26" fmla="*/ 16145 h 2392339"/>
                  <a:gd name="connsiteX27" fmla="*/ 1234164 w 3898097"/>
                  <a:gd name="connsiteY27" fmla="*/ 22998 h 2392339"/>
                  <a:gd name="connsiteX28" fmla="*/ 1954232 w 3898097"/>
                  <a:gd name="connsiteY28" fmla="*/ 27433 h 2392339"/>
                  <a:gd name="connsiteX29" fmla="*/ 2035271 w 3898097"/>
                  <a:gd name="connsiteY29" fmla="*/ 53235 h 2392339"/>
                  <a:gd name="connsiteX30" fmla="*/ 2238068 w 3898097"/>
                  <a:gd name="connsiteY30" fmla="*/ 4049 h 2392339"/>
                  <a:gd name="connsiteX31" fmla="*/ 2638421 w 3898097"/>
                  <a:gd name="connsiteY31" fmla="*/ 22191 h 2392339"/>
                  <a:gd name="connsiteX32" fmla="*/ 3108925 w 3898097"/>
                  <a:gd name="connsiteY32" fmla="*/ 18966 h 2392339"/>
                  <a:gd name="connsiteX33" fmla="*/ 3248826 w 3898097"/>
                  <a:gd name="connsiteY33" fmla="*/ 30659 h 2392339"/>
                  <a:gd name="connsiteX34" fmla="*/ 3635472 w 3898097"/>
                  <a:gd name="connsiteY34" fmla="*/ 62912 h 2392339"/>
                  <a:gd name="connsiteX35" fmla="*/ 3666919 w 3898097"/>
                  <a:gd name="connsiteY35" fmla="*/ 183058 h 2392339"/>
                  <a:gd name="connsiteX36" fmla="*/ 3636277 w 3898097"/>
                  <a:gd name="connsiteY36" fmla="*/ 368116 h 2392339"/>
                  <a:gd name="connsiteX37" fmla="*/ 3897747 w 3898097"/>
                  <a:gd name="connsiteY37" fmla="*/ 567155 h 2392339"/>
                  <a:gd name="connsiteX38" fmla="*/ 3567335 w 3898097"/>
                  <a:gd name="connsiteY38" fmla="*/ 789434 h 2392339"/>
                  <a:gd name="connsiteX39" fmla="*/ 3886694 w 3898097"/>
                  <a:gd name="connsiteY39" fmla="*/ 865268 h 2392339"/>
                  <a:gd name="connsiteX40" fmla="*/ 3485490 w 3898097"/>
                  <a:gd name="connsiteY40" fmla="*/ 1024080 h 2392339"/>
                  <a:gd name="connsiteX41" fmla="*/ 3781330 w 3898097"/>
                  <a:gd name="connsiteY41" fmla="*/ 1040606 h 2392339"/>
                  <a:gd name="connsiteX42" fmla="*/ 3447592 w 3898097"/>
                  <a:gd name="connsiteY42" fmla="*/ 1097862 h 2392339"/>
                  <a:gd name="connsiteX43" fmla="*/ 3413725 w 3898097"/>
                  <a:gd name="connsiteY43" fmla="*/ 1165595 h 2392339"/>
                  <a:gd name="connsiteX44" fmla="*/ 3673583 w 3898097"/>
                  <a:gd name="connsiteY44" fmla="*/ 1359636 h 2392339"/>
                  <a:gd name="connsiteX45" fmla="*/ 3312125 w 3898097"/>
                  <a:gd name="connsiteY45" fmla="*/ 1346217 h 2392339"/>
                  <a:gd name="connsiteX46" fmla="*/ 3289547 w 3898097"/>
                  <a:gd name="connsiteY46" fmla="*/ 1391373 h 2392339"/>
                  <a:gd name="connsiteX47" fmla="*/ 3278258 w 3898097"/>
                  <a:gd name="connsiteY47" fmla="*/ 1620779 h 2392339"/>
                  <a:gd name="connsiteX48" fmla="*/ 3221814 w 3898097"/>
                  <a:gd name="connsiteY48" fmla="*/ 1786484 h 2392339"/>
                  <a:gd name="connsiteX49" fmla="*/ 3210525 w 3898097"/>
                  <a:gd name="connsiteY49" fmla="*/ 1842928 h 2392339"/>
                  <a:gd name="connsiteX50" fmla="*/ 3187947 w 3898097"/>
                  <a:gd name="connsiteY50" fmla="*/ 1876795 h 2392339"/>
                  <a:gd name="connsiteX51" fmla="*/ 3142792 w 3898097"/>
                  <a:gd name="connsiteY51" fmla="*/ 2034839 h 2392339"/>
                  <a:gd name="connsiteX52" fmla="*/ 3120214 w 3898097"/>
                  <a:gd name="connsiteY52" fmla="*/ 2113862 h 2392339"/>
                  <a:gd name="connsiteX53" fmla="*/ 3131503 w 3898097"/>
                  <a:gd name="connsiteY53" fmla="*/ 2147728 h 2392339"/>
                  <a:gd name="connsiteX54" fmla="*/ 3108925 w 3898097"/>
                  <a:gd name="connsiteY54" fmla="*/ 2249328 h 2392339"/>
                  <a:gd name="connsiteX55" fmla="*/ 2930189 w 3898097"/>
                  <a:gd name="connsiteY55" fmla="*/ 2386325 h 2392339"/>
                  <a:gd name="connsiteX56" fmla="*/ 2743633 w 3898097"/>
                  <a:gd name="connsiteY56" fmla="*/ 2370737 h 2392339"/>
                  <a:gd name="connsiteX57" fmla="*/ 2572171 w 3898097"/>
                  <a:gd name="connsiteY57" fmla="*/ 2390333 h 2392339"/>
                  <a:gd name="connsiteX58" fmla="*/ 2205814 w 3898097"/>
                  <a:gd name="connsiteY58" fmla="*/ 2373506 h 2392339"/>
                  <a:gd name="connsiteX59" fmla="*/ 2115503 w 3898097"/>
                  <a:gd name="connsiteY59" fmla="*/ 2339639 h 2392339"/>
                  <a:gd name="connsiteX60" fmla="*/ 2070347 w 3898097"/>
                  <a:gd name="connsiteY60" fmla="*/ 2328350 h 2392339"/>
                  <a:gd name="connsiteX61" fmla="*/ 2036481 w 3898097"/>
                  <a:gd name="connsiteY61" fmla="*/ 2305773 h 2392339"/>
                  <a:gd name="connsiteX62" fmla="*/ 1968747 w 3898097"/>
                  <a:gd name="connsiteY62" fmla="*/ 2204173 h 2392339"/>
                  <a:gd name="connsiteX63" fmla="*/ 1912302 w 3898097"/>
                  <a:gd name="connsiteY63" fmla="*/ 2091284 h 2392339"/>
                  <a:gd name="connsiteX64" fmla="*/ 1550002 w 3898097"/>
                  <a:gd name="connsiteY64" fmla="*/ 2362841 h 2392339"/>
                  <a:gd name="connsiteX65" fmla="*/ 1170400 w 3898097"/>
                  <a:gd name="connsiteY65" fmla="*/ 2208045 h 2392339"/>
                  <a:gd name="connsiteX66" fmla="*/ 1031116 w 3898097"/>
                  <a:gd name="connsiteY66" fmla="*/ 2161588 h 2392339"/>
                  <a:gd name="connsiteX67" fmla="*/ 782348 w 3898097"/>
                  <a:gd name="connsiteY67" fmla="*/ 2070197 h 2392339"/>
                  <a:gd name="connsiteX68" fmla="*/ 391284 w 3898097"/>
                  <a:gd name="connsiteY68" fmla="*/ 1944316 h 2392339"/>
                  <a:gd name="connsiteX69" fmla="*/ 0 w 3898097"/>
                  <a:gd name="connsiteY69" fmla="*/ 1904789 h 2392339"/>
                  <a:gd name="connsiteX0" fmla="*/ 20213 w 3912522"/>
                  <a:gd name="connsiteY0" fmla="*/ 1529436 h 2392339"/>
                  <a:gd name="connsiteX1" fmla="*/ 303308 w 3912522"/>
                  <a:gd name="connsiteY1" fmla="*/ 1527821 h 2392339"/>
                  <a:gd name="connsiteX2" fmla="*/ 566163 w 3912522"/>
                  <a:gd name="connsiteY2" fmla="*/ 1716963 h 2392339"/>
                  <a:gd name="connsiteX3" fmla="*/ 900152 w 3912522"/>
                  <a:gd name="connsiteY3" fmla="*/ 1698682 h 2392339"/>
                  <a:gd name="connsiteX4" fmla="*/ 1204906 w 3912522"/>
                  <a:gd name="connsiteY4" fmla="*/ 1776724 h 2392339"/>
                  <a:gd name="connsiteX5" fmla="*/ 1608978 w 3912522"/>
                  <a:gd name="connsiteY5" fmla="*/ 1881206 h 2392339"/>
                  <a:gd name="connsiteX6" fmla="*/ 2011918 w 3912522"/>
                  <a:gd name="connsiteY6" fmla="*/ 1928043 h 2392339"/>
                  <a:gd name="connsiteX7" fmla="*/ 1992603 w 3912522"/>
                  <a:gd name="connsiteY7" fmla="*/ 1520876 h 2392339"/>
                  <a:gd name="connsiteX8" fmla="*/ 1855858 w 3912522"/>
                  <a:gd name="connsiteY8" fmla="*/ 1086573 h 2392339"/>
                  <a:gd name="connsiteX9" fmla="*/ 1776836 w 3912522"/>
                  <a:gd name="connsiteY9" fmla="*/ 973684 h 2392339"/>
                  <a:gd name="connsiteX10" fmla="*/ 1697814 w 3912522"/>
                  <a:gd name="connsiteY10" fmla="*/ 894662 h 2392339"/>
                  <a:gd name="connsiteX11" fmla="*/ 1641369 w 3912522"/>
                  <a:gd name="connsiteY11" fmla="*/ 826928 h 2392339"/>
                  <a:gd name="connsiteX12" fmla="*/ 1573636 w 3912522"/>
                  <a:gd name="connsiteY12" fmla="*/ 725328 h 2392339"/>
                  <a:gd name="connsiteX13" fmla="*/ 1483325 w 3912522"/>
                  <a:gd name="connsiteY13" fmla="*/ 646306 h 2392339"/>
                  <a:gd name="connsiteX14" fmla="*/ 1359147 w 3912522"/>
                  <a:gd name="connsiteY14" fmla="*/ 578573 h 2392339"/>
                  <a:gd name="connsiteX15" fmla="*/ 1315201 w 3912522"/>
                  <a:gd name="connsiteY15" fmla="*/ 547528 h 2392339"/>
                  <a:gd name="connsiteX16" fmla="*/ 1154335 w 3912522"/>
                  <a:gd name="connsiteY16" fmla="*/ 392306 h 2392339"/>
                  <a:gd name="connsiteX17" fmla="*/ 1020481 w 3912522"/>
                  <a:gd name="connsiteY17" fmla="*/ 307639 h 2392339"/>
                  <a:gd name="connsiteX18" fmla="*/ 986614 w 3912522"/>
                  <a:gd name="connsiteY18" fmla="*/ 273773 h 2392339"/>
                  <a:gd name="connsiteX19" fmla="*/ 964036 w 3912522"/>
                  <a:gd name="connsiteY19" fmla="*/ 228617 h 2392339"/>
                  <a:gd name="connsiteX20" fmla="*/ 889046 w 3912522"/>
                  <a:gd name="connsiteY20" fmla="*/ 192331 h 2392339"/>
                  <a:gd name="connsiteX21" fmla="*/ 812039 w 3912522"/>
                  <a:gd name="connsiteY21" fmla="*/ 129839 h 2392339"/>
                  <a:gd name="connsiteX22" fmla="*/ 670525 w 3912522"/>
                  <a:gd name="connsiteY22" fmla="*/ 81862 h 2392339"/>
                  <a:gd name="connsiteX23" fmla="*/ 602792 w 3912522"/>
                  <a:gd name="connsiteY23" fmla="*/ 47995 h 2392339"/>
                  <a:gd name="connsiteX24" fmla="*/ 568925 w 3912522"/>
                  <a:gd name="connsiteY24" fmla="*/ 25417 h 2392339"/>
                  <a:gd name="connsiteX25" fmla="*/ 674154 w 3912522"/>
                  <a:gd name="connsiteY25" fmla="*/ 4855 h 2392339"/>
                  <a:gd name="connsiteX26" fmla="*/ 1036204 w 3912522"/>
                  <a:gd name="connsiteY26" fmla="*/ 16145 h 2392339"/>
                  <a:gd name="connsiteX27" fmla="*/ 1234164 w 3912522"/>
                  <a:gd name="connsiteY27" fmla="*/ 22998 h 2392339"/>
                  <a:gd name="connsiteX28" fmla="*/ 1954232 w 3912522"/>
                  <a:gd name="connsiteY28" fmla="*/ 27433 h 2392339"/>
                  <a:gd name="connsiteX29" fmla="*/ 2035271 w 3912522"/>
                  <a:gd name="connsiteY29" fmla="*/ 53235 h 2392339"/>
                  <a:gd name="connsiteX30" fmla="*/ 2238068 w 3912522"/>
                  <a:gd name="connsiteY30" fmla="*/ 4049 h 2392339"/>
                  <a:gd name="connsiteX31" fmla="*/ 2638421 w 3912522"/>
                  <a:gd name="connsiteY31" fmla="*/ 22191 h 2392339"/>
                  <a:gd name="connsiteX32" fmla="*/ 3108925 w 3912522"/>
                  <a:gd name="connsiteY32" fmla="*/ 18966 h 2392339"/>
                  <a:gd name="connsiteX33" fmla="*/ 3248826 w 3912522"/>
                  <a:gd name="connsiteY33" fmla="*/ 30659 h 2392339"/>
                  <a:gd name="connsiteX34" fmla="*/ 3635472 w 3912522"/>
                  <a:gd name="connsiteY34" fmla="*/ 62912 h 2392339"/>
                  <a:gd name="connsiteX35" fmla="*/ 3666919 w 3912522"/>
                  <a:gd name="connsiteY35" fmla="*/ 183058 h 2392339"/>
                  <a:gd name="connsiteX36" fmla="*/ 3860564 w 3912522"/>
                  <a:gd name="connsiteY36" fmla="*/ 270350 h 2392339"/>
                  <a:gd name="connsiteX37" fmla="*/ 3897747 w 3912522"/>
                  <a:gd name="connsiteY37" fmla="*/ 567155 h 2392339"/>
                  <a:gd name="connsiteX38" fmla="*/ 3567335 w 3912522"/>
                  <a:gd name="connsiteY38" fmla="*/ 789434 h 2392339"/>
                  <a:gd name="connsiteX39" fmla="*/ 3886694 w 3912522"/>
                  <a:gd name="connsiteY39" fmla="*/ 865268 h 2392339"/>
                  <a:gd name="connsiteX40" fmla="*/ 3485490 w 3912522"/>
                  <a:gd name="connsiteY40" fmla="*/ 1024080 h 2392339"/>
                  <a:gd name="connsiteX41" fmla="*/ 3781330 w 3912522"/>
                  <a:gd name="connsiteY41" fmla="*/ 1040606 h 2392339"/>
                  <a:gd name="connsiteX42" fmla="*/ 3447592 w 3912522"/>
                  <a:gd name="connsiteY42" fmla="*/ 1097862 h 2392339"/>
                  <a:gd name="connsiteX43" fmla="*/ 3413725 w 3912522"/>
                  <a:gd name="connsiteY43" fmla="*/ 1165595 h 2392339"/>
                  <a:gd name="connsiteX44" fmla="*/ 3673583 w 3912522"/>
                  <a:gd name="connsiteY44" fmla="*/ 1359636 h 2392339"/>
                  <a:gd name="connsiteX45" fmla="*/ 3312125 w 3912522"/>
                  <a:gd name="connsiteY45" fmla="*/ 1346217 h 2392339"/>
                  <a:gd name="connsiteX46" fmla="*/ 3289547 w 3912522"/>
                  <a:gd name="connsiteY46" fmla="*/ 1391373 h 2392339"/>
                  <a:gd name="connsiteX47" fmla="*/ 3278258 w 3912522"/>
                  <a:gd name="connsiteY47" fmla="*/ 1620779 h 2392339"/>
                  <a:gd name="connsiteX48" fmla="*/ 3221814 w 3912522"/>
                  <a:gd name="connsiteY48" fmla="*/ 1786484 h 2392339"/>
                  <a:gd name="connsiteX49" fmla="*/ 3210525 w 3912522"/>
                  <a:gd name="connsiteY49" fmla="*/ 1842928 h 2392339"/>
                  <a:gd name="connsiteX50" fmla="*/ 3187947 w 3912522"/>
                  <a:gd name="connsiteY50" fmla="*/ 1876795 h 2392339"/>
                  <a:gd name="connsiteX51" fmla="*/ 3142792 w 3912522"/>
                  <a:gd name="connsiteY51" fmla="*/ 2034839 h 2392339"/>
                  <a:gd name="connsiteX52" fmla="*/ 3120214 w 3912522"/>
                  <a:gd name="connsiteY52" fmla="*/ 2113862 h 2392339"/>
                  <a:gd name="connsiteX53" fmla="*/ 3131503 w 3912522"/>
                  <a:gd name="connsiteY53" fmla="*/ 2147728 h 2392339"/>
                  <a:gd name="connsiteX54" fmla="*/ 3108925 w 3912522"/>
                  <a:gd name="connsiteY54" fmla="*/ 2249328 h 2392339"/>
                  <a:gd name="connsiteX55" fmla="*/ 2930189 w 3912522"/>
                  <a:gd name="connsiteY55" fmla="*/ 2386325 h 2392339"/>
                  <a:gd name="connsiteX56" fmla="*/ 2743633 w 3912522"/>
                  <a:gd name="connsiteY56" fmla="*/ 2370737 h 2392339"/>
                  <a:gd name="connsiteX57" fmla="*/ 2572171 w 3912522"/>
                  <a:gd name="connsiteY57" fmla="*/ 2390333 h 2392339"/>
                  <a:gd name="connsiteX58" fmla="*/ 2205814 w 3912522"/>
                  <a:gd name="connsiteY58" fmla="*/ 2373506 h 2392339"/>
                  <a:gd name="connsiteX59" fmla="*/ 2115503 w 3912522"/>
                  <a:gd name="connsiteY59" fmla="*/ 2339639 h 2392339"/>
                  <a:gd name="connsiteX60" fmla="*/ 2070347 w 3912522"/>
                  <a:gd name="connsiteY60" fmla="*/ 2328350 h 2392339"/>
                  <a:gd name="connsiteX61" fmla="*/ 2036481 w 3912522"/>
                  <a:gd name="connsiteY61" fmla="*/ 2305773 h 2392339"/>
                  <a:gd name="connsiteX62" fmla="*/ 1968747 w 3912522"/>
                  <a:gd name="connsiteY62" fmla="*/ 2204173 h 2392339"/>
                  <a:gd name="connsiteX63" fmla="*/ 1912302 w 3912522"/>
                  <a:gd name="connsiteY63" fmla="*/ 2091284 h 2392339"/>
                  <a:gd name="connsiteX64" fmla="*/ 1550002 w 3912522"/>
                  <a:gd name="connsiteY64" fmla="*/ 2362841 h 2392339"/>
                  <a:gd name="connsiteX65" fmla="*/ 1170400 w 3912522"/>
                  <a:gd name="connsiteY65" fmla="*/ 2208045 h 2392339"/>
                  <a:gd name="connsiteX66" fmla="*/ 1031116 w 3912522"/>
                  <a:gd name="connsiteY66" fmla="*/ 2161588 h 2392339"/>
                  <a:gd name="connsiteX67" fmla="*/ 782348 w 3912522"/>
                  <a:gd name="connsiteY67" fmla="*/ 2070197 h 2392339"/>
                  <a:gd name="connsiteX68" fmla="*/ 391284 w 3912522"/>
                  <a:gd name="connsiteY68" fmla="*/ 1944316 h 2392339"/>
                  <a:gd name="connsiteX69" fmla="*/ 0 w 3912522"/>
                  <a:gd name="connsiteY69" fmla="*/ 1904789 h 2392339"/>
                  <a:gd name="connsiteX0" fmla="*/ 20213 w 3912522"/>
                  <a:gd name="connsiteY0" fmla="*/ 1529436 h 2392339"/>
                  <a:gd name="connsiteX1" fmla="*/ 303308 w 3912522"/>
                  <a:gd name="connsiteY1" fmla="*/ 1527821 h 2392339"/>
                  <a:gd name="connsiteX2" fmla="*/ 566163 w 3912522"/>
                  <a:gd name="connsiteY2" fmla="*/ 1716963 h 2392339"/>
                  <a:gd name="connsiteX3" fmla="*/ 900152 w 3912522"/>
                  <a:gd name="connsiteY3" fmla="*/ 1698682 h 2392339"/>
                  <a:gd name="connsiteX4" fmla="*/ 1204906 w 3912522"/>
                  <a:gd name="connsiteY4" fmla="*/ 1776724 h 2392339"/>
                  <a:gd name="connsiteX5" fmla="*/ 1608978 w 3912522"/>
                  <a:gd name="connsiteY5" fmla="*/ 1881206 h 2392339"/>
                  <a:gd name="connsiteX6" fmla="*/ 2011918 w 3912522"/>
                  <a:gd name="connsiteY6" fmla="*/ 1928043 h 2392339"/>
                  <a:gd name="connsiteX7" fmla="*/ 1992603 w 3912522"/>
                  <a:gd name="connsiteY7" fmla="*/ 1520876 h 2392339"/>
                  <a:gd name="connsiteX8" fmla="*/ 1855858 w 3912522"/>
                  <a:gd name="connsiteY8" fmla="*/ 1086573 h 2392339"/>
                  <a:gd name="connsiteX9" fmla="*/ 1776836 w 3912522"/>
                  <a:gd name="connsiteY9" fmla="*/ 973684 h 2392339"/>
                  <a:gd name="connsiteX10" fmla="*/ 1697814 w 3912522"/>
                  <a:gd name="connsiteY10" fmla="*/ 894662 h 2392339"/>
                  <a:gd name="connsiteX11" fmla="*/ 1641369 w 3912522"/>
                  <a:gd name="connsiteY11" fmla="*/ 826928 h 2392339"/>
                  <a:gd name="connsiteX12" fmla="*/ 1573636 w 3912522"/>
                  <a:gd name="connsiteY12" fmla="*/ 725328 h 2392339"/>
                  <a:gd name="connsiteX13" fmla="*/ 1483325 w 3912522"/>
                  <a:gd name="connsiteY13" fmla="*/ 646306 h 2392339"/>
                  <a:gd name="connsiteX14" fmla="*/ 1359147 w 3912522"/>
                  <a:gd name="connsiteY14" fmla="*/ 578573 h 2392339"/>
                  <a:gd name="connsiteX15" fmla="*/ 1315201 w 3912522"/>
                  <a:gd name="connsiteY15" fmla="*/ 547528 h 2392339"/>
                  <a:gd name="connsiteX16" fmla="*/ 1154335 w 3912522"/>
                  <a:gd name="connsiteY16" fmla="*/ 392306 h 2392339"/>
                  <a:gd name="connsiteX17" fmla="*/ 1020481 w 3912522"/>
                  <a:gd name="connsiteY17" fmla="*/ 307639 h 2392339"/>
                  <a:gd name="connsiteX18" fmla="*/ 986614 w 3912522"/>
                  <a:gd name="connsiteY18" fmla="*/ 273773 h 2392339"/>
                  <a:gd name="connsiteX19" fmla="*/ 964036 w 3912522"/>
                  <a:gd name="connsiteY19" fmla="*/ 228617 h 2392339"/>
                  <a:gd name="connsiteX20" fmla="*/ 889046 w 3912522"/>
                  <a:gd name="connsiteY20" fmla="*/ 192331 h 2392339"/>
                  <a:gd name="connsiteX21" fmla="*/ 812039 w 3912522"/>
                  <a:gd name="connsiteY21" fmla="*/ 129839 h 2392339"/>
                  <a:gd name="connsiteX22" fmla="*/ 670525 w 3912522"/>
                  <a:gd name="connsiteY22" fmla="*/ 81862 h 2392339"/>
                  <a:gd name="connsiteX23" fmla="*/ 602792 w 3912522"/>
                  <a:gd name="connsiteY23" fmla="*/ 47995 h 2392339"/>
                  <a:gd name="connsiteX24" fmla="*/ 568925 w 3912522"/>
                  <a:gd name="connsiteY24" fmla="*/ 25417 h 2392339"/>
                  <a:gd name="connsiteX25" fmla="*/ 674154 w 3912522"/>
                  <a:gd name="connsiteY25" fmla="*/ 4855 h 2392339"/>
                  <a:gd name="connsiteX26" fmla="*/ 1036204 w 3912522"/>
                  <a:gd name="connsiteY26" fmla="*/ 16145 h 2392339"/>
                  <a:gd name="connsiteX27" fmla="*/ 1234164 w 3912522"/>
                  <a:gd name="connsiteY27" fmla="*/ 22998 h 2392339"/>
                  <a:gd name="connsiteX28" fmla="*/ 1954232 w 3912522"/>
                  <a:gd name="connsiteY28" fmla="*/ 27433 h 2392339"/>
                  <a:gd name="connsiteX29" fmla="*/ 2035271 w 3912522"/>
                  <a:gd name="connsiteY29" fmla="*/ 53235 h 2392339"/>
                  <a:gd name="connsiteX30" fmla="*/ 2238068 w 3912522"/>
                  <a:gd name="connsiteY30" fmla="*/ 4049 h 2392339"/>
                  <a:gd name="connsiteX31" fmla="*/ 2638421 w 3912522"/>
                  <a:gd name="connsiteY31" fmla="*/ 22191 h 2392339"/>
                  <a:gd name="connsiteX32" fmla="*/ 3108925 w 3912522"/>
                  <a:gd name="connsiteY32" fmla="*/ 18966 h 2392339"/>
                  <a:gd name="connsiteX33" fmla="*/ 3248826 w 3912522"/>
                  <a:gd name="connsiteY33" fmla="*/ 30659 h 2392339"/>
                  <a:gd name="connsiteX34" fmla="*/ 3635472 w 3912522"/>
                  <a:gd name="connsiteY34" fmla="*/ 62912 h 2392339"/>
                  <a:gd name="connsiteX35" fmla="*/ 3764075 w 3912522"/>
                  <a:gd name="connsiteY35" fmla="*/ 103202 h 2392339"/>
                  <a:gd name="connsiteX36" fmla="*/ 3666919 w 3912522"/>
                  <a:gd name="connsiteY36" fmla="*/ 183058 h 2392339"/>
                  <a:gd name="connsiteX37" fmla="*/ 3860564 w 3912522"/>
                  <a:gd name="connsiteY37" fmla="*/ 270350 h 2392339"/>
                  <a:gd name="connsiteX38" fmla="*/ 3897747 w 3912522"/>
                  <a:gd name="connsiteY38" fmla="*/ 567155 h 2392339"/>
                  <a:gd name="connsiteX39" fmla="*/ 3567335 w 3912522"/>
                  <a:gd name="connsiteY39" fmla="*/ 789434 h 2392339"/>
                  <a:gd name="connsiteX40" fmla="*/ 3886694 w 3912522"/>
                  <a:gd name="connsiteY40" fmla="*/ 865268 h 2392339"/>
                  <a:gd name="connsiteX41" fmla="*/ 3485490 w 3912522"/>
                  <a:gd name="connsiteY41" fmla="*/ 1024080 h 2392339"/>
                  <a:gd name="connsiteX42" fmla="*/ 3781330 w 3912522"/>
                  <a:gd name="connsiteY42" fmla="*/ 1040606 h 2392339"/>
                  <a:gd name="connsiteX43" fmla="*/ 3447592 w 3912522"/>
                  <a:gd name="connsiteY43" fmla="*/ 1097862 h 2392339"/>
                  <a:gd name="connsiteX44" fmla="*/ 3413725 w 3912522"/>
                  <a:gd name="connsiteY44" fmla="*/ 1165595 h 2392339"/>
                  <a:gd name="connsiteX45" fmla="*/ 3673583 w 3912522"/>
                  <a:gd name="connsiteY45" fmla="*/ 1359636 h 2392339"/>
                  <a:gd name="connsiteX46" fmla="*/ 3312125 w 3912522"/>
                  <a:gd name="connsiteY46" fmla="*/ 1346217 h 2392339"/>
                  <a:gd name="connsiteX47" fmla="*/ 3289547 w 3912522"/>
                  <a:gd name="connsiteY47" fmla="*/ 1391373 h 2392339"/>
                  <a:gd name="connsiteX48" fmla="*/ 3278258 w 3912522"/>
                  <a:gd name="connsiteY48" fmla="*/ 1620779 h 2392339"/>
                  <a:gd name="connsiteX49" fmla="*/ 3221814 w 3912522"/>
                  <a:gd name="connsiteY49" fmla="*/ 1786484 h 2392339"/>
                  <a:gd name="connsiteX50" fmla="*/ 3210525 w 3912522"/>
                  <a:gd name="connsiteY50" fmla="*/ 1842928 h 2392339"/>
                  <a:gd name="connsiteX51" fmla="*/ 3187947 w 3912522"/>
                  <a:gd name="connsiteY51" fmla="*/ 1876795 h 2392339"/>
                  <a:gd name="connsiteX52" fmla="*/ 3142792 w 3912522"/>
                  <a:gd name="connsiteY52" fmla="*/ 2034839 h 2392339"/>
                  <a:gd name="connsiteX53" fmla="*/ 3120214 w 3912522"/>
                  <a:gd name="connsiteY53" fmla="*/ 2113862 h 2392339"/>
                  <a:gd name="connsiteX54" fmla="*/ 3131503 w 3912522"/>
                  <a:gd name="connsiteY54" fmla="*/ 2147728 h 2392339"/>
                  <a:gd name="connsiteX55" fmla="*/ 3108925 w 3912522"/>
                  <a:gd name="connsiteY55" fmla="*/ 2249328 h 2392339"/>
                  <a:gd name="connsiteX56" fmla="*/ 2930189 w 3912522"/>
                  <a:gd name="connsiteY56" fmla="*/ 2386325 h 2392339"/>
                  <a:gd name="connsiteX57" fmla="*/ 2743633 w 3912522"/>
                  <a:gd name="connsiteY57" fmla="*/ 2370737 h 2392339"/>
                  <a:gd name="connsiteX58" fmla="*/ 2572171 w 3912522"/>
                  <a:gd name="connsiteY58" fmla="*/ 2390333 h 2392339"/>
                  <a:gd name="connsiteX59" fmla="*/ 2205814 w 3912522"/>
                  <a:gd name="connsiteY59" fmla="*/ 2373506 h 2392339"/>
                  <a:gd name="connsiteX60" fmla="*/ 2115503 w 3912522"/>
                  <a:gd name="connsiteY60" fmla="*/ 2339639 h 2392339"/>
                  <a:gd name="connsiteX61" fmla="*/ 2070347 w 3912522"/>
                  <a:gd name="connsiteY61" fmla="*/ 2328350 h 2392339"/>
                  <a:gd name="connsiteX62" fmla="*/ 2036481 w 3912522"/>
                  <a:gd name="connsiteY62" fmla="*/ 2305773 h 2392339"/>
                  <a:gd name="connsiteX63" fmla="*/ 1968747 w 3912522"/>
                  <a:gd name="connsiteY63" fmla="*/ 2204173 h 2392339"/>
                  <a:gd name="connsiteX64" fmla="*/ 1912302 w 3912522"/>
                  <a:gd name="connsiteY64" fmla="*/ 2091284 h 2392339"/>
                  <a:gd name="connsiteX65" fmla="*/ 1550002 w 3912522"/>
                  <a:gd name="connsiteY65" fmla="*/ 2362841 h 2392339"/>
                  <a:gd name="connsiteX66" fmla="*/ 1170400 w 3912522"/>
                  <a:gd name="connsiteY66" fmla="*/ 2208045 h 2392339"/>
                  <a:gd name="connsiteX67" fmla="*/ 1031116 w 3912522"/>
                  <a:gd name="connsiteY67" fmla="*/ 2161588 h 2392339"/>
                  <a:gd name="connsiteX68" fmla="*/ 782348 w 3912522"/>
                  <a:gd name="connsiteY68" fmla="*/ 2070197 h 2392339"/>
                  <a:gd name="connsiteX69" fmla="*/ 391284 w 3912522"/>
                  <a:gd name="connsiteY69" fmla="*/ 1944316 h 2392339"/>
                  <a:gd name="connsiteX70" fmla="*/ 0 w 3912522"/>
                  <a:gd name="connsiteY70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447592 w 3921554"/>
                  <a:gd name="connsiteY42" fmla="*/ 1097862 h 2392339"/>
                  <a:gd name="connsiteX43" fmla="*/ 3413725 w 3921554"/>
                  <a:gd name="connsiteY43" fmla="*/ 1165595 h 2392339"/>
                  <a:gd name="connsiteX44" fmla="*/ 3673583 w 3921554"/>
                  <a:gd name="connsiteY44" fmla="*/ 1359636 h 2392339"/>
                  <a:gd name="connsiteX45" fmla="*/ 3312125 w 3921554"/>
                  <a:gd name="connsiteY45" fmla="*/ 1346217 h 2392339"/>
                  <a:gd name="connsiteX46" fmla="*/ 3289547 w 3921554"/>
                  <a:gd name="connsiteY46" fmla="*/ 1391373 h 2392339"/>
                  <a:gd name="connsiteX47" fmla="*/ 3278258 w 3921554"/>
                  <a:gd name="connsiteY47" fmla="*/ 1620779 h 2392339"/>
                  <a:gd name="connsiteX48" fmla="*/ 3221814 w 3921554"/>
                  <a:gd name="connsiteY48" fmla="*/ 1786484 h 2392339"/>
                  <a:gd name="connsiteX49" fmla="*/ 3210525 w 3921554"/>
                  <a:gd name="connsiteY49" fmla="*/ 1842928 h 2392339"/>
                  <a:gd name="connsiteX50" fmla="*/ 3187947 w 3921554"/>
                  <a:gd name="connsiteY50" fmla="*/ 1876795 h 2392339"/>
                  <a:gd name="connsiteX51" fmla="*/ 3142792 w 3921554"/>
                  <a:gd name="connsiteY51" fmla="*/ 2034839 h 2392339"/>
                  <a:gd name="connsiteX52" fmla="*/ 3120214 w 3921554"/>
                  <a:gd name="connsiteY52" fmla="*/ 2113862 h 2392339"/>
                  <a:gd name="connsiteX53" fmla="*/ 3131503 w 3921554"/>
                  <a:gd name="connsiteY53" fmla="*/ 2147728 h 2392339"/>
                  <a:gd name="connsiteX54" fmla="*/ 3108925 w 3921554"/>
                  <a:gd name="connsiteY54" fmla="*/ 2249328 h 2392339"/>
                  <a:gd name="connsiteX55" fmla="*/ 2930189 w 3921554"/>
                  <a:gd name="connsiteY55" fmla="*/ 2386325 h 2392339"/>
                  <a:gd name="connsiteX56" fmla="*/ 2743633 w 3921554"/>
                  <a:gd name="connsiteY56" fmla="*/ 2370737 h 2392339"/>
                  <a:gd name="connsiteX57" fmla="*/ 2572171 w 3921554"/>
                  <a:gd name="connsiteY57" fmla="*/ 2390333 h 2392339"/>
                  <a:gd name="connsiteX58" fmla="*/ 2205814 w 3921554"/>
                  <a:gd name="connsiteY58" fmla="*/ 2373506 h 2392339"/>
                  <a:gd name="connsiteX59" fmla="*/ 2115503 w 3921554"/>
                  <a:gd name="connsiteY59" fmla="*/ 2339639 h 2392339"/>
                  <a:gd name="connsiteX60" fmla="*/ 2070347 w 3921554"/>
                  <a:gd name="connsiteY60" fmla="*/ 2328350 h 2392339"/>
                  <a:gd name="connsiteX61" fmla="*/ 2036481 w 3921554"/>
                  <a:gd name="connsiteY61" fmla="*/ 2305773 h 2392339"/>
                  <a:gd name="connsiteX62" fmla="*/ 1968747 w 3921554"/>
                  <a:gd name="connsiteY62" fmla="*/ 2204173 h 2392339"/>
                  <a:gd name="connsiteX63" fmla="*/ 1912302 w 3921554"/>
                  <a:gd name="connsiteY63" fmla="*/ 2091284 h 2392339"/>
                  <a:gd name="connsiteX64" fmla="*/ 1550002 w 3921554"/>
                  <a:gd name="connsiteY64" fmla="*/ 2362841 h 2392339"/>
                  <a:gd name="connsiteX65" fmla="*/ 1170400 w 3921554"/>
                  <a:gd name="connsiteY65" fmla="*/ 2208045 h 2392339"/>
                  <a:gd name="connsiteX66" fmla="*/ 1031116 w 3921554"/>
                  <a:gd name="connsiteY66" fmla="*/ 2161588 h 2392339"/>
                  <a:gd name="connsiteX67" fmla="*/ 782348 w 3921554"/>
                  <a:gd name="connsiteY67" fmla="*/ 2070197 h 2392339"/>
                  <a:gd name="connsiteX68" fmla="*/ 391284 w 3921554"/>
                  <a:gd name="connsiteY68" fmla="*/ 1944316 h 2392339"/>
                  <a:gd name="connsiteX69" fmla="*/ 0 w 3921554"/>
                  <a:gd name="connsiteY69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413725 w 3921554"/>
                  <a:gd name="connsiteY42" fmla="*/ 1165595 h 2392339"/>
                  <a:gd name="connsiteX43" fmla="*/ 3673583 w 3921554"/>
                  <a:gd name="connsiteY43" fmla="*/ 1359636 h 2392339"/>
                  <a:gd name="connsiteX44" fmla="*/ 3312125 w 3921554"/>
                  <a:gd name="connsiteY44" fmla="*/ 1346217 h 2392339"/>
                  <a:gd name="connsiteX45" fmla="*/ 3289547 w 3921554"/>
                  <a:gd name="connsiteY45" fmla="*/ 1391373 h 2392339"/>
                  <a:gd name="connsiteX46" fmla="*/ 3278258 w 3921554"/>
                  <a:gd name="connsiteY46" fmla="*/ 1620779 h 2392339"/>
                  <a:gd name="connsiteX47" fmla="*/ 3221814 w 3921554"/>
                  <a:gd name="connsiteY47" fmla="*/ 1786484 h 2392339"/>
                  <a:gd name="connsiteX48" fmla="*/ 3210525 w 3921554"/>
                  <a:gd name="connsiteY48" fmla="*/ 1842928 h 2392339"/>
                  <a:gd name="connsiteX49" fmla="*/ 3187947 w 3921554"/>
                  <a:gd name="connsiteY49" fmla="*/ 1876795 h 2392339"/>
                  <a:gd name="connsiteX50" fmla="*/ 3142792 w 3921554"/>
                  <a:gd name="connsiteY50" fmla="*/ 2034839 h 2392339"/>
                  <a:gd name="connsiteX51" fmla="*/ 3120214 w 3921554"/>
                  <a:gd name="connsiteY51" fmla="*/ 2113862 h 2392339"/>
                  <a:gd name="connsiteX52" fmla="*/ 3131503 w 3921554"/>
                  <a:gd name="connsiteY52" fmla="*/ 2147728 h 2392339"/>
                  <a:gd name="connsiteX53" fmla="*/ 3108925 w 3921554"/>
                  <a:gd name="connsiteY53" fmla="*/ 2249328 h 2392339"/>
                  <a:gd name="connsiteX54" fmla="*/ 2930189 w 3921554"/>
                  <a:gd name="connsiteY54" fmla="*/ 2386325 h 2392339"/>
                  <a:gd name="connsiteX55" fmla="*/ 2743633 w 3921554"/>
                  <a:gd name="connsiteY55" fmla="*/ 2370737 h 2392339"/>
                  <a:gd name="connsiteX56" fmla="*/ 2572171 w 3921554"/>
                  <a:gd name="connsiteY56" fmla="*/ 2390333 h 2392339"/>
                  <a:gd name="connsiteX57" fmla="*/ 2205814 w 3921554"/>
                  <a:gd name="connsiteY57" fmla="*/ 2373506 h 2392339"/>
                  <a:gd name="connsiteX58" fmla="*/ 2115503 w 3921554"/>
                  <a:gd name="connsiteY58" fmla="*/ 2339639 h 2392339"/>
                  <a:gd name="connsiteX59" fmla="*/ 2070347 w 3921554"/>
                  <a:gd name="connsiteY59" fmla="*/ 2328350 h 2392339"/>
                  <a:gd name="connsiteX60" fmla="*/ 2036481 w 3921554"/>
                  <a:gd name="connsiteY60" fmla="*/ 2305773 h 2392339"/>
                  <a:gd name="connsiteX61" fmla="*/ 1968747 w 3921554"/>
                  <a:gd name="connsiteY61" fmla="*/ 2204173 h 2392339"/>
                  <a:gd name="connsiteX62" fmla="*/ 1912302 w 3921554"/>
                  <a:gd name="connsiteY62" fmla="*/ 2091284 h 2392339"/>
                  <a:gd name="connsiteX63" fmla="*/ 1550002 w 3921554"/>
                  <a:gd name="connsiteY63" fmla="*/ 2362841 h 2392339"/>
                  <a:gd name="connsiteX64" fmla="*/ 1170400 w 3921554"/>
                  <a:gd name="connsiteY64" fmla="*/ 2208045 h 2392339"/>
                  <a:gd name="connsiteX65" fmla="*/ 1031116 w 3921554"/>
                  <a:gd name="connsiteY65" fmla="*/ 2161588 h 2392339"/>
                  <a:gd name="connsiteX66" fmla="*/ 782348 w 3921554"/>
                  <a:gd name="connsiteY66" fmla="*/ 2070197 h 2392339"/>
                  <a:gd name="connsiteX67" fmla="*/ 391284 w 3921554"/>
                  <a:gd name="connsiteY67" fmla="*/ 1944316 h 2392339"/>
                  <a:gd name="connsiteX68" fmla="*/ 0 w 3921554"/>
                  <a:gd name="connsiteY68" fmla="*/ 1904789 h 2392339"/>
                  <a:gd name="connsiteX0" fmla="*/ 20213 w 3921554"/>
                  <a:gd name="connsiteY0" fmla="*/ 1529436 h 2392339"/>
                  <a:gd name="connsiteX1" fmla="*/ 303308 w 3921554"/>
                  <a:gd name="connsiteY1" fmla="*/ 1527821 h 2392339"/>
                  <a:gd name="connsiteX2" fmla="*/ 566163 w 3921554"/>
                  <a:gd name="connsiteY2" fmla="*/ 1716963 h 2392339"/>
                  <a:gd name="connsiteX3" fmla="*/ 900152 w 3921554"/>
                  <a:gd name="connsiteY3" fmla="*/ 1698682 h 2392339"/>
                  <a:gd name="connsiteX4" fmla="*/ 1204906 w 3921554"/>
                  <a:gd name="connsiteY4" fmla="*/ 1776724 h 2392339"/>
                  <a:gd name="connsiteX5" fmla="*/ 1608978 w 3921554"/>
                  <a:gd name="connsiteY5" fmla="*/ 1881206 h 2392339"/>
                  <a:gd name="connsiteX6" fmla="*/ 2011918 w 3921554"/>
                  <a:gd name="connsiteY6" fmla="*/ 1928043 h 2392339"/>
                  <a:gd name="connsiteX7" fmla="*/ 1992603 w 3921554"/>
                  <a:gd name="connsiteY7" fmla="*/ 1520876 h 2392339"/>
                  <a:gd name="connsiteX8" fmla="*/ 1855858 w 3921554"/>
                  <a:gd name="connsiteY8" fmla="*/ 1086573 h 2392339"/>
                  <a:gd name="connsiteX9" fmla="*/ 1776836 w 3921554"/>
                  <a:gd name="connsiteY9" fmla="*/ 973684 h 2392339"/>
                  <a:gd name="connsiteX10" fmla="*/ 1697814 w 3921554"/>
                  <a:gd name="connsiteY10" fmla="*/ 894662 h 2392339"/>
                  <a:gd name="connsiteX11" fmla="*/ 1641369 w 3921554"/>
                  <a:gd name="connsiteY11" fmla="*/ 826928 h 2392339"/>
                  <a:gd name="connsiteX12" fmla="*/ 1573636 w 3921554"/>
                  <a:gd name="connsiteY12" fmla="*/ 725328 h 2392339"/>
                  <a:gd name="connsiteX13" fmla="*/ 1483325 w 3921554"/>
                  <a:gd name="connsiteY13" fmla="*/ 646306 h 2392339"/>
                  <a:gd name="connsiteX14" fmla="*/ 1359147 w 3921554"/>
                  <a:gd name="connsiteY14" fmla="*/ 578573 h 2392339"/>
                  <a:gd name="connsiteX15" fmla="*/ 1315201 w 3921554"/>
                  <a:gd name="connsiteY15" fmla="*/ 547528 h 2392339"/>
                  <a:gd name="connsiteX16" fmla="*/ 1154335 w 3921554"/>
                  <a:gd name="connsiteY16" fmla="*/ 392306 h 2392339"/>
                  <a:gd name="connsiteX17" fmla="*/ 1020481 w 3921554"/>
                  <a:gd name="connsiteY17" fmla="*/ 307639 h 2392339"/>
                  <a:gd name="connsiteX18" fmla="*/ 986614 w 3921554"/>
                  <a:gd name="connsiteY18" fmla="*/ 273773 h 2392339"/>
                  <a:gd name="connsiteX19" fmla="*/ 964036 w 3921554"/>
                  <a:gd name="connsiteY19" fmla="*/ 228617 h 2392339"/>
                  <a:gd name="connsiteX20" fmla="*/ 889046 w 3921554"/>
                  <a:gd name="connsiteY20" fmla="*/ 192331 h 2392339"/>
                  <a:gd name="connsiteX21" fmla="*/ 812039 w 3921554"/>
                  <a:gd name="connsiteY21" fmla="*/ 129839 h 2392339"/>
                  <a:gd name="connsiteX22" fmla="*/ 670525 w 3921554"/>
                  <a:gd name="connsiteY22" fmla="*/ 81862 h 2392339"/>
                  <a:gd name="connsiteX23" fmla="*/ 602792 w 3921554"/>
                  <a:gd name="connsiteY23" fmla="*/ 47995 h 2392339"/>
                  <a:gd name="connsiteX24" fmla="*/ 568925 w 3921554"/>
                  <a:gd name="connsiteY24" fmla="*/ 25417 h 2392339"/>
                  <a:gd name="connsiteX25" fmla="*/ 674154 w 3921554"/>
                  <a:gd name="connsiteY25" fmla="*/ 4855 h 2392339"/>
                  <a:gd name="connsiteX26" fmla="*/ 1036204 w 3921554"/>
                  <a:gd name="connsiteY26" fmla="*/ 16145 h 2392339"/>
                  <a:gd name="connsiteX27" fmla="*/ 1234164 w 3921554"/>
                  <a:gd name="connsiteY27" fmla="*/ 22998 h 2392339"/>
                  <a:gd name="connsiteX28" fmla="*/ 1954232 w 3921554"/>
                  <a:gd name="connsiteY28" fmla="*/ 27433 h 2392339"/>
                  <a:gd name="connsiteX29" fmla="*/ 2035271 w 3921554"/>
                  <a:gd name="connsiteY29" fmla="*/ 53235 h 2392339"/>
                  <a:gd name="connsiteX30" fmla="*/ 2238068 w 3921554"/>
                  <a:gd name="connsiteY30" fmla="*/ 4049 h 2392339"/>
                  <a:gd name="connsiteX31" fmla="*/ 2638421 w 3921554"/>
                  <a:gd name="connsiteY31" fmla="*/ 22191 h 2392339"/>
                  <a:gd name="connsiteX32" fmla="*/ 3108925 w 3921554"/>
                  <a:gd name="connsiteY32" fmla="*/ 18966 h 2392339"/>
                  <a:gd name="connsiteX33" fmla="*/ 3248826 w 3921554"/>
                  <a:gd name="connsiteY33" fmla="*/ 30659 h 2392339"/>
                  <a:gd name="connsiteX34" fmla="*/ 3635472 w 3921554"/>
                  <a:gd name="connsiteY34" fmla="*/ 62912 h 2392339"/>
                  <a:gd name="connsiteX35" fmla="*/ 3764075 w 3921554"/>
                  <a:gd name="connsiteY35" fmla="*/ 103202 h 2392339"/>
                  <a:gd name="connsiteX36" fmla="*/ 3666919 w 3921554"/>
                  <a:gd name="connsiteY36" fmla="*/ 183058 h 2392339"/>
                  <a:gd name="connsiteX37" fmla="*/ 3860564 w 3921554"/>
                  <a:gd name="connsiteY37" fmla="*/ 270350 h 2392339"/>
                  <a:gd name="connsiteX38" fmla="*/ 3897747 w 3921554"/>
                  <a:gd name="connsiteY38" fmla="*/ 567155 h 2392339"/>
                  <a:gd name="connsiteX39" fmla="*/ 3886694 w 3921554"/>
                  <a:gd name="connsiteY39" fmla="*/ 865268 h 2392339"/>
                  <a:gd name="connsiteX40" fmla="*/ 3485490 w 3921554"/>
                  <a:gd name="connsiteY40" fmla="*/ 1024080 h 2392339"/>
                  <a:gd name="connsiteX41" fmla="*/ 3781330 w 3921554"/>
                  <a:gd name="connsiteY41" fmla="*/ 1040606 h 2392339"/>
                  <a:gd name="connsiteX42" fmla="*/ 3673583 w 3921554"/>
                  <a:gd name="connsiteY42" fmla="*/ 1359636 h 2392339"/>
                  <a:gd name="connsiteX43" fmla="*/ 3312125 w 3921554"/>
                  <a:gd name="connsiteY43" fmla="*/ 1346217 h 2392339"/>
                  <a:gd name="connsiteX44" fmla="*/ 3289547 w 3921554"/>
                  <a:gd name="connsiteY44" fmla="*/ 1391373 h 2392339"/>
                  <a:gd name="connsiteX45" fmla="*/ 3278258 w 3921554"/>
                  <a:gd name="connsiteY45" fmla="*/ 1620779 h 2392339"/>
                  <a:gd name="connsiteX46" fmla="*/ 3221814 w 3921554"/>
                  <a:gd name="connsiteY46" fmla="*/ 1786484 h 2392339"/>
                  <a:gd name="connsiteX47" fmla="*/ 3210525 w 3921554"/>
                  <a:gd name="connsiteY47" fmla="*/ 1842928 h 2392339"/>
                  <a:gd name="connsiteX48" fmla="*/ 3187947 w 3921554"/>
                  <a:gd name="connsiteY48" fmla="*/ 1876795 h 2392339"/>
                  <a:gd name="connsiteX49" fmla="*/ 3142792 w 3921554"/>
                  <a:gd name="connsiteY49" fmla="*/ 2034839 h 2392339"/>
                  <a:gd name="connsiteX50" fmla="*/ 3120214 w 3921554"/>
                  <a:gd name="connsiteY50" fmla="*/ 2113862 h 2392339"/>
                  <a:gd name="connsiteX51" fmla="*/ 3131503 w 3921554"/>
                  <a:gd name="connsiteY51" fmla="*/ 2147728 h 2392339"/>
                  <a:gd name="connsiteX52" fmla="*/ 3108925 w 3921554"/>
                  <a:gd name="connsiteY52" fmla="*/ 2249328 h 2392339"/>
                  <a:gd name="connsiteX53" fmla="*/ 2930189 w 3921554"/>
                  <a:gd name="connsiteY53" fmla="*/ 2386325 h 2392339"/>
                  <a:gd name="connsiteX54" fmla="*/ 2743633 w 3921554"/>
                  <a:gd name="connsiteY54" fmla="*/ 2370737 h 2392339"/>
                  <a:gd name="connsiteX55" fmla="*/ 2572171 w 3921554"/>
                  <a:gd name="connsiteY55" fmla="*/ 2390333 h 2392339"/>
                  <a:gd name="connsiteX56" fmla="*/ 2205814 w 3921554"/>
                  <a:gd name="connsiteY56" fmla="*/ 2373506 h 2392339"/>
                  <a:gd name="connsiteX57" fmla="*/ 2115503 w 3921554"/>
                  <a:gd name="connsiteY57" fmla="*/ 2339639 h 2392339"/>
                  <a:gd name="connsiteX58" fmla="*/ 2070347 w 3921554"/>
                  <a:gd name="connsiteY58" fmla="*/ 2328350 h 2392339"/>
                  <a:gd name="connsiteX59" fmla="*/ 2036481 w 3921554"/>
                  <a:gd name="connsiteY59" fmla="*/ 2305773 h 2392339"/>
                  <a:gd name="connsiteX60" fmla="*/ 1968747 w 3921554"/>
                  <a:gd name="connsiteY60" fmla="*/ 2204173 h 2392339"/>
                  <a:gd name="connsiteX61" fmla="*/ 1912302 w 3921554"/>
                  <a:gd name="connsiteY61" fmla="*/ 2091284 h 2392339"/>
                  <a:gd name="connsiteX62" fmla="*/ 1550002 w 3921554"/>
                  <a:gd name="connsiteY62" fmla="*/ 2362841 h 2392339"/>
                  <a:gd name="connsiteX63" fmla="*/ 1170400 w 3921554"/>
                  <a:gd name="connsiteY63" fmla="*/ 2208045 h 2392339"/>
                  <a:gd name="connsiteX64" fmla="*/ 1031116 w 3921554"/>
                  <a:gd name="connsiteY64" fmla="*/ 2161588 h 2392339"/>
                  <a:gd name="connsiteX65" fmla="*/ 782348 w 3921554"/>
                  <a:gd name="connsiteY65" fmla="*/ 2070197 h 2392339"/>
                  <a:gd name="connsiteX66" fmla="*/ 391284 w 3921554"/>
                  <a:gd name="connsiteY66" fmla="*/ 1944316 h 2392339"/>
                  <a:gd name="connsiteX67" fmla="*/ 0 w 3921554"/>
                  <a:gd name="connsiteY67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312125 w 3901336"/>
                  <a:gd name="connsiteY42" fmla="*/ 1346217 h 2392339"/>
                  <a:gd name="connsiteX43" fmla="*/ 3289547 w 3901336"/>
                  <a:gd name="connsiteY43" fmla="*/ 1391373 h 2392339"/>
                  <a:gd name="connsiteX44" fmla="*/ 3278258 w 3901336"/>
                  <a:gd name="connsiteY44" fmla="*/ 1620779 h 2392339"/>
                  <a:gd name="connsiteX45" fmla="*/ 3221814 w 3901336"/>
                  <a:gd name="connsiteY45" fmla="*/ 1786484 h 2392339"/>
                  <a:gd name="connsiteX46" fmla="*/ 3210525 w 3901336"/>
                  <a:gd name="connsiteY46" fmla="*/ 1842928 h 2392339"/>
                  <a:gd name="connsiteX47" fmla="*/ 3187947 w 3901336"/>
                  <a:gd name="connsiteY47" fmla="*/ 1876795 h 2392339"/>
                  <a:gd name="connsiteX48" fmla="*/ 3142792 w 3901336"/>
                  <a:gd name="connsiteY48" fmla="*/ 2034839 h 2392339"/>
                  <a:gd name="connsiteX49" fmla="*/ 3120214 w 3901336"/>
                  <a:gd name="connsiteY49" fmla="*/ 2113862 h 2392339"/>
                  <a:gd name="connsiteX50" fmla="*/ 3131503 w 3901336"/>
                  <a:gd name="connsiteY50" fmla="*/ 2147728 h 2392339"/>
                  <a:gd name="connsiteX51" fmla="*/ 3108925 w 3901336"/>
                  <a:gd name="connsiteY51" fmla="*/ 2249328 h 2392339"/>
                  <a:gd name="connsiteX52" fmla="*/ 2930189 w 3901336"/>
                  <a:gd name="connsiteY52" fmla="*/ 2386325 h 2392339"/>
                  <a:gd name="connsiteX53" fmla="*/ 2743633 w 3901336"/>
                  <a:gd name="connsiteY53" fmla="*/ 2370737 h 2392339"/>
                  <a:gd name="connsiteX54" fmla="*/ 2572171 w 3901336"/>
                  <a:gd name="connsiteY54" fmla="*/ 2390333 h 2392339"/>
                  <a:gd name="connsiteX55" fmla="*/ 2205814 w 3901336"/>
                  <a:gd name="connsiteY55" fmla="*/ 2373506 h 2392339"/>
                  <a:gd name="connsiteX56" fmla="*/ 2115503 w 3901336"/>
                  <a:gd name="connsiteY56" fmla="*/ 2339639 h 2392339"/>
                  <a:gd name="connsiteX57" fmla="*/ 2070347 w 3901336"/>
                  <a:gd name="connsiteY57" fmla="*/ 2328350 h 2392339"/>
                  <a:gd name="connsiteX58" fmla="*/ 2036481 w 3901336"/>
                  <a:gd name="connsiteY58" fmla="*/ 2305773 h 2392339"/>
                  <a:gd name="connsiteX59" fmla="*/ 1968747 w 3901336"/>
                  <a:gd name="connsiteY59" fmla="*/ 2204173 h 2392339"/>
                  <a:gd name="connsiteX60" fmla="*/ 1912302 w 3901336"/>
                  <a:gd name="connsiteY60" fmla="*/ 2091284 h 2392339"/>
                  <a:gd name="connsiteX61" fmla="*/ 1550002 w 3901336"/>
                  <a:gd name="connsiteY61" fmla="*/ 2362841 h 2392339"/>
                  <a:gd name="connsiteX62" fmla="*/ 1170400 w 3901336"/>
                  <a:gd name="connsiteY62" fmla="*/ 2208045 h 2392339"/>
                  <a:gd name="connsiteX63" fmla="*/ 1031116 w 3901336"/>
                  <a:gd name="connsiteY63" fmla="*/ 2161588 h 2392339"/>
                  <a:gd name="connsiteX64" fmla="*/ 782348 w 3901336"/>
                  <a:gd name="connsiteY64" fmla="*/ 2070197 h 2392339"/>
                  <a:gd name="connsiteX65" fmla="*/ 391284 w 3901336"/>
                  <a:gd name="connsiteY65" fmla="*/ 1944316 h 2392339"/>
                  <a:gd name="connsiteX66" fmla="*/ 0 w 3901336"/>
                  <a:gd name="connsiteY66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289547 w 3901336"/>
                  <a:gd name="connsiteY42" fmla="*/ 1391373 h 2392339"/>
                  <a:gd name="connsiteX43" fmla="*/ 3278258 w 3901336"/>
                  <a:gd name="connsiteY43" fmla="*/ 1620779 h 2392339"/>
                  <a:gd name="connsiteX44" fmla="*/ 3221814 w 3901336"/>
                  <a:gd name="connsiteY44" fmla="*/ 1786484 h 2392339"/>
                  <a:gd name="connsiteX45" fmla="*/ 3210525 w 3901336"/>
                  <a:gd name="connsiteY45" fmla="*/ 1842928 h 2392339"/>
                  <a:gd name="connsiteX46" fmla="*/ 3187947 w 3901336"/>
                  <a:gd name="connsiteY46" fmla="*/ 1876795 h 2392339"/>
                  <a:gd name="connsiteX47" fmla="*/ 3142792 w 3901336"/>
                  <a:gd name="connsiteY47" fmla="*/ 2034839 h 2392339"/>
                  <a:gd name="connsiteX48" fmla="*/ 3120214 w 3901336"/>
                  <a:gd name="connsiteY48" fmla="*/ 2113862 h 2392339"/>
                  <a:gd name="connsiteX49" fmla="*/ 3131503 w 3901336"/>
                  <a:gd name="connsiteY49" fmla="*/ 2147728 h 2392339"/>
                  <a:gd name="connsiteX50" fmla="*/ 3108925 w 3901336"/>
                  <a:gd name="connsiteY50" fmla="*/ 2249328 h 2392339"/>
                  <a:gd name="connsiteX51" fmla="*/ 2930189 w 3901336"/>
                  <a:gd name="connsiteY51" fmla="*/ 2386325 h 2392339"/>
                  <a:gd name="connsiteX52" fmla="*/ 2743633 w 3901336"/>
                  <a:gd name="connsiteY52" fmla="*/ 2370737 h 2392339"/>
                  <a:gd name="connsiteX53" fmla="*/ 2572171 w 3901336"/>
                  <a:gd name="connsiteY53" fmla="*/ 2390333 h 2392339"/>
                  <a:gd name="connsiteX54" fmla="*/ 2205814 w 3901336"/>
                  <a:gd name="connsiteY54" fmla="*/ 2373506 h 2392339"/>
                  <a:gd name="connsiteX55" fmla="*/ 2115503 w 3901336"/>
                  <a:gd name="connsiteY55" fmla="*/ 2339639 h 2392339"/>
                  <a:gd name="connsiteX56" fmla="*/ 2070347 w 3901336"/>
                  <a:gd name="connsiteY56" fmla="*/ 2328350 h 2392339"/>
                  <a:gd name="connsiteX57" fmla="*/ 2036481 w 3901336"/>
                  <a:gd name="connsiteY57" fmla="*/ 2305773 h 2392339"/>
                  <a:gd name="connsiteX58" fmla="*/ 1968747 w 3901336"/>
                  <a:gd name="connsiteY58" fmla="*/ 2204173 h 2392339"/>
                  <a:gd name="connsiteX59" fmla="*/ 1912302 w 3901336"/>
                  <a:gd name="connsiteY59" fmla="*/ 2091284 h 2392339"/>
                  <a:gd name="connsiteX60" fmla="*/ 1550002 w 3901336"/>
                  <a:gd name="connsiteY60" fmla="*/ 2362841 h 2392339"/>
                  <a:gd name="connsiteX61" fmla="*/ 1170400 w 3901336"/>
                  <a:gd name="connsiteY61" fmla="*/ 2208045 h 2392339"/>
                  <a:gd name="connsiteX62" fmla="*/ 1031116 w 3901336"/>
                  <a:gd name="connsiteY62" fmla="*/ 2161588 h 2392339"/>
                  <a:gd name="connsiteX63" fmla="*/ 782348 w 3901336"/>
                  <a:gd name="connsiteY63" fmla="*/ 2070197 h 2392339"/>
                  <a:gd name="connsiteX64" fmla="*/ 391284 w 3901336"/>
                  <a:gd name="connsiteY64" fmla="*/ 1944316 h 2392339"/>
                  <a:gd name="connsiteX65" fmla="*/ 0 w 3901336"/>
                  <a:gd name="connsiteY65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278258 w 3901336"/>
                  <a:gd name="connsiteY42" fmla="*/ 1620779 h 2392339"/>
                  <a:gd name="connsiteX43" fmla="*/ 3221814 w 3901336"/>
                  <a:gd name="connsiteY43" fmla="*/ 1786484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221814 w 3901336"/>
                  <a:gd name="connsiteY43" fmla="*/ 1786484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10525 w 3901336"/>
                  <a:gd name="connsiteY44" fmla="*/ 1842928 h 2392339"/>
                  <a:gd name="connsiteX45" fmla="*/ 3187947 w 3901336"/>
                  <a:gd name="connsiteY45" fmla="*/ 1876795 h 2392339"/>
                  <a:gd name="connsiteX46" fmla="*/ 3142792 w 3901336"/>
                  <a:gd name="connsiteY46" fmla="*/ 2034839 h 2392339"/>
                  <a:gd name="connsiteX47" fmla="*/ 3120214 w 3901336"/>
                  <a:gd name="connsiteY47" fmla="*/ 2113862 h 2392339"/>
                  <a:gd name="connsiteX48" fmla="*/ 3131503 w 3901336"/>
                  <a:gd name="connsiteY48" fmla="*/ 2147728 h 2392339"/>
                  <a:gd name="connsiteX49" fmla="*/ 3108925 w 3901336"/>
                  <a:gd name="connsiteY49" fmla="*/ 2249328 h 2392339"/>
                  <a:gd name="connsiteX50" fmla="*/ 2930189 w 3901336"/>
                  <a:gd name="connsiteY50" fmla="*/ 2386325 h 2392339"/>
                  <a:gd name="connsiteX51" fmla="*/ 2743633 w 3901336"/>
                  <a:gd name="connsiteY51" fmla="*/ 2370737 h 2392339"/>
                  <a:gd name="connsiteX52" fmla="*/ 2572171 w 3901336"/>
                  <a:gd name="connsiteY52" fmla="*/ 2390333 h 2392339"/>
                  <a:gd name="connsiteX53" fmla="*/ 2205814 w 3901336"/>
                  <a:gd name="connsiteY53" fmla="*/ 2373506 h 2392339"/>
                  <a:gd name="connsiteX54" fmla="*/ 2115503 w 3901336"/>
                  <a:gd name="connsiteY54" fmla="*/ 2339639 h 2392339"/>
                  <a:gd name="connsiteX55" fmla="*/ 2070347 w 3901336"/>
                  <a:gd name="connsiteY55" fmla="*/ 2328350 h 2392339"/>
                  <a:gd name="connsiteX56" fmla="*/ 2036481 w 3901336"/>
                  <a:gd name="connsiteY56" fmla="*/ 2305773 h 2392339"/>
                  <a:gd name="connsiteX57" fmla="*/ 1968747 w 3901336"/>
                  <a:gd name="connsiteY57" fmla="*/ 2204173 h 2392339"/>
                  <a:gd name="connsiteX58" fmla="*/ 1912302 w 3901336"/>
                  <a:gd name="connsiteY58" fmla="*/ 2091284 h 2392339"/>
                  <a:gd name="connsiteX59" fmla="*/ 1550002 w 3901336"/>
                  <a:gd name="connsiteY59" fmla="*/ 2362841 h 2392339"/>
                  <a:gd name="connsiteX60" fmla="*/ 1170400 w 3901336"/>
                  <a:gd name="connsiteY60" fmla="*/ 2208045 h 2392339"/>
                  <a:gd name="connsiteX61" fmla="*/ 1031116 w 3901336"/>
                  <a:gd name="connsiteY61" fmla="*/ 2161588 h 2392339"/>
                  <a:gd name="connsiteX62" fmla="*/ 782348 w 3901336"/>
                  <a:gd name="connsiteY62" fmla="*/ 2070197 h 2392339"/>
                  <a:gd name="connsiteX63" fmla="*/ 391284 w 3901336"/>
                  <a:gd name="connsiteY63" fmla="*/ 1944316 h 2392339"/>
                  <a:gd name="connsiteX64" fmla="*/ 0 w 3901336"/>
                  <a:gd name="connsiteY6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187947 w 3901336"/>
                  <a:gd name="connsiteY44" fmla="*/ 1876795 h 2392339"/>
                  <a:gd name="connsiteX45" fmla="*/ 3142792 w 3901336"/>
                  <a:gd name="connsiteY45" fmla="*/ 2034839 h 2392339"/>
                  <a:gd name="connsiteX46" fmla="*/ 3120214 w 3901336"/>
                  <a:gd name="connsiteY46" fmla="*/ 2113862 h 2392339"/>
                  <a:gd name="connsiteX47" fmla="*/ 3131503 w 3901336"/>
                  <a:gd name="connsiteY47" fmla="*/ 2147728 h 2392339"/>
                  <a:gd name="connsiteX48" fmla="*/ 3108925 w 3901336"/>
                  <a:gd name="connsiteY48" fmla="*/ 2249328 h 2392339"/>
                  <a:gd name="connsiteX49" fmla="*/ 2930189 w 3901336"/>
                  <a:gd name="connsiteY49" fmla="*/ 2386325 h 2392339"/>
                  <a:gd name="connsiteX50" fmla="*/ 2743633 w 3901336"/>
                  <a:gd name="connsiteY50" fmla="*/ 2370737 h 2392339"/>
                  <a:gd name="connsiteX51" fmla="*/ 2572171 w 3901336"/>
                  <a:gd name="connsiteY51" fmla="*/ 2390333 h 2392339"/>
                  <a:gd name="connsiteX52" fmla="*/ 2205814 w 3901336"/>
                  <a:gd name="connsiteY52" fmla="*/ 2373506 h 2392339"/>
                  <a:gd name="connsiteX53" fmla="*/ 2115503 w 3901336"/>
                  <a:gd name="connsiteY53" fmla="*/ 2339639 h 2392339"/>
                  <a:gd name="connsiteX54" fmla="*/ 2070347 w 3901336"/>
                  <a:gd name="connsiteY54" fmla="*/ 2328350 h 2392339"/>
                  <a:gd name="connsiteX55" fmla="*/ 2036481 w 3901336"/>
                  <a:gd name="connsiteY55" fmla="*/ 2305773 h 2392339"/>
                  <a:gd name="connsiteX56" fmla="*/ 1968747 w 3901336"/>
                  <a:gd name="connsiteY56" fmla="*/ 2204173 h 2392339"/>
                  <a:gd name="connsiteX57" fmla="*/ 1912302 w 3901336"/>
                  <a:gd name="connsiteY57" fmla="*/ 2091284 h 2392339"/>
                  <a:gd name="connsiteX58" fmla="*/ 1550002 w 3901336"/>
                  <a:gd name="connsiteY58" fmla="*/ 2362841 h 2392339"/>
                  <a:gd name="connsiteX59" fmla="*/ 1170400 w 3901336"/>
                  <a:gd name="connsiteY59" fmla="*/ 2208045 h 2392339"/>
                  <a:gd name="connsiteX60" fmla="*/ 1031116 w 3901336"/>
                  <a:gd name="connsiteY60" fmla="*/ 2161588 h 2392339"/>
                  <a:gd name="connsiteX61" fmla="*/ 782348 w 3901336"/>
                  <a:gd name="connsiteY61" fmla="*/ 2070197 h 2392339"/>
                  <a:gd name="connsiteX62" fmla="*/ 391284 w 3901336"/>
                  <a:gd name="connsiteY62" fmla="*/ 1944316 h 2392339"/>
                  <a:gd name="connsiteX63" fmla="*/ 0 w 3901336"/>
                  <a:gd name="connsiteY63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42792 w 3901336"/>
                  <a:gd name="connsiteY45" fmla="*/ 2034839 h 2392339"/>
                  <a:gd name="connsiteX46" fmla="*/ 3120214 w 3901336"/>
                  <a:gd name="connsiteY46" fmla="*/ 2113862 h 2392339"/>
                  <a:gd name="connsiteX47" fmla="*/ 3131503 w 3901336"/>
                  <a:gd name="connsiteY47" fmla="*/ 2147728 h 2392339"/>
                  <a:gd name="connsiteX48" fmla="*/ 3108925 w 3901336"/>
                  <a:gd name="connsiteY48" fmla="*/ 2249328 h 2392339"/>
                  <a:gd name="connsiteX49" fmla="*/ 2930189 w 3901336"/>
                  <a:gd name="connsiteY49" fmla="*/ 2386325 h 2392339"/>
                  <a:gd name="connsiteX50" fmla="*/ 2743633 w 3901336"/>
                  <a:gd name="connsiteY50" fmla="*/ 2370737 h 2392339"/>
                  <a:gd name="connsiteX51" fmla="*/ 2572171 w 3901336"/>
                  <a:gd name="connsiteY51" fmla="*/ 2390333 h 2392339"/>
                  <a:gd name="connsiteX52" fmla="*/ 2205814 w 3901336"/>
                  <a:gd name="connsiteY52" fmla="*/ 2373506 h 2392339"/>
                  <a:gd name="connsiteX53" fmla="*/ 2115503 w 3901336"/>
                  <a:gd name="connsiteY53" fmla="*/ 2339639 h 2392339"/>
                  <a:gd name="connsiteX54" fmla="*/ 2070347 w 3901336"/>
                  <a:gd name="connsiteY54" fmla="*/ 2328350 h 2392339"/>
                  <a:gd name="connsiteX55" fmla="*/ 2036481 w 3901336"/>
                  <a:gd name="connsiteY55" fmla="*/ 2305773 h 2392339"/>
                  <a:gd name="connsiteX56" fmla="*/ 1968747 w 3901336"/>
                  <a:gd name="connsiteY56" fmla="*/ 2204173 h 2392339"/>
                  <a:gd name="connsiteX57" fmla="*/ 1912302 w 3901336"/>
                  <a:gd name="connsiteY57" fmla="*/ 2091284 h 2392339"/>
                  <a:gd name="connsiteX58" fmla="*/ 1550002 w 3901336"/>
                  <a:gd name="connsiteY58" fmla="*/ 2362841 h 2392339"/>
                  <a:gd name="connsiteX59" fmla="*/ 1170400 w 3901336"/>
                  <a:gd name="connsiteY59" fmla="*/ 2208045 h 2392339"/>
                  <a:gd name="connsiteX60" fmla="*/ 1031116 w 3901336"/>
                  <a:gd name="connsiteY60" fmla="*/ 2161588 h 2392339"/>
                  <a:gd name="connsiteX61" fmla="*/ 782348 w 3901336"/>
                  <a:gd name="connsiteY61" fmla="*/ 2070197 h 2392339"/>
                  <a:gd name="connsiteX62" fmla="*/ 391284 w 3901336"/>
                  <a:gd name="connsiteY62" fmla="*/ 1944316 h 2392339"/>
                  <a:gd name="connsiteX63" fmla="*/ 0 w 3901336"/>
                  <a:gd name="connsiteY63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20214 w 3901336"/>
                  <a:gd name="connsiteY45" fmla="*/ 2113862 h 2392339"/>
                  <a:gd name="connsiteX46" fmla="*/ 3131503 w 3901336"/>
                  <a:gd name="connsiteY46" fmla="*/ 2147728 h 2392339"/>
                  <a:gd name="connsiteX47" fmla="*/ 3108925 w 3901336"/>
                  <a:gd name="connsiteY47" fmla="*/ 2249328 h 2392339"/>
                  <a:gd name="connsiteX48" fmla="*/ 2930189 w 3901336"/>
                  <a:gd name="connsiteY48" fmla="*/ 2386325 h 2392339"/>
                  <a:gd name="connsiteX49" fmla="*/ 2743633 w 3901336"/>
                  <a:gd name="connsiteY49" fmla="*/ 2370737 h 2392339"/>
                  <a:gd name="connsiteX50" fmla="*/ 2572171 w 3901336"/>
                  <a:gd name="connsiteY50" fmla="*/ 2390333 h 2392339"/>
                  <a:gd name="connsiteX51" fmla="*/ 2205814 w 3901336"/>
                  <a:gd name="connsiteY51" fmla="*/ 2373506 h 2392339"/>
                  <a:gd name="connsiteX52" fmla="*/ 2115503 w 3901336"/>
                  <a:gd name="connsiteY52" fmla="*/ 2339639 h 2392339"/>
                  <a:gd name="connsiteX53" fmla="*/ 2070347 w 3901336"/>
                  <a:gd name="connsiteY53" fmla="*/ 2328350 h 2392339"/>
                  <a:gd name="connsiteX54" fmla="*/ 2036481 w 3901336"/>
                  <a:gd name="connsiteY54" fmla="*/ 2305773 h 2392339"/>
                  <a:gd name="connsiteX55" fmla="*/ 1968747 w 3901336"/>
                  <a:gd name="connsiteY55" fmla="*/ 2204173 h 2392339"/>
                  <a:gd name="connsiteX56" fmla="*/ 1912302 w 3901336"/>
                  <a:gd name="connsiteY56" fmla="*/ 2091284 h 2392339"/>
                  <a:gd name="connsiteX57" fmla="*/ 1550002 w 3901336"/>
                  <a:gd name="connsiteY57" fmla="*/ 2362841 h 2392339"/>
                  <a:gd name="connsiteX58" fmla="*/ 1170400 w 3901336"/>
                  <a:gd name="connsiteY58" fmla="*/ 2208045 h 2392339"/>
                  <a:gd name="connsiteX59" fmla="*/ 1031116 w 3901336"/>
                  <a:gd name="connsiteY59" fmla="*/ 2161588 h 2392339"/>
                  <a:gd name="connsiteX60" fmla="*/ 782348 w 3901336"/>
                  <a:gd name="connsiteY60" fmla="*/ 2070197 h 2392339"/>
                  <a:gd name="connsiteX61" fmla="*/ 391284 w 3901336"/>
                  <a:gd name="connsiteY61" fmla="*/ 1944316 h 2392339"/>
                  <a:gd name="connsiteX62" fmla="*/ 0 w 3901336"/>
                  <a:gd name="connsiteY62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31503 w 3901336"/>
                  <a:gd name="connsiteY45" fmla="*/ 2147728 h 2392339"/>
                  <a:gd name="connsiteX46" fmla="*/ 3108925 w 3901336"/>
                  <a:gd name="connsiteY46" fmla="*/ 2249328 h 2392339"/>
                  <a:gd name="connsiteX47" fmla="*/ 2930189 w 3901336"/>
                  <a:gd name="connsiteY47" fmla="*/ 2386325 h 2392339"/>
                  <a:gd name="connsiteX48" fmla="*/ 2743633 w 3901336"/>
                  <a:gd name="connsiteY48" fmla="*/ 2370737 h 2392339"/>
                  <a:gd name="connsiteX49" fmla="*/ 2572171 w 3901336"/>
                  <a:gd name="connsiteY49" fmla="*/ 2390333 h 2392339"/>
                  <a:gd name="connsiteX50" fmla="*/ 2205814 w 3901336"/>
                  <a:gd name="connsiteY50" fmla="*/ 2373506 h 2392339"/>
                  <a:gd name="connsiteX51" fmla="*/ 2115503 w 3901336"/>
                  <a:gd name="connsiteY51" fmla="*/ 2339639 h 2392339"/>
                  <a:gd name="connsiteX52" fmla="*/ 2070347 w 3901336"/>
                  <a:gd name="connsiteY52" fmla="*/ 2328350 h 2392339"/>
                  <a:gd name="connsiteX53" fmla="*/ 2036481 w 3901336"/>
                  <a:gd name="connsiteY53" fmla="*/ 2305773 h 2392339"/>
                  <a:gd name="connsiteX54" fmla="*/ 1968747 w 3901336"/>
                  <a:gd name="connsiteY54" fmla="*/ 2204173 h 2392339"/>
                  <a:gd name="connsiteX55" fmla="*/ 1912302 w 3901336"/>
                  <a:gd name="connsiteY55" fmla="*/ 2091284 h 2392339"/>
                  <a:gd name="connsiteX56" fmla="*/ 1550002 w 3901336"/>
                  <a:gd name="connsiteY56" fmla="*/ 2362841 h 2392339"/>
                  <a:gd name="connsiteX57" fmla="*/ 1170400 w 3901336"/>
                  <a:gd name="connsiteY57" fmla="*/ 2208045 h 2392339"/>
                  <a:gd name="connsiteX58" fmla="*/ 1031116 w 3901336"/>
                  <a:gd name="connsiteY58" fmla="*/ 2161588 h 2392339"/>
                  <a:gd name="connsiteX59" fmla="*/ 782348 w 3901336"/>
                  <a:gd name="connsiteY59" fmla="*/ 2070197 h 2392339"/>
                  <a:gd name="connsiteX60" fmla="*/ 391284 w 3901336"/>
                  <a:gd name="connsiteY60" fmla="*/ 1944316 h 2392339"/>
                  <a:gd name="connsiteX61" fmla="*/ 0 w 3901336"/>
                  <a:gd name="connsiteY61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568925 w 3901336"/>
                  <a:gd name="connsiteY24" fmla="*/ 25417 h 2392339"/>
                  <a:gd name="connsiteX25" fmla="*/ 674154 w 3901336"/>
                  <a:gd name="connsiteY25" fmla="*/ 4855 h 2392339"/>
                  <a:gd name="connsiteX26" fmla="*/ 1036204 w 3901336"/>
                  <a:gd name="connsiteY26" fmla="*/ 16145 h 2392339"/>
                  <a:gd name="connsiteX27" fmla="*/ 1234164 w 3901336"/>
                  <a:gd name="connsiteY27" fmla="*/ 22998 h 2392339"/>
                  <a:gd name="connsiteX28" fmla="*/ 1954232 w 3901336"/>
                  <a:gd name="connsiteY28" fmla="*/ 27433 h 2392339"/>
                  <a:gd name="connsiteX29" fmla="*/ 2035271 w 3901336"/>
                  <a:gd name="connsiteY29" fmla="*/ 53235 h 2392339"/>
                  <a:gd name="connsiteX30" fmla="*/ 2238068 w 3901336"/>
                  <a:gd name="connsiteY30" fmla="*/ 4049 h 2392339"/>
                  <a:gd name="connsiteX31" fmla="*/ 2638421 w 3901336"/>
                  <a:gd name="connsiteY31" fmla="*/ 22191 h 2392339"/>
                  <a:gd name="connsiteX32" fmla="*/ 3108925 w 3901336"/>
                  <a:gd name="connsiteY32" fmla="*/ 18966 h 2392339"/>
                  <a:gd name="connsiteX33" fmla="*/ 3248826 w 3901336"/>
                  <a:gd name="connsiteY33" fmla="*/ 30659 h 2392339"/>
                  <a:gd name="connsiteX34" fmla="*/ 3635472 w 3901336"/>
                  <a:gd name="connsiteY34" fmla="*/ 62912 h 2392339"/>
                  <a:gd name="connsiteX35" fmla="*/ 3764075 w 3901336"/>
                  <a:gd name="connsiteY35" fmla="*/ 103202 h 2392339"/>
                  <a:gd name="connsiteX36" fmla="*/ 3666919 w 3901336"/>
                  <a:gd name="connsiteY36" fmla="*/ 183058 h 2392339"/>
                  <a:gd name="connsiteX37" fmla="*/ 3860564 w 3901336"/>
                  <a:gd name="connsiteY37" fmla="*/ 270350 h 2392339"/>
                  <a:gd name="connsiteX38" fmla="*/ 3897747 w 3901336"/>
                  <a:gd name="connsiteY38" fmla="*/ 567155 h 2392339"/>
                  <a:gd name="connsiteX39" fmla="*/ 3886694 w 3901336"/>
                  <a:gd name="connsiteY39" fmla="*/ 865268 h 2392339"/>
                  <a:gd name="connsiteX40" fmla="*/ 3781330 w 3901336"/>
                  <a:gd name="connsiteY40" fmla="*/ 1040606 h 2392339"/>
                  <a:gd name="connsiteX41" fmla="*/ 3673583 w 3901336"/>
                  <a:gd name="connsiteY41" fmla="*/ 1359636 h 2392339"/>
                  <a:gd name="connsiteX42" fmla="*/ 3519797 w 3901336"/>
                  <a:gd name="connsiteY42" fmla="*/ 1724296 h 2392339"/>
                  <a:gd name="connsiteX43" fmla="*/ 3365588 w 3901336"/>
                  <a:gd name="connsiteY43" fmla="*/ 1924507 h 2392339"/>
                  <a:gd name="connsiteX44" fmla="*/ 3262710 w 3901336"/>
                  <a:gd name="connsiteY44" fmla="*/ 2037821 h 2392339"/>
                  <a:gd name="connsiteX45" fmla="*/ 3108925 w 3901336"/>
                  <a:gd name="connsiteY45" fmla="*/ 2249328 h 2392339"/>
                  <a:gd name="connsiteX46" fmla="*/ 2930189 w 3901336"/>
                  <a:gd name="connsiteY46" fmla="*/ 2386325 h 2392339"/>
                  <a:gd name="connsiteX47" fmla="*/ 2743633 w 3901336"/>
                  <a:gd name="connsiteY47" fmla="*/ 2370737 h 2392339"/>
                  <a:gd name="connsiteX48" fmla="*/ 2572171 w 3901336"/>
                  <a:gd name="connsiteY48" fmla="*/ 2390333 h 2392339"/>
                  <a:gd name="connsiteX49" fmla="*/ 2205814 w 3901336"/>
                  <a:gd name="connsiteY49" fmla="*/ 2373506 h 2392339"/>
                  <a:gd name="connsiteX50" fmla="*/ 2115503 w 3901336"/>
                  <a:gd name="connsiteY50" fmla="*/ 2339639 h 2392339"/>
                  <a:gd name="connsiteX51" fmla="*/ 2070347 w 3901336"/>
                  <a:gd name="connsiteY51" fmla="*/ 2328350 h 2392339"/>
                  <a:gd name="connsiteX52" fmla="*/ 2036481 w 3901336"/>
                  <a:gd name="connsiteY52" fmla="*/ 2305773 h 2392339"/>
                  <a:gd name="connsiteX53" fmla="*/ 1968747 w 3901336"/>
                  <a:gd name="connsiteY53" fmla="*/ 2204173 h 2392339"/>
                  <a:gd name="connsiteX54" fmla="*/ 1912302 w 3901336"/>
                  <a:gd name="connsiteY54" fmla="*/ 2091284 h 2392339"/>
                  <a:gd name="connsiteX55" fmla="*/ 1550002 w 3901336"/>
                  <a:gd name="connsiteY55" fmla="*/ 2362841 h 2392339"/>
                  <a:gd name="connsiteX56" fmla="*/ 1170400 w 3901336"/>
                  <a:gd name="connsiteY56" fmla="*/ 2208045 h 2392339"/>
                  <a:gd name="connsiteX57" fmla="*/ 1031116 w 3901336"/>
                  <a:gd name="connsiteY57" fmla="*/ 2161588 h 2392339"/>
                  <a:gd name="connsiteX58" fmla="*/ 782348 w 3901336"/>
                  <a:gd name="connsiteY58" fmla="*/ 2070197 h 2392339"/>
                  <a:gd name="connsiteX59" fmla="*/ 391284 w 3901336"/>
                  <a:gd name="connsiteY59" fmla="*/ 1944316 h 2392339"/>
                  <a:gd name="connsiteX60" fmla="*/ 0 w 3901336"/>
                  <a:gd name="connsiteY60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812039 w 3901336"/>
                  <a:gd name="connsiteY21" fmla="*/ 12983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697814 w 3901336"/>
                  <a:gd name="connsiteY10" fmla="*/ 894662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483325 w 3901336"/>
                  <a:gd name="connsiteY13" fmla="*/ 646306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1154335 w 3901336"/>
                  <a:gd name="connsiteY16" fmla="*/ 392306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792025 w 3901336"/>
                  <a:gd name="connsiteY16" fmla="*/ 628094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1315201 w 3901336"/>
                  <a:gd name="connsiteY15" fmla="*/ 547528 h 2392339"/>
                  <a:gd name="connsiteX16" fmla="*/ 792025 w 3901336"/>
                  <a:gd name="connsiteY16" fmla="*/ 628094 h 2392339"/>
                  <a:gd name="connsiteX17" fmla="*/ 1020481 w 3901336"/>
                  <a:gd name="connsiteY17" fmla="*/ 307639 h 2392339"/>
                  <a:gd name="connsiteX18" fmla="*/ 986614 w 3901336"/>
                  <a:gd name="connsiteY18" fmla="*/ 273773 h 2392339"/>
                  <a:gd name="connsiteX19" fmla="*/ 964036 w 3901336"/>
                  <a:gd name="connsiteY19" fmla="*/ 228617 h 2392339"/>
                  <a:gd name="connsiteX20" fmla="*/ 889046 w 3901336"/>
                  <a:gd name="connsiteY20" fmla="*/ 192331 h 2392339"/>
                  <a:gd name="connsiteX21" fmla="*/ 616507 w 3901336"/>
                  <a:gd name="connsiteY21" fmla="*/ 371379 h 2392339"/>
                  <a:gd name="connsiteX22" fmla="*/ 670525 w 3901336"/>
                  <a:gd name="connsiteY22" fmla="*/ 81862 h 2392339"/>
                  <a:gd name="connsiteX23" fmla="*/ 602792 w 3901336"/>
                  <a:gd name="connsiteY23" fmla="*/ 47995 h 2392339"/>
                  <a:gd name="connsiteX24" fmla="*/ 674154 w 3901336"/>
                  <a:gd name="connsiteY24" fmla="*/ 4855 h 2392339"/>
                  <a:gd name="connsiteX25" fmla="*/ 1036204 w 3901336"/>
                  <a:gd name="connsiteY25" fmla="*/ 16145 h 2392339"/>
                  <a:gd name="connsiteX26" fmla="*/ 1234164 w 3901336"/>
                  <a:gd name="connsiteY26" fmla="*/ 22998 h 2392339"/>
                  <a:gd name="connsiteX27" fmla="*/ 1954232 w 3901336"/>
                  <a:gd name="connsiteY27" fmla="*/ 27433 h 2392339"/>
                  <a:gd name="connsiteX28" fmla="*/ 2035271 w 3901336"/>
                  <a:gd name="connsiteY28" fmla="*/ 53235 h 2392339"/>
                  <a:gd name="connsiteX29" fmla="*/ 2238068 w 3901336"/>
                  <a:gd name="connsiteY29" fmla="*/ 4049 h 2392339"/>
                  <a:gd name="connsiteX30" fmla="*/ 2638421 w 3901336"/>
                  <a:gd name="connsiteY30" fmla="*/ 22191 h 2392339"/>
                  <a:gd name="connsiteX31" fmla="*/ 3108925 w 3901336"/>
                  <a:gd name="connsiteY31" fmla="*/ 18966 h 2392339"/>
                  <a:gd name="connsiteX32" fmla="*/ 3248826 w 3901336"/>
                  <a:gd name="connsiteY32" fmla="*/ 30659 h 2392339"/>
                  <a:gd name="connsiteX33" fmla="*/ 3635472 w 3901336"/>
                  <a:gd name="connsiteY33" fmla="*/ 62912 h 2392339"/>
                  <a:gd name="connsiteX34" fmla="*/ 3764075 w 3901336"/>
                  <a:gd name="connsiteY34" fmla="*/ 103202 h 2392339"/>
                  <a:gd name="connsiteX35" fmla="*/ 3666919 w 3901336"/>
                  <a:gd name="connsiteY35" fmla="*/ 183058 h 2392339"/>
                  <a:gd name="connsiteX36" fmla="*/ 3860564 w 3901336"/>
                  <a:gd name="connsiteY36" fmla="*/ 270350 h 2392339"/>
                  <a:gd name="connsiteX37" fmla="*/ 3897747 w 3901336"/>
                  <a:gd name="connsiteY37" fmla="*/ 567155 h 2392339"/>
                  <a:gd name="connsiteX38" fmla="*/ 3886694 w 3901336"/>
                  <a:gd name="connsiteY38" fmla="*/ 865268 h 2392339"/>
                  <a:gd name="connsiteX39" fmla="*/ 3781330 w 3901336"/>
                  <a:gd name="connsiteY39" fmla="*/ 1040606 h 2392339"/>
                  <a:gd name="connsiteX40" fmla="*/ 3673583 w 3901336"/>
                  <a:gd name="connsiteY40" fmla="*/ 1359636 h 2392339"/>
                  <a:gd name="connsiteX41" fmla="*/ 3519797 w 3901336"/>
                  <a:gd name="connsiteY41" fmla="*/ 1724296 h 2392339"/>
                  <a:gd name="connsiteX42" fmla="*/ 3365588 w 3901336"/>
                  <a:gd name="connsiteY42" fmla="*/ 1924507 h 2392339"/>
                  <a:gd name="connsiteX43" fmla="*/ 3262710 w 3901336"/>
                  <a:gd name="connsiteY43" fmla="*/ 2037821 h 2392339"/>
                  <a:gd name="connsiteX44" fmla="*/ 3108925 w 3901336"/>
                  <a:gd name="connsiteY44" fmla="*/ 2249328 h 2392339"/>
                  <a:gd name="connsiteX45" fmla="*/ 2930189 w 3901336"/>
                  <a:gd name="connsiteY45" fmla="*/ 2386325 h 2392339"/>
                  <a:gd name="connsiteX46" fmla="*/ 2743633 w 3901336"/>
                  <a:gd name="connsiteY46" fmla="*/ 2370737 h 2392339"/>
                  <a:gd name="connsiteX47" fmla="*/ 2572171 w 3901336"/>
                  <a:gd name="connsiteY47" fmla="*/ 2390333 h 2392339"/>
                  <a:gd name="connsiteX48" fmla="*/ 2205814 w 3901336"/>
                  <a:gd name="connsiteY48" fmla="*/ 2373506 h 2392339"/>
                  <a:gd name="connsiteX49" fmla="*/ 2115503 w 3901336"/>
                  <a:gd name="connsiteY49" fmla="*/ 2339639 h 2392339"/>
                  <a:gd name="connsiteX50" fmla="*/ 2070347 w 3901336"/>
                  <a:gd name="connsiteY50" fmla="*/ 2328350 h 2392339"/>
                  <a:gd name="connsiteX51" fmla="*/ 2036481 w 3901336"/>
                  <a:gd name="connsiteY51" fmla="*/ 2305773 h 2392339"/>
                  <a:gd name="connsiteX52" fmla="*/ 1968747 w 3901336"/>
                  <a:gd name="connsiteY52" fmla="*/ 2204173 h 2392339"/>
                  <a:gd name="connsiteX53" fmla="*/ 1912302 w 3901336"/>
                  <a:gd name="connsiteY53" fmla="*/ 2091284 h 2392339"/>
                  <a:gd name="connsiteX54" fmla="*/ 1550002 w 3901336"/>
                  <a:gd name="connsiteY54" fmla="*/ 2362841 h 2392339"/>
                  <a:gd name="connsiteX55" fmla="*/ 1170400 w 3901336"/>
                  <a:gd name="connsiteY55" fmla="*/ 2208045 h 2392339"/>
                  <a:gd name="connsiteX56" fmla="*/ 1031116 w 3901336"/>
                  <a:gd name="connsiteY56" fmla="*/ 2161588 h 2392339"/>
                  <a:gd name="connsiteX57" fmla="*/ 782348 w 3901336"/>
                  <a:gd name="connsiteY57" fmla="*/ 2070197 h 2392339"/>
                  <a:gd name="connsiteX58" fmla="*/ 391284 w 3901336"/>
                  <a:gd name="connsiteY58" fmla="*/ 1944316 h 2392339"/>
                  <a:gd name="connsiteX59" fmla="*/ 0 w 3901336"/>
                  <a:gd name="connsiteY59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1359147 w 3901336"/>
                  <a:gd name="connsiteY14" fmla="*/ 578573 h 2392339"/>
                  <a:gd name="connsiteX15" fmla="*/ 792025 w 3901336"/>
                  <a:gd name="connsiteY15" fmla="*/ 628094 h 2392339"/>
                  <a:gd name="connsiteX16" fmla="*/ 1020481 w 3901336"/>
                  <a:gd name="connsiteY16" fmla="*/ 307639 h 2392339"/>
                  <a:gd name="connsiteX17" fmla="*/ 986614 w 3901336"/>
                  <a:gd name="connsiteY17" fmla="*/ 273773 h 2392339"/>
                  <a:gd name="connsiteX18" fmla="*/ 964036 w 3901336"/>
                  <a:gd name="connsiteY18" fmla="*/ 228617 h 2392339"/>
                  <a:gd name="connsiteX19" fmla="*/ 889046 w 3901336"/>
                  <a:gd name="connsiteY19" fmla="*/ 192331 h 2392339"/>
                  <a:gd name="connsiteX20" fmla="*/ 616507 w 3901336"/>
                  <a:gd name="connsiteY20" fmla="*/ 371379 h 2392339"/>
                  <a:gd name="connsiteX21" fmla="*/ 670525 w 3901336"/>
                  <a:gd name="connsiteY21" fmla="*/ 81862 h 2392339"/>
                  <a:gd name="connsiteX22" fmla="*/ 602792 w 3901336"/>
                  <a:gd name="connsiteY22" fmla="*/ 47995 h 2392339"/>
                  <a:gd name="connsiteX23" fmla="*/ 674154 w 3901336"/>
                  <a:gd name="connsiteY23" fmla="*/ 4855 h 2392339"/>
                  <a:gd name="connsiteX24" fmla="*/ 1036204 w 3901336"/>
                  <a:gd name="connsiteY24" fmla="*/ 16145 h 2392339"/>
                  <a:gd name="connsiteX25" fmla="*/ 1234164 w 3901336"/>
                  <a:gd name="connsiteY25" fmla="*/ 22998 h 2392339"/>
                  <a:gd name="connsiteX26" fmla="*/ 1954232 w 3901336"/>
                  <a:gd name="connsiteY26" fmla="*/ 27433 h 2392339"/>
                  <a:gd name="connsiteX27" fmla="*/ 2035271 w 3901336"/>
                  <a:gd name="connsiteY27" fmla="*/ 53235 h 2392339"/>
                  <a:gd name="connsiteX28" fmla="*/ 2238068 w 3901336"/>
                  <a:gd name="connsiteY28" fmla="*/ 4049 h 2392339"/>
                  <a:gd name="connsiteX29" fmla="*/ 2638421 w 3901336"/>
                  <a:gd name="connsiteY29" fmla="*/ 22191 h 2392339"/>
                  <a:gd name="connsiteX30" fmla="*/ 3108925 w 3901336"/>
                  <a:gd name="connsiteY30" fmla="*/ 18966 h 2392339"/>
                  <a:gd name="connsiteX31" fmla="*/ 3248826 w 3901336"/>
                  <a:gd name="connsiteY31" fmla="*/ 30659 h 2392339"/>
                  <a:gd name="connsiteX32" fmla="*/ 3635472 w 3901336"/>
                  <a:gd name="connsiteY32" fmla="*/ 62912 h 2392339"/>
                  <a:gd name="connsiteX33" fmla="*/ 3764075 w 3901336"/>
                  <a:gd name="connsiteY33" fmla="*/ 103202 h 2392339"/>
                  <a:gd name="connsiteX34" fmla="*/ 3666919 w 3901336"/>
                  <a:gd name="connsiteY34" fmla="*/ 183058 h 2392339"/>
                  <a:gd name="connsiteX35" fmla="*/ 3860564 w 3901336"/>
                  <a:gd name="connsiteY35" fmla="*/ 270350 h 2392339"/>
                  <a:gd name="connsiteX36" fmla="*/ 3897747 w 3901336"/>
                  <a:gd name="connsiteY36" fmla="*/ 567155 h 2392339"/>
                  <a:gd name="connsiteX37" fmla="*/ 3886694 w 3901336"/>
                  <a:gd name="connsiteY37" fmla="*/ 865268 h 2392339"/>
                  <a:gd name="connsiteX38" fmla="*/ 3781330 w 3901336"/>
                  <a:gd name="connsiteY38" fmla="*/ 1040606 h 2392339"/>
                  <a:gd name="connsiteX39" fmla="*/ 3673583 w 3901336"/>
                  <a:gd name="connsiteY39" fmla="*/ 1359636 h 2392339"/>
                  <a:gd name="connsiteX40" fmla="*/ 3519797 w 3901336"/>
                  <a:gd name="connsiteY40" fmla="*/ 1724296 h 2392339"/>
                  <a:gd name="connsiteX41" fmla="*/ 3365588 w 3901336"/>
                  <a:gd name="connsiteY41" fmla="*/ 1924507 h 2392339"/>
                  <a:gd name="connsiteX42" fmla="*/ 3262710 w 3901336"/>
                  <a:gd name="connsiteY42" fmla="*/ 2037821 h 2392339"/>
                  <a:gd name="connsiteX43" fmla="*/ 3108925 w 3901336"/>
                  <a:gd name="connsiteY43" fmla="*/ 2249328 h 2392339"/>
                  <a:gd name="connsiteX44" fmla="*/ 2930189 w 3901336"/>
                  <a:gd name="connsiteY44" fmla="*/ 2386325 h 2392339"/>
                  <a:gd name="connsiteX45" fmla="*/ 2743633 w 3901336"/>
                  <a:gd name="connsiteY45" fmla="*/ 2370737 h 2392339"/>
                  <a:gd name="connsiteX46" fmla="*/ 2572171 w 3901336"/>
                  <a:gd name="connsiteY46" fmla="*/ 2390333 h 2392339"/>
                  <a:gd name="connsiteX47" fmla="*/ 2205814 w 3901336"/>
                  <a:gd name="connsiteY47" fmla="*/ 2373506 h 2392339"/>
                  <a:gd name="connsiteX48" fmla="*/ 2115503 w 3901336"/>
                  <a:gd name="connsiteY48" fmla="*/ 2339639 h 2392339"/>
                  <a:gd name="connsiteX49" fmla="*/ 2070347 w 3901336"/>
                  <a:gd name="connsiteY49" fmla="*/ 2328350 h 2392339"/>
                  <a:gd name="connsiteX50" fmla="*/ 2036481 w 3901336"/>
                  <a:gd name="connsiteY50" fmla="*/ 2305773 h 2392339"/>
                  <a:gd name="connsiteX51" fmla="*/ 1968747 w 3901336"/>
                  <a:gd name="connsiteY51" fmla="*/ 2204173 h 2392339"/>
                  <a:gd name="connsiteX52" fmla="*/ 1912302 w 3901336"/>
                  <a:gd name="connsiteY52" fmla="*/ 2091284 h 2392339"/>
                  <a:gd name="connsiteX53" fmla="*/ 1550002 w 3901336"/>
                  <a:gd name="connsiteY53" fmla="*/ 2362841 h 2392339"/>
                  <a:gd name="connsiteX54" fmla="*/ 1170400 w 3901336"/>
                  <a:gd name="connsiteY54" fmla="*/ 2208045 h 2392339"/>
                  <a:gd name="connsiteX55" fmla="*/ 1031116 w 3901336"/>
                  <a:gd name="connsiteY55" fmla="*/ 2161588 h 2392339"/>
                  <a:gd name="connsiteX56" fmla="*/ 782348 w 3901336"/>
                  <a:gd name="connsiteY56" fmla="*/ 2070197 h 2392339"/>
                  <a:gd name="connsiteX57" fmla="*/ 391284 w 3901336"/>
                  <a:gd name="connsiteY57" fmla="*/ 1944316 h 2392339"/>
                  <a:gd name="connsiteX58" fmla="*/ 0 w 3901336"/>
                  <a:gd name="connsiteY58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573636 w 3901336"/>
                  <a:gd name="connsiteY12" fmla="*/ 725328 h 2392339"/>
                  <a:gd name="connsiteX13" fmla="*/ 1092261 w 3901336"/>
                  <a:gd name="connsiteY13" fmla="*/ 813083 h 2392339"/>
                  <a:gd name="connsiteX14" fmla="*/ 792025 w 3901336"/>
                  <a:gd name="connsiteY14" fmla="*/ 628094 h 2392339"/>
                  <a:gd name="connsiteX15" fmla="*/ 1020481 w 3901336"/>
                  <a:gd name="connsiteY15" fmla="*/ 307639 h 2392339"/>
                  <a:gd name="connsiteX16" fmla="*/ 986614 w 3901336"/>
                  <a:gd name="connsiteY16" fmla="*/ 273773 h 2392339"/>
                  <a:gd name="connsiteX17" fmla="*/ 964036 w 3901336"/>
                  <a:gd name="connsiteY17" fmla="*/ 228617 h 2392339"/>
                  <a:gd name="connsiteX18" fmla="*/ 889046 w 3901336"/>
                  <a:gd name="connsiteY18" fmla="*/ 192331 h 2392339"/>
                  <a:gd name="connsiteX19" fmla="*/ 616507 w 3901336"/>
                  <a:gd name="connsiteY19" fmla="*/ 371379 h 2392339"/>
                  <a:gd name="connsiteX20" fmla="*/ 670525 w 3901336"/>
                  <a:gd name="connsiteY20" fmla="*/ 81862 h 2392339"/>
                  <a:gd name="connsiteX21" fmla="*/ 602792 w 3901336"/>
                  <a:gd name="connsiteY21" fmla="*/ 47995 h 2392339"/>
                  <a:gd name="connsiteX22" fmla="*/ 674154 w 3901336"/>
                  <a:gd name="connsiteY22" fmla="*/ 4855 h 2392339"/>
                  <a:gd name="connsiteX23" fmla="*/ 1036204 w 3901336"/>
                  <a:gd name="connsiteY23" fmla="*/ 16145 h 2392339"/>
                  <a:gd name="connsiteX24" fmla="*/ 1234164 w 3901336"/>
                  <a:gd name="connsiteY24" fmla="*/ 22998 h 2392339"/>
                  <a:gd name="connsiteX25" fmla="*/ 1954232 w 3901336"/>
                  <a:gd name="connsiteY25" fmla="*/ 27433 h 2392339"/>
                  <a:gd name="connsiteX26" fmla="*/ 2035271 w 3901336"/>
                  <a:gd name="connsiteY26" fmla="*/ 53235 h 2392339"/>
                  <a:gd name="connsiteX27" fmla="*/ 2238068 w 3901336"/>
                  <a:gd name="connsiteY27" fmla="*/ 4049 h 2392339"/>
                  <a:gd name="connsiteX28" fmla="*/ 2638421 w 3901336"/>
                  <a:gd name="connsiteY28" fmla="*/ 22191 h 2392339"/>
                  <a:gd name="connsiteX29" fmla="*/ 3108925 w 3901336"/>
                  <a:gd name="connsiteY29" fmla="*/ 18966 h 2392339"/>
                  <a:gd name="connsiteX30" fmla="*/ 3248826 w 3901336"/>
                  <a:gd name="connsiteY30" fmla="*/ 30659 h 2392339"/>
                  <a:gd name="connsiteX31" fmla="*/ 3635472 w 3901336"/>
                  <a:gd name="connsiteY31" fmla="*/ 62912 h 2392339"/>
                  <a:gd name="connsiteX32" fmla="*/ 3764075 w 3901336"/>
                  <a:gd name="connsiteY32" fmla="*/ 103202 h 2392339"/>
                  <a:gd name="connsiteX33" fmla="*/ 3666919 w 3901336"/>
                  <a:gd name="connsiteY33" fmla="*/ 183058 h 2392339"/>
                  <a:gd name="connsiteX34" fmla="*/ 3860564 w 3901336"/>
                  <a:gd name="connsiteY34" fmla="*/ 270350 h 2392339"/>
                  <a:gd name="connsiteX35" fmla="*/ 3897747 w 3901336"/>
                  <a:gd name="connsiteY35" fmla="*/ 567155 h 2392339"/>
                  <a:gd name="connsiteX36" fmla="*/ 3886694 w 3901336"/>
                  <a:gd name="connsiteY36" fmla="*/ 865268 h 2392339"/>
                  <a:gd name="connsiteX37" fmla="*/ 3781330 w 3901336"/>
                  <a:gd name="connsiteY37" fmla="*/ 1040606 h 2392339"/>
                  <a:gd name="connsiteX38" fmla="*/ 3673583 w 3901336"/>
                  <a:gd name="connsiteY38" fmla="*/ 1359636 h 2392339"/>
                  <a:gd name="connsiteX39" fmla="*/ 3519797 w 3901336"/>
                  <a:gd name="connsiteY39" fmla="*/ 1724296 h 2392339"/>
                  <a:gd name="connsiteX40" fmla="*/ 3365588 w 3901336"/>
                  <a:gd name="connsiteY40" fmla="*/ 1924507 h 2392339"/>
                  <a:gd name="connsiteX41" fmla="*/ 3262710 w 3901336"/>
                  <a:gd name="connsiteY41" fmla="*/ 2037821 h 2392339"/>
                  <a:gd name="connsiteX42" fmla="*/ 3108925 w 3901336"/>
                  <a:gd name="connsiteY42" fmla="*/ 2249328 h 2392339"/>
                  <a:gd name="connsiteX43" fmla="*/ 2930189 w 3901336"/>
                  <a:gd name="connsiteY43" fmla="*/ 2386325 h 2392339"/>
                  <a:gd name="connsiteX44" fmla="*/ 2743633 w 3901336"/>
                  <a:gd name="connsiteY44" fmla="*/ 2370737 h 2392339"/>
                  <a:gd name="connsiteX45" fmla="*/ 2572171 w 3901336"/>
                  <a:gd name="connsiteY45" fmla="*/ 2390333 h 2392339"/>
                  <a:gd name="connsiteX46" fmla="*/ 2205814 w 3901336"/>
                  <a:gd name="connsiteY46" fmla="*/ 2373506 h 2392339"/>
                  <a:gd name="connsiteX47" fmla="*/ 2115503 w 3901336"/>
                  <a:gd name="connsiteY47" fmla="*/ 2339639 h 2392339"/>
                  <a:gd name="connsiteX48" fmla="*/ 2070347 w 3901336"/>
                  <a:gd name="connsiteY48" fmla="*/ 2328350 h 2392339"/>
                  <a:gd name="connsiteX49" fmla="*/ 2036481 w 3901336"/>
                  <a:gd name="connsiteY49" fmla="*/ 2305773 h 2392339"/>
                  <a:gd name="connsiteX50" fmla="*/ 1968747 w 3901336"/>
                  <a:gd name="connsiteY50" fmla="*/ 2204173 h 2392339"/>
                  <a:gd name="connsiteX51" fmla="*/ 1912302 w 3901336"/>
                  <a:gd name="connsiteY51" fmla="*/ 2091284 h 2392339"/>
                  <a:gd name="connsiteX52" fmla="*/ 1550002 w 3901336"/>
                  <a:gd name="connsiteY52" fmla="*/ 2362841 h 2392339"/>
                  <a:gd name="connsiteX53" fmla="*/ 1170400 w 3901336"/>
                  <a:gd name="connsiteY53" fmla="*/ 2208045 h 2392339"/>
                  <a:gd name="connsiteX54" fmla="*/ 1031116 w 3901336"/>
                  <a:gd name="connsiteY54" fmla="*/ 2161588 h 2392339"/>
                  <a:gd name="connsiteX55" fmla="*/ 782348 w 3901336"/>
                  <a:gd name="connsiteY55" fmla="*/ 2070197 h 2392339"/>
                  <a:gd name="connsiteX56" fmla="*/ 391284 w 3901336"/>
                  <a:gd name="connsiteY56" fmla="*/ 1944316 h 2392339"/>
                  <a:gd name="connsiteX57" fmla="*/ 0 w 3901336"/>
                  <a:gd name="connsiteY57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641369 w 3901336"/>
                  <a:gd name="connsiteY11" fmla="*/ 826928 h 2392339"/>
                  <a:gd name="connsiteX12" fmla="*/ 1092261 w 3901336"/>
                  <a:gd name="connsiteY12" fmla="*/ 813083 h 2392339"/>
                  <a:gd name="connsiteX13" fmla="*/ 792025 w 3901336"/>
                  <a:gd name="connsiteY13" fmla="*/ 628094 h 2392339"/>
                  <a:gd name="connsiteX14" fmla="*/ 1020481 w 3901336"/>
                  <a:gd name="connsiteY14" fmla="*/ 307639 h 2392339"/>
                  <a:gd name="connsiteX15" fmla="*/ 986614 w 3901336"/>
                  <a:gd name="connsiteY15" fmla="*/ 273773 h 2392339"/>
                  <a:gd name="connsiteX16" fmla="*/ 964036 w 3901336"/>
                  <a:gd name="connsiteY16" fmla="*/ 228617 h 2392339"/>
                  <a:gd name="connsiteX17" fmla="*/ 889046 w 3901336"/>
                  <a:gd name="connsiteY17" fmla="*/ 192331 h 2392339"/>
                  <a:gd name="connsiteX18" fmla="*/ 616507 w 3901336"/>
                  <a:gd name="connsiteY18" fmla="*/ 371379 h 2392339"/>
                  <a:gd name="connsiteX19" fmla="*/ 670525 w 3901336"/>
                  <a:gd name="connsiteY19" fmla="*/ 81862 h 2392339"/>
                  <a:gd name="connsiteX20" fmla="*/ 602792 w 3901336"/>
                  <a:gd name="connsiteY20" fmla="*/ 47995 h 2392339"/>
                  <a:gd name="connsiteX21" fmla="*/ 674154 w 3901336"/>
                  <a:gd name="connsiteY21" fmla="*/ 4855 h 2392339"/>
                  <a:gd name="connsiteX22" fmla="*/ 1036204 w 3901336"/>
                  <a:gd name="connsiteY22" fmla="*/ 16145 h 2392339"/>
                  <a:gd name="connsiteX23" fmla="*/ 1234164 w 3901336"/>
                  <a:gd name="connsiteY23" fmla="*/ 22998 h 2392339"/>
                  <a:gd name="connsiteX24" fmla="*/ 1954232 w 3901336"/>
                  <a:gd name="connsiteY24" fmla="*/ 27433 h 2392339"/>
                  <a:gd name="connsiteX25" fmla="*/ 2035271 w 3901336"/>
                  <a:gd name="connsiteY25" fmla="*/ 53235 h 2392339"/>
                  <a:gd name="connsiteX26" fmla="*/ 2238068 w 3901336"/>
                  <a:gd name="connsiteY26" fmla="*/ 4049 h 2392339"/>
                  <a:gd name="connsiteX27" fmla="*/ 2638421 w 3901336"/>
                  <a:gd name="connsiteY27" fmla="*/ 22191 h 2392339"/>
                  <a:gd name="connsiteX28" fmla="*/ 3108925 w 3901336"/>
                  <a:gd name="connsiteY28" fmla="*/ 18966 h 2392339"/>
                  <a:gd name="connsiteX29" fmla="*/ 3248826 w 3901336"/>
                  <a:gd name="connsiteY29" fmla="*/ 30659 h 2392339"/>
                  <a:gd name="connsiteX30" fmla="*/ 3635472 w 3901336"/>
                  <a:gd name="connsiteY30" fmla="*/ 62912 h 2392339"/>
                  <a:gd name="connsiteX31" fmla="*/ 3764075 w 3901336"/>
                  <a:gd name="connsiteY31" fmla="*/ 103202 h 2392339"/>
                  <a:gd name="connsiteX32" fmla="*/ 3666919 w 3901336"/>
                  <a:gd name="connsiteY32" fmla="*/ 183058 h 2392339"/>
                  <a:gd name="connsiteX33" fmla="*/ 3860564 w 3901336"/>
                  <a:gd name="connsiteY33" fmla="*/ 270350 h 2392339"/>
                  <a:gd name="connsiteX34" fmla="*/ 3897747 w 3901336"/>
                  <a:gd name="connsiteY34" fmla="*/ 567155 h 2392339"/>
                  <a:gd name="connsiteX35" fmla="*/ 3886694 w 3901336"/>
                  <a:gd name="connsiteY35" fmla="*/ 865268 h 2392339"/>
                  <a:gd name="connsiteX36" fmla="*/ 3781330 w 3901336"/>
                  <a:gd name="connsiteY36" fmla="*/ 1040606 h 2392339"/>
                  <a:gd name="connsiteX37" fmla="*/ 3673583 w 3901336"/>
                  <a:gd name="connsiteY37" fmla="*/ 1359636 h 2392339"/>
                  <a:gd name="connsiteX38" fmla="*/ 3519797 w 3901336"/>
                  <a:gd name="connsiteY38" fmla="*/ 1724296 h 2392339"/>
                  <a:gd name="connsiteX39" fmla="*/ 3365588 w 3901336"/>
                  <a:gd name="connsiteY39" fmla="*/ 1924507 h 2392339"/>
                  <a:gd name="connsiteX40" fmla="*/ 3262710 w 3901336"/>
                  <a:gd name="connsiteY40" fmla="*/ 2037821 h 2392339"/>
                  <a:gd name="connsiteX41" fmla="*/ 3108925 w 3901336"/>
                  <a:gd name="connsiteY41" fmla="*/ 2249328 h 2392339"/>
                  <a:gd name="connsiteX42" fmla="*/ 2930189 w 3901336"/>
                  <a:gd name="connsiteY42" fmla="*/ 2386325 h 2392339"/>
                  <a:gd name="connsiteX43" fmla="*/ 2743633 w 3901336"/>
                  <a:gd name="connsiteY43" fmla="*/ 2370737 h 2392339"/>
                  <a:gd name="connsiteX44" fmla="*/ 2572171 w 3901336"/>
                  <a:gd name="connsiteY44" fmla="*/ 2390333 h 2392339"/>
                  <a:gd name="connsiteX45" fmla="*/ 2205814 w 3901336"/>
                  <a:gd name="connsiteY45" fmla="*/ 2373506 h 2392339"/>
                  <a:gd name="connsiteX46" fmla="*/ 2115503 w 3901336"/>
                  <a:gd name="connsiteY46" fmla="*/ 2339639 h 2392339"/>
                  <a:gd name="connsiteX47" fmla="*/ 2070347 w 3901336"/>
                  <a:gd name="connsiteY47" fmla="*/ 2328350 h 2392339"/>
                  <a:gd name="connsiteX48" fmla="*/ 2036481 w 3901336"/>
                  <a:gd name="connsiteY48" fmla="*/ 2305773 h 2392339"/>
                  <a:gd name="connsiteX49" fmla="*/ 1968747 w 3901336"/>
                  <a:gd name="connsiteY49" fmla="*/ 2204173 h 2392339"/>
                  <a:gd name="connsiteX50" fmla="*/ 1912302 w 3901336"/>
                  <a:gd name="connsiteY50" fmla="*/ 2091284 h 2392339"/>
                  <a:gd name="connsiteX51" fmla="*/ 1550002 w 3901336"/>
                  <a:gd name="connsiteY51" fmla="*/ 2362841 h 2392339"/>
                  <a:gd name="connsiteX52" fmla="*/ 1170400 w 3901336"/>
                  <a:gd name="connsiteY52" fmla="*/ 2208045 h 2392339"/>
                  <a:gd name="connsiteX53" fmla="*/ 1031116 w 3901336"/>
                  <a:gd name="connsiteY53" fmla="*/ 2161588 h 2392339"/>
                  <a:gd name="connsiteX54" fmla="*/ 782348 w 3901336"/>
                  <a:gd name="connsiteY54" fmla="*/ 2070197 h 2392339"/>
                  <a:gd name="connsiteX55" fmla="*/ 391284 w 3901336"/>
                  <a:gd name="connsiteY55" fmla="*/ 1944316 h 2392339"/>
                  <a:gd name="connsiteX56" fmla="*/ 0 w 3901336"/>
                  <a:gd name="connsiteY56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776836 w 3901336"/>
                  <a:gd name="connsiteY9" fmla="*/ 973684 h 2392339"/>
                  <a:gd name="connsiteX10" fmla="*/ 1416018 w 3901336"/>
                  <a:gd name="connsiteY10" fmla="*/ 1032684 h 2392339"/>
                  <a:gd name="connsiteX11" fmla="*/ 1092261 w 3901336"/>
                  <a:gd name="connsiteY11" fmla="*/ 813083 h 2392339"/>
                  <a:gd name="connsiteX12" fmla="*/ 792025 w 3901336"/>
                  <a:gd name="connsiteY12" fmla="*/ 628094 h 2392339"/>
                  <a:gd name="connsiteX13" fmla="*/ 1020481 w 3901336"/>
                  <a:gd name="connsiteY13" fmla="*/ 307639 h 2392339"/>
                  <a:gd name="connsiteX14" fmla="*/ 986614 w 3901336"/>
                  <a:gd name="connsiteY14" fmla="*/ 273773 h 2392339"/>
                  <a:gd name="connsiteX15" fmla="*/ 964036 w 3901336"/>
                  <a:gd name="connsiteY15" fmla="*/ 228617 h 2392339"/>
                  <a:gd name="connsiteX16" fmla="*/ 889046 w 3901336"/>
                  <a:gd name="connsiteY16" fmla="*/ 192331 h 2392339"/>
                  <a:gd name="connsiteX17" fmla="*/ 616507 w 3901336"/>
                  <a:gd name="connsiteY17" fmla="*/ 371379 h 2392339"/>
                  <a:gd name="connsiteX18" fmla="*/ 670525 w 3901336"/>
                  <a:gd name="connsiteY18" fmla="*/ 81862 h 2392339"/>
                  <a:gd name="connsiteX19" fmla="*/ 602792 w 3901336"/>
                  <a:gd name="connsiteY19" fmla="*/ 47995 h 2392339"/>
                  <a:gd name="connsiteX20" fmla="*/ 674154 w 3901336"/>
                  <a:gd name="connsiteY20" fmla="*/ 4855 h 2392339"/>
                  <a:gd name="connsiteX21" fmla="*/ 1036204 w 3901336"/>
                  <a:gd name="connsiteY21" fmla="*/ 16145 h 2392339"/>
                  <a:gd name="connsiteX22" fmla="*/ 1234164 w 3901336"/>
                  <a:gd name="connsiteY22" fmla="*/ 22998 h 2392339"/>
                  <a:gd name="connsiteX23" fmla="*/ 1954232 w 3901336"/>
                  <a:gd name="connsiteY23" fmla="*/ 27433 h 2392339"/>
                  <a:gd name="connsiteX24" fmla="*/ 2035271 w 3901336"/>
                  <a:gd name="connsiteY24" fmla="*/ 53235 h 2392339"/>
                  <a:gd name="connsiteX25" fmla="*/ 2238068 w 3901336"/>
                  <a:gd name="connsiteY25" fmla="*/ 4049 h 2392339"/>
                  <a:gd name="connsiteX26" fmla="*/ 2638421 w 3901336"/>
                  <a:gd name="connsiteY26" fmla="*/ 22191 h 2392339"/>
                  <a:gd name="connsiteX27" fmla="*/ 3108925 w 3901336"/>
                  <a:gd name="connsiteY27" fmla="*/ 18966 h 2392339"/>
                  <a:gd name="connsiteX28" fmla="*/ 3248826 w 3901336"/>
                  <a:gd name="connsiteY28" fmla="*/ 30659 h 2392339"/>
                  <a:gd name="connsiteX29" fmla="*/ 3635472 w 3901336"/>
                  <a:gd name="connsiteY29" fmla="*/ 62912 h 2392339"/>
                  <a:gd name="connsiteX30" fmla="*/ 3764075 w 3901336"/>
                  <a:gd name="connsiteY30" fmla="*/ 103202 h 2392339"/>
                  <a:gd name="connsiteX31" fmla="*/ 3666919 w 3901336"/>
                  <a:gd name="connsiteY31" fmla="*/ 183058 h 2392339"/>
                  <a:gd name="connsiteX32" fmla="*/ 3860564 w 3901336"/>
                  <a:gd name="connsiteY32" fmla="*/ 270350 h 2392339"/>
                  <a:gd name="connsiteX33" fmla="*/ 3897747 w 3901336"/>
                  <a:gd name="connsiteY33" fmla="*/ 567155 h 2392339"/>
                  <a:gd name="connsiteX34" fmla="*/ 3886694 w 3901336"/>
                  <a:gd name="connsiteY34" fmla="*/ 865268 h 2392339"/>
                  <a:gd name="connsiteX35" fmla="*/ 3781330 w 3901336"/>
                  <a:gd name="connsiteY35" fmla="*/ 1040606 h 2392339"/>
                  <a:gd name="connsiteX36" fmla="*/ 3673583 w 3901336"/>
                  <a:gd name="connsiteY36" fmla="*/ 1359636 h 2392339"/>
                  <a:gd name="connsiteX37" fmla="*/ 3519797 w 3901336"/>
                  <a:gd name="connsiteY37" fmla="*/ 1724296 h 2392339"/>
                  <a:gd name="connsiteX38" fmla="*/ 3365588 w 3901336"/>
                  <a:gd name="connsiteY38" fmla="*/ 1924507 h 2392339"/>
                  <a:gd name="connsiteX39" fmla="*/ 3262710 w 3901336"/>
                  <a:gd name="connsiteY39" fmla="*/ 2037821 h 2392339"/>
                  <a:gd name="connsiteX40" fmla="*/ 3108925 w 3901336"/>
                  <a:gd name="connsiteY40" fmla="*/ 2249328 h 2392339"/>
                  <a:gd name="connsiteX41" fmla="*/ 2930189 w 3901336"/>
                  <a:gd name="connsiteY41" fmla="*/ 2386325 h 2392339"/>
                  <a:gd name="connsiteX42" fmla="*/ 2743633 w 3901336"/>
                  <a:gd name="connsiteY42" fmla="*/ 2370737 h 2392339"/>
                  <a:gd name="connsiteX43" fmla="*/ 2572171 w 3901336"/>
                  <a:gd name="connsiteY43" fmla="*/ 2390333 h 2392339"/>
                  <a:gd name="connsiteX44" fmla="*/ 2205814 w 3901336"/>
                  <a:gd name="connsiteY44" fmla="*/ 2373506 h 2392339"/>
                  <a:gd name="connsiteX45" fmla="*/ 2115503 w 3901336"/>
                  <a:gd name="connsiteY45" fmla="*/ 2339639 h 2392339"/>
                  <a:gd name="connsiteX46" fmla="*/ 2070347 w 3901336"/>
                  <a:gd name="connsiteY46" fmla="*/ 2328350 h 2392339"/>
                  <a:gd name="connsiteX47" fmla="*/ 2036481 w 3901336"/>
                  <a:gd name="connsiteY47" fmla="*/ 2305773 h 2392339"/>
                  <a:gd name="connsiteX48" fmla="*/ 1968747 w 3901336"/>
                  <a:gd name="connsiteY48" fmla="*/ 2204173 h 2392339"/>
                  <a:gd name="connsiteX49" fmla="*/ 1912302 w 3901336"/>
                  <a:gd name="connsiteY49" fmla="*/ 2091284 h 2392339"/>
                  <a:gd name="connsiteX50" fmla="*/ 1550002 w 3901336"/>
                  <a:gd name="connsiteY50" fmla="*/ 2362841 h 2392339"/>
                  <a:gd name="connsiteX51" fmla="*/ 1170400 w 3901336"/>
                  <a:gd name="connsiteY51" fmla="*/ 2208045 h 2392339"/>
                  <a:gd name="connsiteX52" fmla="*/ 1031116 w 3901336"/>
                  <a:gd name="connsiteY52" fmla="*/ 2161588 h 2392339"/>
                  <a:gd name="connsiteX53" fmla="*/ 782348 w 3901336"/>
                  <a:gd name="connsiteY53" fmla="*/ 2070197 h 2392339"/>
                  <a:gd name="connsiteX54" fmla="*/ 391284 w 3901336"/>
                  <a:gd name="connsiteY54" fmla="*/ 1944316 h 2392339"/>
                  <a:gd name="connsiteX55" fmla="*/ 0 w 3901336"/>
                  <a:gd name="connsiteY55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855858 w 3901336"/>
                  <a:gd name="connsiteY8" fmla="*/ 1086573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912302 w 3901336"/>
                  <a:gd name="connsiteY48" fmla="*/ 2091284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912302 w 3901336"/>
                  <a:gd name="connsiteY48" fmla="*/ 2091284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8747 w 3901336"/>
                  <a:gd name="connsiteY47" fmla="*/ 2204173 h 2392339"/>
                  <a:gd name="connsiteX48" fmla="*/ 1849042 w 3901336"/>
                  <a:gd name="connsiteY48" fmla="*/ 229256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2996 w 3901336"/>
                  <a:gd name="connsiteY47" fmla="*/ 2330693 h 2392339"/>
                  <a:gd name="connsiteX48" fmla="*/ 1849042 w 3901336"/>
                  <a:gd name="connsiteY48" fmla="*/ 229256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2036481 w 3901336"/>
                  <a:gd name="connsiteY46" fmla="*/ 2305773 h 2392339"/>
                  <a:gd name="connsiteX47" fmla="*/ 1962996 w 3901336"/>
                  <a:gd name="connsiteY47" fmla="*/ 2330693 h 2392339"/>
                  <a:gd name="connsiteX48" fmla="*/ 1826038 w 3901336"/>
                  <a:gd name="connsiteY48" fmla="*/ 2355827 h 2392339"/>
                  <a:gd name="connsiteX49" fmla="*/ 1550002 w 3901336"/>
                  <a:gd name="connsiteY49" fmla="*/ 2362841 h 2392339"/>
                  <a:gd name="connsiteX50" fmla="*/ 1170400 w 3901336"/>
                  <a:gd name="connsiteY50" fmla="*/ 2208045 h 2392339"/>
                  <a:gd name="connsiteX51" fmla="*/ 1031116 w 3901336"/>
                  <a:gd name="connsiteY51" fmla="*/ 2161588 h 2392339"/>
                  <a:gd name="connsiteX52" fmla="*/ 782348 w 3901336"/>
                  <a:gd name="connsiteY52" fmla="*/ 2070197 h 2392339"/>
                  <a:gd name="connsiteX53" fmla="*/ 391284 w 3901336"/>
                  <a:gd name="connsiteY53" fmla="*/ 1944316 h 2392339"/>
                  <a:gd name="connsiteX54" fmla="*/ 0 w 3901336"/>
                  <a:gd name="connsiteY54" fmla="*/ 1904789 h 2392339"/>
                  <a:gd name="connsiteX0" fmla="*/ 20213 w 3901336"/>
                  <a:gd name="connsiteY0" fmla="*/ 1529436 h 2392339"/>
                  <a:gd name="connsiteX1" fmla="*/ 303308 w 3901336"/>
                  <a:gd name="connsiteY1" fmla="*/ 1527821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1962996 w 3901336"/>
                  <a:gd name="connsiteY46" fmla="*/ 2330693 h 2392339"/>
                  <a:gd name="connsiteX47" fmla="*/ 1826038 w 3901336"/>
                  <a:gd name="connsiteY47" fmla="*/ 2355827 h 2392339"/>
                  <a:gd name="connsiteX48" fmla="*/ 1550002 w 3901336"/>
                  <a:gd name="connsiteY48" fmla="*/ 2362841 h 2392339"/>
                  <a:gd name="connsiteX49" fmla="*/ 1170400 w 3901336"/>
                  <a:gd name="connsiteY49" fmla="*/ 2208045 h 2392339"/>
                  <a:gd name="connsiteX50" fmla="*/ 1031116 w 3901336"/>
                  <a:gd name="connsiteY50" fmla="*/ 2161588 h 2392339"/>
                  <a:gd name="connsiteX51" fmla="*/ 782348 w 3901336"/>
                  <a:gd name="connsiteY51" fmla="*/ 2070197 h 2392339"/>
                  <a:gd name="connsiteX52" fmla="*/ 391284 w 3901336"/>
                  <a:gd name="connsiteY52" fmla="*/ 1944316 h 2392339"/>
                  <a:gd name="connsiteX53" fmla="*/ 0 w 3901336"/>
                  <a:gd name="connsiteY53" fmla="*/ 1904789 h 2392339"/>
                  <a:gd name="connsiteX0" fmla="*/ 20213 w 3901336"/>
                  <a:gd name="connsiteY0" fmla="*/ 1529436 h 2392339"/>
                  <a:gd name="connsiteX1" fmla="*/ 211293 w 3901336"/>
                  <a:gd name="connsiteY1" fmla="*/ 1775112 h 2392339"/>
                  <a:gd name="connsiteX2" fmla="*/ 566163 w 3901336"/>
                  <a:gd name="connsiteY2" fmla="*/ 1716963 h 2392339"/>
                  <a:gd name="connsiteX3" fmla="*/ 900152 w 3901336"/>
                  <a:gd name="connsiteY3" fmla="*/ 1698682 h 2392339"/>
                  <a:gd name="connsiteX4" fmla="*/ 1204906 w 3901336"/>
                  <a:gd name="connsiteY4" fmla="*/ 1776724 h 2392339"/>
                  <a:gd name="connsiteX5" fmla="*/ 1608978 w 3901336"/>
                  <a:gd name="connsiteY5" fmla="*/ 1881206 h 2392339"/>
                  <a:gd name="connsiteX6" fmla="*/ 2011918 w 3901336"/>
                  <a:gd name="connsiteY6" fmla="*/ 1928043 h 2392339"/>
                  <a:gd name="connsiteX7" fmla="*/ 1992603 w 3901336"/>
                  <a:gd name="connsiteY7" fmla="*/ 1520876 h 2392339"/>
                  <a:gd name="connsiteX8" fmla="*/ 1723586 w 3901336"/>
                  <a:gd name="connsiteY8" fmla="*/ 1190090 h 2392339"/>
                  <a:gd name="connsiteX9" fmla="*/ 1416018 w 3901336"/>
                  <a:gd name="connsiteY9" fmla="*/ 1032684 h 2392339"/>
                  <a:gd name="connsiteX10" fmla="*/ 1092261 w 3901336"/>
                  <a:gd name="connsiteY10" fmla="*/ 813083 h 2392339"/>
                  <a:gd name="connsiteX11" fmla="*/ 792025 w 3901336"/>
                  <a:gd name="connsiteY11" fmla="*/ 628094 h 2392339"/>
                  <a:gd name="connsiteX12" fmla="*/ 1020481 w 3901336"/>
                  <a:gd name="connsiteY12" fmla="*/ 307639 h 2392339"/>
                  <a:gd name="connsiteX13" fmla="*/ 986614 w 3901336"/>
                  <a:gd name="connsiteY13" fmla="*/ 273773 h 2392339"/>
                  <a:gd name="connsiteX14" fmla="*/ 964036 w 3901336"/>
                  <a:gd name="connsiteY14" fmla="*/ 228617 h 2392339"/>
                  <a:gd name="connsiteX15" fmla="*/ 889046 w 3901336"/>
                  <a:gd name="connsiteY15" fmla="*/ 192331 h 2392339"/>
                  <a:gd name="connsiteX16" fmla="*/ 616507 w 3901336"/>
                  <a:gd name="connsiteY16" fmla="*/ 371379 h 2392339"/>
                  <a:gd name="connsiteX17" fmla="*/ 670525 w 3901336"/>
                  <a:gd name="connsiteY17" fmla="*/ 81862 h 2392339"/>
                  <a:gd name="connsiteX18" fmla="*/ 602792 w 3901336"/>
                  <a:gd name="connsiteY18" fmla="*/ 47995 h 2392339"/>
                  <a:gd name="connsiteX19" fmla="*/ 674154 w 3901336"/>
                  <a:gd name="connsiteY19" fmla="*/ 4855 h 2392339"/>
                  <a:gd name="connsiteX20" fmla="*/ 1036204 w 3901336"/>
                  <a:gd name="connsiteY20" fmla="*/ 16145 h 2392339"/>
                  <a:gd name="connsiteX21" fmla="*/ 1234164 w 3901336"/>
                  <a:gd name="connsiteY21" fmla="*/ 22998 h 2392339"/>
                  <a:gd name="connsiteX22" fmla="*/ 1954232 w 3901336"/>
                  <a:gd name="connsiteY22" fmla="*/ 27433 h 2392339"/>
                  <a:gd name="connsiteX23" fmla="*/ 2035271 w 3901336"/>
                  <a:gd name="connsiteY23" fmla="*/ 53235 h 2392339"/>
                  <a:gd name="connsiteX24" fmla="*/ 2238068 w 3901336"/>
                  <a:gd name="connsiteY24" fmla="*/ 4049 h 2392339"/>
                  <a:gd name="connsiteX25" fmla="*/ 2638421 w 3901336"/>
                  <a:gd name="connsiteY25" fmla="*/ 22191 h 2392339"/>
                  <a:gd name="connsiteX26" fmla="*/ 3108925 w 3901336"/>
                  <a:gd name="connsiteY26" fmla="*/ 18966 h 2392339"/>
                  <a:gd name="connsiteX27" fmla="*/ 3248826 w 3901336"/>
                  <a:gd name="connsiteY27" fmla="*/ 30659 h 2392339"/>
                  <a:gd name="connsiteX28" fmla="*/ 3635472 w 3901336"/>
                  <a:gd name="connsiteY28" fmla="*/ 62912 h 2392339"/>
                  <a:gd name="connsiteX29" fmla="*/ 3764075 w 3901336"/>
                  <a:gd name="connsiteY29" fmla="*/ 103202 h 2392339"/>
                  <a:gd name="connsiteX30" fmla="*/ 3666919 w 3901336"/>
                  <a:gd name="connsiteY30" fmla="*/ 183058 h 2392339"/>
                  <a:gd name="connsiteX31" fmla="*/ 3860564 w 3901336"/>
                  <a:gd name="connsiteY31" fmla="*/ 270350 h 2392339"/>
                  <a:gd name="connsiteX32" fmla="*/ 3897747 w 3901336"/>
                  <a:gd name="connsiteY32" fmla="*/ 567155 h 2392339"/>
                  <a:gd name="connsiteX33" fmla="*/ 3886694 w 3901336"/>
                  <a:gd name="connsiteY33" fmla="*/ 865268 h 2392339"/>
                  <a:gd name="connsiteX34" fmla="*/ 3781330 w 3901336"/>
                  <a:gd name="connsiteY34" fmla="*/ 1040606 h 2392339"/>
                  <a:gd name="connsiteX35" fmla="*/ 3673583 w 3901336"/>
                  <a:gd name="connsiteY35" fmla="*/ 1359636 h 2392339"/>
                  <a:gd name="connsiteX36" fmla="*/ 3519797 w 3901336"/>
                  <a:gd name="connsiteY36" fmla="*/ 1724296 h 2392339"/>
                  <a:gd name="connsiteX37" fmla="*/ 3365588 w 3901336"/>
                  <a:gd name="connsiteY37" fmla="*/ 1924507 h 2392339"/>
                  <a:gd name="connsiteX38" fmla="*/ 3262710 w 3901336"/>
                  <a:gd name="connsiteY38" fmla="*/ 2037821 h 2392339"/>
                  <a:gd name="connsiteX39" fmla="*/ 3108925 w 3901336"/>
                  <a:gd name="connsiteY39" fmla="*/ 2249328 h 2392339"/>
                  <a:gd name="connsiteX40" fmla="*/ 2930189 w 3901336"/>
                  <a:gd name="connsiteY40" fmla="*/ 2386325 h 2392339"/>
                  <a:gd name="connsiteX41" fmla="*/ 2743633 w 3901336"/>
                  <a:gd name="connsiteY41" fmla="*/ 2370737 h 2392339"/>
                  <a:gd name="connsiteX42" fmla="*/ 2572171 w 3901336"/>
                  <a:gd name="connsiteY42" fmla="*/ 2390333 h 2392339"/>
                  <a:gd name="connsiteX43" fmla="*/ 2205814 w 3901336"/>
                  <a:gd name="connsiteY43" fmla="*/ 2373506 h 2392339"/>
                  <a:gd name="connsiteX44" fmla="*/ 2115503 w 3901336"/>
                  <a:gd name="connsiteY44" fmla="*/ 2339639 h 2392339"/>
                  <a:gd name="connsiteX45" fmla="*/ 2070347 w 3901336"/>
                  <a:gd name="connsiteY45" fmla="*/ 2328350 h 2392339"/>
                  <a:gd name="connsiteX46" fmla="*/ 1962996 w 3901336"/>
                  <a:gd name="connsiteY46" fmla="*/ 2330693 h 2392339"/>
                  <a:gd name="connsiteX47" fmla="*/ 1826038 w 3901336"/>
                  <a:gd name="connsiteY47" fmla="*/ 2355827 h 2392339"/>
                  <a:gd name="connsiteX48" fmla="*/ 1550002 w 3901336"/>
                  <a:gd name="connsiteY48" fmla="*/ 2362841 h 2392339"/>
                  <a:gd name="connsiteX49" fmla="*/ 1170400 w 3901336"/>
                  <a:gd name="connsiteY49" fmla="*/ 2208045 h 2392339"/>
                  <a:gd name="connsiteX50" fmla="*/ 1031116 w 3901336"/>
                  <a:gd name="connsiteY50" fmla="*/ 2161588 h 2392339"/>
                  <a:gd name="connsiteX51" fmla="*/ 782348 w 3901336"/>
                  <a:gd name="connsiteY51" fmla="*/ 2070197 h 2392339"/>
                  <a:gd name="connsiteX52" fmla="*/ 391284 w 3901336"/>
                  <a:gd name="connsiteY52" fmla="*/ 1944316 h 2392339"/>
                  <a:gd name="connsiteX53" fmla="*/ 0 w 3901336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81546 w 3991598"/>
                  <a:gd name="connsiteY52" fmla="*/ 1944316 h 2392339"/>
                  <a:gd name="connsiteX53" fmla="*/ 90262 w 3991598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47040 w 3991598"/>
                  <a:gd name="connsiteY52" fmla="*/ 2001826 h 2392339"/>
                  <a:gd name="connsiteX53" fmla="*/ 90262 w 3991598"/>
                  <a:gd name="connsiteY53" fmla="*/ 1904789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1054298 w 3991598"/>
                  <a:gd name="connsiteY14" fmla="*/ 228617 h 2392339"/>
                  <a:gd name="connsiteX15" fmla="*/ 979308 w 3991598"/>
                  <a:gd name="connsiteY15" fmla="*/ 192331 h 2392339"/>
                  <a:gd name="connsiteX16" fmla="*/ 706769 w 3991598"/>
                  <a:gd name="connsiteY16" fmla="*/ 371379 h 2392339"/>
                  <a:gd name="connsiteX17" fmla="*/ 760787 w 3991598"/>
                  <a:gd name="connsiteY17" fmla="*/ 81862 h 2392339"/>
                  <a:gd name="connsiteX18" fmla="*/ 693054 w 3991598"/>
                  <a:gd name="connsiteY18" fmla="*/ 47995 h 2392339"/>
                  <a:gd name="connsiteX19" fmla="*/ 764416 w 3991598"/>
                  <a:gd name="connsiteY19" fmla="*/ 4855 h 2392339"/>
                  <a:gd name="connsiteX20" fmla="*/ 1126466 w 3991598"/>
                  <a:gd name="connsiteY20" fmla="*/ 16145 h 2392339"/>
                  <a:gd name="connsiteX21" fmla="*/ 1324426 w 3991598"/>
                  <a:gd name="connsiteY21" fmla="*/ 22998 h 2392339"/>
                  <a:gd name="connsiteX22" fmla="*/ 2044494 w 3991598"/>
                  <a:gd name="connsiteY22" fmla="*/ 27433 h 2392339"/>
                  <a:gd name="connsiteX23" fmla="*/ 2125533 w 3991598"/>
                  <a:gd name="connsiteY23" fmla="*/ 53235 h 2392339"/>
                  <a:gd name="connsiteX24" fmla="*/ 2328330 w 3991598"/>
                  <a:gd name="connsiteY24" fmla="*/ 4049 h 2392339"/>
                  <a:gd name="connsiteX25" fmla="*/ 2728683 w 3991598"/>
                  <a:gd name="connsiteY25" fmla="*/ 22191 h 2392339"/>
                  <a:gd name="connsiteX26" fmla="*/ 3199187 w 3991598"/>
                  <a:gd name="connsiteY26" fmla="*/ 18966 h 2392339"/>
                  <a:gd name="connsiteX27" fmla="*/ 3339088 w 3991598"/>
                  <a:gd name="connsiteY27" fmla="*/ 30659 h 2392339"/>
                  <a:gd name="connsiteX28" fmla="*/ 3725734 w 3991598"/>
                  <a:gd name="connsiteY28" fmla="*/ 62912 h 2392339"/>
                  <a:gd name="connsiteX29" fmla="*/ 3854337 w 3991598"/>
                  <a:gd name="connsiteY29" fmla="*/ 103202 h 2392339"/>
                  <a:gd name="connsiteX30" fmla="*/ 3757181 w 3991598"/>
                  <a:gd name="connsiteY30" fmla="*/ 183058 h 2392339"/>
                  <a:gd name="connsiteX31" fmla="*/ 3950826 w 3991598"/>
                  <a:gd name="connsiteY31" fmla="*/ 270350 h 2392339"/>
                  <a:gd name="connsiteX32" fmla="*/ 3988009 w 3991598"/>
                  <a:gd name="connsiteY32" fmla="*/ 567155 h 2392339"/>
                  <a:gd name="connsiteX33" fmla="*/ 3976956 w 3991598"/>
                  <a:gd name="connsiteY33" fmla="*/ 865268 h 2392339"/>
                  <a:gd name="connsiteX34" fmla="*/ 3871592 w 3991598"/>
                  <a:gd name="connsiteY34" fmla="*/ 1040606 h 2392339"/>
                  <a:gd name="connsiteX35" fmla="*/ 3763845 w 3991598"/>
                  <a:gd name="connsiteY35" fmla="*/ 1359636 h 2392339"/>
                  <a:gd name="connsiteX36" fmla="*/ 3610059 w 3991598"/>
                  <a:gd name="connsiteY36" fmla="*/ 1724296 h 2392339"/>
                  <a:gd name="connsiteX37" fmla="*/ 3455850 w 3991598"/>
                  <a:gd name="connsiteY37" fmla="*/ 1924507 h 2392339"/>
                  <a:gd name="connsiteX38" fmla="*/ 3352972 w 3991598"/>
                  <a:gd name="connsiteY38" fmla="*/ 2037821 h 2392339"/>
                  <a:gd name="connsiteX39" fmla="*/ 3199187 w 3991598"/>
                  <a:gd name="connsiteY39" fmla="*/ 2249328 h 2392339"/>
                  <a:gd name="connsiteX40" fmla="*/ 3020451 w 3991598"/>
                  <a:gd name="connsiteY40" fmla="*/ 2386325 h 2392339"/>
                  <a:gd name="connsiteX41" fmla="*/ 2833895 w 3991598"/>
                  <a:gd name="connsiteY41" fmla="*/ 2370737 h 2392339"/>
                  <a:gd name="connsiteX42" fmla="*/ 2662433 w 3991598"/>
                  <a:gd name="connsiteY42" fmla="*/ 2390333 h 2392339"/>
                  <a:gd name="connsiteX43" fmla="*/ 2296076 w 3991598"/>
                  <a:gd name="connsiteY43" fmla="*/ 2373506 h 2392339"/>
                  <a:gd name="connsiteX44" fmla="*/ 2205765 w 3991598"/>
                  <a:gd name="connsiteY44" fmla="*/ 2339639 h 2392339"/>
                  <a:gd name="connsiteX45" fmla="*/ 2160609 w 3991598"/>
                  <a:gd name="connsiteY45" fmla="*/ 2328350 h 2392339"/>
                  <a:gd name="connsiteX46" fmla="*/ 2053258 w 3991598"/>
                  <a:gd name="connsiteY46" fmla="*/ 2330693 h 2392339"/>
                  <a:gd name="connsiteX47" fmla="*/ 1916300 w 3991598"/>
                  <a:gd name="connsiteY47" fmla="*/ 2355827 h 2392339"/>
                  <a:gd name="connsiteX48" fmla="*/ 1640264 w 3991598"/>
                  <a:gd name="connsiteY48" fmla="*/ 2362841 h 2392339"/>
                  <a:gd name="connsiteX49" fmla="*/ 1260662 w 3991598"/>
                  <a:gd name="connsiteY49" fmla="*/ 2208045 h 2392339"/>
                  <a:gd name="connsiteX50" fmla="*/ 1121378 w 3991598"/>
                  <a:gd name="connsiteY50" fmla="*/ 2161588 h 2392339"/>
                  <a:gd name="connsiteX51" fmla="*/ 872610 w 3991598"/>
                  <a:gd name="connsiteY51" fmla="*/ 2070197 h 2392339"/>
                  <a:gd name="connsiteX52" fmla="*/ 447040 w 3991598"/>
                  <a:gd name="connsiteY52" fmla="*/ 2001826 h 2392339"/>
                  <a:gd name="connsiteX53" fmla="*/ 107515 w 3991598"/>
                  <a:gd name="connsiteY53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110743 w 3991598"/>
                  <a:gd name="connsiteY12" fmla="*/ 307639 h 2392339"/>
                  <a:gd name="connsiteX13" fmla="*/ 1076876 w 3991598"/>
                  <a:gd name="connsiteY13" fmla="*/ 273773 h 2392339"/>
                  <a:gd name="connsiteX14" fmla="*/ 979308 w 3991598"/>
                  <a:gd name="connsiteY14" fmla="*/ 192331 h 2392339"/>
                  <a:gd name="connsiteX15" fmla="*/ 706769 w 3991598"/>
                  <a:gd name="connsiteY15" fmla="*/ 371379 h 2392339"/>
                  <a:gd name="connsiteX16" fmla="*/ 760787 w 3991598"/>
                  <a:gd name="connsiteY16" fmla="*/ 81862 h 2392339"/>
                  <a:gd name="connsiteX17" fmla="*/ 693054 w 3991598"/>
                  <a:gd name="connsiteY17" fmla="*/ 47995 h 2392339"/>
                  <a:gd name="connsiteX18" fmla="*/ 764416 w 3991598"/>
                  <a:gd name="connsiteY18" fmla="*/ 4855 h 2392339"/>
                  <a:gd name="connsiteX19" fmla="*/ 1126466 w 3991598"/>
                  <a:gd name="connsiteY19" fmla="*/ 16145 h 2392339"/>
                  <a:gd name="connsiteX20" fmla="*/ 1324426 w 3991598"/>
                  <a:gd name="connsiteY20" fmla="*/ 22998 h 2392339"/>
                  <a:gd name="connsiteX21" fmla="*/ 2044494 w 3991598"/>
                  <a:gd name="connsiteY21" fmla="*/ 27433 h 2392339"/>
                  <a:gd name="connsiteX22" fmla="*/ 2125533 w 3991598"/>
                  <a:gd name="connsiteY22" fmla="*/ 53235 h 2392339"/>
                  <a:gd name="connsiteX23" fmla="*/ 2328330 w 3991598"/>
                  <a:gd name="connsiteY23" fmla="*/ 4049 h 2392339"/>
                  <a:gd name="connsiteX24" fmla="*/ 2728683 w 3991598"/>
                  <a:gd name="connsiteY24" fmla="*/ 22191 h 2392339"/>
                  <a:gd name="connsiteX25" fmla="*/ 3199187 w 3991598"/>
                  <a:gd name="connsiteY25" fmla="*/ 18966 h 2392339"/>
                  <a:gd name="connsiteX26" fmla="*/ 3339088 w 3991598"/>
                  <a:gd name="connsiteY26" fmla="*/ 30659 h 2392339"/>
                  <a:gd name="connsiteX27" fmla="*/ 3725734 w 3991598"/>
                  <a:gd name="connsiteY27" fmla="*/ 62912 h 2392339"/>
                  <a:gd name="connsiteX28" fmla="*/ 3854337 w 3991598"/>
                  <a:gd name="connsiteY28" fmla="*/ 103202 h 2392339"/>
                  <a:gd name="connsiteX29" fmla="*/ 3757181 w 3991598"/>
                  <a:gd name="connsiteY29" fmla="*/ 183058 h 2392339"/>
                  <a:gd name="connsiteX30" fmla="*/ 3950826 w 3991598"/>
                  <a:gd name="connsiteY30" fmla="*/ 270350 h 2392339"/>
                  <a:gd name="connsiteX31" fmla="*/ 3988009 w 3991598"/>
                  <a:gd name="connsiteY31" fmla="*/ 567155 h 2392339"/>
                  <a:gd name="connsiteX32" fmla="*/ 3976956 w 3991598"/>
                  <a:gd name="connsiteY32" fmla="*/ 865268 h 2392339"/>
                  <a:gd name="connsiteX33" fmla="*/ 3871592 w 3991598"/>
                  <a:gd name="connsiteY33" fmla="*/ 1040606 h 2392339"/>
                  <a:gd name="connsiteX34" fmla="*/ 3763845 w 3991598"/>
                  <a:gd name="connsiteY34" fmla="*/ 1359636 h 2392339"/>
                  <a:gd name="connsiteX35" fmla="*/ 3610059 w 3991598"/>
                  <a:gd name="connsiteY35" fmla="*/ 1724296 h 2392339"/>
                  <a:gd name="connsiteX36" fmla="*/ 3455850 w 3991598"/>
                  <a:gd name="connsiteY36" fmla="*/ 1924507 h 2392339"/>
                  <a:gd name="connsiteX37" fmla="*/ 3352972 w 3991598"/>
                  <a:gd name="connsiteY37" fmla="*/ 2037821 h 2392339"/>
                  <a:gd name="connsiteX38" fmla="*/ 3199187 w 3991598"/>
                  <a:gd name="connsiteY38" fmla="*/ 2249328 h 2392339"/>
                  <a:gd name="connsiteX39" fmla="*/ 3020451 w 3991598"/>
                  <a:gd name="connsiteY39" fmla="*/ 2386325 h 2392339"/>
                  <a:gd name="connsiteX40" fmla="*/ 2833895 w 3991598"/>
                  <a:gd name="connsiteY40" fmla="*/ 2370737 h 2392339"/>
                  <a:gd name="connsiteX41" fmla="*/ 2662433 w 3991598"/>
                  <a:gd name="connsiteY41" fmla="*/ 2390333 h 2392339"/>
                  <a:gd name="connsiteX42" fmla="*/ 2296076 w 3991598"/>
                  <a:gd name="connsiteY42" fmla="*/ 2373506 h 2392339"/>
                  <a:gd name="connsiteX43" fmla="*/ 2205765 w 3991598"/>
                  <a:gd name="connsiteY43" fmla="*/ 2339639 h 2392339"/>
                  <a:gd name="connsiteX44" fmla="*/ 2160609 w 3991598"/>
                  <a:gd name="connsiteY44" fmla="*/ 2328350 h 2392339"/>
                  <a:gd name="connsiteX45" fmla="*/ 2053258 w 3991598"/>
                  <a:gd name="connsiteY45" fmla="*/ 2330693 h 2392339"/>
                  <a:gd name="connsiteX46" fmla="*/ 1916300 w 3991598"/>
                  <a:gd name="connsiteY46" fmla="*/ 2355827 h 2392339"/>
                  <a:gd name="connsiteX47" fmla="*/ 1640264 w 3991598"/>
                  <a:gd name="connsiteY47" fmla="*/ 2362841 h 2392339"/>
                  <a:gd name="connsiteX48" fmla="*/ 1260662 w 3991598"/>
                  <a:gd name="connsiteY48" fmla="*/ 2208045 h 2392339"/>
                  <a:gd name="connsiteX49" fmla="*/ 1121378 w 3991598"/>
                  <a:gd name="connsiteY49" fmla="*/ 2161588 h 2392339"/>
                  <a:gd name="connsiteX50" fmla="*/ 872610 w 3991598"/>
                  <a:gd name="connsiteY50" fmla="*/ 2070197 h 2392339"/>
                  <a:gd name="connsiteX51" fmla="*/ 447040 w 3991598"/>
                  <a:gd name="connsiteY51" fmla="*/ 2001826 h 2392339"/>
                  <a:gd name="connsiteX52" fmla="*/ 107515 w 3991598"/>
                  <a:gd name="connsiteY52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1076876 w 3991598"/>
                  <a:gd name="connsiteY12" fmla="*/ 273773 h 2392339"/>
                  <a:gd name="connsiteX13" fmla="*/ 979308 w 3991598"/>
                  <a:gd name="connsiteY13" fmla="*/ 192331 h 2392339"/>
                  <a:gd name="connsiteX14" fmla="*/ 706769 w 3991598"/>
                  <a:gd name="connsiteY14" fmla="*/ 371379 h 2392339"/>
                  <a:gd name="connsiteX15" fmla="*/ 760787 w 3991598"/>
                  <a:gd name="connsiteY15" fmla="*/ 81862 h 2392339"/>
                  <a:gd name="connsiteX16" fmla="*/ 693054 w 3991598"/>
                  <a:gd name="connsiteY16" fmla="*/ 47995 h 2392339"/>
                  <a:gd name="connsiteX17" fmla="*/ 764416 w 3991598"/>
                  <a:gd name="connsiteY17" fmla="*/ 4855 h 2392339"/>
                  <a:gd name="connsiteX18" fmla="*/ 1126466 w 3991598"/>
                  <a:gd name="connsiteY18" fmla="*/ 16145 h 2392339"/>
                  <a:gd name="connsiteX19" fmla="*/ 1324426 w 3991598"/>
                  <a:gd name="connsiteY19" fmla="*/ 22998 h 2392339"/>
                  <a:gd name="connsiteX20" fmla="*/ 2044494 w 3991598"/>
                  <a:gd name="connsiteY20" fmla="*/ 27433 h 2392339"/>
                  <a:gd name="connsiteX21" fmla="*/ 2125533 w 3991598"/>
                  <a:gd name="connsiteY21" fmla="*/ 53235 h 2392339"/>
                  <a:gd name="connsiteX22" fmla="*/ 2328330 w 3991598"/>
                  <a:gd name="connsiteY22" fmla="*/ 4049 h 2392339"/>
                  <a:gd name="connsiteX23" fmla="*/ 2728683 w 3991598"/>
                  <a:gd name="connsiteY23" fmla="*/ 22191 h 2392339"/>
                  <a:gd name="connsiteX24" fmla="*/ 3199187 w 3991598"/>
                  <a:gd name="connsiteY24" fmla="*/ 18966 h 2392339"/>
                  <a:gd name="connsiteX25" fmla="*/ 3339088 w 3991598"/>
                  <a:gd name="connsiteY25" fmla="*/ 30659 h 2392339"/>
                  <a:gd name="connsiteX26" fmla="*/ 3725734 w 3991598"/>
                  <a:gd name="connsiteY26" fmla="*/ 62912 h 2392339"/>
                  <a:gd name="connsiteX27" fmla="*/ 3854337 w 3991598"/>
                  <a:gd name="connsiteY27" fmla="*/ 103202 h 2392339"/>
                  <a:gd name="connsiteX28" fmla="*/ 3757181 w 3991598"/>
                  <a:gd name="connsiteY28" fmla="*/ 183058 h 2392339"/>
                  <a:gd name="connsiteX29" fmla="*/ 3950826 w 3991598"/>
                  <a:gd name="connsiteY29" fmla="*/ 270350 h 2392339"/>
                  <a:gd name="connsiteX30" fmla="*/ 3988009 w 3991598"/>
                  <a:gd name="connsiteY30" fmla="*/ 567155 h 2392339"/>
                  <a:gd name="connsiteX31" fmla="*/ 3976956 w 3991598"/>
                  <a:gd name="connsiteY31" fmla="*/ 865268 h 2392339"/>
                  <a:gd name="connsiteX32" fmla="*/ 3871592 w 3991598"/>
                  <a:gd name="connsiteY32" fmla="*/ 1040606 h 2392339"/>
                  <a:gd name="connsiteX33" fmla="*/ 3763845 w 3991598"/>
                  <a:gd name="connsiteY33" fmla="*/ 1359636 h 2392339"/>
                  <a:gd name="connsiteX34" fmla="*/ 3610059 w 3991598"/>
                  <a:gd name="connsiteY34" fmla="*/ 1724296 h 2392339"/>
                  <a:gd name="connsiteX35" fmla="*/ 3455850 w 3991598"/>
                  <a:gd name="connsiteY35" fmla="*/ 1924507 h 2392339"/>
                  <a:gd name="connsiteX36" fmla="*/ 3352972 w 3991598"/>
                  <a:gd name="connsiteY36" fmla="*/ 2037821 h 2392339"/>
                  <a:gd name="connsiteX37" fmla="*/ 3199187 w 3991598"/>
                  <a:gd name="connsiteY37" fmla="*/ 2249328 h 2392339"/>
                  <a:gd name="connsiteX38" fmla="*/ 3020451 w 3991598"/>
                  <a:gd name="connsiteY38" fmla="*/ 2386325 h 2392339"/>
                  <a:gd name="connsiteX39" fmla="*/ 2833895 w 3991598"/>
                  <a:gd name="connsiteY39" fmla="*/ 2370737 h 2392339"/>
                  <a:gd name="connsiteX40" fmla="*/ 2662433 w 3991598"/>
                  <a:gd name="connsiteY40" fmla="*/ 2390333 h 2392339"/>
                  <a:gd name="connsiteX41" fmla="*/ 2296076 w 3991598"/>
                  <a:gd name="connsiteY41" fmla="*/ 2373506 h 2392339"/>
                  <a:gd name="connsiteX42" fmla="*/ 2205765 w 3991598"/>
                  <a:gd name="connsiteY42" fmla="*/ 2339639 h 2392339"/>
                  <a:gd name="connsiteX43" fmla="*/ 2160609 w 3991598"/>
                  <a:gd name="connsiteY43" fmla="*/ 2328350 h 2392339"/>
                  <a:gd name="connsiteX44" fmla="*/ 2053258 w 3991598"/>
                  <a:gd name="connsiteY44" fmla="*/ 2330693 h 2392339"/>
                  <a:gd name="connsiteX45" fmla="*/ 1916300 w 3991598"/>
                  <a:gd name="connsiteY45" fmla="*/ 2355827 h 2392339"/>
                  <a:gd name="connsiteX46" fmla="*/ 1640264 w 3991598"/>
                  <a:gd name="connsiteY46" fmla="*/ 2362841 h 2392339"/>
                  <a:gd name="connsiteX47" fmla="*/ 1260662 w 3991598"/>
                  <a:gd name="connsiteY47" fmla="*/ 2208045 h 2392339"/>
                  <a:gd name="connsiteX48" fmla="*/ 1121378 w 3991598"/>
                  <a:gd name="connsiteY48" fmla="*/ 2161588 h 2392339"/>
                  <a:gd name="connsiteX49" fmla="*/ 872610 w 3991598"/>
                  <a:gd name="connsiteY49" fmla="*/ 2070197 h 2392339"/>
                  <a:gd name="connsiteX50" fmla="*/ 447040 w 3991598"/>
                  <a:gd name="connsiteY50" fmla="*/ 2001826 h 2392339"/>
                  <a:gd name="connsiteX51" fmla="*/ 107515 w 3991598"/>
                  <a:gd name="connsiteY51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979308 w 3991598"/>
                  <a:gd name="connsiteY12" fmla="*/ 192331 h 2392339"/>
                  <a:gd name="connsiteX13" fmla="*/ 706769 w 3991598"/>
                  <a:gd name="connsiteY13" fmla="*/ 371379 h 2392339"/>
                  <a:gd name="connsiteX14" fmla="*/ 760787 w 3991598"/>
                  <a:gd name="connsiteY14" fmla="*/ 81862 h 2392339"/>
                  <a:gd name="connsiteX15" fmla="*/ 693054 w 3991598"/>
                  <a:gd name="connsiteY15" fmla="*/ 47995 h 2392339"/>
                  <a:gd name="connsiteX16" fmla="*/ 764416 w 3991598"/>
                  <a:gd name="connsiteY16" fmla="*/ 4855 h 2392339"/>
                  <a:gd name="connsiteX17" fmla="*/ 1126466 w 3991598"/>
                  <a:gd name="connsiteY17" fmla="*/ 16145 h 2392339"/>
                  <a:gd name="connsiteX18" fmla="*/ 1324426 w 3991598"/>
                  <a:gd name="connsiteY18" fmla="*/ 22998 h 2392339"/>
                  <a:gd name="connsiteX19" fmla="*/ 2044494 w 3991598"/>
                  <a:gd name="connsiteY19" fmla="*/ 27433 h 2392339"/>
                  <a:gd name="connsiteX20" fmla="*/ 2125533 w 3991598"/>
                  <a:gd name="connsiteY20" fmla="*/ 53235 h 2392339"/>
                  <a:gd name="connsiteX21" fmla="*/ 2328330 w 3991598"/>
                  <a:gd name="connsiteY21" fmla="*/ 4049 h 2392339"/>
                  <a:gd name="connsiteX22" fmla="*/ 2728683 w 3991598"/>
                  <a:gd name="connsiteY22" fmla="*/ 22191 h 2392339"/>
                  <a:gd name="connsiteX23" fmla="*/ 3199187 w 3991598"/>
                  <a:gd name="connsiteY23" fmla="*/ 18966 h 2392339"/>
                  <a:gd name="connsiteX24" fmla="*/ 3339088 w 3991598"/>
                  <a:gd name="connsiteY24" fmla="*/ 30659 h 2392339"/>
                  <a:gd name="connsiteX25" fmla="*/ 3725734 w 3991598"/>
                  <a:gd name="connsiteY25" fmla="*/ 62912 h 2392339"/>
                  <a:gd name="connsiteX26" fmla="*/ 3854337 w 3991598"/>
                  <a:gd name="connsiteY26" fmla="*/ 103202 h 2392339"/>
                  <a:gd name="connsiteX27" fmla="*/ 3757181 w 3991598"/>
                  <a:gd name="connsiteY27" fmla="*/ 183058 h 2392339"/>
                  <a:gd name="connsiteX28" fmla="*/ 3950826 w 3991598"/>
                  <a:gd name="connsiteY28" fmla="*/ 270350 h 2392339"/>
                  <a:gd name="connsiteX29" fmla="*/ 3988009 w 3991598"/>
                  <a:gd name="connsiteY29" fmla="*/ 567155 h 2392339"/>
                  <a:gd name="connsiteX30" fmla="*/ 3976956 w 3991598"/>
                  <a:gd name="connsiteY30" fmla="*/ 865268 h 2392339"/>
                  <a:gd name="connsiteX31" fmla="*/ 3871592 w 3991598"/>
                  <a:gd name="connsiteY31" fmla="*/ 1040606 h 2392339"/>
                  <a:gd name="connsiteX32" fmla="*/ 3763845 w 3991598"/>
                  <a:gd name="connsiteY32" fmla="*/ 1359636 h 2392339"/>
                  <a:gd name="connsiteX33" fmla="*/ 3610059 w 3991598"/>
                  <a:gd name="connsiteY33" fmla="*/ 1724296 h 2392339"/>
                  <a:gd name="connsiteX34" fmla="*/ 3455850 w 3991598"/>
                  <a:gd name="connsiteY34" fmla="*/ 1924507 h 2392339"/>
                  <a:gd name="connsiteX35" fmla="*/ 3352972 w 3991598"/>
                  <a:gd name="connsiteY35" fmla="*/ 2037821 h 2392339"/>
                  <a:gd name="connsiteX36" fmla="*/ 3199187 w 3991598"/>
                  <a:gd name="connsiteY36" fmla="*/ 2249328 h 2392339"/>
                  <a:gd name="connsiteX37" fmla="*/ 3020451 w 3991598"/>
                  <a:gd name="connsiteY37" fmla="*/ 2386325 h 2392339"/>
                  <a:gd name="connsiteX38" fmla="*/ 2833895 w 3991598"/>
                  <a:gd name="connsiteY38" fmla="*/ 2370737 h 2392339"/>
                  <a:gd name="connsiteX39" fmla="*/ 2662433 w 3991598"/>
                  <a:gd name="connsiteY39" fmla="*/ 2390333 h 2392339"/>
                  <a:gd name="connsiteX40" fmla="*/ 2296076 w 3991598"/>
                  <a:gd name="connsiteY40" fmla="*/ 2373506 h 2392339"/>
                  <a:gd name="connsiteX41" fmla="*/ 2205765 w 3991598"/>
                  <a:gd name="connsiteY41" fmla="*/ 2339639 h 2392339"/>
                  <a:gd name="connsiteX42" fmla="*/ 2160609 w 3991598"/>
                  <a:gd name="connsiteY42" fmla="*/ 2328350 h 2392339"/>
                  <a:gd name="connsiteX43" fmla="*/ 2053258 w 3991598"/>
                  <a:gd name="connsiteY43" fmla="*/ 2330693 h 2392339"/>
                  <a:gd name="connsiteX44" fmla="*/ 1916300 w 3991598"/>
                  <a:gd name="connsiteY44" fmla="*/ 2355827 h 2392339"/>
                  <a:gd name="connsiteX45" fmla="*/ 1640264 w 3991598"/>
                  <a:gd name="connsiteY45" fmla="*/ 2362841 h 2392339"/>
                  <a:gd name="connsiteX46" fmla="*/ 1260662 w 3991598"/>
                  <a:gd name="connsiteY46" fmla="*/ 2208045 h 2392339"/>
                  <a:gd name="connsiteX47" fmla="*/ 1121378 w 3991598"/>
                  <a:gd name="connsiteY47" fmla="*/ 2161588 h 2392339"/>
                  <a:gd name="connsiteX48" fmla="*/ 872610 w 3991598"/>
                  <a:gd name="connsiteY48" fmla="*/ 2070197 h 2392339"/>
                  <a:gd name="connsiteX49" fmla="*/ 447040 w 3991598"/>
                  <a:gd name="connsiteY49" fmla="*/ 2001826 h 2392339"/>
                  <a:gd name="connsiteX50" fmla="*/ 107515 w 3991598"/>
                  <a:gd name="connsiteY50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60609 w 3991598"/>
                  <a:gd name="connsiteY41" fmla="*/ 2328350 h 2392339"/>
                  <a:gd name="connsiteX42" fmla="*/ 2053258 w 3991598"/>
                  <a:gd name="connsiteY42" fmla="*/ 2330693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37605 w 3991598"/>
                  <a:gd name="connsiteY41" fmla="*/ 2362855 h 2392339"/>
                  <a:gd name="connsiteX42" fmla="*/ 2053258 w 3991598"/>
                  <a:gd name="connsiteY42" fmla="*/ 2330693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205765 w 3991598"/>
                  <a:gd name="connsiteY40" fmla="*/ 2339639 h 2392339"/>
                  <a:gd name="connsiteX41" fmla="*/ 2137605 w 3991598"/>
                  <a:gd name="connsiteY41" fmla="*/ 2362855 h 2392339"/>
                  <a:gd name="connsiteX42" fmla="*/ 2064759 w 3991598"/>
                  <a:gd name="connsiteY42" fmla="*/ 2376700 h 2392339"/>
                  <a:gd name="connsiteX43" fmla="*/ 1916300 w 3991598"/>
                  <a:gd name="connsiteY43" fmla="*/ 2355827 h 2392339"/>
                  <a:gd name="connsiteX44" fmla="*/ 1640264 w 3991598"/>
                  <a:gd name="connsiteY44" fmla="*/ 2362841 h 2392339"/>
                  <a:gd name="connsiteX45" fmla="*/ 1260662 w 3991598"/>
                  <a:gd name="connsiteY45" fmla="*/ 2208045 h 2392339"/>
                  <a:gd name="connsiteX46" fmla="*/ 1121378 w 3991598"/>
                  <a:gd name="connsiteY46" fmla="*/ 2161588 h 2392339"/>
                  <a:gd name="connsiteX47" fmla="*/ 872610 w 3991598"/>
                  <a:gd name="connsiteY47" fmla="*/ 2070197 h 2392339"/>
                  <a:gd name="connsiteX48" fmla="*/ 447040 w 3991598"/>
                  <a:gd name="connsiteY48" fmla="*/ 2001826 h 2392339"/>
                  <a:gd name="connsiteX49" fmla="*/ 107515 w 3991598"/>
                  <a:gd name="connsiteY49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137605 w 3991598"/>
                  <a:gd name="connsiteY40" fmla="*/ 2362855 h 2392339"/>
                  <a:gd name="connsiteX41" fmla="*/ 2064759 w 3991598"/>
                  <a:gd name="connsiteY41" fmla="*/ 2376700 h 2392339"/>
                  <a:gd name="connsiteX42" fmla="*/ 1916300 w 3991598"/>
                  <a:gd name="connsiteY42" fmla="*/ 2355827 h 2392339"/>
                  <a:gd name="connsiteX43" fmla="*/ 1640264 w 3991598"/>
                  <a:gd name="connsiteY43" fmla="*/ 2362841 h 2392339"/>
                  <a:gd name="connsiteX44" fmla="*/ 1260662 w 3991598"/>
                  <a:gd name="connsiteY44" fmla="*/ 2208045 h 2392339"/>
                  <a:gd name="connsiteX45" fmla="*/ 1121378 w 3991598"/>
                  <a:gd name="connsiteY45" fmla="*/ 2161588 h 2392339"/>
                  <a:gd name="connsiteX46" fmla="*/ 872610 w 3991598"/>
                  <a:gd name="connsiteY46" fmla="*/ 2070197 h 2392339"/>
                  <a:gd name="connsiteX47" fmla="*/ 447040 w 3991598"/>
                  <a:gd name="connsiteY47" fmla="*/ 2001826 h 2392339"/>
                  <a:gd name="connsiteX48" fmla="*/ 107515 w 3991598"/>
                  <a:gd name="connsiteY48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757181 w 3991598"/>
                  <a:gd name="connsiteY26" fmla="*/ 183058 h 2392339"/>
                  <a:gd name="connsiteX27" fmla="*/ 3950826 w 3991598"/>
                  <a:gd name="connsiteY27" fmla="*/ 270350 h 2392339"/>
                  <a:gd name="connsiteX28" fmla="*/ 3988009 w 3991598"/>
                  <a:gd name="connsiteY28" fmla="*/ 567155 h 2392339"/>
                  <a:gd name="connsiteX29" fmla="*/ 3976956 w 3991598"/>
                  <a:gd name="connsiteY29" fmla="*/ 865268 h 2392339"/>
                  <a:gd name="connsiteX30" fmla="*/ 3871592 w 3991598"/>
                  <a:gd name="connsiteY30" fmla="*/ 1040606 h 2392339"/>
                  <a:gd name="connsiteX31" fmla="*/ 3763845 w 3991598"/>
                  <a:gd name="connsiteY31" fmla="*/ 1359636 h 2392339"/>
                  <a:gd name="connsiteX32" fmla="*/ 3610059 w 3991598"/>
                  <a:gd name="connsiteY32" fmla="*/ 1724296 h 2392339"/>
                  <a:gd name="connsiteX33" fmla="*/ 3455850 w 3991598"/>
                  <a:gd name="connsiteY33" fmla="*/ 1924507 h 2392339"/>
                  <a:gd name="connsiteX34" fmla="*/ 3352972 w 3991598"/>
                  <a:gd name="connsiteY34" fmla="*/ 2037821 h 2392339"/>
                  <a:gd name="connsiteX35" fmla="*/ 3199187 w 3991598"/>
                  <a:gd name="connsiteY35" fmla="*/ 2249328 h 2392339"/>
                  <a:gd name="connsiteX36" fmla="*/ 3020451 w 3991598"/>
                  <a:gd name="connsiteY36" fmla="*/ 2386325 h 2392339"/>
                  <a:gd name="connsiteX37" fmla="*/ 2833895 w 3991598"/>
                  <a:gd name="connsiteY37" fmla="*/ 2370737 h 2392339"/>
                  <a:gd name="connsiteX38" fmla="*/ 2662433 w 3991598"/>
                  <a:gd name="connsiteY38" fmla="*/ 2390333 h 2392339"/>
                  <a:gd name="connsiteX39" fmla="*/ 2296076 w 3991598"/>
                  <a:gd name="connsiteY39" fmla="*/ 2373506 h 2392339"/>
                  <a:gd name="connsiteX40" fmla="*/ 2137605 w 3991598"/>
                  <a:gd name="connsiteY40" fmla="*/ 2362855 h 2392339"/>
                  <a:gd name="connsiteX41" fmla="*/ 1916300 w 3991598"/>
                  <a:gd name="connsiteY41" fmla="*/ 2355827 h 2392339"/>
                  <a:gd name="connsiteX42" fmla="*/ 1640264 w 3991598"/>
                  <a:gd name="connsiteY42" fmla="*/ 2362841 h 2392339"/>
                  <a:gd name="connsiteX43" fmla="*/ 1260662 w 3991598"/>
                  <a:gd name="connsiteY43" fmla="*/ 2208045 h 2392339"/>
                  <a:gd name="connsiteX44" fmla="*/ 1121378 w 3991598"/>
                  <a:gd name="connsiteY44" fmla="*/ 2161588 h 2392339"/>
                  <a:gd name="connsiteX45" fmla="*/ 872610 w 3991598"/>
                  <a:gd name="connsiteY45" fmla="*/ 2070197 h 2392339"/>
                  <a:gd name="connsiteX46" fmla="*/ 447040 w 3991598"/>
                  <a:gd name="connsiteY46" fmla="*/ 2001826 h 2392339"/>
                  <a:gd name="connsiteX47" fmla="*/ 107515 w 3991598"/>
                  <a:gd name="connsiteY47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760787 w 3991598"/>
                  <a:gd name="connsiteY13" fmla="*/ 81862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950826 w 3991598"/>
                  <a:gd name="connsiteY26" fmla="*/ 270350 h 2392339"/>
                  <a:gd name="connsiteX27" fmla="*/ 3988009 w 3991598"/>
                  <a:gd name="connsiteY27" fmla="*/ 567155 h 2392339"/>
                  <a:gd name="connsiteX28" fmla="*/ 3976956 w 3991598"/>
                  <a:gd name="connsiteY28" fmla="*/ 865268 h 2392339"/>
                  <a:gd name="connsiteX29" fmla="*/ 3871592 w 3991598"/>
                  <a:gd name="connsiteY29" fmla="*/ 1040606 h 2392339"/>
                  <a:gd name="connsiteX30" fmla="*/ 3763845 w 3991598"/>
                  <a:gd name="connsiteY30" fmla="*/ 1359636 h 2392339"/>
                  <a:gd name="connsiteX31" fmla="*/ 3610059 w 3991598"/>
                  <a:gd name="connsiteY31" fmla="*/ 1724296 h 2392339"/>
                  <a:gd name="connsiteX32" fmla="*/ 3455850 w 3991598"/>
                  <a:gd name="connsiteY32" fmla="*/ 1924507 h 2392339"/>
                  <a:gd name="connsiteX33" fmla="*/ 3352972 w 3991598"/>
                  <a:gd name="connsiteY33" fmla="*/ 2037821 h 2392339"/>
                  <a:gd name="connsiteX34" fmla="*/ 3199187 w 3991598"/>
                  <a:gd name="connsiteY34" fmla="*/ 2249328 h 2392339"/>
                  <a:gd name="connsiteX35" fmla="*/ 3020451 w 3991598"/>
                  <a:gd name="connsiteY35" fmla="*/ 2386325 h 2392339"/>
                  <a:gd name="connsiteX36" fmla="*/ 2833895 w 3991598"/>
                  <a:gd name="connsiteY36" fmla="*/ 2370737 h 2392339"/>
                  <a:gd name="connsiteX37" fmla="*/ 2662433 w 3991598"/>
                  <a:gd name="connsiteY37" fmla="*/ 2390333 h 2392339"/>
                  <a:gd name="connsiteX38" fmla="*/ 2296076 w 3991598"/>
                  <a:gd name="connsiteY38" fmla="*/ 2373506 h 2392339"/>
                  <a:gd name="connsiteX39" fmla="*/ 2137605 w 3991598"/>
                  <a:gd name="connsiteY39" fmla="*/ 2362855 h 2392339"/>
                  <a:gd name="connsiteX40" fmla="*/ 1916300 w 3991598"/>
                  <a:gd name="connsiteY40" fmla="*/ 2355827 h 2392339"/>
                  <a:gd name="connsiteX41" fmla="*/ 1640264 w 3991598"/>
                  <a:gd name="connsiteY41" fmla="*/ 2362841 h 2392339"/>
                  <a:gd name="connsiteX42" fmla="*/ 1260662 w 3991598"/>
                  <a:gd name="connsiteY42" fmla="*/ 2208045 h 2392339"/>
                  <a:gd name="connsiteX43" fmla="*/ 1121378 w 3991598"/>
                  <a:gd name="connsiteY43" fmla="*/ 2161588 h 2392339"/>
                  <a:gd name="connsiteX44" fmla="*/ 872610 w 3991598"/>
                  <a:gd name="connsiteY44" fmla="*/ 2070197 h 2392339"/>
                  <a:gd name="connsiteX45" fmla="*/ 447040 w 3991598"/>
                  <a:gd name="connsiteY45" fmla="*/ 2001826 h 2392339"/>
                  <a:gd name="connsiteX46" fmla="*/ 107515 w 3991598"/>
                  <a:gd name="connsiteY46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656425 w 3991598"/>
                  <a:gd name="connsiteY2" fmla="*/ 1716963 h 2392339"/>
                  <a:gd name="connsiteX3" fmla="*/ 990414 w 3991598"/>
                  <a:gd name="connsiteY3" fmla="*/ 1698682 h 2392339"/>
                  <a:gd name="connsiteX4" fmla="*/ 1295168 w 3991598"/>
                  <a:gd name="connsiteY4" fmla="*/ 1776724 h 2392339"/>
                  <a:gd name="connsiteX5" fmla="*/ 1699240 w 3991598"/>
                  <a:gd name="connsiteY5" fmla="*/ 1881206 h 2392339"/>
                  <a:gd name="connsiteX6" fmla="*/ 2102180 w 3991598"/>
                  <a:gd name="connsiteY6" fmla="*/ 1928043 h 2392339"/>
                  <a:gd name="connsiteX7" fmla="*/ 2082865 w 3991598"/>
                  <a:gd name="connsiteY7" fmla="*/ 1520876 h 2392339"/>
                  <a:gd name="connsiteX8" fmla="*/ 1813848 w 3991598"/>
                  <a:gd name="connsiteY8" fmla="*/ 1190090 h 2392339"/>
                  <a:gd name="connsiteX9" fmla="*/ 1506280 w 3991598"/>
                  <a:gd name="connsiteY9" fmla="*/ 1032684 h 2392339"/>
                  <a:gd name="connsiteX10" fmla="*/ 1182523 w 3991598"/>
                  <a:gd name="connsiteY10" fmla="*/ 813083 h 2392339"/>
                  <a:gd name="connsiteX11" fmla="*/ 882287 w 3991598"/>
                  <a:gd name="connsiteY11" fmla="*/ 628094 h 2392339"/>
                  <a:gd name="connsiteX12" fmla="*/ 706769 w 3991598"/>
                  <a:gd name="connsiteY12" fmla="*/ 371379 h 2392339"/>
                  <a:gd name="connsiteX13" fmla="*/ 693054 w 3991598"/>
                  <a:gd name="connsiteY13" fmla="*/ 47995 h 2392339"/>
                  <a:gd name="connsiteX14" fmla="*/ 764416 w 3991598"/>
                  <a:gd name="connsiteY14" fmla="*/ 4855 h 2392339"/>
                  <a:gd name="connsiteX15" fmla="*/ 1126466 w 3991598"/>
                  <a:gd name="connsiteY15" fmla="*/ 16145 h 2392339"/>
                  <a:gd name="connsiteX16" fmla="*/ 1324426 w 3991598"/>
                  <a:gd name="connsiteY16" fmla="*/ 22998 h 2392339"/>
                  <a:gd name="connsiteX17" fmla="*/ 2044494 w 3991598"/>
                  <a:gd name="connsiteY17" fmla="*/ 27433 h 2392339"/>
                  <a:gd name="connsiteX18" fmla="*/ 2125533 w 3991598"/>
                  <a:gd name="connsiteY18" fmla="*/ 53235 h 2392339"/>
                  <a:gd name="connsiteX19" fmla="*/ 2328330 w 3991598"/>
                  <a:gd name="connsiteY19" fmla="*/ 4049 h 2392339"/>
                  <a:gd name="connsiteX20" fmla="*/ 2728683 w 3991598"/>
                  <a:gd name="connsiteY20" fmla="*/ 22191 h 2392339"/>
                  <a:gd name="connsiteX21" fmla="*/ 3199187 w 3991598"/>
                  <a:gd name="connsiteY21" fmla="*/ 18966 h 2392339"/>
                  <a:gd name="connsiteX22" fmla="*/ 3339088 w 3991598"/>
                  <a:gd name="connsiteY22" fmla="*/ 30659 h 2392339"/>
                  <a:gd name="connsiteX23" fmla="*/ 3725734 w 3991598"/>
                  <a:gd name="connsiteY23" fmla="*/ 62912 h 2392339"/>
                  <a:gd name="connsiteX24" fmla="*/ 3854337 w 3991598"/>
                  <a:gd name="connsiteY24" fmla="*/ 103202 h 2392339"/>
                  <a:gd name="connsiteX25" fmla="*/ 3950826 w 3991598"/>
                  <a:gd name="connsiteY25" fmla="*/ 270350 h 2392339"/>
                  <a:gd name="connsiteX26" fmla="*/ 3988009 w 3991598"/>
                  <a:gd name="connsiteY26" fmla="*/ 567155 h 2392339"/>
                  <a:gd name="connsiteX27" fmla="*/ 3976956 w 3991598"/>
                  <a:gd name="connsiteY27" fmla="*/ 865268 h 2392339"/>
                  <a:gd name="connsiteX28" fmla="*/ 3871592 w 3991598"/>
                  <a:gd name="connsiteY28" fmla="*/ 1040606 h 2392339"/>
                  <a:gd name="connsiteX29" fmla="*/ 3763845 w 3991598"/>
                  <a:gd name="connsiteY29" fmla="*/ 1359636 h 2392339"/>
                  <a:gd name="connsiteX30" fmla="*/ 3610059 w 3991598"/>
                  <a:gd name="connsiteY30" fmla="*/ 1724296 h 2392339"/>
                  <a:gd name="connsiteX31" fmla="*/ 3455850 w 3991598"/>
                  <a:gd name="connsiteY31" fmla="*/ 1924507 h 2392339"/>
                  <a:gd name="connsiteX32" fmla="*/ 3352972 w 3991598"/>
                  <a:gd name="connsiteY32" fmla="*/ 2037821 h 2392339"/>
                  <a:gd name="connsiteX33" fmla="*/ 3199187 w 3991598"/>
                  <a:gd name="connsiteY33" fmla="*/ 2249328 h 2392339"/>
                  <a:gd name="connsiteX34" fmla="*/ 3020451 w 3991598"/>
                  <a:gd name="connsiteY34" fmla="*/ 2386325 h 2392339"/>
                  <a:gd name="connsiteX35" fmla="*/ 2833895 w 3991598"/>
                  <a:gd name="connsiteY35" fmla="*/ 2370737 h 2392339"/>
                  <a:gd name="connsiteX36" fmla="*/ 2662433 w 3991598"/>
                  <a:gd name="connsiteY36" fmla="*/ 2390333 h 2392339"/>
                  <a:gd name="connsiteX37" fmla="*/ 2296076 w 3991598"/>
                  <a:gd name="connsiteY37" fmla="*/ 2373506 h 2392339"/>
                  <a:gd name="connsiteX38" fmla="*/ 2137605 w 3991598"/>
                  <a:gd name="connsiteY38" fmla="*/ 2362855 h 2392339"/>
                  <a:gd name="connsiteX39" fmla="*/ 1916300 w 3991598"/>
                  <a:gd name="connsiteY39" fmla="*/ 2355827 h 2392339"/>
                  <a:gd name="connsiteX40" fmla="*/ 1640264 w 3991598"/>
                  <a:gd name="connsiteY40" fmla="*/ 2362841 h 2392339"/>
                  <a:gd name="connsiteX41" fmla="*/ 1260662 w 3991598"/>
                  <a:gd name="connsiteY41" fmla="*/ 2208045 h 2392339"/>
                  <a:gd name="connsiteX42" fmla="*/ 1121378 w 3991598"/>
                  <a:gd name="connsiteY42" fmla="*/ 2161588 h 2392339"/>
                  <a:gd name="connsiteX43" fmla="*/ 872610 w 3991598"/>
                  <a:gd name="connsiteY43" fmla="*/ 2070197 h 2392339"/>
                  <a:gd name="connsiteX44" fmla="*/ 447040 w 3991598"/>
                  <a:gd name="connsiteY44" fmla="*/ 2001826 h 2392339"/>
                  <a:gd name="connsiteX45" fmla="*/ 107515 w 3991598"/>
                  <a:gd name="connsiteY45" fmla="*/ 1991053 h 2392339"/>
                  <a:gd name="connsiteX0" fmla="*/ 1207 w 3991598"/>
                  <a:gd name="connsiteY0" fmla="*/ 1782477 h 2392339"/>
                  <a:gd name="connsiteX1" fmla="*/ 301555 w 3991598"/>
                  <a:gd name="connsiteY1" fmla="*/ 1775112 h 2392339"/>
                  <a:gd name="connsiteX2" fmla="*/ 330625 w 3991598"/>
                  <a:gd name="connsiteY2" fmla="*/ 1711052 h 2392339"/>
                  <a:gd name="connsiteX3" fmla="*/ 656425 w 3991598"/>
                  <a:gd name="connsiteY3" fmla="*/ 1716963 h 2392339"/>
                  <a:gd name="connsiteX4" fmla="*/ 990414 w 3991598"/>
                  <a:gd name="connsiteY4" fmla="*/ 1698682 h 2392339"/>
                  <a:gd name="connsiteX5" fmla="*/ 1295168 w 3991598"/>
                  <a:gd name="connsiteY5" fmla="*/ 1776724 h 2392339"/>
                  <a:gd name="connsiteX6" fmla="*/ 1699240 w 3991598"/>
                  <a:gd name="connsiteY6" fmla="*/ 1881206 h 2392339"/>
                  <a:gd name="connsiteX7" fmla="*/ 2102180 w 3991598"/>
                  <a:gd name="connsiteY7" fmla="*/ 1928043 h 2392339"/>
                  <a:gd name="connsiteX8" fmla="*/ 2082865 w 3991598"/>
                  <a:gd name="connsiteY8" fmla="*/ 1520876 h 2392339"/>
                  <a:gd name="connsiteX9" fmla="*/ 1813848 w 3991598"/>
                  <a:gd name="connsiteY9" fmla="*/ 1190090 h 2392339"/>
                  <a:gd name="connsiteX10" fmla="*/ 1506280 w 3991598"/>
                  <a:gd name="connsiteY10" fmla="*/ 1032684 h 2392339"/>
                  <a:gd name="connsiteX11" fmla="*/ 1182523 w 3991598"/>
                  <a:gd name="connsiteY11" fmla="*/ 813083 h 2392339"/>
                  <a:gd name="connsiteX12" fmla="*/ 882287 w 3991598"/>
                  <a:gd name="connsiteY12" fmla="*/ 628094 h 2392339"/>
                  <a:gd name="connsiteX13" fmla="*/ 706769 w 3991598"/>
                  <a:gd name="connsiteY13" fmla="*/ 371379 h 2392339"/>
                  <a:gd name="connsiteX14" fmla="*/ 693054 w 3991598"/>
                  <a:gd name="connsiteY14" fmla="*/ 47995 h 2392339"/>
                  <a:gd name="connsiteX15" fmla="*/ 764416 w 3991598"/>
                  <a:gd name="connsiteY15" fmla="*/ 4855 h 2392339"/>
                  <a:gd name="connsiteX16" fmla="*/ 1126466 w 3991598"/>
                  <a:gd name="connsiteY16" fmla="*/ 16145 h 2392339"/>
                  <a:gd name="connsiteX17" fmla="*/ 1324426 w 3991598"/>
                  <a:gd name="connsiteY17" fmla="*/ 22998 h 2392339"/>
                  <a:gd name="connsiteX18" fmla="*/ 2044494 w 3991598"/>
                  <a:gd name="connsiteY18" fmla="*/ 27433 h 2392339"/>
                  <a:gd name="connsiteX19" fmla="*/ 2125533 w 3991598"/>
                  <a:gd name="connsiteY19" fmla="*/ 53235 h 2392339"/>
                  <a:gd name="connsiteX20" fmla="*/ 2328330 w 3991598"/>
                  <a:gd name="connsiteY20" fmla="*/ 4049 h 2392339"/>
                  <a:gd name="connsiteX21" fmla="*/ 2728683 w 3991598"/>
                  <a:gd name="connsiteY21" fmla="*/ 22191 h 2392339"/>
                  <a:gd name="connsiteX22" fmla="*/ 3199187 w 3991598"/>
                  <a:gd name="connsiteY22" fmla="*/ 18966 h 2392339"/>
                  <a:gd name="connsiteX23" fmla="*/ 3339088 w 3991598"/>
                  <a:gd name="connsiteY23" fmla="*/ 30659 h 2392339"/>
                  <a:gd name="connsiteX24" fmla="*/ 3725734 w 3991598"/>
                  <a:gd name="connsiteY24" fmla="*/ 62912 h 2392339"/>
                  <a:gd name="connsiteX25" fmla="*/ 3854337 w 3991598"/>
                  <a:gd name="connsiteY25" fmla="*/ 103202 h 2392339"/>
                  <a:gd name="connsiteX26" fmla="*/ 3950826 w 3991598"/>
                  <a:gd name="connsiteY26" fmla="*/ 270350 h 2392339"/>
                  <a:gd name="connsiteX27" fmla="*/ 3988009 w 3991598"/>
                  <a:gd name="connsiteY27" fmla="*/ 567155 h 2392339"/>
                  <a:gd name="connsiteX28" fmla="*/ 3976956 w 3991598"/>
                  <a:gd name="connsiteY28" fmla="*/ 865268 h 2392339"/>
                  <a:gd name="connsiteX29" fmla="*/ 3871592 w 3991598"/>
                  <a:gd name="connsiteY29" fmla="*/ 1040606 h 2392339"/>
                  <a:gd name="connsiteX30" fmla="*/ 3763845 w 3991598"/>
                  <a:gd name="connsiteY30" fmla="*/ 1359636 h 2392339"/>
                  <a:gd name="connsiteX31" fmla="*/ 3610059 w 3991598"/>
                  <a:gd name="connsiteY31" fmla="*/ 1724296 h 2392339"/>
                  <a:gd name="connsiteX32" fmla="*/ 3455850 w 3991598"/>
                  <a:gd name="connsiteY32" fmla="*/ 1924507 h 2392339"/>
                  <a:gd name="connsiteX33" fmla="*/ 3352972 w 3991598"/>
                  <a:gd name="connsiteY33" fmla="*/ 2037821 h 2392339"/>
                  <a:gd name="connsiteX34" fmla="*/ 3199187 w 3991598"/>
                  <a:gd name="connsiteY34" fmla="*/ 2249328 h 2392339"/>
                  <a:gd name="connsiteX35" fmla="*/ 3020451 w 3991598"/>
                  <a:gd name="connsiteY35" fmla="*/ 2386325 h 2392339"/>
                  <a:gd name="connsiteX36" fmla="*/ 2833895 w 3991598"/>
                  <a:gd name="connsiteY36" fmla="*/ 2370737 h 2392339"/>
                  <a:gd name="connsiteX37" fmla="*/ 2662433 w 3991598"/>
                  <a:gd name="connsiteY37" fmla="*/ 2390333 h 2392339"/>
                  <a:gd name="connsiteX38" fmla="*/ 2296076 w 3991598"/>
                  <a:gd name="connsiteY38" fmla="*/ 2373506 h 2392339"/>
                  <a:gd name="connsiteX39" fmla="*/ 2137605 w 3991598"/>
                  <a:gd name="connsiteY39" fmla="*/ 2362855 h 2392339"/>
                  <a:gd name="connsiteX40" fmla="*/ 1916300 w 3991598"/>
                  <a:gd name="connsiteY40" fmla="*/ 2355827 h 2392339"/>
                  <a:gd name="connsiteX41" fmla="*/ 1640264 w 3991598"/>
                  <a:gd name="connsiteY41" fmla="*/ 2362841 h 2392339"/>
                  <a:gd name="connsiteX42" fmla="*/ 1260662 w 3991598"/>
                  <a:gd name="connsiteY42" fmla="*/ 2208045 h 2392339"/>
                  <a:gd name="connsiteX43" fmla="*/ 1121378 w 3991598"/>
                  <a:gd name="connsiteY43" fmla="*/ 2161588 h 2392339"/>
                  <a:gd name="connsiteX44" fmla="*/ 872610 w 3991598"/>
                  <a:gd name="connsiteY44" fmla="*/ 2070197 h 2392339"/>
                  <a:gd name="connsiteX45" fmla="*/ 447040 w 3991598"/>
                  <a:gd name="connsiteY45" fmla="*/ 2001826 h 2392339"/>
                  <a:gd name="connsiteX46" fmla="*/ 107515 w 3991598"/>
                  <a:gd name="connsiteY46" fmla="*/ 1991053 h 2392339"/>
                  <a:gd name="connsiteX0" fmla="*/ 1082 w 3991473"/>
                  <a:gd name="connsiteY0" fmla="*/ 1782477 h 2392339"/>
                  <a:gd name="connsiteX1" fmla="*/ 330005 w 3991473"/>
                  <a:gd name="connsiteY1" fmla="*/ 1717962 h 2392339"/>
                  <a:gd name="connsiteX2" fmla="*/ 330500 w 3991473"/>
                  <a:gd name="connsiteY2" fmla="*/ 1711052 h 2392339"/>
                  <a:gd name="connsiteX3" fmla="*/ 656300 w 3991473"/>
                  <a:gd name="connsiteY3" fmla="*/ 1716963 h 2392339"/>
                  <a:gd name="connsiteX4" fmla="*/ 990289 w 3991473"/>
                  <a:gd name="connsiteY4" fmla="*/ 1698682 h 2392339"/>
                  <a:gd name="connsiteX5" fmla="*/ 1295043 w 3991473"/>
                  <a:gd name="connsiteY5" fmla="*/ 1776724 h 2392339"/>
                  <a:gd name="connsiteX6" fmla="*/ 1699115 w 3991473"/>
                  <a:gd name="connsiteY6" fmla="*/ 1881206 h 2392339"/>
                  <a:gd name="connsiteX7" fmla="*/ 2102055 w 3991473"/>
                  <a:gd name="connsiteY7" fmla="*/ 1928043 h 2392339"/>
                  <a:gd name="connsiteX8" fmla="*/ 2082740 w 3991473"/>
                  <a:gd name="connsiteY8" fmla="*/ 1520876 h 2392339"/>
                  <a:gd name="connsiteX9" fmla="*/ 1813723 w 3991473"/>
                  <a:gd name="connsiteY9" fmla="*/ 1190090 h 2392339"/>
                  <a:gd name="connsiteX10" fmla="*/ 1506155 w 3991473"/>
                  <a:gd name="connsiteY10" fmla="*/ 1032684 h 2392339"/>
                  <a:gd name="connsiteX11" fmla="*/ 1182398 w 3991473"/>
                  <a:gd name="connsiteY11" fmla="*/ 813083 h 2392339"/>
                  <a:gd name="connsiteX12" fmla="*/ 882162 w 3991473"/>
                  <a:gd name="connsiteY12" fmla="*/ 628094 h 2392339"/>
                  <a:gd name="connsiteX13" fmla="*/ 706644 w 3991473"/>
                  <a:gd name="connsiteY13" fmla="*/ 371379 h 2392339"/>
                  <a:gd name="connsiteX14" fmla="*/ 692929 w 3991473"/>
                  <a:gd name="connsiteY14" fmla="*/ 47995 h 2392339"/>
                  <a:gd name="connsiteX15" fmla="*/ 764291 w 3991473"/>
                  <a:gd name="connsiteY15" fmla="*/ 4855 h 2392339"/>
                  <a:gd name="connsiteX16" fmla="*/ 1126341 w 3991473"/>
                  <a:gd name="connsiteY16" fmla="*/ 16145 h 2392339"/>
                  <a:gd name="connsiteX17" fmla="*/ 1324301 w 3991473"/>
                  <a:gd name="connsiteY17" fmla="*/ 22998 h 2392339"/>
                  <a:gd name="connsiteX18" fmla="*/ 2044369 w 3991473"/>
                  <a:gd name="connsiteY18" fmla="*/ 27433 h 2392339"/>
                  <a:gd name="connsiteX19" fmla="*/ 2125408 w 3991473"/>
                  <a:gd name="connsiteY19" fmla="*/ 53235 h 2392339"/>
                  <a:gd name="connsiteX20" fmla="*/ 2328205 w 3991473"/>
                  <a:gd name="connsiteY20" fmla="*/ 4049 h 2392339"/>
                  <a:gd name="connsiteX21" fmla="*/ 2728558 w 3991473"/>
                  <a:gd name="connsiteY21" fmla="*/ 22191 h 2392339"/>
                  <a:gd name="connsiteX22" fmla="*/ 3199062 w 3991473"/>
                  <a:gd name="connsiteY22" fmla="*/ 18966 h 2392339"/>
                  <a:gd name="connsiteX23" fmla="*/ 3338963 w 3991473"/>
                  <a:gd name="connsiteY23" fmla="*/ 30659 h 2392339"/>
                  <a:gd name="connsiteX24" fmla="*/ 3725609 w 3991473"/>
                  <a:gd name="connsiteY24" fmla="*/ 62912 h 2392339"/>
                  <a:gd name="connsiteX25" fmla="*/ 3854212 w 3991473"/>
                  <a:gd name="connsiteY25" fmla="*/ 103202 h 2392339"/>
                  <a:gd name="connsiteX26" fmla="*/ 3950701 w 3991473"/>
                  <a:gd name="connsiteY26" fmla="*/ 270350 h 2392339"/>
                  <a:gd name="connsiteX27" fmla="*/ 3987884 w 3991473"/>
                  <a:gd name="connsiteY27" fmla="*/ 567155 h 2392339"/>
                  <a:gd name="connsiteX28" fmla="*/ 3976831 w 3991473"/>
                  <a:gd name="connsiteY28" fmla="*/ 865268 h 2392339"/>
                  <a:gd name="connsiteX29" fmla="*/ 3871467 w 3991473"/>
                  <a:gd name="connsiteY29" fmla="*/ 1040606 h 2392339"/>
                  <a:gd name="connsiteX30" fmla="*/ 3763720 w 3991473"/>
                  <a:gd name="connsiteY30" fmla="*/ 1359636 h 2392339"/>
                  <a:gd name="connsiteX31" fmla="*/ 3609934 w 3991473"/>
                  <a:gd name="connsiteY31" fmla="*/ 1724296 h 2392339"/>
                  <a:gd name="connsiteX32" fmla="*/ 3455725 w 3991473"/>
                  <a:gd name="connsiteY32" fmla="*/ 1924507 h 2392339"/>
                  <a:gd name="connsiteX33" fmla="*/ 3352847 w 3991473"/>
                  <a:gd name="connsiteY33" fmla="*/ 2037821 h 2392339"/>
                  <a:gd name="connsiteX34" fmla="*/ 3199062 w 3991473"/>
                  <a:gd name="connsiteY34" fmla="*/ 2249328 h 2392339"/>
                  <a:gd name="connsiteX35" fmla="*/ 3020326 w 3991473"/>
                  <a:gd name="connsiteY35" fmla="*/ 2386325 h 2392339"/>
                  <a:gd name="connsiteX36" fmla="*/ 2833770 w 3991473"/>
                  <a:gd name="connsiteY36" fmla="*/ 2370737 h 2392339"/>
                  <a:gd name="connsiteX37" fmla="*/ 2662308 w 3991473"/>
                  <a:gd name="connsiteY37" fmla="*/ 2390333 h 2392339"/>
                  <a:gd name="connsiteX38" fmla="*/ 2295951 w 3991473"/>
                  <a:gd name="connsiteY38" fmla="*/ 2373506 h 2392339"/>
                  <a:gd name="connsiteX39" fmla="*/ 2137480 w 3991473"/>
                  <a:gd name="connsiteY39" fmla="*/ 2362855 h 2392339"/>
                  <a:gd name="connsiteX40" fmla="*/ 1916175 w 3991473"/>
                  <a:gd name="connsiteY40" fmla="*/ 2355827 h 2392339"/>
                  <a:gd name="connsiteX41" fmla="*/ 1640139 w 3991473"/>
                  <a:gd name="connsiteY41" fmla="*/ 2362841 h 2392339"/>
                  <a:gd name="connsiteX42" fmla="*/ 1260537 w 3991473"/>
                  <a:gd name="connsiteY42" fmla="*/ 2208045 h 2392339"/>
                  <a:gd name="connsiteX43" fmla="*/ 1121253 w 3991473"/>
                  <a:gd name="connsiteY43" fmla="*/ 2161588 h 2392339"/>
                  <a:gd name="connsiteX44" fmla="*/ 872485 w 3991473"/>
                  <a:gd name="connsiteY44" fmla="*/ 2070197 h 2392339"/>
                  <a:gd name="connsiteX45" fmla="*/ 446915 w 3991473"/>
                  <a:gd name="connsiteY45" fmla="*/ 2001826 h 2392339"/>
                  <a:gd name="connsiteX46" fmla="*/ 107390 w 3991473"/>
                  <a:gd name="connsiteY46" fmla="*/ 1991053 h 2392339"/>
                  <a:gd name="connsiteX0" fmla="*/ 1082 w 3991473"/>
                  <a:gd name="connsiteY0" fmla="*/ 1782477 h 2392339"/>
                  <a:gd name="connsiteX1" fmla="*/ 330005 w 3991473"/>
                  <a:gd name="connsiteY1" fmla="*/ 1717962 h 2392339"/>
                  <a:gd name="connsiteX2" fmla="*/ 330500 w 3991473"/>
                  <a:gd name="connsiteY2" fmla="*/ 1711052 h 2392339"/>
                  <a:gd name="connsiteX3" fmla="*/ 656300 w 3991473"/>
                  <a:gd name="connsiteY3" fmla="*/ 1716963 h 2392339"/>
                  <a:gd name="connsiteX4" fmla="*/ 990289 w 3991473"/>
                  <a:gd name="connsiteY4" fmla="*/ 1698682 h 2392339"/>
                  <a:gd name="connsiteX5" fmla="*/ 1295043 w 3991473"/>
                  <a:gd name="connsiteY5" fmla="*/ 1776724 h 2392339"/>
                  <a:gd name="connsiteX6" fmla="*/ 1699115 w 3991473"/>
                  <a:gd name="connsiteY6" fmla="*/ 1881206 h 2392339"/>
                  <a:gd name="connsiteX7" fmla="*/ 2102055 w 3991473"/>
                  <a:gd name="connsiteY7" fmla="*/ 1928043 h 2392339"/>
                  <a:gd name="connsiteX8" fmla="*/ 2082740 w 3991473"/>
                  <a:gd name="connsiteY8" fmla="*/ 1520876 h 2392339"/>
                  <a:gd name="connsiteX9" fmla="*/ 1813723 w 3991473"/>
                  <a:gd name="connsiteY9" fmla="*/ 1190090 h 2392339"/>
                  <a:gd name="connsiteX10" fmla="*/ 1506155 w 3991473"/>
                  <a:gd name="connsiteY10" fmla="*/ 1032684 h 2392339"/>
                  <a:gd name="connsiteX11" fmla="*/ 1182398 w 3991473"/>
                  <a:gd name="connsiteY11" fmla="*/ 813083 h 2392339"/>
                  <a:gd name="connsiteX12" fmla="*/ 882162 w 3991473"/>
                  <a:gd name="connsiteY12" fmla="*/ 628094 h 2392339"/>
                  <a:gd name="connsiteX13" fmla="*/ 77994 w 3991473"/>
                  <a:gd name="connsiteY13" fmla="*/ 438054 h 2392339"/>
                  <a:gd name="connsiteX14" fmla="*/ 692929 w 3991473"/>
                  <a:gd name="connsiteY14" fmla="*/ 47995 h 2392339"/>
                  <a:gd name="connsiteX15" fmla="*/ 764291 w 3991473"/>
                  <a:gd name="connsiteY15" fmla="*/ 4855 h 2392339"/>
                  <a:gd name="connsiteX16" fmla="*/ 1126341 w 3991473"/>
                  <a:gd name="connsiteY16" fmla="*/ 16145 h 2392339"/>
                  <a:gd name="connsiteX17" fmla="*/ 1324301 w 3991473"/>
                  <a:gd name="connsiteY17" fmla="*/ 22998 h 2392339"/>
                  <a:gd name="connsiteX18" fmla="*/ 2044369 w 3991473"/>
                  <a:gd name="connsiteY18" fmla="*/ 27433 h 2392339"/>
                  <a:gd name="connsiteX19" fmla="*/ 2125408 w 3991473"/>
                  <a:gd name="connsiteY19" fmla="*/ 53235 h 2392339"/>
                  <a:gd name="connsiteX20" fmla="*/ 2328205 w 3991473"/>
                  <a:gd name="connsiteY20" fmla="*/ 4049 h 2392339"/>
                  <a:gd name="connsiteX21" fmla="*/ 2728558 w 3991473"/>
                  <a:gd name="connsiteY21" fmla="*/ 22191 h 2392339"/>
                  <a:gd name="connsiteX22" fmla="*/ 3199062 w 3991473"/>
                  <a:gd name="connsiteY22" fmla="*/ 18966 h 2392339"/>
                  <a:gd name="connsiteX23" fmla="*/ 3338963 w 3991473"/>
                  <a:gd name="connsiteY23" fmla="*/ 30659 h 2392339"/>
                  <a:gd name="connsiteX24" fmla="*/ 3725609 w 3991473"/>
                  <a:gd name="connsiteY24" fmla="*/ 62912 h 2392339"/>
                  <a:gd name="connsiteX25" fmla="*/ 3854212 w 3991473"/>
                  <a:gd name="connsiteY25" fmla="*/ 103202 h 2392339"/>
                  <a:gd name="connsiteX26" fmla="*/ 3950701 w 3991473"/>
                  <a:gd name="connsiteY26" fmla="*/ 270350 h 2392339"/>
                  <a:gd name="connsiteX27" fmla="*/ 3987884 w 3991473"/>
                  <a:gd name="connsiteY27" fmla="*/ 567155 h 2392339"/>
                  <a:gd name="connsiteX28" fmla="*/ 3976831 w 3991473"/>
                  <a:gd name="connsiteY28" fmla="*/ 865268 h 2392339"/>
                  <a:gd name="connsiteX29" fmla="*/ 3871467 w 3991473"/>
                  <a:gd name="connsiteY29" fmla="*/ 1040606 h 2392339"/>
                  <a:gd name="connsiteX30" fmla="*/ 3763720 w 3991473"/>
                  <a:gd name="connsiteY30" fmla="*/ 1359636 h 2392339"/>
                  <a:gd name="connsiteX31" fmla="*/ 3609934 w 3991473"/>
                  <a:gd name="connsiteY31" fmla="*/ 1724296 h 2392339"/>
                  <a:gd name="connsiteX32" fmla="*/ 3455725 w 3991473"/>
                  <a:gd name="connsiteY32" fmla="*/ 1924507 h 2392339"/>
                  <a:gd name="connsiteX33" fmla="*/ 3352847 w 3991473"/>
                  <a:gd name="connsiteY33" fmla="*/ 2037821 h 2392339"/>
                  <a:gd name="connsiteX34" fmla="*/ 3199062 w 3991473"/>
                  <a:gd name="connsiteY34" fmla="*/ 2249328 h 2392339"/>
                  <a:gd name="connsiteX35" fmla="*/ 3020326 w 3991473"/>
                  <a:gd name="connsiteY35" fmla="*/ 2386325 h 2392339"/>
                  <a:gd name="connsiteX36" fmla="*/ 2833770 w 3991473"/>
                  <a:gd name="connsiteY36" fmla="*/ 2370737 h 2392339"/>
                  <a:gd name="connsiteX37" fmla="*/ 2662308 w 3991473"/>
                  <a:gd name="connsiteY37" fmla="*/ 2390333 h 2392339"/>
                  <a:gd name="connsiteX38" fmla="*/ 2295951 w 3991473"/>
                  <a:gd name="connsiteY38" fmla="*/ 2373506 h 2392339"/>
                  <a:gd name="connsiteX39" fmla="*/ 2137480 w 3991473"/>
                  <a:gd name="connsiteY39" fmla="*/ 2362855 h 2392339"/>
                  <a:gd name="connsiteX40" fmla="*/ 1916175 w 3991473"/>
                  <a:gd name="connsiteY40" fmla="*/ 2355827 h 2392339"/>
                  <a:gd name="connsiteX41" fmla="*/ 1640139 w 3991473"/>
                  <a:gd name="connsiteY41" fmla="*/ 2362841 h 2392339"/>
                  <a:gd name="connsiteX42" fmla="*/ 1260537 w 3991473"/>
                  <a:gd name="connsiteY42" fmla="*/ 2208045 h 2392339"/>
                  <a:gd name="connsiteX43" fmla="*/ 1121253 w 3991473"/>
                  <a:gd name="connsiteY43" fmla="*/ 2161588 h 2392339"/>
                  <a:gd name="connsiteX44" fmla="*/ 872485 w 3991473"/>
                  <a:gd name="connsiteY44" fmla="*/ 2070197 h 2392339"/>
                  <a:gd name="connsiteX45" fmla="*/ 446915 w 3991473"/>
                  <a:gd name="connsiteY45" fmla="*/ 2001826 h 2392339"/>
                  <a:gd name="connsiteX46" fmla="*/ 107390 w 3991473"/>
                  <a:gd name="connsiteY46" fmla="*/ 1991053 h 2392339"/>
                  <a:gd name="connsiteX0" fmla="*/ 13567 w 4003958"/>
                  <a:gd name="connsiteY0" fmla="*/ 1792659 h 2402521"/>
                  <a:gd name="connsiteX1" fmla="*/ 342490 w 4003958"/>
                  <a:gd name="connsiteY1" fmla="*/ 1728144 h 2402521"/>
                  <a:gd name="connsiteX2" fmla="*/ 342985 w 4003958"/>
                  <a:gd name="connsiteY2" fmla="*/ 1721234 h 2402521"/>
                  <a:gd name="connsiteX3" fmla="*/ 668785 w 4003958"/>
                  <a:gd name="connsiteY3" fmla="*/ 1727145 h 2402521"/>
                  <a:gd name="connsiteX4" fmla="*/ 1002774 w 4003958"/>
                  <a:gd name="connsiteY4" fmla="*/ 1708864 h 2402521"/>
                  <a:gd name="connsiteX5" fmla="*/ 1307528 w 4003958"/>
                  <a:gd name="connsiteY5" fmla="*/ 1786906 h 2402521"/>
                  <a:gd name="connsiteX6" fmla="*/ 1711600 w 4003958"/>
                  <a:gd name="connsiteY6" fmla="*/ 1891388 h 2402521"/>
                  <a:gd name="connsiteX7" fmla="*/ 2114540 w 4003958"/>
                  <a:gd name="connsiteY7" fmla="*/ 1938225 h 2402521"/>
                  <a:gd name="connsiteX8" fmla="*/ 2095225 w 4003958"/>
                  <a:gd name="connsiteY8" fmla="*/ 1531058 h 2402521"/>
                  <a:gd name="connsiteX9" fmla="*/ 1826208 w 4003958"/>
                  <a:gd name="connsiteY9" fmla="*/ 1200272 h 2402521"/>
                  <a:gd name="connsiteX10" fmla="*/ 1518640 w 4003958"/>
                  <a:gd name="connsiteY10" fmla="*/ 1042866 h 2402521"/>
                  <a:gd name="connsiteX11" fmla="*/ 1194883 w 4003958"/>
                  <a:gd name="connsiteY11" fmla="*/ 823265 h 2402521"/>
                  <a:gd name="connsiteX12" fmla="*/ 894647 w 4003958"/>
                  <a:gd name="connsiteY12" fmla="*/ 638276 h 2402521"/>
                  <a:gd name="connsiteX13" fmla="*/ 90479 w 4003958"/>
                  <a:gd name="connsiteY13" fmla="*/ 448236 h 2402521"/>
                  <a:gd name="connsiteX14" fmla="*/ 95814 w 4003958"/>
                  <a:gd name="connsiteY14" fmla="*/ 39127 h 2402521"/>
                  <a:gd name="connsiteX15" fmla="*/ 776776 w 4003958"/>
                  <a:gd name="connsiteY15" fmla="*/ 15037 h 2402521"/>
                  <a:gd name="connsiteX16" fmla="*/ 1138826 w 4003958"/>
                  <a:gd name="connsiteY16" fmla="*/ 26327 h 2402521"/>
                  <a:gd name="connsiteX17" fmla="*/ 1336786 w 4003958"/>
                  <a:gd name="connsiteY17" fmla="*/ 33180 h 2402521"/>
                  <a:gd name="connsiteX18" fmla="*/ 2056854 w 4003958"/>
                  <a:gd name="connsiteY18" fmla="*/ 37615 h 2402521"/>
                  <a:gd name="connsiteX19" fmla="*/ 2137893 w 4003958"/>
                  <a:gd name="connsiteY19" fmla="*/ 63417 h 2402521"/>
                  <a:gd name="connsiteX20" fmla="*/ 2340690 w 4003958"/>
                  <a:gd name="connsiteY20" fmla="*/ 14231 h 2402521"/>
                  <a:gd name="connsiteX21" fmla="*/ 2741043 w 4003958"/>
                  <a:gd name="connsiteY21" fmla="*/ 32373 h 2402521"/>
                  <a:gd name="connsiteX22" fmla="*/ 3211547 w 4003958"/>
                  <a:gd name="connsiteY22" fmla="*/ 29148 h 2402521"/>
                  <a:gd name="connsiteX23" fmla="*/ 3351448 w 4003958"/>
                  <a:gd name="connsiteY23" fmla="*/ 40841 h 2402521"/>
                  <a:gd name="connsiteX24" fmla="*/ 3738094 w 4003958"/>
                  <a:gd name="connsiteY24" fmla="*/ 73094 h 2402521"/>
                  <a:gd name="connsiteX25" fmla="*/ 3866697 w 4003958"/>
                  <a:gd name="connsiteY25" fmla="*/ 113384 h 2402521"/>
                  <a:gd name="connsiteX26" fmla="*/ 3963186 w 4003958"/>
                  <a:gd name="connsiteY26" fmla="*/ 280532 h 2402521"/>
                  <a:gd name="connsiteX27" fmla="*/ 4000369 w 4003958"/>
                  <a:gd name="connsiteY27" fmla="*/ 577337 h 2402521"/>
                  <a:gd name="connsiteX28" fmla="*/ 3989316 w 4003958"/>
                  <a:gd name="connsiteY28" fmla="*/ 875450 h 2402521"/>
                  <a:gd name="connsiteX29" fmla="*/ 3883952 w 4003958"/>
                  <a:gd name="connsiteY29" fmla="*/ 1050788 h 2402521"/>
                  <a:gd name="connsiteX30" fmla="*/ 3776205 w 4003958"/>
                  <a:gd name="connsiteY30" fmla="*/ 1369818 h 2402521"/>
                  <a:gd name="connsiteX31" fmla="*/ 3622419 w 4003958"/>
                  <a:gd name="connsiteY31" fmla="*/ 1734478 h 2402521"/>
                  <a:gd name="connsiteX32" fmla="*/ 3468210 w 4003958"/>
                  <a:gd name="connsiteY32" fmla="*/ 1934689 h 2402521"/>
                  <a:gd name="connsiteX33" fmla="*/ 3365332 w 4003958"/>
                  <a:gd name="connsiteY33" fmla="*/ 2048003 h 2402521"/>
                  <a:gd name="connsiteX34" fmla="*/ 3211547 w 4003958"/>
                  <a:gd name="connsiteY34" fmla="*/ 2259510 h 2402521"/>
                  <a:gd name="connsiteX35" fmla="*/ 3032811 w 4003958"/>
                  <a:gd name="connsiteY35" fmla="*/ 2396507 h 2402521"/>
                  <a:gd name="connsiteX36" fmla="*/ 2846255 w 4003958"/>
                  <a:gd name="connsiteY36" fmla="*/ 2380919 h 2402521"/>
                  <a:gd name="connsiteX37" fmla="*/ 2674793 w 4003958"/>
                  <a:gd name="connsiteY37" fmla="*/ 2400515 h 2402521"/>
                  <a:gd name="connsiteX38" fmla="*/ 2308436 w 4003958"/>
                  <a:gd name="connsiteY38" fmla="*/ 2383688 h 2402521"/>
                  <a:gd name="connsiteX39" fmla="*/ 2149965 w 4003958"/>
                  <a:gd name="connsiteY39" fmla="*/ 2373037 h 2402521"/>
                  <a:gd name="connsiteX40" fmla="*/ 1928660 w 4003958"/>
                  <a:gd name="connsiteY40" fmla="*/ 2366009 h 2402521"/>
                  <a:gd name="connsiteX41" fmla="*/ 1652624 w 4003958"/>
                  <a:gd name="connsiteY41" fmla="*/ 2373023 h 2402521"/>
                  <a:gd name="connsiteX42" fmla="*/ 1273022 w 4003958"/>
                  <a:gd name="connsiteY42" fmla="*/ 2218227 h 2402521"/>
                  <a:gd name="connsiteX43" fmla="*/ 1133738 w 4003958"/>
                  <a:gd name="connsiteY43" fmla="*/ 2171770 h 2402521"/>
                  <a:gd name="connsiteX44" fmla="*/ 884970 w 4003958"/>
                  <a:gd name="connsiteY44" fmla="*/ 2080379 h 2402521"/>
                  <a:gd name="connsiteX45" fmla="*/ 459400 w 4003958"/>
                  <a:gd name="connsiteY45" fmla="*/ 2012008 h 2402521"/>
                  <a:gd name="connsiteX46" fmla="*/ 119875 w 4003958"/>
                  <a:gd name="connsiteY46" fmla="*/ 2001235 h 2402521"/>
                  <a:gd name="connsiteX0" fmla="*/ 25481 w 4015872"/>
                  <a:gd name="connsiteY0" fmla="*/ 1796037 h 2405899"/>
                  <a:gd name="connsiteX1" fmla="*/ 354404 w 4015872"/>
                  <a:gd name="connsiteY1" fmla="*/ 1731522 h 2405899"/>
                  <a:gd name="connsiteX2" fmla="*/ 354899 w 4015872"/>
                  <a:gd name="connsiteY2" fmla="*/ 1724612 h 2405899"/>
                  <a:gd name="connsiteX3" fmla="*/ 680699 w 4015872"/>
                  <a:gd name="connsiteY3" fmla="*/ 1730523 h 2405899"/>
                  <a:gd name="connsiteX4" fmla="*/ 1014688 w 4015872"/>
                  <a:gd name="connsiteY4" fmla="*/ 1712242 h 2405899"/>
                  <a:gd name="connsiteX5" fmla="*/ 1319442 w 4015872"/>
                  <a:gd name="connsiteY5" fmla="*/ 1790284 h 2405899"/>
                  <a:gd name="connsiteX6" fmla="*/ 1723514 w 4015872"/>
                  <a:gd name="connsiteY6" fmla="*/ 1894766 h 2405899"/>
                  <a:gd name="connsiteX7" fmla="*/ 2126454 w 4015872"/>
                  <a:gd name="connsiteY7" fmla="*/ 1941603 h 2405899"/>
                  <a:gd name="connsiteX8" fmla="*/ 2107139 w 4015872"/>
                  <a:gd name="connsiteY8" fmla="*/ 1534436 h 2405899"/>
                  <a:gd name="connsiteX9" fmla="*/ 1838122 w 4015872"/>
                  <a:gd name="connsiteY9" fmla="*/ 1203650 h 2405899"/>
                  <a:gd name="connsiteX10" fmla="*/ 1530554 w 4015872"/>
                  <a:gd name="connsiteY10" fmla="*/ 1046244 h 2405899"/>
                  <a:gd name="connsiteX11" fmla="*/ 1206797 w 4015872"/>
                  <a:gd name="connsiteY11" fmla="*/ 826643 h 2405899"/>
                  <a:gd name="connsiteX12" fmla="*/ 906561 w 4015872"/>
                  <a:gd name="connsiteY12" fmla="*/ 641654 h 2405899"/>
                  <a:gd name="connsiteX13" fmla="*/ 83343 w 4015872"/>
                  <a:gd name="connsiteY13" fmla="*/ 499239 h 2405899"/>
                  <a:gd name="connsiteX14" fmla="*/ 107728 w 4015872"/>
                  <a:gd name="connsiteY14" fmla="*/ 42505 h 2405899"/>
                  <a:gd name="connsiteX15" fmla="*/ 788690 w 4015872"/>
                  <a:gd name="connsiteY15" fmla="*/ 18415 h 2405899"/>
                  <a:gd name="connsiteX16" fmla="*/ 1150740 w 4015872"/>
                  <a:gd name="connsiteY16" fmla="*/ 29705 h 2405899"/>
                  <a:gd name="connsiteX17" fmla="*/ 1348700 w 4015872"/>
                  <a:gd name="connsiteY17" fmla="*/ 36558 h 2405899"/>
                  <a:gd name="connsiteX18" fmla="*/ 2068768 w 4015872"/>
                  <a:gd name="connsiteY18" fmla="*/ 40993 h 2405899"/>
                  <a:gd name="connsiteX19" fmla="*/ 2149807 w 4015872"/>
                  <a:gd name="connsiteY19" fmla="*/ 66795 h 2405899"/>
                  <a:gd name="connsiteX20" fmla="*/ 2352604 w 4015872"/>
                  <a:gd name="connsiteY20" fmla="*/ 17609 h 2405899"/>
                  <a:gd name="connsiteX21" fmla="*/ 2752957 w 4015872"/>
                  <a:gd name="connsiteY21" fmla="*/ 35751 h 2405899"/>
                  <a:gd name="connsiteX22" fmla="*/ 3223461 w 4015872"/>
                  <a:gd name="connsiteY22" fmla="*/ 32526 h 2405899"/>
                  <a:gd name="connsiteX23" fmla="*/ 3363362 w 4015872"/>
                  <a:gd name="connsiteY23" fmla="*/ 44219 h 2405899"/>
                  <a:gd name="connsiteX24" fmla="*/ 3750008 w 4015872"/>
                  <a:gd name="connsiteY24" fmla="*/ 76472 h 2405899"/>
                  <a:gd name="connsiteX25" fmla="*/ 3878611 w 4015872"/>
                  <a:gd name="connsiteY25" fmla="*/ 116762 h 2405899"/>
                  <a:gd name="connsiteX26" fmla="*/ 3975100 w 4015872"/>
                  <a:gd name="connsiteY26" fmla="*/ 283910 h 2405899"/>
                  <a:gd name="connsiteX27" fmla="*/ 4012283 w 4015872"/>
                  <a:gd name="connsiteY27" fmla="*/ 580715 h 2405899"/>
                  <a:gd name="connsiteX28" fmla="*/ 4001230 w 4015872"/>
                  <a:gd name="connsiteY28" fmla="*/ 878828 h 2405899"/>
                  <a:gd name="connsiteX29" fmla="*/ 3895866 w 4015872"/>
                  <a:gd name="connsiteY29" fmla="*/ 1054166 h 2405899"/>
                  <a:gd name="connsiteX30" fmla="*/ 3788119 w 4015872"/>
                  <a:gd name="connsiteY30" fmla="*/ 1373196 h 2405899"/>
                  <a:gd name="connsiteX31" fmla="*/ 3634333 w 4015872"/>
                  <a:gd name="connsiteY31" fmla="*/ 1737856 h 2405899"/>
                  <a:gd name="connsiteX32" fmla="*/ 3480124 w 4015872"/>
                  <a:gd name="connsiteY32" fmla="*/ 1938067 h 2405899"/>
                  <a:gd name="connsiteX33" fmla="*/ 3377246 w 4015872"/>
                  <a:gd name="connsiteY33" fmla="*/ 2051381 h 2405899"/>
                  <a:gd name="connsiteX34" fmla="*/ 3223461 w 4015872"/>
                  <a:gd name="connsiteY34" fmla="*/ 2262888 h 2405899"/>
                  <a:gd name="connsiteX35" fmla="*/ 3044725 w 4015872"/>
                  <a:gd name="connsiteY35" fmla="*/ 2399885 h 2405899"/>
                  <a:gd name="connsiteX36" fmla="*/ 2858169 w 4015872"/>
                  <a:gd name="connsiteY36" fmla="*/ 2384297 h 2405899"/>
                  <a:gd name="connsiteX37" fmla="*/ 2686707 w 4015872"/>
                  <a:gd name="connsiteY37" fmla="*/ 2403893 h 2405899"/>
                  <a:gd name="connsiteX38" fmla="*/ 2320350 w 4015872"/>
                  <a:gd name="connsiteY38" fmla="*/ 2387066 h 2405899"/>
                  <a:gd name="connsiteX39" fmla="*/ 2161879 w 4015872"/>
                  <a:gd name="connsiteY39" fmla="*/ 2376415 h 2405899"/>
                  <a:gd name="connsiteX40" fmla="*/ 1940574 w 4015872"/>
                  <a:gd name="connsiteY40" fmla="*/ 2369387 h 2405899"/>
                  <a:gd name="connsiteX41" fmla="*/ 1664538 w 4015872"/>
                  <a:gd name="connsiteY41" fmla="*/ 2376401 h 2405899"/>
                  <a:gd name="connsiteX42" fmla="*/ 1284936 w 4015872"/>
                  <a:gd name="connsiteY42" fmla="*/ 2221605 h 2405899"/>
                  <a:gd name="connsiteX43" fmla="*/ 1145652 w 4015872"/>
                  <a:gd name="connsiteY43" fmla="*/ 2175148 h 2405899"/>
                  <a:gd name="connsiteX44" fmla="*/ 896884 w 4015872"/>
                  <a:gd name="connsiteY44" fmla="*/ 2083757 h 2405899"/>
                  <a:gd name="connsiteX45" fmla="*/ 471314 w 4015872"/>
                  <a:gd name="connsiteY45" fmla="*/ 2015386 h 2405899"/>
                  <a:gd name="connsiteX46" fmla="*/ 131789 w 4015872"/>
                  <a:gd name="connsiteY46" fmla="*/ 2004613 h 2405899"/>
                  <a:gd name="connsiteX0" fmla="*/ 4927 w 3995318"/>
                  <a:gd name="connsiteY0" fmla="*/ 1797230 h 2407092"/>
                  <a:gd name="connsiteX1" fmla="*/ 333850 w 3995318"/>
                  <a:gd name="connsiteY1" fmla="*/ 1732715 h 2407092"/>
                  <a:gd name="connsiteX2" fmla="*/ 334345 w 3995318"/>
                  <a:gd name="connsiteY2" fmla="*/ 1725805 h 2407092"/>
                  <a:gd name="connsiteX3" fmla="*/ 660145 w 3995318"/>
                  <a:gd name="connsiteY3" fmla="*/ 1731716 h 2407092"/>
                  <a:gd name="connsiteX4" fmla="*/ 994134 w 3995318"/>
                  <a:gd name="connsiteY4" fmla="*/ 1713435 h 2407092"/>
                  <a:gd name="connsiteX5" fmla="*/ 1298888 w 3995318"/>
                  <a:gd name="connsiteY5" fmla="*/ 1791477 h 2407092"/>
                  <a:gd name="connsiteX6" fmla="*/ 1702960 w 3995318"/>
                  <a:gd name="connsiteY6" fmla="*/ 1895959 h 2407092"/>
                  <a:gd name="connsiteX7" fmla="*/ 2105900 w 3995318"/>
                  <a:gd name="connsiteY7" fmla="*/ 1942796 h 2407092"/>
                  <a:gd name="connsiteX8" fmla="*/ 2086585 w 3995318"/>
                  <a:gd name="connsiteY8" fmla="*/ 1535629 h 2407092"/>
                  <a:gd name="connsiteX9" fmla="*/ 1817568 w 3995318"/>
                  <a:gd name="connsiteY9" fmla="*/ 1204843 h 2407092"/>
                  <a:gd name="connsiteX10" fmla="*/ 1510000 w 3995318"/>
                  <a:gd name="connsiteY10" fmla="*/ 1047437 h 2407092"/>
                  <a:gd name="connsiteX11" fmla="*/ 1186243 w 3995318"/>
                  <a:gd name="connsiteY11" fmla="*/ 827836 h 2407092"/>
                  <a:gd name="connsiteX12" fmla="*/ 886007 w 3995318"/>
                  <a:gd name="connsiteY12" fmla="*/ 642847 h 2407092"/>
                  <a:gd name="connsiteX13" fmla="*/ 62789 w 3995318"/>
                  <a:gd name="connsiteY13" fmla="*/ 500432 h 2407092"/>
                  <a:gd name="connsiteX14" fmla="*/ 60176 w 3995318"/>
                  <a:gd name="connsiteY14" fmla="*/ 30355 h 2407092"/>
                  <a:gd name="connsiteX15" fmla="*/ 87174 w 3995318"/>
                  <a:gd name="connsiteY15" fmla="*/ 43698 h 2407092"/>
                  <a:gd name="connsiteX16" fmla="*/ 768136 w 3995318"/>
                  <a:gd name="connsiteY16" fmla="*/ 19608 h 2407092"/>
                  <a:gd name="connsiteX17" fmla="*/ 1130186 w 3995318"/>
                  <a:gd name="connsiteY17" fmla="*/ 30898 h 2407092"/>
                  <a:gd name="connsiteX18" fmla="*/ 1328146 w 3995318"/>
                  <a:gd name="connsiteY18" fmla="*/ 37751 h 2407092"/>
                  <a:gd name="connsiteX19" fmla="*/ 2048214 w 3995318"/>
                  <a:gd name="connsiteY19" fmla="*/ 42186 h 2407092"/>
                  <a:gd name="connsiteX20" fmla="*/ 2129253 w 3995318"/>
                  <a:gd name="connsiteY20" fmla="*/ 67988 h 2407092"/>
                  <a:gd name="connsiteX21" fmla="*/ 2332050 w 3995318"/>
                  <a:gd name="connsiteY21" fmla="*/ 18802 h 2407092"/>
                  <a:gd name="connsiteX22" fmla="*/ 2732403 w 3995318"/>
                  <a:gd name="connsiteY22" fmla="*/ 36944 h 2407092"/>
                  <a:gd name="connsiteX23" fmla="*/ 3202907 w 3995318"/>
                  <a:gd name="connsiteY23" fmla="*/ 33719 h 2407092"/>
                  <a:gd name="connsiteX24" fmla="*/ 3342808 w 3995318"/>
                  <a:gd name="connsiteY24" fmla="*/ 45412 h 2407092"/>
                  <a:gd name="connsiteX25" fmla="*/ 3729454 w 3995318"/>
                  <a:gd name="connsiteY25" fmla="*/ 77665 h 2407092"/>
                  <a:gd name="connsiteX26" fmla="*/ 3858057 w 3995318"/>
                  <a:gd name="connsiteY26" fmla="*/ 117955 h 2407092"/>
                  <a:gd name="connsiteX27" fmla="*/ 3954546 w 3995318"/>
                  <a:gd name="connsiteY27" fmla="*/ 285103 h 2407092"/>
                  <a:gd name="connsiteX28" fmla="*/ 3991729 w 3995318"/>
                  <a:gd name="connsiteY28" fmla="*/ 581908 h 2407092"/>
                  <a:gd name="connsiteX29" fmla="*/ 3980676 w 3995318"/>
                  <a:gd name="connsiteY29" fmla="*/ 880021 h 2407092"/>
                  <a:gd name="connsiteX30" fmla="*/ 3875312 w 3995318"/>
                  <a:gd name="connsiteY30" fmla="*/ 1055359 h 2407092"/>
                  <a:gd name="connsiteX31" fmla="*/ 3767565 w 3995318"/>
                  <a:gd name="connsiteY31" fmla="*/ 1374389 h 2407092"/>
                  <a:gd name="connsiteX32" fmla="*/ 3613779 w 3995318"/>
                  <a:gd name="connsiteY32" fmla="*/ 1739049 h 2407092"/>
                  <a:gd name="connsiteX33" fmla="*/ 3459570 w 3995318"/>
                  <a:gd name="connsiteY33" fmla="*/ 1939260 h 2407092"/>
                  <a:gd name="connsiteX34" fmla="*/ 3356692 w 3995318"/>
                  <a:gd name="connsiteY34" fmla="*/ 2052574 h 2407092"/>
                  <a:gd name="connsiteX35" fmla="*/ 3202907 w 3995318"/>
                  <a:gd name="connsiteY35" fmla="*/ 2264081 h 2407092"/>
                  <a:gd name="connsiteX36" fmla="*/ 3024171 w 3995318"/>
                  <a:gd name="connsiteY36" fmla="*/ 2401078 h 2407092"/>
                  <a:gd name="connsiteX37" fmla="*/ 2837615 w 3995318"/>
                  <a:gd name="connsiteY37" fmla="*/ 2385490 h 2407092"/>
                  <a:gd name="connsiteX38" fmla="*/ 2666153 w 3995318"/>
                  <a:gd name="connsiteY38" fmla="*/ 2405086 h 2407092"/>
                  <a:gd name="connsiteX39" fmla="*/ 2299796 w 3995318"/>
                  <a:gd name="connsiteY39" fmla="*/ 2388259 h 2407092"/>
                  <a:gd name="connsiteX40" fmla="*/ 2141325 w 3995318"/>
                  <a:gd name="connsiteY40" fmla="*/ 2377608 h 2407092"/>
                  <a:gd name="connsiteX41" fmla="*/ 1920020 w 3995318"/>
                  <a:gd name="connsiteY41" fmla="*/ 2370580 h 2407092"/>
                  <a:gd name="connsiteX42" fmla="*/ 1643984 w 3995318"/>
                  <a:gd name="connsiteY42" fmla="*/ 2377594 h 2407092"/>
                  <a:gd name="connsiteX43" fmla="*/ 1264382 w 3995318"/>
                  <a:gd name="connsiteY43" fmla="*/ 2222798 h 2407092"/>
                  <a:gd name="connsiteX44" fmla="*/ 1125098 w 3995318"/>
                  <a:gd name="connsiteY44" fmla="*/ 2176341 h 2407092"/>
                  <a:gd name="connsiteX45" fmla="*/ 876330 w 3995318"/>
                  <a:gd name="connsiteY45" fmla="*/ 2084950 h 2407092"/>
                  <a:gd name="connsiteX46" fmla="*/ 450760 w 3995318"/>
                  <a:gd name="connsiteY46" fmla="*/ 2016579 h 2407092"/>
                  <a:gd name="connsiteX47" fmla="*/ 111235 w 3995318"/>
                  <a:gd name="connsiteY47" fmla="*/ 2005806 h 2407092"/>
                  <a:gd name="connsiteX0" fmla="*/ 39223 w 4029614"/>
                  <a:gd name="connsiteY0" fmla="*/ 1805531 h 2415393"/>
                  <a:gd name="connsiteX1" fmla="*/ 368146 w 4029614"/>
                  <a:gd name="connsiteY1" fmla="*/ 1741016 h 2415393"/>
                  <a:gd name="connsiteX2" fmla="*/ 368641 w 4029614"/>
                  <a:gd name="connsiteY2" fmla="*/ 1734106 h 2415393"/>
                  <a:gd name="connsiteX3" fmla="*/ 694441 w 4029614"/>
                  <a:gd name="connsiteY3" fmla="*/ 1740017 h 2415393"/>
                  <a:gd name="connsiteX4" fmla="*/ 1028430 w 4029614"/>
                  <a:gd name="connsiteY4" fmla="*/ 1721736 h 2415393"/>
                  <a:gd name="connsiteX5" fmla="*/ 1333184 w 4029614"/>
                  <a:gd name="connsiteY5" fmla="*/ 1799778 h 2415393"/>
                  <a:gd name="connsiteX6" fmla="*/ 1737256 w 4029614"/>
                  <a:gd name="connsiteY6" fmla="*/ 1904260 h 2415393"/>
                  <a:gd name="connsiteX7" fmla="*/ 2140196 w 4029614"/>
                  <a:gd name="connsiteY7" fmla="*/ 1951097 h 2415393"/>
                  <a:gd name="connsiteX8" fmla="*/ 2120881 w 4029614"/>
                  <a:gd name="connsiteY8" fmla="*/ 1543930 h 2415393"/>
                  <a:gd name="connsiteX9" fmla="*/ 1851864 w 4029614"/>
                  <a:gd name="connsiteY9" fmla="*/ 1213144 h 2415393"/>
                  <a:gd name="connsiteX10" fmla="*/ 1544296 w 4029614"/>
                  <a:gd name="connsiteY10" fmla="*/ 1055738 h 2415393"/>
                  <a:gd name="connsiteX11" fmla="*/ 1220539 w 4029614"/>
                  <a:gd name="connsiteY11" fmla="*/ 836137 h 2415393"/>
                  <a:gd name="connsiteX12" fmla="*/ 920303 w 4029614"/>
                  <a:gd name="connsiteY12" fmla="*/ 651148 h 2415393"/>
                  <a:gd name="connsiteX13" fmla="*/ 97085 w 4029614"/>
                  <a:gd name="connsiteY13" fmla="*/ 508733 h 2415393"/>
                  <a:gd name="connsiteX14" fmla="*/ 94472 w 4029614"/>
                  <a:gd name="connsiteY14" fmla="*/ 38656 h 2415393"/>
                  <a:gd name="connsiteX15" fmla="*/ 802432 w 4029614"/>
                  <a:gd name="connsiteY15" fmla="*/ 27909 h 2415393"/>
                  <a:gd name="connsiteX16" fmla="*/ 1164482 w 4029614"/>
                  <a:gd name="connsiteY16" fmla="*/ 39199 h 2415393"/>
                  <a:gd name="connsiteX17" fmla="*/ 1362442 w 4029614"/>
                  <a:gd name="connsiteY17" fmla="*/ 46052 h 2415393"/>
                  <a:gd name="connsiteX18" fmla="*/ 2082510 w 4029614"/>
                  <a:gd name="connsiteY18" fmla="*/ 50487 h 2415393"/>
                  <a:gd name="connsiteX19" fmla="*/ 2163549 w 4029614"/>
                  <a:gd name="connsiteY19" fmla="*/ 76289 h 2415393"/>
                  <a:gd name="connsiteX20" fmla="*/ 2366346 w 4029614"/>
                  <a:gd name="connsiteY20" fmla="*/ 27103 h 2415393"/>
                  <a:gd name="connsiteX21" fmla="*/ 2766699 w 4029614"/>
                  <a:gd name="connsiteY21" fmla="*/ 45245 h 2415393"/>
                  <a:gd name="connsiteX22" fmla="*/ 3237203 w 4029614"/>
                  <a:gd name="connsiteY22" fmla="*/ 42020 h 2415393"/>
                  <a:gd name="connsiteX23" fmla="*/ 3377104 w 4029614"/>
                  <a:gd name="connsiteY23" fmla="*/ 53713 h 2415393"/>
                  <a:gd name="connsiteX24" fmla="*/ 3763750 w 4029614"/>
                  <a:gd name="connsiteY24" fmla="*/ 85966 h 2415393"/>
                  <a:gd name="connsiteX25" fmla="*/ 3892353 w 4029614"/>
                  <a:gd name="connsiteY25" fmla="*/ 126256 h 2415393"/>
                  <a:gd name="connsiteX26" fmla="*/ 3988842 w 4029614"/>
                  <a:gd name="connsiteY26" fmla="*/ 293404 h 2415393"/>
                  <a:gd name="connsiteX27" fmla="*/ 4026025 w 4029614"/>
                  <a:gd name="connsiteY27" fmla="*/ 590209 h 2415393"/>
                  <a:gd name="connsiteX28" fmla="*/ 4014972 w 4029614"/>
                  <a:gd name="connsiteY28" fmla="*/ 888322 h 2415393"/>
                  <a:gd name="connsiteX29" fmla="*/ 3909608 w 4029614"/>
                  <a:gd name="connsiteY29" fmla="*/ 1063660 h 2415393"/>
                  <a:gd name="connsiteX30" fmla="*/ 3801861 w 4029614"/>
                  <a:gd name="connsiteY30" fmla="*/ 1382690 h 2415393"/>
                  <a:gd name="connsiteX31" fmla="*/ 3648075 w 4029614"/>
                  <a:gd name="connsiteY31" fmla="*/ 1747350 h 2415393"/>
                  <a:gd name="connsiteX32" fmla="*/ 3493866 w 4029614"/>
                  <a:gd name="connsiteY32" fmla="*/ 1947561 h 2415393"/>
                  <a:gd name="connsiteX33" fmla="*/ 3390988 w 4029614"/>
                  <a:gd name="connsiteY33" fmla="*/ 2060875 h 2415393"/>
                  <a:gd name="connsiteX34" fmla="*/ 3237203 w 4029614"/>
                  <a:gd name="connsiteY34" fmla="*/ 2272382 h 2415393"/>
                  <a:gd name="connsiteX35" fmla="*/ 3058467 w 4029614"/>
                  <a:gd name="connsiteY35" fmla="*/ 2409379 h 2415393"/>
                  <a:gd name="connsiteX36" fmla="*/ 2871911 w 4029614"/>
                  <a:gd name="connsiteY36" fmla="*/ 2393791 h 2415393"/>
                  <a:gd name="connsiteX37" fmla="*/ 2700449 w 4029614"/>
                  <a:gd name="connsiteY37" fmla="*/ 2413387 h 2415393"/>
                  <a:gd name="connsiteX38" fmla="*/ 2334092 w 4029614"/>
                  <a:gd name="connsiteY38" fmla="*/ 2396560 h 2415393"/>
                  <a:gd name="connsiteX39" fmla="*/ 2175621 w 4029614"/>
                  <a:gd name="connsiteY39" fmla="*/ 2385909 h 2415393"/>
                  <a:gd name="connsiteX40" fmla="*/ 1954316 w 4029614"/>
                  <a:gd name="connsiteY40" fmla="*/ 2378881 h 2415393"/>
                  <a:gd name="connsiteX41" fmla="*/ 1678280 w 4029614"/>
                  <a:gd name="connsiteY41" fmla="*/ 2385895 h 2415393"/>
                  <a:gd name="connsiteX42" fmla="*/ 1298678 w 4029614"/>
                  <a:gd name="connsiteY42" fmla="*/ 2231099 h 2415393"/>
                  <a:gd name="connsiteX43" fmla="*/ 1159394 w 4029614"/>
                  <a:gd name="connsiteY43" fmla="*/ 2184642 h 2415393"/>
                  <a:gd name="connsiteX44" fmla="*/ 910626 w 4029614"/>
                  <a:gd name="connsiteY44" fmla="*/ 2093251 h 2415393"/>
                  <a:gd name="connsiteX45" fmla="*/ 485056 w 4029614"/>
                  <a:gd name="connsiteY45" fmla="*/ 2024880 h 2415393"/>
                  <a:gd name="connsiteX46" fmla="*/ 145531 w 4029614"/>
                  <a:gd name="connsiteY46" fmla="*/ 2014107 h 2415393"/>
                  <a:gd name="connsiteX0" fmla="*/ 1082 w 3991473"/>
                  <a:gd name="connsiteY0" fmla="*/ 1782478 h 2392340"/>
                  <a:gd name="connsiteX1" fmla="*/ 330005 w 3991473"/>
                  <a:gd name="connsiteY1" fmla="*/ 1717963 h 2392340"/>
                  <a:gd name="connsiteX2" fmla="*/ 330500 w 3991473"/>
                  <a:gd name="connsiteY2" fmla="*/ 1711053 h 2392340"/>
                  <a:gd name="connsiteX3" fmla="*/ 656300 w 3991473"/>
                  <a:gd name="connsiteY3" fmla="*/ 1716964 h 2392340"/>
                  <a:gd name="connsiteX4" fmla="*/ 990289 w 3991473"/>
                  <a:gd name="connsiteY4" fmla="*/ 1698683 h 2392340"/>
                  <a:gd name="connsiteX5" fmla="*/ 1295043 w 3991473"/>
                  <a:gd name="connsiteY5" fmla="*/ 1776725 h 2392340"/>
                  <a:gd name="connsiteX6" fmla="*/ 1699115 w 3991473"/>
                  <a:gd name="connsiteY6" fmla="*/ 1881207 h 2392340"/>
                  <a:gd name="connsiteX7" fmla="*/ 2102055 w 3991473"/>
                  <a:gd name="connsiteY7" fmla="*/ 1928044 h 2392340"/>
                  <a:gd name="connsiteX8" fmla="*/ 2082740 w 3991473"/>
                  <a:gd name="connsiteY8" fmla="*/ 1520877 h 2392340"/>
                  <a:gd name="connsiteX9" fmla="*/ 1813723 w 3991473"/>
                  <a:gd name="connsiteY9" fmla="*/ 1190091 h 2392340"/>
                  <a:gd name="connsiteX10" fmla="*/ 1506155 w 3991473"/>
                  <a:gd name="connsiteY10" fmla="*/ 1032685 h 2392340"/>
                  <a:gd name="connsiteX11" fmla="*/ 1182398 w 3991473"/>
                  <a:gd name="connsiteY11" fmla="*/ 813084 h 2392340"/>
                  <a:gd name="connsiteX12" fmla="*/ 882162 w 3991473"/>
                  <a:gd name="connsiteY12" fmla="*/ 628095 h 2392340"/>
                  <a:gd name="connsiteX13" fmla="*/ 58944 w 3991473"/>
                  <a:gd name="connsiteY13" fmla="*/ 485680 h 2392340"/>
                  <a:gd name="connsiteX14" fmla="*/ 764291 w 3991473"/>
                  <a:gd name="connsiteY14" fmla="*/ 4856 h 2392340"/>
                  <a:gd name="connsiteX15" fmla="*/ 1126341 w 3991473"/>
                  <a:gd name="connsiteY15" fmla="*/ 16146 h 2392340"/>
                  <a:gd name="connsiteX16" fmla="*/ 1324301 w 3991473"/>
                  <a:gd name="connsiteY16" fmla="*/ 22999 h 2392340"/>
                  <a:gd name="connsiteX17" fmla="*/ 2044369 w 3991473"/>
                  <a:gd name="connsiteY17" fmla="*/ 27434 h 2392340"/>
                  <a:gd name="connsiteX18" fmla="*/ 2125408 w 3991473"/>
                  <a:gd name="connsiteY18" fmla="*/ 53236 h 2392340"/>
                  <a:gd name="connsiteX19" fmla="*/ 2328205 w 3991473"/>
                  <a:gd name="connsiteY19" fmla="*/ 4050 h 2392340"/>
                  <a:gd name="connsiteX20" fmla="*/ 2728558 w 3991473"/>
                  <a:gd name="connsiteY20" fmla="*/ 22192 h 2392340"/>
                  <a:gd name="connsiteX21" fmla="*/ 3199062 w 3991473"/>
                  <a:gd name="connsiteY21" fmla="*/ 18967 h 2392340"/>
                  <a:gd name="connsiteX22" fmla="*/ 3338963 w 3991473"/>
                  <a:gd name="connsiteY22" fmla="*/ 30660 h 2392340"/>
                  <a:gd name="connsiteX23" fmla="*/ 3725609 w 3991473"/>
                  <a:gd name="connsiteY23" fmla="*/ 62913 h 2392340"/>
                  <a:gd name="connsiteX24" fmla="*/ 3854212 w 3991473"/>
                  <a:gd name="connsiteY24" fmla="*/ 103203 h 2392340"/>
                  <a:gd name="connsiteX25" fmla="*/ 3950701 w 3991473"/>
                  <a:gd name="connsiteY25" fmla="*/ 270351 h 2392340"/>
                  <a:gd name="connsiteX26" fmla="*/ 3987884 w 3991473"/>
                  <a:gd name="connsiteY26" fmla="*/ 567156 h 2392340"/>
                  <a:gd name="connsiteX27" fmla="*/ 3976831 w 3991473"/>
                  <a:gd name="connsiteY27" fmla="*/ 865269 h 2392340"/>
                  <a:gd name="connsiteX28" fmla="*/ 3871467 w 3991473"/>
                  <a:gd name="connsiteY28" fmla="*/ 1040607 h 2392340"/>
                  <a:gd name="connsiteX29" fmla="*/ 3763720 w 3991473"/>
                  <a:gd name="connsiteY29" fmla="*/ 1359637 h 2392340"/>
                  <a:gd name="connsiteX30" fmla="*/ 3609934 w 3991473"/>
                  <a:gd name="connsiteY30" fmla="*/ 1724297 h 2392340"/>
                  <a:gd name="connsiteX31" fmla="*/ 3455725 w 3991473"/>
                  <a:gd name="connsiteY31" fmla="*/ 1924508 h 2392340"/>
                  <a:gd name="connsiteX32" fmla="*/ 3352847 w 3991473"/>
                  <a:gd name="connsiteY32" fmla="*/ 2037822 h 2392340"/>
                  <a:gd name="connsiteX33" fmla="*/ 3199062 w 3991473"/>
                  <a:gd name="connsiteY33" fmla="*/ 2249329 h 2392340"/>
                  <a:gd name="connsiteX34" fmla="*/ 3020326 w 3991473"/>
                  <a:gd name="connsiteY34" fmla="*/ 2386326 h 2392340"/>
                  <a:gd name="connsiteX35" fmla="*/ 2833770 w 3991473"/>
                  <a:gd name="connsiteY35" fmla="*/ 2370738 h 2392340"/>
                  <a:gd name="connsiteX36" fmla="*/ 2662308 w 3991473"/>
                  <a:gd name="connsiteY36" fmla="*/ 2390334 h 2392340"/>
                  <a:gd name="connsiteX37" fmla="*/ 2295951 w 3991473"/>
                  <a:gd name="connsiteY37" fmla="*/ 2373507 h 2392340"/>
                  <a:gd name="connsiteX38" fmla="*/ 2137480 w 3991473"/>
                  <a:gd name="connsiteY38" fmla="*/ 2362856 h 2392340"/>
                  <a:gd name="connsiteX39" fmla="*/ 1916175 w 3991473"/>
                  <a:gd name="connsiteY39" fmla="*/ 2355828 h 2392340"/>
                  <a:gd name="connsiteX40" fmla="*/ 1640139 w 3991473"/>
                  <a:gd name="connsiteY40" fmla="*/ 2362842 h 2392340"/>
                  <a:gd name="connsiteX41" fmla="*/ 1260537 w 3991473"/>
                  <a:gd name="connsiteY41" fmla="*/ 2208046 h 2392340"/>
                  <a:gd name="connsiteX42" fmla="*/ 1121253 w 3991473"/>
                  <a:gd name="connsiteY42" fmla="*/ 2161589 h 2392340"/>
                  <a:gd name="connsiteX43" fmla="*/ 872485 w 3991473"/>
                  <a:gd name="connsiteY43" fmla="*/ 2070198 h 2392340"/>
                  <a:gd name="connsiteX44" fmla="*/ 446915 w 3991473"/>
                  <a:gd name="connsiteY44" fmla="*/ 2001827 h 2392340"/>
                  <a:gd name="connsiteX45" fmla="*/ 107390 w 3991473"/>
                  <a:gd name="connsiteY45" fmla="*/ 1991054 h 2392340"/>
                  <a:gd name="connsiteX0" fmla="*/ 1082 w 3991473"/>
                  <a:gd name="connsiteY0" fmla="*/ 1782478 h 2392340"/>
                  <a:gd name="connsiteX1" fmla="*/ 330005 w 3991473"/>
                  <a:gd name="connsiteY1" fmla="*/ 1717963 h 2392340"/>
                  <a:gd name="connsiteX2" fmla="*/ 330500 w 3991473"/>
                  <a:gd name="connsiteY2" fmla="*/ 1711053 h 2392340"/>
                  <a:gd name="connsiteX3" fmla="*/ 656300 w 3991473"/>
                  <a:gd name="connsiteY3" fmla="*/ 1716964 h 2392340"/>
                  <a:gd name="connsiteX4" fmla="*/ 990289 w 3991473"/>
                  <a:gd name="connsiteY4" fmla="*/ 1698683 h 2392340"/>
                  <a:gd name="connsiteX5" fmla="*/ 1295043 w 3991473"/>
                  <a:gd name="connsiteY5" fmla="*/ 1776725 h 2392340"/>
                  <a:gd name="connsiteX6" fmla="*/ 1699115 w 3991473"/>
                  <a:gd name="connsiteY6" fmla="*/ 1881207 h 2392340"/>
                  <a:gd name="connsiteX7" fmla="*/ 2102055 w 3991473"/>
                  <a:gd name="connsiteY7" fmla="*/ 1928044 h 2392340"/>
                  <a:gd name="connsiteX8" fmla="*/ 2082740 w 3991473"/>
                  <a:gd name="connsiteY8" fmla="*/ 1520877 h 2392340"/>
                  <a:gd name="connsiteX9" fmla="*/ 1813723 w 3991473"/>
                  <a:gd name="connsiteY9" fmla="*/ 1190091 h 2392340"/>
                  <a:gd name="connsiteX10" fmla="*/ 1506155 w 3991473"/>
                  <a:gd name="connsiteY10" fmla="*/ 1032685 h 2392340"/>
                  <a:gd name="connsiteX11" fmla="*/ 1182398 w 3991473"/>
                  <a:gd name="connsiteY11" fmla="*/ 813084 h 2392340"/>
                  <a:gd name="connsiteX12" fmla="*/ 882162 w 3991473"/>
                  <a:gd name="connsiteY12" fmla="*/ 628095 h 2392340"/>
                  <a:gd name="connsiteX13" fmla="*/ 764291 w 3991473"/>
                  <a:gd name="connsiteY13" fmla="*/ 4856 h 2392340"/>
                  <a:gd name="connsiteX14" fmla="*/ 1126341 w 3991473"/>
                  <a:gd name="connsiteY14" fmla="*/ 16146 h 2392340"/>
                  <a:gd name="connsiteX15" fmla="*/ 1324301 w 3991473"/>
                  <a:gd name="connsiteY15" fmla="*/ 22999 h 2392340"/>
                  <a:gd name="connsiteX16" fmla="*/ 2044369 w 3991473"/>
                  <a:gd name="connsiteY16" fmla="*/ 27434 h 2392340"/>
                  <a:gd name="connsiteX17" fmla="*/ 2125408 w 3991473"/>
                  <a:gd name="connsiteY17" fmla="*/ 53236 h 2392340"/>
                  <a:gd name="connsiteX18" fmla="*/ 2328205 w 3991473"/>
                  <a:gd name="connsiteY18" fmla="*/ 4050 h 2392340"/>
                  <a:gd name="connsiteX19" fmla="*/ 2728558 w 3991473"/>
                  <a:gd name="connsiteY19" fmla="*/ 22192 h 2392340"/>
                  <a:gd name="connsiteX20" fmla="*/ 3199062 w 3991473"/>
                  <a:gd name="connsiteY20" fmla="*/ 18967 h 2392340"/>
                  <a:gd name="connsiteX21" fmla="*/ 3338963 w 3991473"/>
                  <a:gd name="connsiteY21" fmla="*/ 30660 h 2392340"/>
                  <a:gd name="connsiteX22" fmla="*/ 3725609 w 3991473"/>
                  <a:gd name="connsiteY22" fmla="*/ 62913 h 2392340"/>
                  <a:gd name="connsiteX23" fmla="*/ 3854212 w 3991473"/>
                  <a:gd name="connsiteY23" fmla="*/ 103203 h 2392340"/>
                  <a:gd name="connsiteX24" fmla="*/ 3950701 w 3991473"/>
                  <a:gd name="connsiteY24" fmla="*/ 270351 h 2392340"/>
                  <a:gd name="connsiteX25" fmla="*/ 3987884 w 3991473"/>
                  <a:gd name="connsiteY25" fmla="*/ 567156 h 2392340"/>
                  <a:gd name="connsiteX26" fmla="*/ 3976831 w 3991473"/>
                  <a:gd name="connsiteY26" fmla="*/ 865269 h 2392340"/>
                  <a:gd name="connsiteX27" fmla="*/ 3871467 w 3991473"/>
                  <a:gd name="connsiteY27" fmla="*/ 1040607 h 2392340"/>
                  <a:gd name="connsiteX28" fmla="*/ 3763720 w 3991473"/>
                  <a:gd name="connsiteY28" fmla="*/ 1359637 h 2392340"/>
                  <a:gd name="connsiteX29" fmla="*/ 3609934 w 3991473"/>
                  <a:gd name="connsiteY29" fmla="*/ 1724297 h 2392340"/>
                  <a:gd name="connsiteX30" fmla="*/ 3455725 w 3991473"/>
                  <a:gd name="connsiteY30" fmla="*/ 1924508 h 2392340"/>
                  <a:gd name="connsiteX31" fmla="*/ 3352847 w 3991473"/>
                  <a:gd name="connsiteY31" fmla="*/ 2037822 h 2392340"/>
                  <a:gd name="connsiteX32" fmla="*/ 3199062 w 3991473"/>
                  <a:gd name="connsiteY32" fmla="*/ 2249329 h 2392340"/>
                  <a:gd name="connsiteX33" fmla="*/ 3020326 w 3991473"/>
                  <a:gd name="connsiteY33" fmla="*/ 2386326 h 2392340"/>
                  <a:gd name="connsiteX34" fmla="*/ 2833770 w 3991473"/>
                  <a:gd name="connsiteY34" fmla="*/ 2370738 h 2392340"/>
                  <a:gd name="connsiteX35" fmla="*/ 2662308 w 3991473"/>
                  <a:gd name="connsiteY35" fmla="*/ 2390334 h 2392340"/>
                  <a:gd name="connsiteX36" fmla="*/ 2295951 w 3991473"/>
                  <a:gd name="connsiteY36" fmla="*/ 2373507 h 2392340"/>
                  <a:gd name="connsiteX37" fmla="*/ 2137480 w 3991473"/>
                  <a:gd name="connsiteY37" fmla="*/ 2362856 h 2392340"/>
                  <a:gd name="connsiteX38" fmla="*/ 1916175 w 3991473"/>
                  <a:gd name="connsiteY38" fmla="*/ 2355828 h 2392340"/>
                  <a:gd name="connsiteX39" fmla="*/ 1640139 w 3991473"/>
                  <a:gd name="connsiteY39" fmla="*/ 2362842 h 2392340"/>
                  <a:gd name="connsiteX40" fmla="*/ 1260537 w 3991473"/>
                  <a:gd name="connsiteY40" fmla="*/ 2208046 h 2392340"/>
                  <a:gd name="connsiteX41" fmla="*/ 1121253 w 3991473"/>
                  <a:gd name="connsiteY41" fmla="*/ 2161589 h 2392340"/>
                  <a:gd name="connsiteX42" fmla="*/ 872485 w 3991473"/>
                  <a:gd name="connsiteY42" fmla="*/ 2070198 h 2392340"/>
                  <a:gd name="connsiteX43" fmla="*/ 446915 w 3991473"/>
                  <a:gd name="connsiteY43" fmla="*/ 2001827 h 2392340"/>
                  <a:gd name="connsiteX44" fmla="*/ 107390 w 3991473"/>
                  <a:gd name="connsiteY44" fmla="*/ 1991054 h 2392340"/>
                  <a:gd name="connsiteX0" fmla="*/ 1082 w 3991473"/>
                  <a:gd name="connsiteY0" fmla="*/ 1782478 h 2392340"/>
                  <a:gd name="connsiteX1" fmla="*/ 330005 w 3991473"/>
                  <a:gd name="connsiteY1" fmla="*/ 1717963 h 2392340"/>
                  <a:gd name="connsiteX2" fmla="*/ 330500 w 3991473"/>
                  <a:gd name="connsiteY2" fmla="*/ 1711053 h 2392340"/>
                  <a:gd name="connsiteX3" fmla="*/ 656300 w 3991473"/>
                  <a:gd name="connsiteY3" fmla="*/ 1716964 h 2392340"/>
                  <a:gd name="connsiteX4" fmla="*/ 990289 w 3991473"/>
                  <a:gd name="connsiteY4" fmla="*/ 1698683 h 2392340"/>
                  <a:gd name="connsiteX5" fmla="*/ 1295043 w 3991473"/>
                  <a:gd name="connsiteY5" fmla="*/ 1776725 h 2392340"/>
                  <a:gd name="connsiteX6" fmla="*/ 1699115 w 3991473"/>
                  <a:gd name="connsiteY6" fmla="*/ 1881207 h 2392340"/>
                  <a:gd name="connsiteX7" fmla="*/ 2102055 w 3991473"/>
                  <a:gd name="connsiteY7" fmla="*/ 1928044 h 2392340"/>
                  <a:gd name="connsiteX8" fmla="*/ 2082740 w 3991473"/>
                  <a:gd name="connsiteY8" fmla="*/ 1520877 h 2392340"/>
                  <a:gd name="connsiteX9" fmla="*/ 1813723 w 3991473"/>
                  <a:gd name="connsiteY9" fmla="*/ 1190091 h 2392340"/>
                  <a:gd name="connsiteX10" fmla="*/ 1506155 w 3991473"/>
                  <a:gd name="connsiteY10" fmla="*/ 1032685 h 2392340"/>
                  <a:gd name="connsiteX11" fmla="*/ 1182398 w 3991473"/>
                  <a:gd name="connsiteY11" fmla="*/ 813084 h 2392340"/>
                  <a:gd name="connsiteX12" fmla="*/ 882162 w 3991473"/>
                  <a:gd name="connsiteY12" fmla="*/ 628095 h 2392340"/>
                  <a:gd name="connsiteX13" fmla="*/ 597497 w 3991473"/>
                  <a:gd name="connsiteY13" fmla="*/ 127377 h 2392340"/>
                  <a:gd name="connsiteX14" fmla="*/ 1126341 w 3991473"/>
                  <a:gd name="connsiteY14" fmla="*/ 16146 h 2392340"/>
                  <a:gd name="connsiteX15" fmla="*/ 1324301 w 3991473"/>
                  <a:gd name="connsiteY15" fmla="*/ 22999 h 2392340"/>
                  <a:gd name="connsiteX16" fmla="*/ 2044369 w 3991473"/>
                  <a:gd name="connsiteY16" fmla="*/ 27434 h 2392340"/>
                  <a:gd name="connsiteX17" fmla="*/ 2125408 w 3991473"/>
                  <a:gd name="connsiteY17" fmla="*/ 53236 h 2392340"/>
                  <a:gd name="connsiteX18" fmla="*/ 2328205 w 3991473"/>
                  <a:gd name="connsiteY18" fmla="*/ 4050 h 2392340"/>
                  <a:gd name="connsiteX19" fmla="*/ 2728558 w 3991473"/>
                  <a:gd name="connsiteY19" fmla="*/ 22192 h 2392340"/>
                  <a:gd name="connsiteX20" fmla="*/ 3199062 w 3991473"/>
                  <a:gd name="connsiteY20" fmla="*/ 18967 h 2392340"/>
                  <a:gd name="connsiteX21" fmla="*/ 3338963 w 3991473"/>
                  <a:gd name="connsiteY21" fmla="*/ 30660 h 2392340"/>
                  <a:gd name="connsiteX22" fmla="*/ 3725609 w 3991473"/>
                  <a:gd name="connsiteY22" fmla="*/ 62913 h 2392340"/>
                  <a:gd name="connsiteX23" fmla="*/ 3854212 w 3991473"/>
                  <a:gd name="connsiteY23" fmla="*/ 103203 h 2392340"/>
                  <a:gd name="connsiteX24" fmla="*/ 3950701 w 3991473"/>
                  <a:gd name="connsiteY24" fmla="*/ 270351 h 2392340"/>
                  <a:gd name="connsiteX25" fmla="*/ 3987884 w 3991473"/>
                  <a:gd name="connsiteY25" fmla="*/ 567156 h 2392340"/>
                  <a:gd name="connsiteX26" fmla="*/ 3976831 w 3991473"/>
                  <a:gd name="connsiteY26" fmla="*/ 865269 h 2392340"/>
                  <a:gd name="connsiteX27" fmla="*/ 3871467 w 3991473"/>
                  <a:gd name="connsiteY27" fmla="*/ 1040607 h 2392340"/>
                  <a:gd name="connsiteX28" fmla="*/ 3763720 w 3991473"/>
                  <a:gd name="connsiteY28" fmla="*/ 1359637 h 2392340"/>
                  <a:gd name="connsiteX29" fmla="*/ 3609934 w 3991473"/>
                  <a:gd name="connsiteY29" fmla="*/ 1724297 h 2392340"/>
                  <a:gd name="connsiteX30" fmla="*/ 3455725 w 3991473"/>
                  <a:gd name="connsiteY30" fmla="*/ 1924508 h 2392340"/>
                  <a:gd name="connsiteX31" fmla="*/ 3352847 w 3991473"/>
                  <a:gd name="connsiteY31" fmla="*/ 2037822 h 2392340"/>
                  <a:gd name="connsiteX32" fmla="*/ 3199062 w 3991473"/>
                  <a:gd name="connsiteY32" fmla="*/ 2249329 h 2392340"/>
                  <a:gd name="connsiteX33" fmla="*/ 3020326 w 3991473"/>
                  <a:gd name="connsiteY33" fmla="*/ 2386326 h 2392340"/>
                  <a:gd name="connsiteX34" fmla="*/ 2833770 w 3991473"/>
                  <a:gd name="connsiteY34" fmla="*/ 2370738 h 2392340"/>
                  <a:gd name="connsiteX35" fmla="*/ 2662308 w 3991473"/>
                  <a:gd name="connsiteY35" fmla="*/ 2390334 h 2392340"/>
                  <a:gd name="connsiteX36" fmla="*/ 2295951 w 3991473"/>
                  <a:gd name="connsiteY36" fmla="*/ 2373507 h 2392340"/>
                  <a:gd name="connsiteX37" fmla="*/ 2137480 w 3991473"/>
                  <a:gd name="connsiteY37" fmla="*/ 2362856 h 2392340"/>
                  <a:gd name="connsiteX38" fmla="*/ 1916175 w 3991473"/>
                  <a:gd name="connsiteY38" fmla="*/ 2355828 h 2392340"/>
                  <a:gd name="connsiteX39" fmla="*/ 1640139 w 3991473"/>
                  <a:gd name="connsiteY39" fmla="*/ 2362842 h 2392340"/>
                  <a:gd name="connsiteX40" fmla="*/ 1260537 w 3991473"/>
                  <a:gd name="connsiteY40" fmla="*/ 2208046 h 2392340"/>
                  <a:gd name="connsiteX41" fmla="*/ 1121253 w 3991473"/>
                  <a:gd name="connsiteY41" fmla="*/ 2161589 h 2392340"/>
                  <a:gd name="connsiteX42" fmla="*/ 872485 w 3991473"/>
                  <a:gd name="connsiteY42" fmla="*/ 2070198 h 2392340"/>
                  <a:gd name="connsiteX43" fmla="*/ 446915 w 3991473"/>
                  <a:gd name="connsiteY43" fmla="*/ 2001827 h 2392340"/>
                  <a:gd name="connsiteX44" fmla="*/ 107390 w 3991473"/>
                  <a:gd name="connsiteY44" fmla="*/ 1991054 h 2392340"/>
                  <a:gd name="connsiteX0" fmla="*/ 222615 w 3884083"/>
                  <a:gd name="connsiteY0" fmla="*/ 1717963 h 2392340"/>
                  <a:gd name="connsiteX1" fmla="*/ 223110 w 3884083"/>
                  <a:gd name="connsiteY1" fmla="*/ 1711053 h 2392340"/>
                  <a:gd name="connsiteX2" fmla="*/ 548910 w 3884083"/>
                  <a:gd name="connsiteY2" fmla="*/ 1716964 h 2392340"/>
                  <a:gd name="connsiteX3" fmla="*/ 882899 w 3884083"/>
                  <a:gd name="connsiteY3" fmla="*/ 1698683 h 2392340"/>
                  <a:gd name="connsiteX4" fmla="*/ 1187653 w 3884083"/>
                  <a:gd name="connsiteY4" fmla="*/ 1776725 h 2392340"/>
                  <a:gd name="connsiteX5" fmla="*/ 1591725 w 3884083"/>
                  <a:gd name="connsiteY5" fmla="*/ 1881207 h 2392340"/>
                  <a:gd name="connsiteX6" fmla="*/ 1994665 w 3884083"/>
                  <a:gd name="connsiteY6" fmla="*/ 1928044 h 2392340"/>
                  <a:gd name="connsiteX7" fmla="*/ 1975350 w 3884083"/>
                  <a:gd name="connsiteY7" fmla="*/ 1520877 h 2392340"/>
                  <a:gd name="connsiteX8" fmla="*/ 1706333 w 3884083"/>
                  <a:gd name="connsiteY8" fmla="*/ 1190091 h 2392340"/>
                  <a:gd name="connsiteX9" fmla="*/ 1398765 w 3884083"/>
                  <a:gd name="connsiteY9" fmla="*/ 1032685 h 2392340"/>
                  <a:gd name="connsiteX10" fmla="*/ 1075008 w 3884083"/>
                  <a:gd name="connsiteY10" fmla="*/ 813084 h 2392340"/>
                  <a:gd name="connsiteX11" fmla="*/ 774772 w 3884083"/>
                  <a:gd name="connsiteY11" fmla="*/ 628095 h 2392340"/>
                  <a:gd name="connsiteX12" fmla="*/ 490107 w 3884083"/>
                  <a:gd name="connsiteY12" fmla="*/ 127377 h 2392340"/>
                  <a:gd name="connsiteX13" fmla="*/ 1018951 w 3884083"/>
                  <a:gd name="connsiteY13" fmla="*/ 16146 h 2392340"/>
                  <a:gd name="connsiteX14" fmla="*/ 1216911 w 3884083"/>
                  <a:gd name="connsiteY14" fmla="*/ 22999 h 2392340"/>
                  <a:gd name="connsiteX15" fmla="*/ 1936979 w 3884083"/>
                  <a:gd name="connsiteY15" fmla="*/ 27434 h 2392340"/>
                  <a:gd name="connsiteX16" fmla="*/ 2018018 w 3884083"/>
                  <a:gd name="connsiteY16" fmla="*/ 53236 h 2392340"/>
                  <a:gd name="connsiteX17" fmla="*/ 2220815 w 3884083"/>
                  <a:gd name="connsiteY17" fmla="*/ 4050 h 2392340"/>
                  <a:gd name="connsiteX18" fmla="*/ 2621168 w 3884083"/>
                  <a:gd name="connsiteY18" fmla="*/ 22192 h 2392340"/>
                  <a:gd name="connsiteX19" fmla="*/ 3091672 w 3884083"/>
                  <a:gd name="connsiteY19" fmla="*/ 18967 h 2392340"/>
                  <a:gd name="connsiteX20" fmla="*/ 3231573 w 3884083"/>
                  <a:gd name="connsiteY20" fmla="*/ 30660 h 2392340"/>
                  <a:gd name="connsiteX21" fmla="*/ 3618219 w 3884083"/>
                  <a:gd name="connsiteY21" fmla="*/ 62913 h 2392340"/>
                  <a:gd name="connsiteX22" fmla="*/ 3746822 w 3884083"/>
                  <a:gd name="connsiteY22" fmla="*/ 103203 h 2392340"/>
                  <a:gd name="connsiteX23" fmla="*/ 3843311 w 3884083"/>
                  <a:gd name="connsiteY23" fmla="*/ 270351 h 2392340"/>
                  <a:gd name="connsiteX24" fmla="*/ 3880494 w 3884083"/>
                  <a:gd name="connsiteY24" fmla="*/ 567156 h 2392340"/>
                  <a:gd name="connsiteX25" fmla="*/ 3869441 w 3884083"/>
                  <a:gd name="connsiteY25" fmla="*/ 865269 h 2392340"/>
                  <a:gd name="connsiteX26" fmla="*/ 3764077 w 3884083"/>
                  <a:gd name="connsiteY26" fmla="*/ 1040607 h 2392340"/>
                  <a:gd name="connsiteX27" fmla="*/ 3656330 w 3884083"/>
                  <a:gd name="connsiteY27" fmla="*/ 1359637 h 2392340"/>
                  <a:gd name="connsiteX28" fmla="*/ 3502544 w 3884083"/>
                  <a:gd name="connsiteY28" fmla="*/ 1724297 h 2392340"/>
                  <a:gd name="connsiteX29" fmla="*/ 3348335 w 3884083"/>
                  <a:gd name="connsiteY29" fmla="*/ 1924508 h 2392340"/>
                  <a:gd name="connsiteX30" fmla="*/ 3245457 w 3884083"/>
                  <a:gd name="connsiteY30" fmla="*/ 2037822 h 2392340"/>
                  <a:gd name="connsiteX31" fmla="*/ 3091672 w 3884083"/>
                  <a:gd name="connsiteY31" fmla="*/ 2249329 h 2392340"/>
                  <a:gd name="connsiteX32" fmla="*/ 2912936 w 3884083"/>
                  <a:gd name="connsiteY32" fmla="*/ 2386326 h 2392340"/>
                  <a:gd name="connsiteX33" fmla="*/ 2726380 w 3884083"/>
                  <a:gd name="connsiteY33" fmla="*/ 2370738 h 2392340"/>
                  <a:gd name="connsiteX34" fmla="*/ 2554918 w 3884083"/>
                  <a:gd name="connsiteY34" fmla="*/ 2390334 h 2392340"/>
                  <a:gd name="connsiteX35" fmla="*/ 2188561 w 3884083"/>
                  <a:gd name="connsiteY35" fmla="*/ 2373507 h 2392340"/>
                  <a:gd name="connsiteX36" fmla="*/ 2030090 w 3884083"/>
                  <a:gd name="connsiteY36" fmla="*/ 2362856 h 2392340"/>
                  <a:gd name="connsiteX37" fmla="*/ 1808785 w 3884083"/>
                  <a:gd name="connsiteY37" fmla="*/ 2355828 h 2392340"/>
                  <a:gd name="connsiteX38" fmla="*/ 1532749 w 3884083"/>
                  <a:gd name="connsiteY38" fmla="*/ 2362842 h 2392340"/>
                  <a:gd name="connsiteX39" fmla="*/ 1153147 w 3884083"/>
                  <a:gd name="connsiteY39" fmla="*/ 2208046 h 2392340"/>
                  <a:gd name="connsiteX40" fmla="*/ 1013863 w 3884083"/>
                  <a:gd name="connsiteY40" fmla="*/ 2161589 h 2392340"/>
                  <a:gd name="connsiteX41" fmla="*/ 765095 w 3884083"/>
                  <a:gd name="connsiteY41" fmla="*/ 2070198 h 2392340"/>
                  <a:gd name="connsiteX42" fmla="*/ 339525 w 3884083"/>
                  <a:gd name="connsiteY42" fmla="*/ 2001827 h 2392340"/>
                  <a:gd name="connsiteX43" fmla="*/ 0 w 3884083"/>
                  <a:gd name="connsiteY43" fmla="*/ 1991054 h 2392340"/>
                  <a:gd name="connsiteX0" fmla="*/ 222615 w 3884083"/>
                  <a:gd name="connsiteY0" fmla="*/ 1717963 h 2392340"/>
                  <a:gd name="connsiteX1" fmla="*/ 223110 w 3884083"/>
                  <a:gd name="connsiteY1" fmla="*/ 1711053 h 2392340"/>
                  <a:gd name="connsiteX2" fmla="*/ 548910 w 3884083"/>
                  <a:gd name="connsiteY2" fmla="*/ 1716964 h 2392340"/>
                  <a:gd name="connsiteX3" fmla="*/ 882899 w 3884083"/>
                  <a:gd name="connsiteY3" fmla="*/ 1698683 h 2392340"/>
                  <a:gd name="connsiteX4" fmla="*/ 1187653 w 3884083"/>
                  <a:gd name="connsiteY4" fmla="*/ 1776725 h 2392340"/>
                  <a:gd name="connsiteX5" fmla="*/ 1591725 w 3884083"/>
                  <a:gd name="connsiteY5" fmla="*/ 1881207 h 2392340"/>
                  <a:gd name="connsiteX6" fmla="*/ 1994665 w 3884083"/>
                  <a:gd name="connsiteY6" fmla="*/ 1928044 h 2392340"/>
                  <a:gd name="connsiteX7" fmla="*/ 1975350 w 3884083"/>
                  <a:gd name="connsiteY7" fmla="*/ 1520877 h 2392340"/>
                  <a:gd name="connsiteX8" fmla="*/ 1706333 w 3884083"/>
                  <a:gd name="connsiteY8" fmla="*/ 1190091 h 2392340"/>
                  <a:gd name="connsiteX9" fmla="*/ 1398765 w 3884083"/>
                  <a:gd name="connsiteY9" fmla="*/ 1032685 h 2392340"/>
                  <a:gd name="connsiteX10" fmla="*/ 1075008 w 3884083"/>
                  <a:gd name="connsiteY10" fmla="*/ 813084 h 2392340"/>
                  <a:gd name="connsiteX11" fmla="*/ 774772 w 3884083"/>
                  <a:gd name="connsiteY11" fmla="*/ 628095 h 2392340"/>
                  <a:gd name="connsiteX12" fmla="*/ 490107 w 3884083"/>
                  <a:gd name="connsiteY12" fmla="*/ 127377 h 2392340"/>
                  <a:gd name="connsiteX13" fmla="*/ 1018951 w 3884083"/>
                  <a:gd name="connsiteY13" fmla="*/ 16146 h 2392340"/>
                  <a:gd name="connsiteX14" fmla="*/ 1216911 w 3884083"/>
                  <a:gd name="connsiteY14" fmla="*/ 22999 h 2392340"/>
                  <a:gd name="connsiteX15" fmla="*/ 1936979 w 3884083"/>
                  <a:gd name="connsiteY15" fmla="*/ 27434 h 2392340"/>
                  <a:gd name="connsiteX16" fmla="*/ 2018018 w 3884083"/>
                  <a:gd name="connsiteY16" fmla="*/ 53236 h 2392340"/>
                  <a:gd name="connsiteX17" fmla="*/ 2220815 w 3884083"/>
                  <a:gd name="connsiteY17" fmla="*/ 4050 h 2392340"/>
                  <a:gd name="connsiteX18" fmla="*/ 2621168 w 3884083"/>
                  <a:gd name="connsiteY18" fmla="*/ 22192 h 2392340"/>
                  <a:gd name="connsiteX19" fmla="*/ 3091672 w 3884083"/>
                  <a:gd name="connsiteY19" fmla="*/ 18967 h 2392340"/>
                  <a:gd name="connsiteX20" fmla="*/ 3231573 w 3884083"/>
                  <a:gd name="connsiteY20" fmla="*/ 30660 h 2392340"/>
                  <a:gd name="connsiteX21" fmla="*/ 3618219 w 3884083"/>
                  <a:gd name="connsiteY21" fmla="*/ 62913 h 2392340"/>
                  <a:gd name="connsiteX22" fmla="*/ 3746822 w 3884083"/>
                  <a:gd name="connsiteY22" fmla="*/ 103203 h 2392340"/>
                  <a:gd name="connsiteX23" fmla="*/ 3843311 w 3884083"/>
                  <a:gd name="connsiteY23" fmla="*/ 270351 h 2392340"/>
                  <a:gd name="connsiteX24" fmla="*/ 3880494 w 3884083"/>
                  <a:gd name="connsiteY24" fmla="*/ 567156 h 2392340"/>
                  <a:gd name="connsiteX25" fmla="*/ 3869441 w 3884083"/>
                  <a:gd name="connsiteY25" fmla="*/ 865269 h 2392340"/>
                  <a:gd name="connsiteX26" fmla="*/ 3764077 w 3884083"/>
                  <a:gd name="connsiteY26" fmla="*/ 1040607 h 2392340"/>
                  <a:gd name="connsiteX27" fmla="*/ 3656330 w 3884083"/>
                  <a:gd name="connsiteY27" fmla="*/ 1359637 h 2392340"/>
                  <a:gd name="connsiteX28" fmla="*/ 3502544 w 3884083"/>
                  <a:gd name="connsiteY28" fmla="*/ 1724297 h 2392340"/>
                  <a:gd name="connsiteX29" fmla="*/ 3348335 w 3884083"/>
                  <a:gd name="connsiteY29" fmla="*/ 1924508 h 2392340"/>
                  <a:gd name="connsiteX30" fmla="*/ 3245457 w 3884083"/>
                  <a:gd name="connsiteY30" fmla="*/ 2037822 h 2392340"/>
                  <a:gd name="connsiteX31" fmla="*/ 3091672 w 3884083"/>
                  <a:gd name="connsiteY31" fmla="*/ 2249329 h 2392340"/>
                  <a:gd name="connsiteX32" fmla="*/ 2912936 w 3884083"/>
                  <a:gd name="connsiteY32" fmla="*/ 2386326 h 2392340"/>
                  <a:gd name="connsiteX33" fmla="*/ 2726380 w 3884083"/>
                  <a:gd name="connsiteY33" fmla="*/ 2370738 h 2392340"/>
                  <a:gd name="connsiteX34" fmla="*/ 2554918 w 3884083"/>
                  <a:gd name="connsiteY34" fmla="*/ 2390334 h 2392340"/>
                  <a:gd name="connsiteX35" fmla="*/ 2188561 w 3884083"/>
                  <a:gd name="connsiteY35" fmla="*/ 2373507 h 2392340"/>
                  <a:gd name="connsiteX36" fmla="*/ 2030090 w 3884083"/>
                  <a:gd name="connsiteY36" fmla="*/ 2362856 h 2392340"/>
                  <a:gd name="connsiteX37" fmla="*/ 1808785 w 3884083"/>
                  <a:gd name="connsiteY37" fmla="*/ 2355828 h 2392340"/>
                  <a:gd name="connsiteX38" fmla="*/ 1532749 w 3884083"/>
                  <a:gd name="connsiteY38" fmla="*/ 2362842 h 2392340"/>
                  <a:gd name="connsiteX39" fmla="*/ 1153147 w 3884083"/>
                  <a:gd name="connsiteY39" fmla="*/ 2208046 h 2392340"/>
                  <a:gd name="connsiteX40" fmla="*/ 1013863 w 3884083"/>
                  <a:gd name="connsiteY40" fmla="*/ 2161589 h 2392340"/>
                  <a:gd name="connsiteX41" fmla="*/ 765095 w 3884083"/>
                  <a:gd name="connsiteY41" fmla="*/ 2070198 h 2392340"/>
                  <a:gd name="connsiteX42" fmla="*/ 339525 w 3884083"/>
                  <a:gd name="connsiteY42" fmla="*/ 2001827 h 2392340"/>
                  <a:gd name="connsiteX43" fmla="*/ 0 w 3884083"/>
                  <a:gd name="connsiteY43" fmla="*/ 2004668 h 2392340"/>
                  <a:gd name="connsiteX0" fmla="*/ 17099 w 3678567"/>
                  <a:gd name="connsiteY0" fmla="*/ 1717963 h 2392340"/>
                  <a:gd name="connsiteX1" fmla="*/ 17594 w 3678567"/>
                  <a:gd name="connsiteY1" fmla="*/ 1711053 h 2392340"/>
                  <a:gd name="connsiteX2" fmla="*/ 343394 w 3678567"/>
                  <a:gd name="connsiteY2" fmla="*/ 1716964 h 2392340"/>
                  <a:gd name="connsiteX3" fmla="*/ 677383 w 3678567"/>
                  <a:gd name="connsiteY3" fmla="*/ 1698683 h 2392340"/>
                  <a:gd name="connsiteX4" fmla="*/ 982137 w 3678567"/>
                  <a:gd name="connsiteY4" fmla="*/ 1776725 h 2392340"/>
                  <a:gd name="connsiteX5" fmla="*/ 1386209 w 3678567"/>
                  <a:gd name="connsiteY5" fmla="*/ 1881207 h 2392340"/>
                  <a:gd name="connsiteX6" fmla="*/ 1789149 w 3678567"/>
                  <a:gd name="connsiteY6" fmla="*/ 1928044 h 2392340"/>
                  <a:gd name="connsiteX7" fmla="*/ 1769834 w 3678567"/>
                  <a:gd name="connsiteY7" fmla="*/ 1520877 h 2392340"/>
                  <a:gd name="connsiteX8" fmla="*/ 1500817 w 3678567"/>
                  <a:gd name="connsiteY8" fmla="*/ 1190091 h 2392340"/>
                  <a:gd name="connsiteX9" fmla="*/ 1193249 w 3678567"/>
                  <a:gd name="connsiteY9" fmla="*/ 1032685 h 2392340"/>
                  <a:gd name="connsiteX10" fmla="*/ 869492 w 3678567"/>
                  <a:gd name="connsiteY10" fmla="*/ 813084 h 2392340"/>
                  <a:gd name="connsiteX11" fmla="*/ 569256 w 3678567"/>
                  <a:gd name="connsiteY11" fmla="*/ 628095 h 2392340"/>
                  <a:gd name="connsiteX12" fmla="*/ 284591 w 3678567"/>
                  <a:gd name="connsiteY12" fmla="*/ 127377 h 2392340"/>
                  <a:gd name="connsiteX13" fmla="*/ 813435 w 3678567"/>
                  <a:gd name="connsiteY13" fmla="*/ 16146 h 2392340"/>
                  <a:gd name="connsiteX14" fmla="*/ 1011395 w 3678567"/>
                  <a:gd name="connsiteY14" fmla="*/ 22999 h 2392340"/>
                  <a:gd name="connsiteX15" fmla="*/ 1731463 w 3678567"/>
                  <a:gd name="connsiteY15" fmla="*/ 27434 h 2392340"/>
                  <a:gd name="connsiteX16" fmla="*/ 1812502 w 3678567"/>
                  <a:gd name="connsiteY16" fmla="*/ 53236 h 2392340"/>
                  <a:gd name="connsiteX17" fmla="*/ 2015299 w 3678567"/>
                  <a:gd name="connsiteY17" fmla="*/ 4050 h 2392340"/>
                  <a:gd name="connsiteX18" fmla="*/ 2415652 w 3678567"/>
                  <a:gd name="connsiteY18" fmla="*/ 22192 h 2392340"/>
                  <a:gd name="connsiteX19" fmla="*/ 2886156 w 3678567"/>
                  <a:gd name="connsiteY19" fmla="*/ 18967 h 2392340"/>
                  <a:gd name="connsiteX20" fmla="*/ 3026057 w 3678567"/>
                  <a:gd name="connsiteY20" fmla="*/ 30660 h 2392340"/>
                  <a:gd name="connsiteX21" fmla="*/ 3412703 w 3678567"/>
                  <a:gd name="connsiteY21" fmla="*/ 62913 h 2392340"/>
                  <a:gd name="connsiteX22" fmla="*/ 3541306 w 3678567"/>
                  <a:gd name="connsiteY22" fmla="*/ 103203 h 2392340"/>
                  <a:gd name="connsiteX23" fmla="*/ 3637795 w 3678567"/>
                  <a:gd name="connsiteY23" fmla="*/ 270351 h 2392340"/>
                  <a:gd name="connsiteX24" fmla="*/ 3674978 w 3678567"/>
                  <a:gd name="connsiteY24" fmla="*/ 567156 h 2392340"/>
                  <a:gd name="connsiteX25" fmla="*/ 3663925 w 3678567"/>
                  <a:gd name="connsiteY25" fmla="*/ 865269 h 2392340"/>
                  <a:gd name="connsiteX26" fmla="*/ 3558561 w 3678567"/>
                  <a:gd name="connsiteY26" fmla="*/ 1040607 h 2392340"/>
                  <a:gd name="connsiteX27" fmla="*/ 3450814 w 3678567"/>
                  <a:gd name="connsiteY27" fmla="*/ 1359637 h 2392340"/>
                  <a:gd name="connsiteX28" fmla="*/ 3297028 w 3678567"/>
                  <a:gd name="connsiteY28" fmla="*/ 1724297 h 2392340"/>
                  <a:gd name="connsiteX29" fmla="*/ 3142819 w 3678567"/>
                  <a:gd name="connsiteY29" fmla="*/ 1924508 h 2392340"/>
                  <a:gd name="connsiteX30" fmla="*/ 3039941 w 3678567"/>
                  <a:gd name="connsiteY30" fmla="*/ 2037822 h 2392340"/>
                  <a:gd name="connsiteX31" fmla="*/ 2886156 w 3678567"/>
                  <a:gd name="connsiteY31" fmla="*/ 2249329 h 2392340"/>
                  <a:gd name="connsiteX32" fmla="*/ 2707420 w 3678567"/>
                  <a:gd name="connsiteY32" fmla="*/ 2386326 h 2392340"/>
                  <a:gd name="connsiteX33" fmla="*/ 2520864 w 3678567"/>
                  <a:gd name="connsiteY33" fmla="*/ 2370738 h 2392340"/>
                  <a:gd name="connsiteX34" fmla="*/ 2349402 w 3678567"/>
                  <a:gd name="connsiteY34" fmla="*/ 2390334 h 2392340"/>
                  <a:gd name="connsiteX35" fmla="*/ 1983045 w 3678567"/>
                  <a:gd name="connsiteY35" fmla="*/ 2373507 h 2392340"/>
                  <a:gd name="connsiteX36" fmla="*/ 1824574 w 3678567"/>
                  <a:gd name="connsiteY36" fmla="*/ 2362856 h 2392340"/>
                  <a:gd name="connsiteX37" fmla="*/ 1603269 w 3678567"/>
                  <a:gd name="connsiteY37" fmla="*/ 2355828 h 2392340"/>
                  <a:gd name="connsiteX38" fmla="*/ 1327233 w 3678567"/>
                  <a:gd name="connsiteY38" fmla="*/ 2362842 h 2392340"/>
                  <a:gd name="connsiteX39" fmla="*/ 947631 w 3678567"/>
                  <a:gd name="connsiteY39" fmla="*/ 2208046 h 2392340"/>
                  <a:gd name="connsiteX40" fmla="*/ 808347 w 3678567"/>
                  <a:gd name="connsiteY40" fmla="*/ 2161589 h 2392340"/>
                  <a:gd name="connsiteX41" fmla="*/ 559579 w 3678567"/>
                  <a:gd name="connsiteY41" fmla="*/ 2070198 h 2392340"/>
                  <a:gd name="connsiteX42" fmla="*/ 134009 w 3678567"/>
                  <a:gd name="connsiteY42" fmla="*/ 2001827 h 2392340"/>
                  <a:gd name="connsiteX0" fmla="*/ 0 w 3661468"/>
                  <a:gd name="connsiteY0" fmla="*/ 1717963 h 2392340"/>
                  <a:gd name="connsiteX1" fmla="*/ 326295 w 3661468"/>
                  <a:gd name="connsiteY1" fmla="*/ 1716964 h 2392340"/>
                  <a:gd name="connsiteX2" fmla="*/ 660284 w 3661468"/>
                  <a:gd name="connsiteY2" fmla="*/ 1698683 h 2392340"/>
                  <a:gd name="connsiteX3" fmla="*/ 965038 w 3661468"/>
                  <a:gd name="connsiteY3" fmla="*/ 1776725 h 2392340"/>
                  <a:gd name="connsiteX4" fmla="*/ 1369110 w 3661468"/>
                  <a:gd name="connsiteY4" fmla="*/ 1881207 h 2392340"/>
                  <a:gd name="connsiteX5" fmla="*/ 1772050 w 3661468"/>
                  <a:gd name="connsiteY5" fmla="*/ 1928044 h 2392340"/>
                  <a:gd name="connsiteX6" fmla="*/ 1752735 w 3661468"/>
                  <a:gd name="connsiteY6" fmla="*/ 1520877 h 2392340"/>
                  <a:gd name="connsiteX7" fmla="*/ 1483718 w 3661468"/>
                  <a:gd name="connsiteY7" fmla="*/ 1190091 h 2392340"/>
                  <a:gd name="connsiteX8" fmla="*/ 1176150 w 3661468"/>
                  <a:gd name="connsiteY8" fmla="*/ 1032685 h 2392340"/>
                  <a:gd name="connsiteX9" fmla="*/ 852393 w 3661468"/>
                  <a:gd name="connsiteY9" fmla="*/ 813084 h 2392340"/>
                  <a:gd name="connsiteX10" fmla="*/ 552157 w 3661468"/>
                  <a:gd name="connsiteY10" fmla="*/ 628095 h 2392340"/>
                  <a:gd name="connsiteX11" fmla="*/ 267492 w 3661468"/>
                  <a:gd name="connsiteY11" fmla="*/ 127377 h 2392340"/>
                  <a:gd name="connsiteX12" fmla="*/ 796336 w 3661468"/>
                  <a:gd name="connsiteY12" fmla="*/ 16146 h 2392340"/>
                  <a:gd name="connsiteX13" fmla="*/ 994296 w 3661468"/>
                  <a:gd name="connsiteY13" fmla="*/ 22999 h 2392340"/>
                  <a:gd name="connsiteX14" fmla="*/ 1714364 w 3661468"/>
                  <a:gd name="connsiteY14" fmla="*/ 27434 h 2392340"/>
                  <a:gd name="connsiteX15" fmla="*/ 1795403 w 3661468"/>
                  <a:gd name="connsiteY15" fmla="*/ 53236 h 2392340"/>
                  <a:gd name="connsiteX16" fmla="*/ 1998200 w 3661468"/>
                  <a:gd name="connsiteY16" fmla="*/ 4050 h 2392340"/>
                  <a:gd name="connsiteX17" fmla="*/ 2398553 w 3661468"/>
                  <a:gd name="connsiteY17" fmla="*/ 22192 h 2392340"/>
                  <a:gd name="connsiteX18" fmla="*/ 2869057 w 3661468"/>
                  <a:gd name="connsiteY18" fmla="*/ 18967 h 2392340"/>
                  <a:gd name="connsiteX19" fmla="*/ 3008958 w 3661468"/>
                  <a:gd name="connsiteY19" fmla="*/ 30660 h 2392340"/>
                  <a:gd name="connsiteX20" fmla="*/ 3395604 w 3661468"/>
                  <a:gd name="connsiteY20" fmla="*/ 62913 h 2392340"/>
                  <a:gd name="connsiteX21" fmla="*/ 3524207 w 3661468"/>
                  <a:gd name="connsiteY21" fmla="*/ 103203 h 2392340"/>
                  <a:gd name="connsiteX22" fmla="*/ 3620696 w 3661468"/>
                  <a:gd name="connsiteY22" fmla="*/ 270351 h 2392340"/>
                  <a:gd name="connsiteX23" fmla="*/ 3657879 w 3661468"/>
                  <a:gd name="connsiteY23" fmla="*/ 567156 h 2392340"/>
                  <a:gd name="connsiteX24" fmla="*/ 3646826 w 3661468"/>
                  <a:gd name="connsiteY24" fmla="*/ 865269 h 2392340"/>
                  <a:gd name="connsiteX25" fmla="*/ 3541462 w 3661468"/>
                  <a:gd name="connsiteY25" fmla="*/ 1040607 h 2392340"/>
                  <a:gd name="connsiteX26" fmla="*/ 3433715 w 3661468"/>
                  <a:gd name="connsiteY26" fmla="*/ 1359637 h 2392340"/>
                  <a:gd name="connsiteX27" fmla="*/ 3279929 w 3661468"/>
                  <a:gd name="connsiteY27" fmla="*/ 1724297 h 2392340"/>
                  <a:gd name="connsiteX28" fmla="*/ 3125720 w 3661468"/>
                  <a:gd name="connsiteY28" fmla="*/ 1924508 h 2392340"/>
                  <a:gd name="connsiteX29" fmla="*/ 3022842 w 3661468"/>
                  <a:gd name="connsiteY29" fmla="*/ 2037822 h 2392340"/>
                  <a:gd name="connsiteX30" fmla="*/ 2869057 w 3661468"/>
                  <a:gd name="connsiteY30" fmla="*/ 2249329 h 2392340"/>
                  <a:gd name="connsiteX31" fmla="*/ 2690321 w 3661468"/>
                  <a:gd name="connsiteY31" fmla="*/ 2386326 h 2392340"/>
                  <a:gd name="connsiteX32" fmla="*/ 2503765 w 3661468"/>
                  <a:gd name="connsiteY32" fmla="*/ 2370738 h 2392340"/>
                  <a:gd name="connsiteX33" fmla="*/ 2332303 w 3661468"/>
                  <a:gd name="connsiteY33" fmla="*/ 2390334 h 2392340"/>
                  <a:gd name="connsiteX34" fmla="*/ 1965946 w 3661468"/>
                  <a:gd name="connsiteY34" fmla="*/ 2373507 h 2392340"/>
                  <a:gd name="connsiteX35" fmla="*/ 1807475 w 3661468"/>
                  <a:gd name="connsiteY35" fmla="*/ 2362856 h 2392340"/>
                  <a:gd name="connsiteX36" fmla="*/ 1586170 w 3661468"/>
                  <a:gd name="connsiteY36" fmla="*/ 2355828 h 2392340"/>
                  <a:gd name="connsiteX37" fmla="*/ 1310134 w 3661468"/>
                  <a:gd name="connsiteY37" fmla="*/ 2362842 h 2392340"/>
                  <a:gd name="connsiteX38" fmla="*/ 930532 w 3661468"/>
                  <a:gd name="connsiteY38" fmla="*/ 2208046 h 2392340"/>
                  <a:gd name="connsiteX39" fmla="*/ 791248 w 3661468"/>
                  <a:gd name="connsiteY39" fmla="*/ 2161589 h 2392340"/>
                  <a:gd name="connsiteX40" fmla="*/ 542480 w 3661468"/>
                  <a:gd name="connsiteY40" fmla="*/ 2070198 h 2392340"/>
                  <a:gd name="connsiteX41" fmla="*/ 116910 w 3661468"/>
                  <a:gd name="connsiteY41" fmla="*/ 2001827 h 2392340"/>
                  <a:gd name="connsiteX0" fmla="*/ 209385 w 3544558"/>
                  <a:gd name="connsiteY0" fmla="*/ 1716964 h 2392340"/>
                  <a:gd name="connsiteX1" fmla="*/ 543374 w 3544558"/>
                  <a:gd name="connsiteY1" fmla="*/ 1698683 h 2392340"/>
                  <a:gd name="connsiteX2" fmla="*/ 848128 w 3544558"/>
                  <a:gd name="connsiteY2" fmla="*/ 1776725 h 2392340"/>
                  <a:gd name="connsiteX3" fmla="*/ 1252200 w 3544558"/>
                  <a:gd name="connsiteY3" fmla="*/ 1881207 h 2392340"/>
                  <a:gd name="connsiteX4" fmla="*/ 1655140 w 3544558"/>
                  <a:gd name="connsiteY4" fmla="*/ 1928044 h 2392340"/>
                  <a:gd name="connsiteX5" fmla="*/ 1635825 w 3544558"/>
                  <a:gd name="connsiteY5" fmla="*/ 1520877 h 2392340"/>
                  <a:gd name="connsiteX6" fmla="*/ 1366808 w 3544558"/>
                  <a:gd name="connsiteY6" fmla="*/ 1190091 h 2392340"/>
                  <a:gd name="connsiteX7" fmla="*/ 1059240 w 3544558"/>
                  <a:gd name="connsiteY7" fmla="*/ 1032685 h 2392340"/>
                  <a:gd name="connsiteX8" fmla="*/ 735483 w 3544558"/>
                  <a:gd name="connsiteY8" fmla="*/ 813084 h 2392340"/>
                  <a:gd name="connsiteX9" fmla="*/ 435247 w 3544558"/>
                  <a:gd name="connsiteY9" fmla="*/ 628095 h 2392340"/>
                  <a:gd name="connsiteX10" fmla="*/ 150582 w 3544558"/>
                  <a:gd name="connsiteY10" fmla="*/ 127377 h 2392340"/>
                  <a:gd name="connsiteX11" fmla="*/ 679426 w 3544558"/>
                  <a:gd name="connsiteY11" fmla="*/ 16146 h 2392340"/>
                  <a:gd name="connsiteX12" fmla="*/ 877386 w 3544558"/>
                  <a:gd name="connsiteY12" fmla="*/ 22999 h 2392340"/>
                  <a:gd name="connsiteX13" fmla="*/ 1597454 w 3544558"/>
                  <a:gd name="connsiteY13" fmla="*/ 27434 h 2392340"/>
                  <a:gd name="connsiteX14" fmla="*/ 1678493 w 3544558"/>
                  <a:gd name="connsiteY14" fmla="*/ 53236 h 2392340"/>
                  <a:gd name="connsiteX15" fmla="*/ 1881290 w 3544558"/>
                  <a:gd name="connsiteY15" fmla="*/ 4050 h 2392340"/>
                  <a:gd name="connsiteX16" fmla="*/ 2281643 w 3544558"/>
                  <a:gd name="connsiteY16" fmla="*/ 22192 h 2392340"/>
                  <a:gd name="connsiteX17" fmla="*/ 2752147 w 3544558"/>
                  <a:gd name="connsiteY17" fmla="*/ 18967 h 2392340"/>
                  <a:gd name="connsiteX18" fmla="*/ 2892048 w 3544558"/>
                  <a:gd name="connsiteY18" fmla="*/ 30660 h 2392340"/>
                  <a:gd name="connsiteX19" fmla="*/ 3278694 w 3544558"/>
                  <a:gd name="connsiteY19" fmla="*/ 62913 h 2392340"/>
                  <a:gd name="connsiteX20" fmla="*/ 3407297 w 3544558"/>
                  <a:gd name="connsiteY20" fmla="*/ 103203 h 2392340"/>
                  <a:gd name="connsiteX21" fmla="*/ 3503786 w 3544558"/>
                  <a:gd name="connsiteY21" fmla="*/ 270351 h 2392340"/>
                  <a:gd name="connsiteX22" fmla="*/ 3540969 w 3544558"/>
                  <a:gd name="connsiteY22" fmla="*/ 567156 h 2392340"/>
                  <a:gd name="connsiteX23" fmla="*/ 3529916 w 3544558"/>
                  <a:gd name="connsiteY23" fmla="*/ 865269 h 2392340"/>
                  <a:gd name="connsiteX24" fmla="*/ 3424552 w 3544558"/>
                  <a:gd name="connsiteY24" fmla="*/ 1040607 h 2392340"/>
                  <a:gd name="connsiteX25" fmla="*/ 3316805 w 3544558"/>
                  <a:gd name="connsiteY25" fmla="*/ 1359637 h 2392340"/>
                  <a:gd name="connsiteX26" fmla="*/ 3163019 w 3544558"/>
                  <a:gd name="connsiteY26" fmla="*/ 1724297 h 2392340"/>
                  <a:gd name="connsiteX27" fmla="*/ 3008810 w 3544558"/>
                  <a:gd name="connsiteY27" fmla="*/ 1924508 h 2392340"/>
                  <a:gd name="connsiteX28" fmla="*/ 2905932 w 3544558"/>
                  <a:gd name="connsiteY28" fmla="*/ 2037822 h 2392340"/>
                  <a:gd name="connsiteX29" fmla="*/ 2752147 w 3544558"/>
                  <a:gd name="connsiteY29" fmla="*/ 2249329 h 2392340"/>
                  <a:gd name="connsiteX30" fmla="*/ 2573411 w 3544558"/>
                  <a:gd name="connsiteY30" fmla="*/ 2386326 h 2392340"/>
                  <a:gd name="connsiteX31" fmla="*/ 2386855 w 3544558"/>
                  <a:gd name="connsiteY31" fmla="*/ 2370738 h 2392340"/>
                  <a:gd name="connsiteX32" fmla="*/ 2215393 w 3544558"/>
                  <a:gd name="connsiteY32" fmla="*/ 2390334 h 2392340"/>
                  <a:gd name="connsiteX33" fmla="*/ 1849036 w 3544558"/>
                  <a:gd name="connsiteY33" fmla="*/ 2373507 h 2392340"/>
                  <a:gd name="connsiteX34" fmla="*/ 1690565 w 3544558"/>
                  <a:gd name="connsiteY34" fmla="*/ 2362856 h 2392340"/>
                  <a:gd name="connsiteX35" fmla="*/ 1469260 w 3544558"/>
                  <a:gd name="connsiteY35" fmla="*/ 2355828 h 2392340"/>
                  <a:gd name="connsiteX36" fmla="*/ 1193224 w 3544558"/>
                  <a:gd name="connsiteY36" fmla="*/ 2362842 h 2392340"/>
                  <a:gd name="connsiteX37" fmla="*/ 813622 w 3544558"/>
                  <a:gd name="connsiteY37" fmla="*/ 2208046 h 2392340"/>
                  <a:gd name="connsiteX38" fmla="*/ 674338 w 3544558"/>
                  <a:gd name="connsiteY38" fmla="*/ 2161589 h 2392340"/>
                  <a:gd name="connsiteX39" fmla="*/ 425570 w 3544558"/>
                  <a:gd name="connsiteY39" fmla="*/ 2070198 h 2392340"/>
                  <a:gd name="connsiteX40" fmla="*/ 0 w 3544558"/>
                  <a:gd name="connsiteY40" fmla="*/ 2001827 h 2392340"/>
                  <a:gd name="connsiteX0" fmla="*/ 78333 w 3413506"/>
                  <a:gd name="connsiteY0" fmla="*/ 1716964 h 2392340"/>
                  <a:gd name="connsiteX1" fmla="*/ 412322 w 3413506"/>
                  <a:gd name="connsiteY1" fmla="*/ 1698683 h 2392340"/>
                  <a:gd name="connsiteX2" fmla="*/ 717076 w 3413506"/>
                  <a:gd name="connsiteY2" fmla="*/ 1776725 h 2392340"/>
                  <a:gd name="connsiteX3" fmla="*/ 1121148 w 3413506"/>
                  <a:gd name="connsiteY3" fmla="*/ 1881207 h 2392340"/>
                  <a:gd name="connsiteX4" fmla="*/ 1524088 w 3413506"/>
                  <a:gd name="connsiteY4" fmla="*/ 1928044 h 2392340"/>
                  <a:gd name="connsiteX5" fmla="*/ 1504773 w 3413506"/>
                  <a:gd name="connsiteY5" fmla="*/ 1520877 h 2392340"/>
                  <a:gd name="connsiteX6" fmla="*/ 1235756 w 3413506"/>
                  <a:gd name="connsiteY6" fmla="*/ 1190091 h 2392340"/>
                  <a:gd name="connsiteX7" fmla="*/ 928188 w 3413506"/>
                  <a:gd name="connsiteY7" fmla="*/ 1032685 h 2392340"/>
                  <a:gd name="connsiteX8" fmla="*/ 604431 w 3413506"/>
                  <a:gd name="connsiteY8" fmla="*/ 813084 h 2392340"/>
                  <a:gd name="connsiteX9" fmla="*/ 304195 w 3413506"/>
                  <a:gd name="connsiteY9" fmla="*/ 628095 h 2392340"/>
                  <a:gd name="connsiteX10" fmla="*/ 19530 w 3413506"/>
                  <a:gd name="connsiteY10" fmla="*/ 127377 h 2392340"/>
                  <a:gd name="connsiteX11" fmla="*/ 548374 w 3413506"/>
                  <a:gd name="connsiteY11" fmla="*/ 16146 h 2392340"/>
                  <a:gd name="connsiteX12" fmla="*/ 746334 w 3413506"/>
                  <a:gd name="connsiteY12" fmla="*/ 22999 h 2392340"/>
                  <a:gd name="connsiteX13" fmla="*/ 1466402 w 3413506"/>
                  <a:gd name="connsiteY13" fmla="*/ 27434 h 2392340"/>
                  <a:gd name="connsiteX14" fmla="*/ 1547441 w 3413506"/>
                  <a:gd name="connsiteY14" fmla="*/ 53236 h 2392340"/>
                  <a:gd name="connsiteX15" fmla="*/ 1750238 w 3413506"/>
                  <a:gd name="connsiteY15" fmla="*/ 4050 h 2392340"/>
                  <a:gd name="connsiteX16" fmla="*/ 2150591 w 3413506"/>
                  <a:gd name="connsiteY16" fmla="*/ 22192 h 2392340"/>
                  <a:gd name="connsiteX17" fmla="*/ 2621095 w 3413506"/>
                  <a:gd name="connsiteY17" fmla="*/ 18967 h 2392340"/>
                  <a:gd name="connsiteX18" fmla="*/ 2760996 w 3413506"/>
                  <a:gd name="connsiteY18" fmla="*/ 30660 h 2392340"/>
                  <a:gd name="connsiteX19" fmla="*/ 3147642 w 3413506"/>
                  <a:gd name="connsiteY19" fmla="*/ 62913 h 2392340"/>
                  <a:gd name="connsiteX20" fmla="*/ 3276245 w 3413506"/>
                  <a:gd name="connsiteY20" fmla="*/ 103203 h 2392340"/>
                  <a:gd name="connsiteX21" fmla="*/ 3372734 w 3413506"/>
                  <a:gd name="connsiteY21" fmla="*/ 270351 h 2392340"/>
                  <a:gd name="connsiteX22" fmla="*/ 3409917 w 3413506"/>
                  <a:gd name="connsiteY22" fmla="*/ 567156 h 2392340"/>
                  <a:gd name="connsiteX23" fmla="*/ 3398864 w 3413506"/>
                  <a:gd name="connsiteY23" fmla="*/ 865269 h 2392340"/>
                  <a:gd name="connsiteX24" fmla="*/ 3293500 w 3413506"/>
                  <a:gd name="connsiteY24" fmla="*/ 1040607 h 2392340"/>
                  <a:gd name="connsiteX25" fmla="*/ 3185753 w 3413506"/>
                  <a:gd name="connsiteY25" fmla="*/ 1359637 h 2392340"/>
                  <a:gd name="connsiteX26" fmla="*/ 3031967 w 3413506"/>
                  <a:gd name="connsiteY26" fmla="*/ 1724297 h 2392340"/>
                  <a:gd name="connsiteX27" fmla="*/ 2877758 w 3413506"/>
                  <a:gd name="connsiteY27" fmla="*/ 1924508 h 2392340"/>
                  <a:gd name="connsiteX28" fmla="*/ 2774880 w 3413506"/>
                  <a:gd name="connsiteY28" fmla="*/ 2037822 h 2392340"/>
                  <a:gd name="connsiteX29" fmla="*/ 2621095 w 3413506"/>
                  <a:gd name="connsiteY29" fmla="*/ 2249329 h 2392340"/>
                  <a:gd name="connsiteX30" fmla="*/ 2442359 w 3413506"/>
                  <a:gd name="connsiteY30" fmla="*/ 2386326 h 2392340"/>
                  <a:gd name="connsiteX31" fmla="*/ 2255803 w 3413506"/>
                  <a:gd name="connsiteY31" fmla="*/ 2370738 h 2392340"/>
                  <a:gd name="connsiteX32" fmla="*/ 2084341 w 3413506"/>
                  <a:gd name="connsiteY32" fmla="*/ 2390334 h 2392340"/>
                  <a:gd name="connsiteX33" fmla="*/ 1717984 w 3413506"/>
                  <a:gd name="connsiteY33" fmla="*/ 2373507 h 2392340"/>
                  <a:gd name="connsiteX34" fmla="*/ 1559513 w 3413506"/>
                  <a:gd name="connsiteY34" fmla="*/ 2362856 h 2392340"/>
                  <a:gd name="connsiteX35" fmla="*/ 1338208 w 3413506"/>
                  <a:gd name="connsiteY35" fmla="*/ 2355828 h 2392340"/>
                  <a:gd name="connsiteX36" fmla="*/ 1062172 w 3413506"/>
                  <a:gd name="connsiteY36" fmla="*/ 2362842 h 2392340"/>
                  <a:gd name="connsiteX37" fmla="*/ 682570 w 3413506"/>
                  <a:gd name="connsiteY37" fmla="*/ 2208046 h 2392340"/>
                  <a:gd name="connsiteX38" fmla="*/ 543286 w 3413506"/>
                  <a:gd name="connsiteY38" fmla="*/ 2161589 h 2392340"/>
                  <a:gd name="connsiteX39" fmla="*/ 294518 w 3413506"/>
                  <a:gd name="connsiteY39" fmla="*/ 2070198 h 2392340"/>
                  <a:gd name="connsiteX40" fmla="*/ 0 w 3413506"/>
                  <a:gd name="connsiteY40" fmla="*/ 2001827 h 2392340"/>
                  <a:gd name="connsiteX0" fmla="*/ 0 w 3418569"/>
                  <a:gd name="connsiteY0" fmla="*/ 1730577 h 2392340"/>
                  <a:gd name="connsiteX1" fmla="*/ 417385 w 3418569"/>
                  <a:gd name="connsiteY1" fmla="*/ 1698683 h 2392340"/>
                  <a:gd name="connsiteX2" fmla="*/ 722139 w 3418569"/>
                  <a:gd name="connsiteY2" fmla="*/ 1776725 h 2392340"/>
                  <a:gd name="connsiteX3" fmla="*/ 1126211 w 3418569"/>
                  <a:gd name="connsiteY3" fmla="*/ 1881207 h 2392340"/>
                  <a:gd name="connsiteX4" fmla="*/ 1529151 w 3418569"/>
                  <a:gd name="connsiteY4" fmla="*/ 1928044 h 2392340"/>
                  <a:gd name="connsiteX5" fmla="*/ 1509836 w 3418569"/>
                  <a:gd name="connsiteY5" fmla="*/ 1520877 h 2392340"/>
                  <a:gd name="connsiteX6" fmla="*/ 1240819 w 3418569"/>
                  <a:gd name="connsiteY6" fmla="*/ 1190091 h 2392340"/>
                  <a:gd name="connsiteX7" fmla="*/ 933251 w 3418569"/>
                  <a:gd name="connsiteY7" fmla="*/ 1032685 h 2392340"/>
                  <a:gd name="connsiteX8" fmla="*/ 609494 w 3418569"/>
                  <a:gd name="connsiteY8" fmla="*/ 813084 h 2392340"/>
                  <a:gd name="connsiteX9" fmla="*/ 309258 w 3418569"/>
                  <a:gd name="connsiteY9" fmla="*/ 628095 h 2392340"/>
                  <a:gd name="connsiteX10" fmla="*/ 24593 w 3418569"/>
                  <a:gd name="connsiteY10" fmla="*/ 127377 h 2392340"/>
                  <a:gd name="connsiteX11" fmla="*/ 553437 w 3418569"/>
                  <a:gd name="connsiteY11" fmla="*/ 16146 h 2392340"/>
                  <a:gd name="connsiteX12" fmla="*/ 751397 w 3418569"/>
                  <a:gd name="connsiteY12" fmla="*/ 22999 h 2392340"/>
                  <a:gd name="connsiteX13" fmla="*/ 1471465 w 3418569"/>
                  <a:gd name="connsiteY13" fmla="*/ 27434 h 2392340"/>
                  <a:gd name="connsiteX14" fmla="*/ 1552504 w 3418569"/>
                  <a:gd name="connsiteY14" fmla="*/ 53236 h 2392340"/>
                  <a:gd name="connsiteX15" fmla="*/ 1755301 w 3418569"/>
                  <a:gd name="connsiteY15" fmla="*/ 4050 h 2392340"/>
                  <a:gd name="connsiteX16" fmla="*/ 2155654 w 3418569"/>
                  <a:gd name="connsiteY16" fmla="*/ 22192 h 2392340"/>
                  <a:gd name="connsiteX17" fmla="*/ 2626158 w 3418569"/>
                  <a:gd name="connsiteY17" fmla="*/ 18967 h 2392340"/>
                  <a:gd name="connsiteX18" fmla="*/ 2766059 w 3418569"/>
                  <a:gd name="connsiteY18" fmla="*/ 30660 h 2392340"/>
                  <a:gd name="connsiteX19" fmla="*/ 3152705 w 3418569"/>
                  <a:gd name="connsiteY19" fmla="*/ 62913 h 2392340"/>
                  <a:gd name="connsiteX20" fmla="*/ 3281308 w 3418569"/>
                  <a:gd name="connsiteY20" fmla="*/ 103203 h 2392340"/>
                  <a:gd name="connsiteX21" fmla="*/ 3377797 w 3418569"/>
                  <a:gd name="connsiteY21" fmla="*/ 270351 h 2392340"/>
                  <a:gd name="connsiteX22" fmla="*/ 3414980 w 3418569"/>
                  <a:gd name="connsiteY22" fmla="*/ 567156 h 2392340"/>
                  <a:gd name="connsiteX23" fmla="*/ 3403927 w 3418569"/>
                  <a:gd name="connsiteY23" fmla="*/ 865269 h 2392340"/>
                  <a:gd name="connsiteX24" fmla="*/ 3298563 w 3418569"/>
                  <a:gd name="connsiteY24" fmla="*/ 1040607 h 2392340"/>
                  <a:gd name="connsiteX25" fmla="*/ 3190816 w 3418569"/>
                  <a:gd name="connsiteY25" fmla="*/ 1359637 h 2392340"/>
                  <a:gd name="connsiteX26" fmla="*/ 3037030 w 3418569"/>
                  <a:gd name="connsiteY26" fmla="*/ 1724297 h 2392340"/>
                  <a:gd name="connsiteX27" fmla="*/ 2882821 w 3418569"/>
                  <a:gd name="connsiteY27" fmla="*/ 1924508 h 2392340"/>
                  <a:gd name="connsiteX28" fmla="*/ 2779943 w 3418569"/>
                  <a:gd name="connsiteY28" fmla="*/ 2037822 h 2392340"/>
                  <a:gd name="connsiteX29" fmla="*/ 2626158 w 3418569"/>
                  <a:gd name="connsiteY29" fmla="*/ 2249329 h 2392340"/>
                  <a:gd name="connsiteX30" fmla="*/ 2447422 w 3418569"/>
                  <a:gd name="connsiteY30" fmla="*/ 2386326 h 2392340"/>
                  <a:gd name="connsiteX31" fmla="*/ 2260866 w 3418569"/>
                  <a:gd name="connsiteY31" fmla="*/ 2370738 h 2392340"/>
                  <a:gd name="connsiteX32" fmla="*/ 2089404 w 3418569"/>
                  <a:gd name="connsiteY32" fmla="*/ 2390334 h 2392340"/>
                  <a:gd name="connsiteX33" fmla="*/ 1723047 w 3418569"/>
                  <a:gd name="connsiteY33" fmla="*/ 2373507 h 2392340"/>
                  <a:gd name="connsiteX34" fmla="*/ 1564576 w 3418569"/>
                  <a:gd name="connsiteY34" fmla="*/ 2362856 h 2392340"/>
                  <a:gd name="connsiteX35" fmla="*/ 1343271 w 3418569"/>
                  <a:gd name="connsiteY35" fmla="*/ 2355828 h 2392340"/>
                  <a:gd name="connsiteX36" fmla="*/ 1067235 w 3418569"/>
                  <a:gd name="connsiteY36" fmla="*/ 2362842 h 2392340"/>
                  <a:gd name="connsiteX37" fmla="*/ 687633 w 3418569"/>
                  <a:gd name="connsiteY37" fmla="*/ 2208046 h 2392340"/>
                  <a:gd name="connsiteX38" fmla="*/ 548349 w 3418569"/>
                  <a:gd name="connsiteY38" fmla="*/ 2161589 h 2392340"/>
                  <a:gd name="connsiteX39" fmla="*/ 299581 w 3418569"/>
                  <a:gd name="connsiteY39" fmla="*/ 2070198 h 2392340"/>
                  <a:gd name="connsiteX40" fmla="*/ 5063 w 3418569"/>
                  <a:gd name="connsiteY40" fmla="*/ 2001827 h 239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418569" h="2392340">
                    <a:moveTo>
                      <a:pt x="0" y="1730577"/>
                    </a:moveTo>
                    <a:cubicBezTo>
                      <a:pt x="110047" y="1727364"/>
                      <a:pt x="297029" y="1690992"/>
                      <a:pt x="417385" y="1698683"/>
                    </a:cubicBezTo>
                    <a:cubicBezTo>
                      <a:pt x="537741" y="1706374"/>
                      <a:pt x="604001" y="1746304"/>
                      <a:pt x="722139" y="1776725"/>
                    </a:cubicBezTo>
                    <a:cubicBezTo>
                      <a:pt x="840277" y="1807146"/>
                      <a:pt x="991709" y="1855987"/>
                      <a:pt x="1126211" y="1881207"/>
                    </a:cubicBezTo>
                    <a:cubicBezTo>
                      <a:pt x="1260713" y="1906427"/>
                      <a:pt x="1465214" y="1988099"/>
                      <a:pt x="1529151" y="1928044"/>
                    </a:cubicBezTo>
                    <a:cubicBezTo>
                      <a:pt x="1593089" y="1867989"/>
                      <a:pt x="1506073" y="1547218"/>
                      <a:pt x="1509836" y="1520877"/>
                    </a:cubicBezTo>
                    <a:cubicBezTo>
                      <a:pt x="1489806" y="1420729"/>
                      <a:pt x="1336916" y="1271456"/>
                      <a:pt x="1240819" y="1190091"/>
                    </a:cubicBezTo>
                    <a:cubicBezTo>
                      <a:pt x="1144722" y="1108726"/>
                      <a:pt x="1038472" y="1095520"/>
                      <a:pt x="933251" y="1032685"/>
                    </a:cubicBezTo>
                    <a:cubicBezTo>
                      <a:pt x="828030" y="969851"/>
                      <a:pt x="713493" y="880516"/>
                      <a:pt x="609494" y="813084"/>
                    </a:cubicBezTo>
                    <a:cubicBezTo>
                      <a:pt x="505495" y="745652"/>
                      <a:pt x="406741" y="742379"/>
                      <a:pt x="309258" y="628095"/>
                    </a:cubicBezTo>
                    <a:cubicBezTo>
                      <a:pt x="211775" y="513811"/>
                      <a:pt x="-16104" y="229369"/>
                      <a:pt x="24593" y="127377"/>
                    </a:cubicBezTo>
                    <a:cubicBezTo>
                      <a:pt x="198428" y="125244"/>
                      <a:pt x="420658" y="8755"/>
                      <a:pt x="553437" y="16146"/>
                    </a:cubicBezTo>
                    <a:cubicBezTo>
                      <a:pt x="606119" y="12383"/>
                      <a:pt x="598392" y="21118"/>
                      <a:pt x="751397" y="22999"/>
                    </a:cubicBezTo>
                    <a:cubicBezTo>
                      <a:pt x="904402" y="24880"/>
                      <a:pt x="1159995" y="5186"/>
                      <a:pt x="1471465" y="27434"/>
                    </a:cubicBezTo>
                    <a:cubicBezTo>
                      <a:pt x="1482754" y="31197"/>
                      <a:pt x="1505198" y="57133"/>
                      <a:pt x="1552504" y="53236"/>
                    </a:cubicBezTo>
                    <a:cubicBezTo>
                      <a:pt x="1599810" y="49339"/>
                      <a:pt x="1649333" y="15876"/>
                      <a:pt x="1755301" y="4050"/>
                    </a:cubicBezTo>
                    <a:cubicBezTo>
                      <a:pt x="1827402" y="-15302"/>
                      <a:pt x="2008697" y="42082"/>
                      <a:pt x="2155654" y="22192"/>
                    </a:cubicBezTo>
                    <a:cubicBezTo>
                      <a:pt x="2313698" y="25955"/>
                      <a:pt x="2524424" y="17556"/>
                      <a:pt x="2626158" y="18967"/>
                    </a:cubicBezTo>
                    <a:cubicBezTo>
                      <a:pt x="2727892" y="20378"/>
                      <a:pt x="2678301" y="23336"/>
                      <a:pt x="2766059" y="30660"/>
                    </a:cubicBezTo>
                    <a:cubicBezTo>
                      <a:pt x="2853817" y="37984"/>
                      <a:pt x="3086000" y="42196"/>
                      <a:pt x="3152705" y="62913"/>
                    </a:cubicBezTo>
                    <a:cubicBezTo>
                      <a:pt x="3219410" y="83630"/>
                      <a:pt x="3243793" y="68630"/>
                      <a:pt x="3281308" y="103203"/>
                    </a:cubicBezTo>
                    <a:cubicBezTo>
                      <a:pt x="3318823" y="137776"/>
                      <a:pt x="3355518" y="193026"/>
                      <a:pt x="3377797" y="270351"/>
                    </a:cubicBezTo>
                    <a:cubicBezTo>
                      <a:pt x="3400076" y="347676"/>
                      <a:pt x="3410625" y="468003"/>
                      <a:pt x="3414980" y="567156"/>
                    </a:cubicBezTo>
                    <a:cubicBezTo>
                      <a:pt x="3419335" y="666309"/>
                      <a:pt x="3423330" y="786361"/>
                      <a:pt x="3403927" y="865269"/>
                    </a:cubicBezTo>
                    <a:cubicBezTo>
                      <a:pt x="3384524" y="944177"/>
                      <a:pt x="3334081" y="958212"/>
                      <a:pt x="3298563" y="1040607"/>
                    </a:cubicBezTo>
                    <a:cubicBezTo>
                      <a:pt x="3263045" y="1123002"/>
                      <a:pt x="3274661" y="1262942"/>
                      <a:pt x="3190816" y="1359637"/>
                    </a:cubicBezTo>
                    <a:cubicBezTo>
                      <a:pt x="3106971" y="1456332"/>
                      <a:pt x="3088362" y="1630152"/>
                      <a:pt x="3037030" y="1724297"/>
                    </a:cubicBezTo>
                    <a:cubicBezTo>
                      <a:pt x="2985698" y="1818442"/>
                      <a:pt x="2925669" y="1872254"/>
                      <a:pt x="2882821" y="1924508"/>
                    </a:cubicBezTo>
                    <a:cubicBezTo>
                      <a:pt x="2839973" y="1976762"/>
                      <a:pt x="2822720" y="1983685"/>
                      <a:pt x="2779943" y="2037822"/>
                    </a:cubicBezTo>
                    <a:cubicBezTo>
                      <a:pt x="2737166" y="2091959"/>
                      <a:pt x="2681578" y="2191245"/>
                      <a:pt x="2626158" y="2249329"/>
                    </a:cubicBezTo>
                    <a:cubicBezTo>
                      <a:pt x="2570738" y="2307413"/>
                      <a:pt x="2508304" y="2366091"/>
                      <a:pt x="2447422" y="2386326"/>
                    </a:cubicBezTo>
                    <a:cubicBezTo>
                      <a:pt x="2386540" y="2406561"/>
                      <a:pt x="2366543" y="2369112"/>
                      <a:pt x="2260866" y="2370738"/>
                    </a:cubicBezTo>
                    <a:cubicBezTo>
                      <a:pt x="2155189" y="2372364"/>
                      <a:pt x="2179040" y="2389873"/>
                      <a:pt x="2089404" y="2390334"/>
                    </a:cubicBezTo>
                    <a:cubicBezTo>
                      <a:pt x="2040486" y="2382808"/>
                      <a:pt x="1810518" y="2378087"/>
                      <a:pt x="1723047" y="2373507"/>
                    </a:cubicBezTo>
                    <a:cubicBezTo>
                      <a:pt x="1635576" y="2368927"/>
                      <a:pt x="1627872" y="2365802"/>
                      <a:pt x="1564576" y="2362856"/>
                    </a:cubicBezTo>
                    <a:cubicBezTo>
                      <a:pt x="1501280" y="2359910"/>
                      <a:pt x="1426161" y="2355830"/>
                      <a:pt x="1343271" y="2355828"/>
                    </a:cubicBezTo>
                    <a:cubicBezTo>
                      <a:pt x="1260381" y="2355826"/>
                      <a:pt x="1176508" y="2387472"/>
                      <a:pt x="1067235" y="2362842"/>
                    </a:cubicBezTo>
                    <a:cubicBezTo>
                      <a:pt x="957962" y="2338212"/>
                      <a:pt x="774114" y="2241588"/>
                      <a:pt x="687633" y="2208046"/>
                    </a:cubicBezTo>
                    <a:cubicBezTo>
                      <a:pt x="601152" y="2174504"/>
                      <a:pt x="613024" y="2184564"/>
                      <a:pt x="548349" y="2161589"/>
                    </a:cubicBezTo>
                    <a:cubicBezTo>
                      <a:pt x="483674" y="2138614"/>
                      <a:pt x="390129" y="2096825"/>
                      <a:pt x="299581" y="2070198"/>
                    </a:cubicBezTo>
                    <a:cubicBezTo>
                      <a:pt x="209033" y="2043571"/>
                      <a:pt x="106663" y="2013116"/>
                      <a:pt x="5063" y="2001827"/>
                    </a:cubicBezTo>
                  </a:path>
                </a:pathLst>
              </a:cu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" name="7 Conector recto"/>
            <p:cNvCxnSpPr/>
            <p:nvPr/>
          </p:nvCxnSpPr>
          <p:spPr>
            <a:xfrm>
              <a:off x="4315896" y="5636094"/>
              <a:ext cx="21602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7680922" y="5669107"/>
              <a:ext cx="21602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7680922" y="3801850"/>
              <a:ext cx="21602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315896" y="3801846"/>
              <a:ext cx="21602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7680922" y="9569152"/>
              <a:ext cx="21602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CuadroTexto"/>
            <p:cNvSpPr txBox="1"/>
            <p:nvPr/>
          </p:nvSpPr>
          <p:spPr>
            <a:xfrm>
              <a:off x="1371771" y="2111191"/>
              <a:ext cx="374396" cy="408459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925768" y="2116464"/>
              <a:ext cx="374396" cy="408459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371772" y="3957914"/>
              <a:ext cx="388580" cy="408459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919357" y="3971907"/>
              <a:ext cx="388580" cy="408459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1371773" y="5824735"/>
              <a:ext cx="374396" cy="408459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1382707" y="8921082"/>
              <a:ext cx="1892024" cy="408459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800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rPr>
                <a:t>IdU/</a:t>
              </a:r>
              <a:r>
                <a:rPr lang="es-UY" sz="18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CldU </a:t>
              </a:r>
              <a:r>
                <a:rPr lang="es-UY" sz="1800" dirty="0" err="1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Pax6</a:t>
              </a:r>
              <a:endParaRPr lang="en-US" sz="1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1677804" y="3442879"/>
              <a:ext cx="672248" cy="408459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800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rPr>
                <a:t>IdU </a:t>
              </a:r>
              <a:endPara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5120308" y="3520480"/>
              <a:ext cx="771532" cy="408459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8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CldU</a:t>
              </a:r>
              <a:endPara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641879" y="5392689"/>
              <a:ext cx="785715" cy="408459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800" dirty="0" err="1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Pax6</a:t>
              </a:r>
              <a:endParaRPr lang="en-US" sz="1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432449" y="3253933"/>
              <a:ext cx="633243" cy="340377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CMZ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7268249" y="3253933"/>
              <a:ext cx="633243" cy="340377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CMZ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432449" y="5271185"/>
              <a:ext cx="633243" cy="340377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CMZ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6675429" y="7480919"/>
              <a:ext cx="633243" cy="340377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pPr lvl="0"/>
              <a:r>
                <a:rPr lang="es-UY" sz="1400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CMZ</a:t>
              </a:r>
              <a:endPara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 flipH="1">
              <a:off x="7248872" y="4960640"/>
              <a:ext cx="80386" cy="17613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 flipH="1">
              <a:off x="3222021" y="5027357"/>
              <a:ext cx="80386" cy="17613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flipH="1">
              <a:off x="7187862" y="3078473"/>
              <a:ext cx="80386" cy="17613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 flipH="1">
              <a:off x="5737546" y="6832849"/>
              <a:ext cx="80386" cy="17613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/>
            <p:nvPr/>
          </p:nvCxnSpPr>
          <p:spPr>
            <a:xfrm flipH="1">
              <a:off x="3185420" y="3077803"/>
              <a:ext cx="80386" cy="17613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CuadroTexto"/>
            <p:cNvSpPr txBox="1"/>
            <p:nvPr/>
          </p:nvSpPr>
          <p:spPr>
            <a:xfrm>
              <a:off x="5469121" y="5320680"/>
              <a:ext cx="932869" cy="340377"/>
            </a:xfrm>
            <a:prstGeom prst="rect">
              <a:avLst/>
            </a:prstGeom>
            <a:noFill/>
          </p:spPr>
          <p:txBody>
            <a:bodyPr wrap="none" lIns="91419" tIns="45709" rIns="91419" bIns="45709" rtlCol="0">
              <a:spAutoFit/>
            </a:bodyPr>
            <a:lstStyle/>
            <a:p>
              <a:r>
                <a:rPr lang="es-UY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MERGE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2289007" y="83420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Arial" pitchFamily="34" charset="0"/>
                <a:cs typeface="Arial" pitchFamily="34" charset="0"/>
              </a:rPr>
              <a:t>Figure 5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89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A4 (210 x 297 mm)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</dc:creator>
  <cp:lastModifiedBy>NAc</cp:lastModifiedBy>
  <cp:revision>6</cp:revision>
  <dcterms:created xsi:type="dcterms:W3CDTF">2019-10-28T20:32:40Z</dcterms:created>
  <dcterms:modified xsi:type="dcterms:W3CDTF">2021-01-18T18:14:15Z</dcterms:modified>
</cp:coreProperties>
</file>