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2" d="100"/>
          <a:sy n="202" d="100"/>
        </p:scale>
        <p:origin x="-606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239E-7F56-449D-9C73-2DBAD5E4B60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58E3-FF8E-4E73-87F2-53CB88E4E9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239E-7F56-449D-9C73-2DBAD5E4B60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58E3-FF8E-4E73-87F2-53CB88E4E9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0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239E-7F56-449D-9C73-2DBAD5E4B60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58E3-FF8E-4E73-87F2-53CB88E4E9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1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239E-7F56-449D-9C73-2DBAD5E4B60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58E3-FF8E-4E73-87F2-53CB88E4E9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9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239E-7F56-449D-9C73-2DBAD5E4B60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58E3-FF8E-4E73-87F2-53CB88E4E9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2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239E-7F56-449D-9C73-2DBAD5E4B60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58E3-FF8E-4E73-87F2-53CB88E4E9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7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239E-7F56-449D-9C73-2DBAD5E4B60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58E3-FF8E-4E73-87F2-53CB88E4E9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239E-7F56-449D-9C73-2DBAD5E4B60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58E3-FF8E-4E73-87F2-53CB88E4E9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7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239E-7F56-449D-9C73-2DBAD5E4B60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58E3-FF8E-4E73-87F2-53CB88E4E9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4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239E-7F56-449D-9C73-2DBAD5E4B60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58E3-FF8E-4E73-87F2-53CB88E4E9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C239E-7F56-449D-9C73-2DBAD5E4B60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E58E3-FF8E-4E73-87F2-53CB88E4E9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C239E-7F56-449D-9C73-2DBAD5E4B60D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E58E3-FF8E-4E73-87F2-53CB88E4E9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0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" b="28174"/>
          <a:stretch/>
        </p:blipFill>
        <p:spPr bwMode="auto">
          <a:xfrm>
            <a:off x="1011504" y="1051388"/>
            <a:ext cx="4499068" cy="190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D:\Documentos Anabel\Confocal 2014\retina 25-7-14\780 BLBP BrdU x   20 st25m solo verde.t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48" t="2229" r="59299" b="19814"/>
          <a:stretch/>
        </p:blipFill>
        <p:spPr bwMode="auto">
          <a:xfrm rot="5400000">
            <a:off x="2256395" y="1757893"/>
            <a:ext cx="2010734" cy="45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2924947" y="4796982"/>
            <a:ext cx="838173" cy="160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 descr="D:\Documentos Anabel\Confocal 2014\retina 25-7-14\780 BLBP BrdU x   20 st25m.tif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9000"/>
                    </a14:imgEffect>
                    <a14:imgEffect>
                      <a14:brightnessContrast bright="6000" contras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23" t="3762" r="59261" b="17685"/>
          <a:stretch/>
        </p:blipFill>
        <p:spPr bwMode="auto">
          <a:xfrm rot="5400000">
            <a:off x="2229010" y="3842951"/>
            <a:ext cx="2070716" cy="450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Rectángulo"/>
          <p:cNvSpPr/>
          <p:nvPr/>
        </p:nvSpPr>
        <p:spPr>
          <a:xfrm>
            <a:off x="3140970" y="6932665"/>
            <a:ext cx="838173" cy="1608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371983" y="488504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 smtClean="0">
                <a:latin typeface="Arial" pitchFamily="34" charset="0"/>
                <a:cs typeface="Arial" pitchFamily="34" charset="0"/>
              </a:rPr>
              <a:t>Figure 6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340768" y="5060457"/>
            <a:ext cx="1398178" cy="38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BLBP-</a:t>
            </a:r>
            <a:r>
              <a:rPr lang="es-UY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UY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BrdU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11504" y="1051388"/>
            <a:ext cx="109844" cy="38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11504" y="3055025"/>
            <a:ext cx="328396" cy="38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021823" y="5060457"/>
            <a:ext cx="340836" cy="38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441763" y="1236054"/>
            <a:ext cx="689137" cy="38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BrdU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377642" y="2954949"/>
            <a:ext cx="751333" cy="38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rPr>
              <a:t>BLBP</a:t>
            </a:r>
            <a:endParaRPr lang="en-US" dirty="0">
              <a:solidFill>
                <a:srgbClr val="00FF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4768182" y="2792760"/>
            <a:ext cx="4889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4768182" y="4808984"/>
            <a:ext cx="4889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4768182" y="6969224"/>
            <a:ext cx="4889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Triángulo isósceles"/>
          <p:cNvSpPr/>
          <p:nvPr/>
        </p:nvSpPr>
        <p:spPr>
          <a:xfrm>
            <a:off x="1917462" y="1739345"/>
            <a:ext cx="139696" cy="1484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0 Triángulo isósceles"/>
          <p:cNvSpPr/>
          <p:nvPr/>
        </p:nvSpPr>
        <p:spPr>
          <a:xfrm>
            <a:off x="2371982" y="1660557"/>
            <a:ext cx="139696" cy="1484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21 Triángulo isósceles"/>
          <p:cNvSpPr/>
          <p:nvPr/>
        </p:nvSpPr>
        <p:spPr>
          <a:xfrm>
            <a:off x="3855040" y="4592959"/>
            <a:ext cx="104760" cy="1484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22 Triángulo isósceles"/>
          <p:cNvSpPr/>
          <p:nvPr/>
        </p:nvSpPr>
        <p:spPr>
          <a:xfrm>
            <a:off x="3373761" y="1473639"/>
            <a:ext cx="139696" cy="1484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Triángulo isósceles"/>
          <p:cNvSpPr/>
          <p:nvPr/>
        </p:nvSpPr>
        <p:spPr>
          <a:xfrm>
            <a:off x="4221088" y="1401631"/>
            <a:ext cx="139696" cy="1484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4 Triángulo isósceles"/>
          <p:cNvSpPr/>
          <p:nvPr/>
        </p:nvSpPr>
        <p:spPr>
          <a:xfrm>
            <a:off x="1373201" y="1879632"/>
            <a:ext cx="139696" cy="1484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Triángulo isósceles"/>
          <p:cNvSpPr/>
          <p:nvPr/>
        </p:nvSpPr>
        <p:spPr>
          <a:xfrm>
            <a:off x="4876192" y="3800872"/>
            <a:ext cx="104760" cy="1484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27 Triángulo isósceles"/>
          <p:cNvSpPr/>
          <p:nvPr/>
        </p:nvSpPr>
        <p:spPr>
          <a:xfrm>
            <a:off x="3089056" y="3512840"/>
            <a:ext cx="104760" cy="1484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28 Triángulo isósceles"/>
          <p:cNvSpPr/>
          <p:nvPr/>
        </p:nvSpPr>
        <p:spPr>
          <a:xfrm>
            <a:off x="2310924" y="4160911"/>
            <a:ext cx="104760" cy="1484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CuadroTexto"/>
          <p:cNvSpPr txBox="1"/>
          <p:nvPr/>
        </p:nvSpPr>
        <p:spPr>
          <a:xfrm>
            <a:off x="5085184" y="5673078"/>
            <a:ext cx="309244" cy="60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3200" dirty="0">
                <a:solidFill>
                  <a:srgbClr val="FFC000"/>
                </a:solidFill>
              </a:rPr>
              <a:t>*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5010273" y="3576135"/>
            <a:ext cx="378155" cy="602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3200" dirty="0">
                <a:solidFill>
                  <a:srgbClr val="FFC000"/>
                </a:solidFill>
                <a:cs typeface="Arial" pitchFamily="34" charset="0"/>
              </a:rPr>
              <a:t>*</a:t>
            </a:r>
            <a:endParaRPr lang="en-US" sz="3200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2956264" y="4399194"/>
            <a:ext cx="485443" cy="285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GCL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2443992" y="3267129"/>
            <a:ext cx="485443" cy="285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ONL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941169" y="1784648"/>
            <a:ext cx="502548" cy="285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CMZ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86" r="37755" b="28425"/>
          <a:stretch/>
        </p:blipFill>
        <p:spPr>
          <a:xfrm rot="5400000">
            <a:off x="1123122" y="5810272"/>
            <a:ext cx="1224611" cy="141719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6" name="CuadroTexto 35"/>
          <p:cNvSpPr txBox="1"/>
          <p:nvPr/>
        </p:nvSpPr>
        <p:spPr>
          <a:xfrm>
            <a:off x="951771" y="5887371"/>
            <a:ext cx="842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DAPI</a:t>
            </a:r>
            <a:r>
              <a:rPr lang="es-UY" sz="1200" dirty="0" smtClean="0"/>
              <a:t>-</a:t>
            </a:r>
            <a:r>
              <a:rPr lang="es-UY" sz="1200" dirty="0" smtClean="0">
                <a:solidFill>
                  <a:srgbClr val="FF0000"/>
                </a:solidFill>
              </a:rPr>
              <a:t>BLBP</a:t>
            </a:r>
            <a:endParaRPr lang="es-UY" sz="1200" dirty="0">
              <a:solidFill>
                <a:srgbClr val="FF0000"/>
              </a:solidFill>
            </a:endParaRPr>
          </a:p>
        </p:txBody>
      </p:sp>
      <p:sp>
        <p:nvSpPr>
          <p:cNvPr id="38" name="21 Triángulo isósceles"/>
          <p:cNvSpPr/>
          <p:nvPr/>
        </p:nvSpPr>
        <p:spPr>
          <a:xfrm>
            <a:off x="3959956" y="6699658"/>
            <a:ext cx="104760" cy="1484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21 Triángulo isósceles"/>
          <p:cNvSpPr/>
          <p:nvPr/>
        </p:nvSpPr>
        <p:spPr>
          <a:xfrm>
            <a:off x="4434693" y="6534948"/>
            <a:ext cx="104760" cy="1484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21 Triángulo isósceles"/>
          <p:cNvSpPr/>
          <p:nvPr/>
        </p:nvSpPr>
        <p:spPr>
          <a:xfrm>
            <a:off x="4270200" y="6609184"/>
            <a:ext cx="104760" cy="1484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21 Triángulo isósceles"/>
          <p:cNvSpPr/>
          <p:nvPr/>
        </p:nvSpPr>
        <p:spPr>
          <a:xfrm>
            <a:off x="2180032" y="6817809"/>
            <a:ext cx="104760" cy="1484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21 Triángulo isósceles"/>
          <p:cNvSpPr/>
          <p:nvPr/>
        </p:nvSpPr>
        <p:spPr>
          <a:xfrm>
            <a:off x="2020802" y="6921001"/>
            <a:ext cx="104760" cy="1484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4740795" y="5180758"/>
            <a:ext cx="72008" cy="898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4275467" y="5168307"/>
            <a:ext cx="72008" cy="898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>
            <a:off x="5085184" y="5223228"/>
            <a:ext cx="72008" cy="898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3804053" y="5196126"/>
            <a:ext cx="72008" cy="898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3212976" y="53850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493494" y="58891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628307" y="64651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826266" y="3656856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INL</a:t>
            </a:r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202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19</Words>
  <Application>Microsoft Office PowerPoint</Application>
  <PresentationFormat>A4 (210 x 297 mm)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NAc</dc:creator>
  <cp:lastModifiedBy>NAc</cp:lastModifiedBy>
  <cp:revision>21</cp:revision>
  <dcterms:created xsi:type="dcterms:W3CDTF">2020-02-03T18:53:52Z</dcterms:created>
  <dcterms:modified xsi:type="dcterms:W3CDTF">2021-01-18T18:13:50Z</dcterms:modified>
</cp:coreProperties>
</file>