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2" d="100"/>
          <a:sy n="142" d="100"/>
        </p:scale>
        <p:origin x="-1908" y="55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F486-4B05-4E11-8ADC-3D50887053E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9D01-73DB-44CA-AACC-3324BE5D5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F486-4B05-4E11-8ADC-3D50887053E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9D01-73DB-44CA-AACC-3324BE5D5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63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F486-4B05-4E11-8ADC-3D50887053E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9D01-73DB-44CA-AACC-3324BE5D5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8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F486-4B05-4E11-8ADC-3D50887053E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9D01-73DB-44CA-AACC-3324BE5D5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1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F486-4B05-4E11-8ADC-3D50887053E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9D01-73DB-44CA-AACC-3324BE5D5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2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F486-4B05-4E11-8ADC-3D50887053E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9D01-73DB-44CA-AACC-3324BE5D5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0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F486-4B05-4E11-8ADC-3D50887053E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9D01-73DB-44CA-AACC-3324BE5D5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9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F486-4B05-4E11-8ADC-3D50887053E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9D01-73DB-44CA-AACC-3324BE5D5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F486-4B05-4E11-8ADC-3D50887053E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9D01-73DB-44CA-AACC-3324BE5D5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6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F486-4B05-4E11-8ADC-3D50887053E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9D01-73DB-44CA-AACC-3324BE5D5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99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F486-4B05-4E11-8ADC-3D50887053E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9D01-73DB-44CA-AACC-3324BE5D5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6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9F486-4B05-4E11-8ADC-3D50887053E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59D01-73DB-44CA-AACC-3324BE5D5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2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2885055" y="1171619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600" dirty="0" smtClean="0">
                <a:latin typeface="Arial" pitchFamily="34" charset="0"/>
                <a:cs typeface="Arial" pitchFamily="34" charset="0"/>
              </a:rPr>
              <a:t>Figure 7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" name="17 Grupo"/>
          <p:cNvGrpSpPr/>
          <p:nvPr/>
        </p:nvGrpSpPr>
        <p:grpSpPr>
          <a:xfrm>
            <a:off x="1395938" y="1547664"/>
            <a:ext cx="4045141" cy="6244367"/>
            <a:chOff x="1395938" y="1547664"/>
            <a:chExt cx="4045141" cy="6244367"/>
          </a:xfrm>
        </p:grpSpPr>
        <p:grpSp>
          <p:nvGrpSpPr>
            <p:cNvPr id="13" name="12 Grupo"/>
            <p:cNvGrpSpPr/>
            <p:nvPr/>
          </p:nvGrpSpPr>
          <p:grpSpPr>
            <a:xfrm>
              <a:off x="1395938" y="1547664"/>
              <a:ext cx="4045141" cy="6244367"/>
              <a:chOff x="1395938" y="1547664"/>
              <a:chExt cx="4045141" cy="6244367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lum contras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009" t="5437" r="7261" b="18346"/>
              <a:stretch/>
            </p:blipFill>
            <p:spPr bwMode="auto">
              <a:xfrm>
                <a:off x="1412776" y="1547664"/>
                <a:ext cx="4028303" cy="31756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2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28" r="19842"/>
              <a:stretch/>
            </p:blipFill>
            <p:spPr bwMode="auto">
              <a:xfrm rot="10800000" flipV="1">
                <a:off x="1395938" y="4767695"/>
                <a:ext cx="4028303" cy="3024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" name="3 CuadroTexto"/>
              <p:cNvSpPr txBox="1"/>
              <p:nvPr/>
            </p:nvSpPr>
            <p:spPr>
              <a:xfrm>
                <a:off x="1527632" y="4354018"/>
                <a:ext cx="1236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UY" dirty="0" smtClean="0">
                    <a:solidFill>
                      <a:srgbClr val="00FF00"/>
                    </a:solidFill>
                    <a:latin typeface="Arial" pitchFamily="34" charset="0"/>
                    <a:cs typeface="Arial" pitchFamily="34" charset="0"/>
                  </a:rPr>
                  <a:t>BrdU</a:t>
                </a:r>
                <a:r>
                  <a:rPr lang="es-UY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/</a:t>
                </a:r>
                <a:r>
                  <a:rPr lang="es-UY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HuC</a:t>
                </a:r>
                <a:endParaRPr lang="en-US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" name="4 CuadroTexto"/>
              <p:cNvSpPr txBox="1"/>
              <p:nvPr/>
            </p:nvSpPr>
            <p:spPr>
              <a:xfrm>
                <a:off x="1527632" y="7262098"/>
                <a:ext cx="1864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UY" dirty="0" smtClean="0">
                    <a:solidFill>
                      <a:srgbClr val="00FF00"/>
                    </a:solidFill>
                    <a:latin typeface="Arial" pitchFamily="34" charset="0"/>
                    <a:cs typeface="Arial" pitchFamily="34" charset="0"/>
                  </a:rPr>
                  <a:t>BrdU</a:t>
                </a:r>
                <a:r>
                  <a:rPr lang="es-UY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/beta III </a:t>
                </a:r>
                <a:r>
                  <a:rPr lang="es-UY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tub</a:t>
                </a:r>
                <a:endParaRPr lang="en-US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" name="5 CuadroTexto"/>
              <p:cNvSpPr txBox="1"/>
              <p:nvPr/>
            </p:nvSpPr>
            <p:spPr>
              <a:xfrm>
                <a:off x="4811191" y="3635896"/>
                <a:ext cx="5725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UY" sz="1400" dirty="0" err="1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CMZ</a:t>
                </a:r>
                <a:endParaRPr lang="en-US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" name="6 CuadroTexto"/>
              <p:cNvSpPr txBox="1"/>
              <p:nvPr/>
            </p:nvSpPr>
            <p:spPr>
              <a:xfrm>
                <a:off x="4616405" y="7167955"/>
                <a:ext cx="5725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UY" sz="1400" dirty="0" err="1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CMZ</a:t>
                </a:r>
                <a:endParaRPr lang="en-US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9" name="8 Conector recto"/>
              <p:cNvCxnSpPr/>
              <p:nvPr/>
            </p:nvCxnSpPr>
            <p:spPr>
              <a:xfrm>
                <a:off x="4488501" y="4545580"/>
                <a:ext cx="524675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11 Conector recto"/>
              <p:cNvCxnSpPr/>
              <p:nvPr/>
            </p:nvCxnSpPr>
            <p:spPr>
              <a:xfrm>
                <a:off x="4613177" y="7631430"/>
                <a:ext cx="524675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9 CuadroTexto"/>
              <p:cNvSpPr txBox="1"/>
              <p:nvPr/>
            </p:nvSpPr>
            <p:spPr>
              <a:xfrm>
                <a:off x="1412776" y="1617791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UY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endPara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" name="10 CuadroTexto"/>
              <p:cNvSpPr txBox="1"/>
              <p:nvPr/>
            </p:nvSpPr>
            <p:spPr>
              <a:xfrm>
                <a:off x="1420792" y="4767695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UY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endPara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9" name="18 Conector recto de flecha"/>
            <p:cNvCxnSpPr/>
            <p:nvPr/>
          </p:nvCxnSpPr>
          <p:spPr>
            <a:xfrm>
              <a:off x="3573016" y="3635896"/>
              <a:ext cx="185948" cy="219691"/>
            </a:xfrm>
            <a:prstGeom prst="straightConnector1">
              <a:avLst/>
            </a:prstGeom>
            <a:ln w="22225">
              <a:solidFill>
                <a:schemeClr val="bg1"/>
              </a:solidFill>
              <a:headEnd type="triangl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 de flecha"/>
            <p:cNvCxnSpPr/>
            <p:nvPr/>
          </p:nvCxnSpPr>
          <p:spPr>
            <a:xfrm>
              <a:off x="5085184" y="2843808"/>
              <a:ext cx="185948" cy="219691"/>
            </a:xfrm>
            <a:prstGeom prst="straightConnector1">
              <a:avLst/>
            </a:prstGeom>
            <a:ln w="22225">
              <a:solidFill>
                <a:schemeClr val="bg1"/>
              </a:solidFill>
              <a:headEnd type="triangl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 de flecha"/>
            <p:cNvCxnSpPr/>
            <p:nvPr/>
          </p:nvCxnSpPr>
          <p:spPr>
            <a:xfrm rot="5400000">
              <a:off x="4467188" y="3619025"/>
              <a:ext cx="185948" cy="219691"/>
            </a:xfrm>
            <a:prstGeom prst="straightConnector1">
              <a:avLst/>
            </a:prstGeom>
            <a:ln w="22225">
              <a:solidFill>
                <a:schemeClr val="bg1"/>
              </a:solidFill>
              <a:headEnd type="triangl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 de flecha"/>
            <p:cNvCxnSpPr/>
            <p:nvPr/>
          </p:nvCxnSpPr>
          <p:spPr>
            <a:xfrm>
              <a:off x="5115260" y="6944597"/>
              <a:ext cx="185948" cy="219691"/>
            </a:xfrm>
            <a:prstGeom prst="straightConnector1">
              <a:avLst/>
            </a:prstGeom>
            <a:ln w="22225">
              <a:solidFill>
                <a:schemeClr val="bg1"/>
              </a:solidFill>
              <a:headEnd type="triangl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 de flecha"/>
            <p:cNvCxnSpPr/>
            <p:nvPr/>
          </p:nvCxnSpPr>
          <p:spPr>
            <a:xfrm>
              <a:off x="4293096" y="6012160"/>
              <a:ext cx="185948" cy="219691"/>
            </a:xfrm>
            <a:prstGeom prst="straightConnector1">
              <a:avLst/>
            </a:prstGeom>
            <a:ln w="22225">
              <a:solidFill>
                <a:schemeClr val="bg1"/>
              </a:solidFill>
              <a:headEnd type="triangl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20 CuadroTexto"/>
            <p:cNvSpPr txBox="1"/>
            <p:nvPr/>
          </p:nvSpPr>
          <p:spPr>
            <a:xfrm>
              <a:off x="3464658" y="7308304"/>
              <a:ext cx="4683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sz="16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CE</a:t>
              </a:r>
              <a:endPara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2248342" y="3745741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sz="1400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GCL</a:t>
              </a:r>
              <a:endPara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" name="1 CuadroTexto"/>
            <p:cNvSpPr txBox="1"/>
            <p:nvPr/>
          </p:nvSpPr>
          <p:spPr>
            <a:xfrm>
              <a:off x="2331698" y="6804248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sz="1400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GCL</a:t>
              </a:r>
              <a:endPara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" name="2 CuadroTexto"/>
            <p:cNvSpPr txBox="1"/>
            <p:nvPr/>
          </p:nvSpPr>
          <p:spPr>
            <a:xfrm>
              <a:off x="2885055" y="2267744"/>
              <a:ext cx="463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sz="1400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INL</a:t>
              </a:r>
              <a:endPara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3284984" y="5364088"/>
              <a:ext cx="463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s-UY" sz="1400" dirty="0" err="1" smtClean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INL</a:t>
              </a:r>
              <a:endParaRPr lang="en-US" sz="1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3348643" y="4932040"/>
              <a:ext cx="5533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s-UY" sz="1400" dirty="0" err="1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O</a:t>
              </a:r>
              <a:r>
                <a:rPr lang="es-UY" sz="1400" dirty="0" err="1" smtClean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NL</a:t>
              </a:r>
              <a:endParaRPr lang="en-US" sz="1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4844487" y="4200130"/>
              <a:ext cx="4683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s-UY" sz="160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CE</a:t>
              </a:r>
              <a:endParaRPr lang="en-US" sz="16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8" name="27 Conector recto de flecha"/>
            <p:cNvCxnSpPr/>
            <p:nvPr/>
          </p:nvCxnSpPr>
          <p:spPr>
            <a:xfrm>
              <a:off x="4193109" y="5517976"/>
              <a:ext cx="185948" cy="219691"/>
            </a:xfrm>
            <a:prstGeom prst="straightConnector1">
              <a:avLst/>
            </a:prstGeom>
            <a:ln w="22225">
              <a:solidFill>
                <a:schemeClr val="bg1"/>
              </a:solidFill>
              <a:headEnd type="triangl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 de flecha"/>
            <p:cNvCxnSpPr/>
            <p:nvPr/>
          </p:nvCxnSpPr>
          <p:spPr>
            <a:xfrm rot="5400000">
              <a:off x="3918871" y="2370741"/>
              <a:ext cx="185948" cy="219691"/>
            </a:xfrm>
            <a:prstGeom prst="straightConnector1">
              <a:avLst/>
            </a:prstGeom>
            <a:ln w="22225">
              <a:solidFill>
                <a:schemeClr val="bg1"/>
              </a:solidFill>
              <a:headEnd type="triangl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16 Rectángulo"/>
            <p:cNvSpPr/>
            <p:nvPr/>
          </p:nvSpPr>
          <p:spPr>
            <a:xfrm>
              <a:off x="2871555" y="1679346"/>
              <a:ext cx="5533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s-UY" sz="1400" dirty="0" err="1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ONL</a:t>
              </a:r>
              <a:endParaRPr lang="en-US" sz="1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27393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18</Words>
  <Application>Microsoft Office PowerPoint</Application>
  <PresentationFormat>Presentación en pantalla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NAc</dc:creator>
  <cp:lastModifiedBy>NAc</cp:lastModifiedBy>
  <cp:revision>19</cp:revision>
  <dcterms:created xsi:type="dcterms:W3CDTF">2020-02-03T19:29:23Z</dcterms:created>
  <dcterms:modified xsi:type="dcterms:W3CDTF">2021-01-18T18:13:31Z</dcterms:modified>
</cp:coreProperties>
</file>