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>
        <p:scale>
          <a:sx n="100" d="100"/>
          <a:sy n="100" d="100"/>
        </p:scale>
        <p:origin x="-2808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5F2A-3A26-4297-ABA4-C6354797EC2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CFA6-6F1D-4D68-8156-5BA5B1A23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rchivos\Downloads\oscuridad colores ya cambiados y ajustado el rojo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22"/>
          <a:stretch/>
        </p:blipFill>
        <p:spPr bwMode="auto">
          <a:xfrm>
            <a:off x="1089514" y="3143607"/>
            <a:ext cx="4502461" cy="23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Archivos\Downloads\Luz colores ya cambiados (1)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8" y="992560"/>
            <a:ext cx="4532317" cy="21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28539" y="102856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rgbClr val="66FF33"/>
                </a:solidFill>
                <a:latin typeface="Arial" pitchFamily="34" charset="0"/>
                <a:cs typeface="Arial" pitchFamily="34" charset="0"/>
              </a:rPr>
              <a:t>IdU</a:t>
            </a:r>
            <a:endParaRPr lang="en-US" sz="1600" dirty="0">
              <a:solidFill>
                <a:srgbClr val="66FF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52674" y="1042228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CldU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8701" y="261653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</a:t>
            </a:r>
            <a:r>
              <a:rPr lang="es-UY" sz="1400" dirty="0" err="1" smtClean="0">
                <a:latin typeface="Arial" pitchFamily="34" charset="0"/>
                <a:cs typeface="Arial" pitchFamily="34" charset="0"/>
              </a:rPr>
              <a:t>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75680" y="518982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Darkness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9784" y="99778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75680" y="314360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10 Conector recto"/>
          <p:cNvCxnSpPr/>
          <p:nvPr/>
        </p:nvCxnSpPr>
        <p:spPr>
          <a:xfrm>
            <a:off x="4892835" y="2945214"/>
            <a:ext cx="2880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5 Conector recto"/>
          <p:cNvCxnSpPr/>
          <p:nvPr/>
        </p:nvCxnSpPr>
        <p:spPr>
          <a:xfrm>
            <a:off x="4892835" y="5393486"/>
            <a:ext cx="2880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748819" y="997786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smtClean="0">
                <a:solidFill>
                  <a:srgbClr val="66FF33"/>
                </a:solidFill>
                <a:latin typeface="Arial" pitchFamily="34" charset="0"/>
                <a:cs typeface="Arial" pitchFamily="34" charset="0"/>
              </a:rPr>
              <a:t>IdU/</a:t>
            </a:r>
            <a:r>
              <a:rPr lang="es-UY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CldU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Elipse"/>
          <p:cNvSpPr/>
          <p:nvPr/>
        </p:nvSpPr>
        <p:spPr>
          <a:xfrm rot="2501159">
            <a:off x="1750075" y="1954394"/>
            <a:ext cx="741908" cy="738535"/>
          </a:xfrm>
          <a:prstGeom prst="ellipse">
            <a:avLst/>
          </a:prstGeom>
          <a:noFill/>
          <a:ln w="952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4 Elipse"/>
          <p:cNvSpPr/>
          <p:nvPr/>
        </p:nvSpPr>
        <p:spPr>
          <a:xfrm rot="2501159">
            <a:off x="1949387" y="4649973"/>
            <a:ext cx="741908" cy="738535"/>
          </a:xfrm>
          <a:prstGeom prst="ellipse">
            <a:avLst/>
          </a:prstGeom>
          <a:noFill/>
          <a:ln w="952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9 CuadroTexto"/>
          <p:cNvSpPr txBox="1"/>
          <p:nvPr/>
        </p:nvSpPr>
        <p:spPr>
          <a:xfrm>
            <a:off x="2448065" y="246264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CMZ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2 CuadroTexto"/>
          <p:cNvSpPr txBox="1"/>
          <p:nvPr/>
        </p:nvSpPr>
        <p:spPr>
          <a:xfrm>
            <a:off x="2842951" y="510545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CMZ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972" y="6255388"/>
            <a:ext cx="3342156" cy="2433388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1536444" y="574508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Quantitation throughout the retina 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075680" y="59090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325489" y="1027400"/>
            <a:ext cx="421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UY" sz="9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ONL</a:t>
            </a:r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UY" sz="9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INL</a:t>
            </a:r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UY" sz="9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GCL</a:t>
            </a:r>
            <a:endParaRPr lang="en-US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325489" y="3584848"/>
            <a:ext cx="4219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UY" sz="9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ONL</a:t>
            </a:r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UY" sz="9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INL</a:t>
            </a:r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s-UY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UY" sz="9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GCL</a:t>
            </a:r>
            <a:endParaRPr lang="en-US" sz="9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648853" y="48850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23</Words>
  <Application>Microsoft Office PowerPoint</Application>
  <PresentationFormat>A4 (210 x 297 mm)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31</cp:revision>
  <dcterms:created xsi:type="dcterms:W3CDTF">2020-02-04T15:45:36Z</dcterms:created>
  <dcterms:modified xsi:type="dcterms:W3CDTF">2021-01-18T18:12:31Z</dcterms:modified>
</cp:coreProperties>
</file>