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348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471B2-EA58-4388-B90E-C99C1589227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76387-A1B2-42D7-90D6-2FE8316BDE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7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76387-A1B2-42D7-90D6-2FE8316BD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1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3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5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ACB4-6ABD-480E-8C9B-4496881E22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F88A2-5BE1-47DD-82FC-F77086BB5B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1392455" y="1320059"/>
            <a:ext cx="3888823" cy="6820499"/>
            <a:chOff x="1392455" y="1320059"/>
            <a:chExt cx="3888823" cy="6820499"/>
          </a:xfrm>
        </p:grpSpPr>
        <p:pic>
          <p:nvPicPr>
            <p:cNvPr id="4" name="Picture 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40" b="33519"/>
            <a:stretch/>
          </p:blipFill>
          <p:spPr bwMode="auto">
            <a:xfrm flipH="1">
              <a:off x="1412776" y="1320059"/>
              <a:ext cx="3859628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9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2" t="9722" r="25336" b="33443"/>
            <a:stretch/>
          </p:blipFill>
          <p:spPr bwMode="auto">
            <a:xfrm>
              <a:off x="1412776" y="3391519"/>
              <a:ext cx="3868502" cy="2281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5 CuadroTexto"/>
            <p:cNvSpPr txBox="1"/>
            <p:nvPr/>
          </p:nvSpPr>
          <p:spPr>
            <a:xfrm>
              <a:off x="1441152" y="2881204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Light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441152" y="5212354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40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Darkness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03" b="11085"/>
            <a:stretch/>
          </p:blipFill>
          <p:spPr bwMode="auto">
            <a:xfrm>
              <a:off x="1428273" y="5719330"/>
              <a:ext cx="3827247" cy="2421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15 CuadroTexto"/>
            <p:cNvSpPr txBox="1"/>
            <p:nvPr/>
          </p:nvSpPr>
          <p:spPr>
            <a:xfrm flipH="1">
              <a:off x="1449494" y="7805886"/>
              <a:ext cx="65087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UY" sz="1400" dirty="0" err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Rods</a:t>
              </a:r>
              <a:endPara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4544198" y="3409449"/>
              <a:ext cx="7136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00FF"/>
                  </a:solidFill>
                  <a:effectLst/>
                  <a:latin typeface="Arial" pitchFamily="34" charset="0"/>
                  <a:ea typeface="Calibri"/>
                  <a:cs typeface="Arial" pitchFamily="34" charset="0"/>
                </a:rPr>
                <a:t>XAP</a:t>
              </a:r>
              <a:r>
                <a:rPr lang="en-US" sz="1400" b="1" dirty="0" smtClean="0">
                  <a:solidFill>
                    <a:srgbClr val="0000FF"/>
                  </a:solidFill>
                  <a:effectLst/>
                  <a:latin typeface="Arial" pitchFamily="34" charset="0"/>
                  <a:ea typeface="Calibri"/>
                  <a:cs typeface="Arial" pitchFamily="34" charset="0"/>
                </a:rPr>
                <a:t>-2</a:t>
              </a:r>
              <a:endPara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539435" y="1335136"/>
              <a:ext cx="7136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0000FF"/>
                  </a:solidFill>
                  <a:effectLst/>
                  <a:latin typeface="Arial" pitchFamily="34" charset="0"/>
                  <a:ea typeface="Calibri"/>
                  <a:cs typeface="Arial" pitchFamily="34" charset="0"/>
                </a:rPr>
                <a:t>XAP</a:t>
              </a:r>
              <a:r>
                <a:rPr lang="en-US" sz="1400" b="1" dirty="0" smtClean="0">
                  <a:solidFill>
                    <a:srgbClr val="0000FF"/>
                  </a:solidFill>
                  <a:effectLst/>
                  <a:latin typeface="Arial" pitchFamily="34" charset="0"/>
                  <a:ea typeface="Calibri"/>
                  <a:cs typeface="Arial" pitchFamily="34" charset="0"/>
                </a:rPr>
                <a:t>-2</a:t>
              </a:r>
              <a:endPara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025399" y="5736174"/>
              <a:ext cx="121219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0000FF"/>
                  </a:solidFill>
                  <a:effectLst/>
                  <a:latin typeface="Arial" pitchFamily="34" charset="0"/>
                  <a:ea typeface="Calibri"/>
                  <a:cs typeface="Arial" pitchFamily="34" charset="0"/>
                </a:rPr>
                <a:t>XAP</a:t>
              </a:r>
              <a:r>
                <a:rPr lang="en-US" sz="1400" b="1" dirty="0" smtClean="0">
                  <a:solidFill>
                    <a:srgbClr val="0000FF"/>
                  </a:solidFill>
                  <a:effectLst/>
                  <a:latin typeface="Arial" pitchFamily="34" charset="0"/>
                  <a:ea typeface="Calibri"/>
                  <a:cs typeface="Arial" pitchFamily="34" charset="0"/>
                </a:rPr>
                <a:t>-2-</a:t>
              </a:r>
              <a:r>
                <a:rPr lang="en-US" sz="1400" b="1" dirty="0" smtClean="0">
                  <a:solidFill>
                    <a:srgbClr val="FF0000"/>
                  </a:solidFill>
                  <a:effectLst/>
                  <a:latin typeface="Arial" pitchFamily="34" charset="0"/>
                  <a:ea typeface="Calibri"/>
                  <a:cs typeface="Arial" pitchFamily="34" charset="0"/>
                </a:rPr>
                <a:t>BrdU</a:t>
              </a:r>
              <a:endPara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" name="1 CuadroTexto"/>
            <p:cNvSpPr txBox="1"/>
            <p:nvPr/>
          </p:nvSpPr>
          <p:spPr>
            <a:xfrm>
              <a:off x="1418450" y="132617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392455" y="33915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405896" y="57398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4752103" y="7905328"/>
              <a:ext cx="3600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4752103" y="3181988"/>
              <a:ext cx="3600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4752103" y="5519648"/>
              <a:ext cx="3600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CuadroTexto"/>
            <p:cNvSpPr txBox="1"/>
            <p:nvPr/>
          </p:nvSpPr>
          <p:spPr>
            <a:xfrm>
              <a:off x="1449494" y="7463407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40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Darkness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2454897" y="56222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Y" smtClean="0">
                <a:latin typeface="Arial" pitchFamily="34" charset="0"/>
                <a:cs typeface="Arial" pitchFamily="34" charset="0"/>
              </a:rPr>
              <a:t>Figure </a:t>
            </a:r>
            <a:r>
              <a:rPr lang="es-UY">
                <a:latin typeface="Arial" pitchFamily="34" charset="0"/>
                <a:cs typeface="Arial" pitchFamily="34" charset="0"/>
              </a:rPr>
              <a:t>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26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</Words>
  <Application>Microsoft Office PowerPoint</Application>
  <PresentationFormat>A4 (210 x 297 mm)</PresentationFormat>
  <Paragraphs>12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</dc:creator>
  <cp:lastModifiedBy>NAc</cp:lastModifiedBy>
  <cp:revision>15</cp:revision>
  <dcterms:created xsi:type="dcterms:W3CDTF">2020-11-10T20:35:05Z</dcterms:created>
  <dcterms:modified xsi:type="dcterms:W3CDTF">2021-01-18T18:12:48Z</dcterms:modified>
</cp:coreProperties>
</file>