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4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E531-5680-77F9-591D-74DA67B15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1F03E-4F84-003E-1641-DCC65BA93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45BB2-0A91-BCB2-0124-83A08D3E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CF8E-7DDC-4187-B738-3742D7F1D34E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BDD3C-C357-2957-DD81-2419FD86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30D2E-E909-A5B7-1A2D-DEC1F43C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681-4B03-430F-BC47-54E8FA151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5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22C3-94A1-F3AB-8610-9E77FDE0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D4D1B-9FE4-13F1-9CB1-14573964E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68132-B6F1-D739-6149-36132DF2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CF8E-7DDC-4187-B738-3742D7F1D34E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30CDC-BEEE-9B36-9ED7-58E09101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D2912-CDE6-C3C6-FF55-7D8A7A17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681-4B03-430F-BC47-54E8FA151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76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DA19C5-1068-20C7-BF78-A4944D090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8154D-5038-1764-F72D-096D24F78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CF772-A4FB-217F-99A0-1899E607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CF8E-7DDC-4187-B738-3742D7F1D34E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C002C-B4CB-9ED0-F9E1-C21968A68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29C83-2395-25B2-2BF8-D9671B26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681-4B03-430F-BC47-54E8FA151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70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C561-C5C0-8F07-CBA2-C16D345E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F0565-0F10-8B55-4F11-3B4E94786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B313-EB0F-1E22-BEAE-E47191F8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CF8E-7DDC-4187-B738-3742D7F1D34E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E7788-AD5C-32F2-A93F-B78E4E8C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E9FAD-1EA1-7F18-1776-F3B232E0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681-4B03-430F-BC47-54E8FA151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5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972A-2BD7-61A9-013E-A3578D3D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B3365-BE77-48AF-823B-8EBF1EA3F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31C11-D375-5776-60B6-703AAE3A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CF8E-7DDC-4187-B738-3742D7F1D34E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C3B4A-1FBD-2DDD-8209-44715DC73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17910-5B89-4EF4-F4BE-7AB2F7ED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681-4B03-430F-BC47-54E8FA151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29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1EA1-E867-7208-556A-886017F4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235A4-8B94-08DA-5346-E36AC306F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B27FE-7A81-059B-BFEB-E7E8D7842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8FF29-A530-56B1-612C-520EA193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CF8E-7DDC-4187-B738-3742D7F1D34E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725A0-67D4-BC20-5F2C-0A16E4EAE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DB2E8-B705-D200-B0CC-BA9A9CF4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681-4B03-430F-BC47-54E8FA151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78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64E00-CB54-F873-5C9C-EF32087F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0DB5E-4738-1B1B-6A65-7F959AF83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4C67B-22BD-D9F7-EDBF-9546BDAD7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40174-1199-641F-1C11-4C7858A31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FFA14-55CF-82E2-96B1-438FDCAF4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BA3CB-B0FB-35BC-4C1C-C193239C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CF8E-7DDC-4187-B738-3742D7F1D34E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DA68-4455-6DE9-A997-DD7DF222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17523-67C3-90CD-881C-B96B815A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681-4B03-430F-BC47-54E8FA151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14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F97F5-E419-14CE-890E-F6F57764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FB3A4-2E20-550D-9ABD-93900DA1A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CF8E-7DDC-4187-B738-3742D7F1D34E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A8189-EF9F-86B4-B91C-49CC3ED0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0D053-0F62-35D0-367C-81A33313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681-4B03-430F-BC47-54E8FA151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78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82B09-2A28-E1E4-DEF1-54B0C703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CF8E-7DDC-4187-B738-3742D7F1D34E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31B466-298B-759B-C6F7-63AF1D7F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924DE-6CB2-B708-E4D2-18BCB858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681-4B03-430F-BC47-54E8FA151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40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2038-E4BF-09AF-EF9B-423F2F567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BBB13-2580-005F-D377-77085D2B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4EA3F-ABC4-8379-9E17-74FD796AD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1F1FC-6C71-505C-7908-7766523D7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CF8E-7DDC-4187-B738-3742D7F1D34E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14BD7-E6F1-C0D8-593D-BFB25FB29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6FDAC-893C-2273-16EA-C3EDC0719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681-4B03-430F-BC47-54E8FA151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67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9B5C-20CB-4D55-FCB0-11CB9692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4AEC89-05D1-40C0-E605-CA2520640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89740-9CEA-C9DD-0E83-7CFFB27D8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4E6C6-66F6-54C7-4E11-E3631AB8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CF8E-7DDC-4187-B738-3742D7F1D34E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DC0F5-3525-88B3-14F0-2A23FBEE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627B1-8621-34EB-237A-DF8FE699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681-4B03-430F-BC47-54E8FA151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36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8476FC-034C-7AB5-AB38-01A87BE9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C712F-C24C-8B05-71B5-9A0B85B0A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6F7DC-E372-0B1E-AE57-962DE60BC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ACF8E-7DDC-4187-B738-3742D7F1D34E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B8C9F-3522-C764-B859-9223FBEF1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BB18B-2091-810A-5626-39BA56F78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32681-4B03-430F-BC47-54E8FA151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12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471CB4-3103-239B-C287-9E1882EDCD4E}"/>
              </a:ext>
            </a:extLst>
          </p:cNvPr>
          <p:cNvCxnSpPr/>
          <p:nvPr/>
        </p:nvCxnSpPr>
        <p:spPr>
          <a:xfrm>
            <a:off x="5917842" y="0"/>
            <a:ext cx="83713" cy="685800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D98637-692E-6A66-3649-D2D5B116E615}"/>
              </a:ext>
            </a:extLst>
          </p:cNvPr>
          <p:cNvCxnSpPr>
            <a:cxnSpLocks/>
          </p:cNvCxnSpPr>
          <p:nvPr/>
        </p:nvCxnSpPr>
        <p:spPr>
          <a:xfrm>
            <a:off x="57955" y="3541690"/>
            <a:ext cx="12134045" cy="90152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B42B829-8070-A259-8ABE-7B6A564DCF86}"/>
              </a:ext>
            </a:extLst>
          </p:cNvPr>
          <p:cNvSpPr/>
          <p:nvPr/>
        </p:nvSpPr>
        <p:spPr>
          <a:xfrm>
            <a:off x="2058306" y="0"/>
            <a:ext cx="16355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Liked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79C728-A6D1-0BD9-F5B5-F3782AE5ABCC}"/>
              </a:ext>
            </a:extLst>
          </p:cNvPr>
          <p:cNvSpPr/>
          <p:nvPr/>
        </p:nvSpPr>
        <p:spPr>
          <a:xfrm>
            <a:off x="1222822" y="3586766"/>
            <a:ext cx="33064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Longed For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8EC1A3-CC21-CFC4-F224-1458F33D677A}"/>
              </a:ext>
            </a:extLst>
          </p:cNvPr>
          <p:cNvSpPr/>
          <p:nvPr/>
        </p:nvSpPr>
        <p:spPr>
          <a:xfrm>
            <a:off x="7733500" y="3556619"/>
            <a:ext cx="21019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Lacked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AA5176-B6CE-895E-0848-6BC87DC5C2E6}"/>
              </a:ext>
            </a:extLst>
          </p:cNvPr>
          <p:cNvSpPr/>
          <p:nvPr/>
        </p:nvSpPr>
        <p:spPr>
          <a:xfrm>
            <a:off x="7429684" y="0"/>
            <a:ext cx="24673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Learned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C70F0D-FB57-2244-A053-7F81CA056A71}"/>
              </a:ext>
            </a:extLst>
          </p:cNvPr>
          <p:cNvGrpSpPr/>
          <p:nvPr/>
        </p:nvGrpSpPr>
        <p:grpSpPr>
          <a:xfrm>
            <a:off x="-57154" y="424437"/>
            <a:ext cx="1633220" cy="1743075"/>
            <a:chOff x="0" y="0"/>
            <a:chExt cx="1453925" cy="1533944"/>
          </a:xfrm>
        </p:grpSpPr>
        <p:sp>
          <p:nvSpPr>
            <p:cNvPr id="14" name="Flowchart: Process 15">
              <a:extLst>
                <a:ext uri="{FF2B5EF4-FFF2-40B4-BE49-F238E27FC236}">
                  <a16:creationId xmlns:a16="http://schemas.microsoft.com/office/drawing/2014/main" id="{39962491-E6F8-A486-45EF-B69C4E719C54}"/>
                </a:ext>
              </a:extLst>
            </p:cNvPr>
            <p:cNvSpPr/>
            <p:nvPr/>
          </p:nvSpPr>
          <p:spPr>
            <a:xfrm flipH="1">
              <a:off x="0" y="0"/>
              <a:ext cx="1299005" cy="1533944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0 w 11036"/>
                <a:gd name="connsiteY3" fmla="*/ 10000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15 w 11051"/>
                <a:gd name="connsiteY0" fmla="*/ 0 h 10158"/>
                <a:gd name="connsiteX1" fmla="*/ 10015 w 11051"/>
                <a:gd name="connsiteY1" fmla="*/ 0 h 10158"/>
                <a:gd name="connsiteX2" fmla="*/ 11051 w 11051"/>
                <a:gd name="connsiteY2" fmla="*/ 10158 h 10158"/>
                <a:gd name="connsiteX3" fmla="*/ 1356 w 11051"/>
                <a:gd name="connsiteY3" fmla="*/ 9895 h 10158"/>
                <a:gd name="connsiteX4" fmla="*/ 15 w 11051"/>
                <a:gd name="connsiteY4" fmla="*/ 0 h 10158"/>
                <a:gd name="connsiteX0" fmla="*/ 15 w 11356"/>
                <a:gd name="connsiteY0" fmla="*/ 0 h 10000"/>
                <a:gd name="connsiteX1" fmla="*/ 10015 w 11356"/>
                <a:gd name="connsiteY1" fmla="*/ 0 h 10000"/>
                <a:gd name="connsiteX2" fmla="*/ 11356 w 11356"/>
                <a:gd name="connsiteY2" fmla="*/ 10000 h 10000"/>
                <a:gd name="connsiteX3" fmla="*/ 1356 w 11356"/>
                <a:gd name="connsiteY3" fmla="*/ 9895 h 10000"/>
                <a:gd name="connsiteX4" fmla="*/ 15 w 11356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0 w 11341"/>
                <a:gd name="connsiteY0" fmla="*/ 0 h 10000"/>
                <a:gd name="connsiteX1" fmla="*/ 10000 w 11341"/>
                <a:gd name="connsiteY1" fmla="*/ 0 h 10000"/>
                <a:gd name="connsiteX2" fmla="*/ 11341 w 11341"/>
                <a:gd name="connsiteY2" fmla="*/ 10000 h 10000"/>
                <a:gd name="connsiteX3" fmla="*/ 1341 w 11341"/>
                <a:gd name="connsiteY3" fmla="*/ 9895 h 10000"/>
                <a:gd name="connsiteX4" fmla="*/ 0 w 11341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41" h="10000">
                  <a:moveTo>
                    <a:pt x="0" y="0"/>
                  </a:moveTo>
                  <a:lnTo>
                    <a:pt x="10000" y="0"/>
                  </a:lnTo>
                  <a:cubicBezTo>
                    <a:pt x="9187" y="3386"/>
                    <a:pt x="10081" y="6930"/>
                    <a:pt x="11341" y="10000"/>
                  </a:cubicBezTo>
                  <a:lnTo>
                    <a:pt x="1341" y="9895"/>
                  </a:lnTo>
                  <a:cubicBezTo>
                    <a:pt x="102" y="6650"/>
                    <a:pt x="508" y="350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77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100"/>
            </a:p>
          </p:txBody>
        </p:sp>
        <p:sp>
          <p:nvSpPr>
            <p:cNvPr id="15" name="Flowchart: Process 15">
              <a:extLst>
                <a:ext uri="{FF2B5EF4-FFF2-40B4-BE49-F238E27FC236}">
                  <a16:creationId xmlns:a16="http://schemas.microsoft.com/office/drawing/2014/main" id="{A23F4CC6-BB97-39CF-F711-3BD1D5789677}"/>
                </a:ext>
              </a:extLst>
            </p:cNvPr>
            <p:cNvSpPr/>
            <p:nvPr/>
          </p:nvSpPr>
          <p:spPr>
            <a:xfrm>
              <a:off x="152400" y="0"/>
              <a:ext cx="1301525" cy="132454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0 w 11036"/>
                <a:gd name="connsiteY3" fmla="*/ 10000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15 w 11051"/>
                <a:gd name="connsiteY0" fmla="*/ 0 h 10158"/>
                <a:gd name="connsiteX1" fmla="*/ 10015 w 11051"/>
                <a:gd name="connsiteY1" fmla="*/ 0 h 10158"/>
                <a:gd name="connsiteX2" fmla="*/ 11051 w 11051"/>
                <a:gd name="connsiteY2" fmla="*/ 10158 h 10158"/>
                <a:gd name="connsiteX3" fmla="*/ 1356 w 11051"/>
                <a:gd name="connsiteY3" fmla="*/ 9895 h 10158"/>
                <a:gd name="connsiteX4" fmla="*/ 15 w 11051"/>
                <a:gd name="connsiteY4" fmla="*/ 0 h 10158"/>
                <a:gd name="connsiteX0" fmla="*/ 15 w 11356"/>
                <a:gd name="connsiteY0" fmla="*/ 0 h 10000"/>
                <a:gd name="connsiteX1" fmla="*/ 10015 w 11356"/>
                <a:gd name="connsiteY1" fmla="*/ 0 h 10000"/>
                <a:gd name="connsiteX2" fmla="*/ 11356 w 11356"/>
                <a:gd name="connsiteY2" fmla="*/ 10000 h 10000"/>
                <a:gd name="connsiteX3" fmla="*/ 1356 w 11356"/>
                <a:gd name="connsiteY3" fmla="*/ 9895 h 10000"/>
                <a:gd name="connsiteX4" fmla="*/ 15 w 11356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3" h="10000">
                  <a:moveTo>
                    <a:pt x="22" y="0"/>
                  </a:moveTo>
                  <a:lnTo>
                    <a:pt x="10022" y="0"/>
                  </a:lnTo>
                  <a:cubicBezTo>
                    <a:pt x="9209" y="3386"/>
                    <a:pt x="10103" y="6930"/>
                    <a:pt x="11363" y="10000"/>
                  </a:cubicBezTo>
                  <a:lnTo>
                    <a:pt x="1363" y="9895"/>
                  </a:lnTo>
                  <a:cubicBezTo>
                    <a:pt x="124" y="6650"/>
                    <a:pt x="-79" y="3509"/>
                    <a:pt x="22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b="0" i="0" dirty="0">
                  <a:solidFill>
                    <a:srgbClr val="24292F"/>
                  </a:solidFill>
                  <a:effectLst/>
                  <a:latin typeface="ui-monospace"/>
                </a:rPr>
                <a:t>working on the cash register logic in JavaScript.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900" dirty="0">
                <a:solidFill>
                  <a:srgbClr val="24292F"/>
                </a:solidFill>
                <a:latin typeface="ui-monospace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b="0" i="0" dirty="0">
                  <a:solidFill>
                    <a:srgbClr val="24292F"/>
                  </a:solidFill>
                  <a:effectLst/>
                  <a:latin typeface="ui-monospace"/>
                </a:rPr>
                <a:t>We gave each others pointers and solutions when we couldn't figure out how to get around a problem</a:t>
              </a:r>
              <a:endParaRPr lang="en-GB" sz="9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1233121-884A-67BA-8DFD-FB53E5926ED1}"/>
              </a:ext>
            </a:extLst>
          </p:cNvPr>
          <p:cNvGrpSpPr/>
          <p:nvPr/>
        </p:nvGrpSpPr>
        <p:grpSpPr>
          <a:xfrm>
            <a:off x="5958160" y="254592"/>
            <a:ext cx="1633220" cy="1743075"/>
            <a:chOff x="0" y="0"/>
            <a:chExt cx="1453925" cy="1533944"/>
          </a:xfrm>
        </p:grpSpPr>
        <p:sp>
          <p:nvSpPr>
            <p:cNvPr id="17" name="Flowchart: Process 15">
              <a:extLst>
                <a:ext uri="{FF2B5EF4-FFF2-40B4-BE49-F238E27FC236}">
                  <a16:creationId xmlns:a16="http://schemas.microsoft.com/office/drawing/2014/main" id="{5DEAE73A-5E62-EADA-9AA1-0D0655CD0C8A}"/>
                </a:ext>
              </a:extLst>
            </p:cNvPr>
            <p:cNvSpPr/>
            <p:nvPr/>
          </p:nvSpPr>
          <p:spPr>
            <a:xfrm flipH="1">
              <a:off x="0" y="0"/>
              <a:ext cx="1299005" cy="1533944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0 w 11036"/>
                <a:gd name="connsiteY3" fmla="*/ 10000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15 w 11051"/>
                <a:gd name="connsiteY0" fmla="*/ 0 h 10158"/>
                <a:gd name="connsiteX1" fmla="*/ 10015 w 11051"/>
                <a:gd name="connsiteY1" fmla="*/ 0 h 10158"/>
                <a:gd name="connsiteX2" fmla="*/ 11051 w 11051"/>
                <a:gd name="connsiteY2" fmla="*/ 10158 h 10158"/>
                <a:gd name="connsiteX3" fmla="*/ 1356 w 11051"/>
                <a:gd name="connsiteY3" fmla="*/ 9895 h 10158"/>
                <a:gd name="connsiteX4" fmla="*/ 15 w 11051"/>
                <a:gd name="connsiteY4" fmla="*/ 0 h 10158"/>
                <a:gd name="connsiteX0" fmla="*/ 15 w 11356"/>
                <a:gd name="connsiteY0" fmla="*/ 0 h 10000"/>
                <a:gd name="connsiteX1" fmla="*/ 10015 w 11356"/>
                <a:gd name="connsiteY1" fmla="*/ 0 h 10000"/>
                <a:gd name="connsiteX2" fmla="*/ 11356 w 11356"/>
                <a:gd name="connsiteY2" fmla="*/ 10000 h 10000"/>
                <a:gd name="connsiteX3" fmla="*/ 1356 w 11356"/>
                <a:gd name="connsiteY3" fmla="*/ 9895 h 10000"/>
                <a:gd name="connsiteX4" fmla="*/ 15 w 11356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0 w 11341"/>
                <a:gd name="connsiteY0" fmla="*/ 0 h 10000"/>
                <a:gd name="connsiteX1" fmla="*/ 10000 w 11341"/>
                <a:gd name="connsiteY1" fmla="*/ 0 h 10000"/>
                <a:gd name="connsiteX2" fmla="*/ 11341 w 11341"/>
                <a:gd name="connsiteY2" fmla="*/ 10000 h 10000"/>
                <a:gd name="connsiteX3" fmla="*/ 1341 w 11341"/>
                <a:gd name="connsiteY3" fmla="*/ 9895 h 10000"/>
                <a:gd name="connsiteX4" fmla="*/ 0 w 11341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41" h="10000">
                  <a:moveTo>
                    <a:pt x="0" y="0"/>
                  </a:moveTo>
                  <a:lnTo>
                    <a:pt x="10000" y="0"/>
                  </a:lnTo>
                  <a:cubicBezTo>
                    <a:pt x="9187" y="3386"/>
                    <a:pt x="10081" y="6930"/>
                    <a:pt x="11341" y="10000"/>
                  </a:cubicBezTo>
                  <a:lnTo>
                    <a:pt x="1341" y="9895"/>
                  </a:lnTo>
                  <a:cubicBezTo>
                    <a:pt x="102" y="6650"/>
                    <a:pt x="508" y="350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77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lowchart: Process 15">
              <a:extLst>
                <a:ext uri="{FF2B5EF4-FFF2-40B4-BE49-F238E27FC236}">
                  <a16:creationId xmlns:a16="http://schemas.microsoft.com/office/drawing/2014/main" id="{4DC698D5-6091-8844-3E18-BF50EABBE554}"/>
                </a:ext>
              </a:extLst>
            </p:cNvPr>
            <p:cNvSpPr/>
            <p:nvPr/>
          </p:nvSpPr>
          <p:spPr>
            <a:xfrm>
              <a:off x="152400" y="0"/>
              <a:ext cx="1301525" cy="132454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0 w 11036"/>
                <a:gd name="connsiteY3" fmla="*/ 10000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15 w 11051"/>
                <a:gd name="connsiteY0" fmla="*/ 0 h 10158"/>
                <a:gd name="connsiteX1" fmla="*/ 10015 w 11051"/>
                <a:gd name="connsiteY1" fmla="*/ 0 h 10158"/>
                <a:gd name="connsiteX2" fmla="*/ 11051 w 11051"/>
                <a:gd name="connsiteY2" fmla="*/ 10158 h 10158"/>
                <a:gd name="connsiteX3" fmla="*/ 1356 w 11051"/>
                <a:gd name="connsiteY3" fmla="*/ 9895 h 10158"/>
                <a:gd name="connsiteX4" fmla="*/ 15 w 11051"/>
                <a:gd name="connsiteY4" fmla="*/ 0 h 10158"/>
                <a:gd name="connsiteX0" fmla="*/ 15 w 11356"/>
                <a:gd name="connsiteY0" fmla="*/ 0 h 10000"/>
                <a:gd name="connsiteX1" fmla="*/ 10015 w 11356"/>
                <a:gd name="connsiteY1" fmla="*/ 0 h 10000"/>
                <a:gd name="connsiteX2" fmla="*/ 11356 w 11356"/>
                <a:gd name="connsiteY2" fmla="*/ 10000 h 10000"/>
                <a:gd name="connsiteX3" fmla="*/ 1356 w 11356"/>
                <a:gd name="connsiteY3" fmla="*/ 9895 h 10000"/>
                <a:gd name="connsiteX4" fmla="*/ 15 w 11356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3" h="10000">
                  <a:moveTo>
                    <a:pt x="22" y="0"/>
                  </a:moveTo>
                  <a:lnTo>
                    <a:pt x="10022" y="0"/>
                  </a:lnTo>
                  <a:cubicBezTo>
                    <a:pt x="9209" y="3386"/>
                    <a:pt x="10103" y="6930"/>
                    <a:pt x="11363" y="10000"/>
                  </a:cubicBezTo>
                  <a:lnTo>
                    <a:pt x="1363" y="9895"/>
                  </a:lnTo>
                  <a:cubicBezTo>
                    <a:pt x="124" y="6650"/>
                    <a:pt x="-79" y="3509"/>
                    <a:pt x="22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0" i="0" dirty="0">
                  <a:solidFill>
                    <a:srgbClr val="24292F"/>
                  </a:solidFill>
                  <a:effectLst/>
                  <a:latin typeface="ui-monospace"/>
                </a:rPr>
                <a:t>Learned a lot more about arrays!</a:t>
              </a:r>
              <a:endParaRPr lang="en-GB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1FA375-339E-64D1-CED3-79355CC87DE7}"/>
              </a:ext>
            </a:extLst>
          </p:cNvPr>
          <p:cNvGrpSpPr/>
          <p:nvPr/>
        </p:nvGrpSpPr>
        <p:grpSpPr>
          <a:xfrm>
            <a:off x="-114035" y="3966127"/>
            <a:ext cx="1633220" cy="1743075"/>
            <a:chOff x="0" y="0"/>
            <a:chExt cx="1453925" cy="1533944"/>
          </a:xfrm>
        </p:grpSpPr>
        <p:sp>
          <p:nvSpPr>
            <p:cNvPr id="20" name="Flowchart: Process 15">
              <a:extLst>
                <a:ext uri="{FF2B5EF4-FFF2-40B4-BE49-F238E27FC236}">
                  <a16:creationId xmlns:a16="http://schemas.microsoft.com/office/drawing/2014/main" id="{5C039C74-4F25-EB99-F292-4DD1A3EC641F}"/>
                </a:ext>
              </a:extLst>
            </p:cNvPr>
            <p:cNvSpPr/>
            <p:nvPr/>
          </p:nvSpPr>
          <p:spPr>
            <a:xfrm flipH="1">
              <a:off x="0" y="0"/>
              <a:ext cx="1299005" cy="1533944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0 w 11036"/>
                <a:gd name="connsiteY3" fmla="*/ 10000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15 w 11051"/>
                <a:gd name="connsiteY0" fmla="*/ 0 h 10158"/>
                <a:gd name="connsiteX1" fmla="*/ 10015 w 11051"/>
                <a:gd name="connsiteY1" fmla="*/ 0 h 10158"/>
                <a:gd name="connsiteX2" fmla="*/ 11051 w 11051"/>
                <a:gd name="connsiteY2" fmla="*/ 10158 h 10158"/>
                <a:gd name="connsiteX3" fmla="*/ 1356 w 11051"/>
                <a:gd name="connsiteY3" fmla="*/ 9895 h 10158"/>
                <a:gd name="connsiteX4" fmla="*/ 15 w 11051"/>
                <a:gd name="connsiteY4" fmla="*/ 0 h 10158"/>
                <a:gd name="connsiteX0" fmla="*/ 15 w 11356"/>
                <a:gd name="connsiteY0" fmla="*/ 0 h 10000"/>
                <a:gd name="connsiteX1" fmla="*/ 10015 w 11356"/>
                <a:gd name="connsiteY1" fmla="*/ 0 h 10000"/>
                <a:gd name="connsiteX2" fmla="*/ 11356 w 11356"/>
                <a:gd name="connsiteY2" fmla="*/ 10000 h 10000"/>
                <a:gd name="connsiteX3" fmla="*/ 1356 w 11356"/>
                <a:gd name="connsiteY3" fmla="*/ 9895 h 10000"/>
                <a:gd name="connsiteX4" fmla="*/ 15 w 11356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0 w 11341"/>
                <a:gd name="connsiteY0" fmla="*/ 0 h 10000"/>
                <a:gd name="connsiteX1" fmla="*/ 10000 w 11341"/>
                <a:gd name="connsiteY1" fmla="*/ 0 h 10000"/>
                <a:gd name="connsiteX2" fmla="*/ 11341 w 11341"/>
                <a:gd name="connsiteY2" fmla="*/ 10000 h 10000"/>
                <a:gd name="connsiteX3" fmla="*/ 1341 w 11341"/>
                <a:gd name="connsiteY3" fmla="*/ 9895 h 10000"/>
                <a:gd name="connsiteX4" fmla="*/ 0 w 11341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41" h="10000">
                  <a:moveTo>
                    <a:pt x="0" y="0"/>
                  </a:moveTo>
                  <a:lnTo>
                    <a:pt x="10000" y="0"/>
                  </a:lnTo>
                  <a:cubicBezTo>
                    <a:pt x="9187" y="3386"/>
                    <a:pt x="10081" y="6930"/>
                    <a:pt x="11341" y="10000"/>
                  </a:cubicBezTo>
                  <a:lnTo>
                    <a:pt x="1341" y="9895"/>
                  </a:lnTo>
                  <a:cubicBezTo>
                    <a:pt x="102" y="6650"/>
                    <a:pt x="508" y="350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77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lowchart: Process 15">
              <a:extLst>
                <a:ext uri="{FF2B5EF4-FFF2-40B4-BE49-F238E27FC236}">
                  <a16:creationId xmlns:a16="http://schemas.microsoft.com/office/drawing/2014/main" id="{FD97F116-A1CD-CA28-D600-B40F2253EF45}"/>
                </a:ext>
              </a:extLst>
            </p:cNvPr>
            <p:cNvSpPr/>
            <p:nvPr/>
          </p:nvSpPr>
          <p:spPr>
            <a:xfrm>
              <a:off x="152400" y="0"/>
              <a:ext cx="1301525" cy="132454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0 w 11036"/>
                <a:gd name="connsiteY3" fmla="*/ 10000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15 w 11051"/>
                <a:gd name="connsiteY0" fmla="*/ 0 h 10158"/>
                <a:gd name="connsiteX1" fmla="*/ 10015 w 11051"/>
                <a:gd name="connsiteY1" fmla="*/ 0 h 10158"/>
                <a:gd name="connsiteX2" fmla="*/ 11051 w 11051"/>
                <a:gd name="connsiteY2" fmla="*/ 10158 h 10158"/>
                <a:gd name="connsiteX3" fmla="*/ 1356 w 11051"/>
                <a:gd name="connsiteY3" fmla="*/ 9895 h 10158"/>
                <a:gd name="connsiteX4" fmla="*/ 15 w 11051"/>
                <a:gd name="connsiteY4" fmla="*/ 0 h 10158"/>
                <a:gd name="connsiteX0" fmla="*/ 15 w 11356"/>
                <a:gd name="connsiteY0" fmla="*/ 0 h 10000"/>
                <a:gd name="connsiteX1" fmla="*/ 10015 w 11356"/>
                <a:gd name="connsiteY1" fmla="*/ 0 h 10000"/>
                <a:gd name="connsiteX2" fmla="*/ 11356 w 11356"/>
                <a:gd name="connsiteY2" fmla="*/ 10000 h 10000"/>
                <a:gd name="connsiteX3" fmla="*/ 1356 w 11356"/>
                <a:gd name="connsiteY3" fmla="*/ 9895 h 10000"/>
                <a:gd name="connsiteX4" fmla="*/ 15 w 11356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3" h="10000">
                  <a:moveTo>
                    <a:pt x="22" y="0"/>
                  </a:moveTo>
                  <a:lnTo>
                    <a:pt x="10022" y="0"/>
                  </a:lnTo>
                  <a:cubicBezTo>
                    <a:pt x="9209" y="3386"/>
                    <a:pt x="10103" y="6930"/>
                    <a:pt x="11363" y="10000"/>
                  </a:cubicBezTo>
                  <a:lnTo>
                    <a:pt x="1363" y="9895"/>
                  </a:lnTo>
                  <a:cubicBezTo>
                    <a:pt x="124" y="6650"/>
                    <a:pt x="-79" y="3509"/>
                    <a:pt x="22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0" i="0" dirty="0">
                  <a:solidFill>
                    <a:srgbClr val="24292F"/>
                  </a:solidFill>
                  <a:effectLst/>
                  <a:latin typeface="ui-monospace"/>
                </a:rPr>
                <a:t>I would have had prefer more course and time properly brainstorm and code everything.</a:t>
              </a:r>
            </a:p>
            <a:p>
              <a:r>
                <a:rPr lang="en-US" sz="1050" b="0" i="0" dirty="0">
                  <a:solidFill>
                    <a:srgbClr val="24292F"/>
                  </a:solidFill>
                  <a:effectLst/>
                  <a:latin typeface="ui-monospace"/>
                </a:rPr>
                <a:t>     I felt a bit time pressured.</a:t>
              </a:r>
              <a:endParaRPr lang="en-GB" sz="105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1261FCC-3420-579E-AFEC-76065F26E1B3}"/>
              </a:ext>
            </a:extLst>
          </p:cNvPr>
          <p:cNvGrpSpPr/>
          <p:nvPr/>
        </p:nvGrpSpPr>
        <p:grpSpPr>
          <a:xfrm>
            <a:off x="6124977" y="4097070"/>
            <a:ext cx="1633220" cy="1743075"/>
            <a:chOff x="0" y="0"/>
            <a:chExt cx="1453925" cy="1533944"/>
          </a:xfrm>
        </p:grpSpPr>
        <p:sp>
          <p:nvSpPr>
            <p:cNvPr id="23" name="Flowchart: Process 15">
              <a:extLst>
                <a:ext uri="{FF2B5EF4-FFF2-40B4-BE49-F238E27FC236}">
                  <a16:creationId xmlns:a16="http://schemas.microsoft.com/office/drawing/2014/main" id="{CE2AEB77-70E4-7FA4-C185-F0F4DDD97C83}"/>
                </a:ext>
              </a:extLst>
            </p:cNvPr>
            <p:cNvSpPr/>
            <p:nvPr/>
          </p:nvSpPr>
          <p:spPr>
            <a:xfrm flipH="1">
              <a:off x="0" y="0"/>
              <a:ext cx="1299005" cy="1533944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0 w 11036"/>
                <a:gd name="connsiteY3" fmla="*/ 10000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15 w 11051"/>
                <a:gd name="connsiteY0" fmla="*/ 0 h 10158"/>
                <a:gd name="connsiteX1" fmla="*/ 10015 w 11051"/>
                <a:gd name="connsiteY1" fmla="*/ 0 h 10158"/>
                <a:gd name="connsiteX2" fmla="*/ 11051 w 11051"/>
                <a:gd name="connsiteY2" fmla="*/ 10158 h 10158"/>
                <a:gd name="connsiteX3" fmla="*/ 1356 w 11051"/>
                <a:gd name="connsiteY3" fmla="*/ 9895 h 10158"/>
                <a:gd name="connsiteX4" fmla="*/ 15 w 11051"/>
                <a:gd name="connsiteY4" fmla="*/ 0 h 10158"/>
                <a:gd name="connsiteX0" fmla="*/ 15 w 11356"/>
                <a:gd name="connsiteY0" fmla="*/ 0 h 10000"/>
                <a:gd name="connsiteX1" fmla="*/ 10015 w 11356"/>
                <a:gd name="connsiteY1" fmla="*/ 0 h 10000"/>
                <a:gd name="connsiteX2" fmla="*/ 11356 w 11356"/>
                <a:gd name="connsiteY2" fmla="*/ 10000 h 10000"/>
                <a:gd name="connsiteX3" fmla="*/ 1356 w 11356"/>
                <a:gd name="connsiteY3" fmla="*/ 9895 h 10000"/>
                <a:gd name="connsiteX4" fmla="*/ 15 w 11356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0 w 11341"/>
                <a:gd name="connsiteY0" fmla="*/ 0 h 10000"/>
                <a:gd name="connsiteX1" fmla="*/ 10000 w 11341"/>
                <a:gd name="connsiteY1" fmla="*/ 0 h 10000"/>
                <a:gd name="connsiteX2" fmla="*/ 11341 w 11341"/>
                <a:gd name="connsiteY2" fmla="*/ 10000 h 10000"/>
                <a:gd name="connsiteX3" fmla="*/ 1341 w 11341"/>
                <a:gd name="connsiteY3" fmla="*/ 9895 h 10000"/>
                <a:gd name="connsiteX4" fmla="*/ 0 w 11341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41" h="10000">
                  <a:moveTo>
                    <a:pt x="0" y="0"/>
                  </a:moveTo>
                  <a:lnTo>
                    <a:pt x="10000" y="0"/>
                  </a:lnTo>
                  <a:cubicBezTo>
                    <a:pt x="9187" y="3386"/>
                    <a:pt x="10081" y="6930"/>
                    <a:pt x="11341" y="10000"/>
                  </a:cubicBezTo>
                  <a:lnTo>
                    <a:pt x="1341" y="9895"/>
                  </a:lnTo>
                  <a:cubicBezTo>
                    <a:pt x="102" y="6650"/>
                    <a:pt x="508" y="350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77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lowchart: Process 15">
              <a:extLst>
                <a:ext uri="{FF2B5EF4-FFF2-40B4-BE49-F238E27FC236}">
                  <a16:creationId xmlns:a16="http://schemas.microsoft.com/office/drawing/2014/main" id="{DA45BF93-9A6C-1C67-F46B-7C807DDD6637}"/>
                </a:ext>
              </a:extLst>
            </p:cNvPr>
            <p:cNvSpPr/>
            <p:nvPr/>
          </p:nvSpPr>
          <p:spPr>
            <a:xfrm>
              <a:off x="152400" y="0"/>
              <a:ext cx="1301525" cy="132454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0 w 11036"/>
                <a:gd name="connsiteY3" fmla="*/ 10000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15 w 11051"/>
                <a:gd name="connsiteY0" fmla="*/ 0 h 10158"/>
                <a:gd name="connsiteX1" fmla="*/ 10015 w 11051"/>
                <a:gd name="connsiteY1" fmla="*/ 0 h 10158"/>
                <a:gd name="connsiteX2" fmla="*/ 11051 w 11051"/>
                <a:gd name="connsiteY2" fmla="*/ 10158 h 10158"/>
                <a:gd name="connsiteX3" fmla="*/ 1356 w 11051"/>
                <a:gd name="connsiteY3" fmla="*/ 9895 h 10158"/>
                <a:gd name="connsiteX4" fmla="*/ 15 w 11051"/>
                <a:gd name="connsiteY4" fmla="*/ 0 h 10158"/>
                <a:gd name="connsiteX0" fmla="*/ 15 w 11356"/>
                <a:gd name="connsiteY0" fmla="*/ 0 h 10000"/>
                <a:gd name="connsiteX1" fmla="*/ 10015 w 11356"/>
                <a:gd name="connsiteY1" fmla="*/ 0 h 10000"/>
                <a:gd name="connsiteX2" fmla="*/ 11356 w 11356"/>
                <a:gd name="connsiteY2" fmla="*/ 10000 h 10000"/>
                <a:gd name="connsiteX3" fmla="*/ 1356 w 11356"/>
                <a:gd name="connsiteY3" fmla="*/ 9895 h 10000"/>
                <a:gd name="connsiteX4" fmla="*/ 15 w 11356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3" h="10000">
                  <a:moveTo>
                    <a:pt x="22" y="0"/>
                  </a:moveTo>
                  <a:lnTo>
                    <a:pt x="10022" y="0"/>
                  </a:lnTo>
                  <a:cubicBezTo>
                    <a:pt x="9209" y="3386"/>
                    <a:pt x="10103" y="6930"/>
                    <a:pt x="11363" y="10000"/>
                  </a:cubicBezTo>
                  <a:lnTo>
                    <a:pt x="1363" y="9895"/>
                  </a:lnTo>
                  <a:cubicBezTo>
                    <a:pt x="124" y="6650"/>
                    <a:pt x="-79" y="3509"/>
                    <a:pt x="22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b="0" i="0" dirty="0">
                  <a:solidFill>
                    <a:srgbClr val="24292F"/>
                  </a:solidFill>
                  <a:effectLst/>
                  <a:latin typeface="ui-monospace"/>
                </a:rPr>
                <a:t>Lacked knowledge about JavaScript and HTML Dom interaction to properly do the UI.</a:t>
              </a:r>
              <a:endParaRPr lang="en-GB" sz="105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5ED6D-D7C8-B046-D4ED-E9868D028531}"/>
              </a:ext>
            </a:extLst>
          </p:cNvPr>
          <p:cNvGrpSpPr/>
          <p:nvPr/>
        </p:nvGrpSpPr>
        <p:grpSpPr>
          <a:xfrm>
            <a:off x="4216767" y="258232"/>
            <a:ext cx="1633220" cy="1743075"/>
            <a:chOff x="0" y="0"/>
            <a:chExt cx="1453925" cy="1533944"/>
          </a:xfrm>
        </p:grpSpPr>
        <p:sp>
          <p:nvSpPr>
            <p:cNvPr id="26" name="Flowchart: Process 15">
              <a:extLst>
                <a:ext uri="{FF2B5EF4-FFF2-40B4-BE49-F238E27FC236}">
                  <a16:creationId xmlns:a16="http://schemas.microsoft.com/office/drawing/2014/main" id="{B03E5D8B-3BEF-FF22-C758-62A7E133D35C}"/>
                </a:ext>
              </a:extLst>
            </p:cNvPr>
            <p:cNvSpPr/>
            <p:nvPr/>
          </p:nvSpPr>
          <p:spPr>
            <a:xfrm flipH="1">
              <a:off x="0" y="0"/>
              <a:ext cx="1299005" cy="1533944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0 w 11036"/>
                <a:gd name="connsiteY3" fmla="*/ 10000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15 w 11051"/>
                <a:gd name="connsiteY0" fmla="*/ 0 h 10158"/>
                <a:gd name="connsiteX1" fmla="*/ 10015 w 11051"/>
                <a:gd name="connsiteY1" fmla="*/ 0 h 10158"/>
                <a:gd name="connsiteX2" fmla="*/ 11051 w 11051"/>
                <a:gd name="connsiteY2" fmla="*/ 10158 h 10158"/>
                <a:gd name="connsiteX3" fmla="*/ 1356 w 11051"/>
                <a:gd name="connsiteY3" fmla="*/ 9895 h 10158"/>
                <a:gd name="connsiteX4" fmla="*/ 15 w 11051"/>
                <a:gd name="connsiteY4" fmla="*/ 0 h 10158"/>
                <a:gd name="connsiteX0" fmla="*/ 15 w 11356"/>
                <a:gd name="connsiteY0" fmla="*/ 0 h 10000"/>
                <a:gd name="connsiteX1" fmla="*/ 10015 w 11356"/>
                <a:gd name="connsiteY1" fmla="*/ 0 h 10000"/>
                <a:gd name="connsiteX2" fmla="*/ 11356 w 11356"/>
                <a:gd name="connsiteY2" fmla="*/ 10000 h 10000"/>
                <a:gd name="connsiteX3" fmla="*/ 1356 w 11356"/>
                <a:gd name="connsiteY3" fmla="*/ 9895 h 10000"/>
                <a:gd name="connsiteX4" fmla="*/ 15 w 11356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0 w 11341"/>
                <a:gd name="connsiteY0" fmla="*/ 0 h 10000"/>
                <a:gd name="connsiteX1" fmla="*/ 10000 w 11341"/>
                <a:gd name="connsiteY1" fmla="*/ 0 h 10000"/>
                <a:gd name="connsiteX2" fmla="*/ 11341 w 11341"/>
                <a:gd name="connsiteY2" fmla="*/ 10000 h 10000"/>
                <a:gd name="connsiteX3" fmla="*/ 1341 w 11341"/>
                <a:gd name="connsiteY3" fmla="*/ 9895 h 10000"/>
                <a:gd name="connsiteX4" fmla="*/ 0 w 11341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41" h="10000">
                  <a:moveTo>
                    <a:pt x="0" y="0"/>
                  </a:moveTo>
                  <a:lnTo>
                    <a:pt x="10000" y="0"/>
                  </a:lnTo>
                  <a:cubicBezTo>
                    <a:pt x="9187" y="3386"/>
                    <a:pt x="10081" y="6930"/>
                    <a:pt x="11341" y="10000"/>
                  </a:cubicBezTo>
                  <a:lnTo>
                    <a:pt x="1341" y="9895"/>
                  </a:lnTo>
                  <a:cubicBezTo>
                    <a:pt x="102" y="6650"/>
                    <a:pt x="508" y="350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77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lowchart: Process 15">
              <a:extLst>
                <a:ext uri="{FF2B5EF4-FFF2-40B4-BE49-F238E27FC236}">
                  <a16:creationId xmlns:a16="http://schemas.microsoft.com/office/drawing/2014/main" id="{9F60D54B-3D9F-D6BD-4308-5E700C816E5A}"/>
                </a:ext>
              </a:extLst>
            </p:cNvPr>
            <p:cNvSpPr/>
            <p:nvPr/>
          </p:nvSpPr>
          <p:spPr>
            <a:xfrm>
              <a:off x="152400" y="0"/>
              <a:ext cx="1301525" cy="132454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0 w 11036"/>
                <a:gd name="connsiteY3" fmla="*/ 10000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15 w 11051"/>
                <a:gd name="connsiteY0" fmla="*/ 0 h 10158"/>
                <a:gd name="connsiteX1" fmla="*/ 10015 w 11051"/>
                <a:gd name="connsiteY1" fmla="*/ 0 h 10158"/>
                <a:gd name="connsiteX2" fmla="*/ 11051 w 11051"/>
                <a:gd name="connsiteY2" fmla="*/ 10158 h 10158"/>
                <a:gd name="connsiteX3" fmla="*/ 1356 w 11051"/>
                <a:gd name="connsiteY3" fmla="*/ 9895 h 10158"/>
                <a:gd name="connsiteX4" fmla="*/ 15 w 11051"/>
                <a:gd name="connsiteY4" fmla="*/ 0 h 10158"/>
                <a:gd name="connsiteX0" fmla="*/ 15 w 11356"/>
                <a:gd name="connsiteY0" fmla="*/ 0 h 10000"/>
                <a:gd name="connsiteX1" fmla="*/ 10015 w 11356"/>
                <a:gd name="connsiteY1" fmla="*/ 0 h 10000"/>
                <a:gd name="connsiteX2" fmla="*/ 11356 w 11356"/>
                <a:gd name="connsiteY2" fmla="*/ 10000 h 10000"/>
                <a:gd name="connsiteX3" fmla="*/ 1356 w 11356"/>
                <a:gd name="connsiteY3" fmla="*/ 9895 h 10000"/>
                <a:gd name="connsiteX4" fmla="*/ 15 w 11356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3" h="10000">
                  <a:moveTo>
                    <a:pt x="22" y="0"/>
                  </a:moveTo>
                  <a:lnTo>
                    <a:pt x="10022" y="0"/>
                  </a:lnTo>
                  <a:cubicBezTo>
                    <a:pt x="9209" y="3386"/>
                    <a:pt x="10103" y="6930"/>
                    <a:pt x="11363" y="10000"/>
                  </a:cubicBezTo>
                  <a:lnTo>
                    <a:pt x="1363" y="9895"/>
                  </a:lnTo>
                  <a:cubicBezTo>
                    <a:pt x="124" y="6650"/>
                    <a:pt x="-79" y="3509"/>
                    <a:pt x="22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DE0291-A392-263C-3624-54B2CFEFF63C}"/>
              </a:ext>
            </a:extLst>
          </p:cNvPr>
          <p:cNvGrpSpPr/>
          <p:nvPr/>
        </p:nvGrpSpPr>
        <p:grpSpPr>
          <a:xfrm>
            <a:off x="10153735" y="198545"/>
            <a:ext cx="1633220" cy="1743075"/>
            <a:chOff x="0" y="0"/>
            <a:chExt cx="1453925" cy="1533944"/>
          </a:xfrm>
        </p:grpSpPr>
        <p:sp>
          <p:nvSpPr>
            <p:cNvPr id="29" name="Flowchart: Process 15">
              <a:extLst>
                <a:ext uri="{FF2B5EF4-FFF2-40B4-BE49-F238E27FC236}">
                  <a16:creationId xmlns:a16="http://schemas.microsoft.com/office/drawing/2014/main" id="{4D634BDD-466F-0FA2-2C96-08DFE4136635}"/>
                </a:ext>
              </a:extLst>
            </p:cNvPr>
            <p:cNvSpPr/>
            <p:nvPr/>
          </p:nvSpPr>
          <p:spPr>
            <a:xfrm flipH="1">
              <a:off x="0" y="0"/>
              <a:ext cx="1299005" cy="1533944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0 w 11036"/>
                <a:gd name="connsiteY3" fmla="*/ 10000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15 w 11051"/>
                <a:gd name="connsiteY0" fmla="*/ 0 h 10158"/>
                <a:gd name="connsiteX1" fmla="*/ 10015 w 11051"/>
                <a:gd name="connsiteY1" fmla="*/ 0 h 10158"/>
                <a:gd name="connsiteX2" fmla="*/ 11051 w 11051"/>
                <a:gd name="connsiteY2" fmla="*/ 10158 h 10158"/>
                <a:gd name="connsiteX3" fmla="*/ 1356 w 11051"/>
                <a:gd name="connsiteY3" fmla="*/ 9895 h 10158"/>
                <a:gd name="connsiteX4" fmla="*/ 15 w 11051"/>
                <a:gd name="connsiteY4" fmla="*/ 0 h 10158"/>
                <a:gd name="connsiteX0" fmla="*/ 15 w 11356"/>
                <a:gd name="connsiteY0" fmla="*/ 0 h 10000"/>
                <a:gd name="connsiteX1" fmla="*/ 10015 w 11356"/>
                <a:gd name="connsiteY1" fmla="*/ 0 h 10000"/>
                <a:gd name="connsiteX2" fmla="*/ 11356 w 11356"/>
                <a:gd name="connsiteY2" fmla="*/ 10000 h 10000"/>
                <a:gd name="connsiteX3" fmla="*/ 1356 w 11356"/>
                <a:gd name="connsiteY3" fmla="*/ 9895 h 10000"/>
                <a:gd name="connsiteX4" fmla="*/ 15 w 11356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0 w 11341"/>
                <a:gd name="connsiteY0" fmla="*/ 0 h 10000"/>
                <a:gd name="connsiteX1" fmla="*/ 10000 w 11341"/>
                <a:gd name="connsiteY1" fmla="*/ 0 h 10000"/>
                <a:gd name="connsiteX2" fmla="*/ 11341 w 11341"/>
                <a:gd name="connsiteY2" fmla="*/ 10000 h 10000"/>
                <a:gd name="connsiteX3" fmla="*/ 1341 w 11341"/>
                <a:gd name="connsiteY3" fmla="*/ 9895 h 10000"/>
                <a:gd name="connsiteX4" fmla="*/ 0 w 11341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41" h="10000">
                  <a:moveTo>
                    <a:pt x="0" y="0"/>
                  </a:moveTo>
                  <a:lnTo>
                    <a:pt x="10000" y="0"/>
                  </a:lnTo>
                  <a:cubicBezTo>
                    <a:pt x="9187" y="3386"/>
                    <a:pt x="10081" y="6930"/>
                    <a:pt x="11341" y="10000"/>
                  </a:cubicBezTo>
                  <a:lnTo>
                    <a:pt x="1341" y="9895"/>
                  </a:lnTo>
                  <a:cubicBezTo>
                    <a:pt x="102" y="6650"/>
                    <a:pt x="508" y="350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77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lowchart: Process 15">
              <a:extLst>
                <a:ext uri="{FF2B5EF4-FFF2-40B4-BE49-F238E27FC236}">
                  <a16:creationId xmlns:a16="http://schemas.microsoft.com/office/drawing/2014/main" id="{E646FC96-9D8C-A58F-5E90-FCB42B7F28BE}"/>
                </a:ext>
              </a:extLst>
            </p:cNvPr>
            <p:cNvSpPr/>
            <p:nvPr/>
          </p:nvSpPr>
          <p:spPr>
            <a:xfrm>
              <a:off x="152400" y="0"/>
              <a:ext cx="1301525" cy="132454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0 w 11036"/>
                <a:gd name="connsiteY3" fmla="*/ 10000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15 w 11051"/>
                <a:gd name="connsiteY0" fmla="*/ 0 h 10158"/>
                <a:gd name="connsiteX1" fmla="*/ 10015 w 11051"/>
                <a:gd name="connsiteY1" fmla="*/ 0 h 10158"/>
                <a:gd name="connsiteX2" fmla="*/ 11051 w 11051"/>
                <a:gd name="connsiteY2" fmla="*/ 10158 h 10158"/>
                <a:gd name="connsiteX3" fmla="*/ 1356 w 11051"/>
                <a:gd name="connsiteY3" fmla="*/ 9895 h 10158"/>
                <a:gd name="connsiteX4" fmla="*/ 15 w 11051"/>
                <a:gd name="connsiteY4" fmla="*/ 0 h 10158"/>
                <a:gd name="connsiteX0" fmla="*/ 15 w 11356"/>
                <a:gd name="connsiteY0" fmla="*/ 0 h 10000"/>
                <a:gd name="connsiteX1" fmla="*/ 10015 w 11356"/>
                <a:gd name="connsiteY1" fmla="*/ 0 h 10000"/>
                <a:gd name="connsiteX2" fmla="*/ 11356 w 11356"/>
                <a:gd name="connsiteY2" fmla="*/ 10000 h 10000"/>
                <a:gd name="connsiteX3" fmla="*/ 1356 w 11356"/>
                <a:gd name="connsiteY3" fmla="*/ 9895 h 10000"/>
                <a:gd name="connsiteX4" fmla="*/ 15 w 11356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3" h="10000">
                  <a:moveTo>
                    <a:pt x="22" y="0"/>
                  </a:moveTo>
                  <a:lnTo>
                    <a:pt x="10022" y="0"/>
                  </a:lnTo>
                  <a:cubicBezTo>
                    <a:pt x="9209" y="3386"/>
                    <a:pt x="10103" y="6930"/>
                    <a:pt x="11363" y="10000"/>
                  </a:cubicBezTo>
                  <a:lnTo>
                    <a:pt x="1363" y="9895"/>
                  </a:lnTo>
                  <a:cubicBezTo>
                    <a:pt x="124" y="6650"/>
                    <a:pt x="-79" y="3509"/>
                    <a:pt x="22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47F98F-746B-5DF4-55E0-7E2B8E402098}"/>
              </a:ext>
            </a:extLst>
          </p:cNvPr>
          <p:cNvGrpSpPr/>
          <p:nvPr/>
        </p:nvGrpSpPr>
        <p:grpSpPr>
          <a:xfrm>
            <a:off x="4334104" y="3739511"/>
            <a:ext cx="1633220" cy="1743075"/>
            <a:chOff x="0" y="0"/>
            <a:chExt cx="1453925" cy="1533944"/>
          </a:xfrm>
        </p:grpSpPr>
        <p:sp>
          <p:nvSpPr>
            <p:cNvPr id="32" name="Flowchart: Process 15">
              <a:extLst>
                <a:ext uri="{FF2B5EF4-FFF2-40B4-BE49-F238E27FC236}">
                  <a16:creationId xmlns:a16="http://schemas.microsoft.com/office/drawing/2014/main" id="{E8FB15F4-13DA-E0DB-817C-5F8E28104DA3}"/>
                </a:ext>
              </a:extLst>
            </p:cNvPr>
            <p:cNvSpPr/>
            <p:nvPr/>
          </p:nvSpPr>
          <p:spPr>
            <a:xfrm flipH="1">
              <a:off x="0" y="0"/>
              <a:ext cx="1299005" cy="1533944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0 w 11036"/>
                <a:gd name="connsiteY3" fmla="*/ 10000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15 w 11051"/>
                <a:gd name="connsiteY0" fmla="*/ 0 h 10158"/>
                <a:gd name="connsiteX1" fmla="*/ 10015 w 11051"/>
                <a:gd name="connsiteY1" fmla="*/ 0 h 10158"/>
                <a:gd name="connsiteX2" fmla="*/ 11051 w 11051"/>
                <a:gd name="connsiteY2" fmla="*/ 10158 h 10158"/>
                <a:gd name="connsiteX3" fmla="*/ 1356 w 11051"/>
                <a:gd name="connsiteY3" fmla="*/ 9895 h 10158"/>
                <a:gd name="connsiteX4" fmla="*/ 15 w 11051"/>
                <a:gd name="connsiteY4" fmla="*/ 0 h 10158"/>
                <a:gd name="connsiteX0" fmla="*/ 15 w 11356"/>
                <a:gd name="connsiteY0" fmla="*/ 0 h 10000"/>
                <a:gd name="connsiteX1" fmla="*/ 10015 w 11356"/>
                <a:gd name="connsiteY1" fmla="*/ 0 h 10000"/>
                <a:gd name="connsiteX2" fmla="*/ 11356 w 11356"/>
                <a:gd name="connsiteY2" fmla="*/ 10000 h 10000"/>
                <a:gd name="connsiteX3" fmla="*/ 1356 w 11356"/>
                <a:gd name="connsiteY3" fmla="*/ 9895 h 10000"/>
                <a:gd name="connsiteX4" fmla="*/ 15 w 11356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0 w 11341"/>
                <a:gd name="connsiteY0" fmla="*/ 0 h 10000"/>
                <a:gd name="connsiteX1" fmla="*/ 10000 w 11341"/>
                <a:gd name="connsiteY1" fmla="*/ 0 h 10000"/>
                <a:gd name="connsiteX2" fmla="*/ 11341 w 11341"/>
                <a:gd name="connsiteY2" fmla="*/ 10000 h 10000"/>
                <a:gd name="connsiteX3" fmla="*/ 1341 w 11341"/>
                <a:gd name="connsiteY3" fmla="*/ 9895 h 10000"/>
                <a:gd name="connsiteX4" fmla="*/ 0 w 11341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41" h="10000">
                  <a:moveTo>
                    <a:pt x="0" y="0"/>
                  </a:moveTo>
                  <a:lnTo>
                    <a:pt x="10000" y="0"/>
                  </a:lnTo>
                  <a:cubicBezTo>
                    <a:pt x="9187" y="3386"/>
                    <a:pt x="10081" y="6930"/>
                    <a:pt x="11341" y="10000"/>
                  </a:cubicBezTo>
                  <a:lnTo>
                    <a:pt x="1341" y="9895"/>
                  </a:lnTo>
                  <a:cubicBezTo>
                    <a:pt x="102" y="6650"/>
                    <a:pt x="508" y="350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77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lowchart: Process 15">
              <a:extLst>
                <a:ext uri="{FF2B5EF4-FFF2-40B4-BE49-F238E27FC236}">
                  <a16:creationId xmlns:a16="http://schemas.microsoft.com/office/drawing/2014/main" id="{370B8D18-0448-3CF5-3309-0DBE3972CF74}"/>
                </a:ext>
              </a:extLst>
            </p:cNvPr>
            <p:cNvSpPr/>
            <p:nvPr/>
          </p:nvSpPr>
          <p:spPr>
            <a:xfrm>
              <a:off x="152400" y="0"/>
              <a:ext cx="1301525" cy="132454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0 w 11036"/>
                <a:gd name="connsiteY3" fmla="*/ 10000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15 w 11051"/>
                <a:gd name="connsiteY0" fmla="*/ 0 h 10158"/>
                <a:gd name="connsiteX1" fmla="*/ 10015 w 11051"/>
                <a:gd name="connsiteY1" fmla="*/ 0 h 10158"/>
                <a:gd name="connsiteX2" fmla="*/ 11051 w 11051"/>
                <a:gd name="connsiteY2" fmla="*/ 10158 h 10158"/>
                <a:gd name="connsiteX3" fmla="*/ 1356 w 11051"/>
                <a:gd name="connsiteY3" fmla="*/ 9895 h 10158"/>
                <a:gd name="connsiteX4" fmla="*/ 15 w 11051"/>
                <a:gd name="connsiteY4" fmla="*/ 0 h 10158"/>
                <a:gd name="connsiteX0" fmla="*/ 15 w 11356"/>
                <a:gd name="connsiteY0" fmla="*/ 0 h 10000"/>
                <a:gd name="connsiteX1" fmla="*/ 10015 w 11356"/>
                <a:gd name="connsiteY1" fmla="*/ 0 h 10000"/>
                <a:gd name="connsiteX2" fmla="*/ 11356 w 11356"/>
                <a:gd name="connsiteY2" fmla="*/ 10000 h 10000"/>
                <a:gd name="connsiteX3" fmla="*/ 1356 w 11356"/>
                <a:gd name="connsiteY3" fmla="*/ 9895 h 10000"/>
                <a:gd name="connsiteX4" fmla="*/ 15 w 11356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3" h="10000">
                  <a:moveTo>
                    <a:pt x="22" y="0"/>
                  </a:moveTo>
                  <a:lnTo>
                    <a:pt x="10022" y="0"/>
                  </a:lnTo>
                  <a:cubicBezTo>
                    <a:pt x="9209" y="3386"/>
                    <a:pt x="10103" y="6930"/>
                    <a:pt x="11363" y="10000"/>
                  </a:cubicBezTo>
                  <a:lnTo>
                    <a:pt x="1363" y="9895"/>
                  </a:lnTo>
                  <a:cubicBezTo>
                    <a:pt x="124" y="6650"/>
                    <a:pt x="-79" y="3509"/>
                    <a:pt x="22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88B0821-40F8-A9FF-B05C-7F1498A99D2F}"/>
              </a:ext>
            </a:extLst>
          </p:cNvPr>
          <p:cNvGrpSpPr/>
          <p:nvPr/>
        </p:nvGrpSpPr>
        <p:grpSpPr>
          <a:xfrm>
            <a:off x="10452574" y="3703082"/>
            <a:ext cx="1633220" cy="1743075"/>
            <a:chOff x="0" y="0"/>
            <a:chExt cx="1453925" cy="1533944"/>
          </a:xfrm>
        </p:grpSpPr>
        <p:sp>
          <p:nvSpPr>
            <p:cNvPr id="35" name="Flowchart: Process 15">
              <a:extLst>
                <a:ext uri="{FF2B5EF4-FFF2-40B4-BE49-F238E27FC236}">
                  <a16:creationId xmlns:a16="http://schemas.microsoft.com/office/drawing/2014/main" id="{B887ED61-C298-A62E-171C-E76A982BC00E}"/>
                </a:ext>
              </a:extLst>
            </p:cNvPr>
            <p:cNvSpPr/>
            <p:nvPr/>
          </p:nvSpPr>
          <p:spPr>
            <a:xfrm flipH="1">
              <a:off x="0" y="0"/>
              <a:ext cx="1299005" cy="1533944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0 w 11036"/>
                <a:gd name="connsiteY3" fmla="*/ 10000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15 w 11051"/>
                <a:gd name="connsiteY0" fmla="*/ 0 h 10158"/>
                <a:gd name="connsiteX1" fmla="*/ 10015 w 11051"/>
                <a:gd name="connsiteY1" fmla="*/ 0 h 10158"/>
                <a:gd name="connsiteX2" fmla="*/ 11051 w 11051"/>
                <a:gd name="connsiteY2" fmla="*/ 10158 h 10158"/>
                <a:gd name="connsiteX3" fmla="*/ 1356 w 11051"/>
                <a:gd name="connsiteY3" fmla="*/ 9895 h 10158"/>
                <a:gd name="connsiteX4" fmla="*/ 15 w 11051"/>
                <a:gd name="connsiteY4" fmla="*/ 0 h 10158"/>
                <a:gd name="connsiteX0" fmla="*/ 15 w 11356"/>
                <a:gd name="connsiteY0" fmla="*/ 0 h 10000"/>
                <a:gd name="connsiteX1" fmla="*/ 10015 w 11356"/>
                <a:gd name="connsiteY1" fmla="*/ 0 h 10000"/>
                <a:gd name="connsiteX2" fmla="*/ 11356 w 11356"/>
                <a:gd name="connsiteY2" fmla="*/ 10000 h 10000"/>
                <a:gd name="connsiteX3" fmla="*/ 1356 w 11356"/>
                <a:gd name="connsiteY3" fmla="*/ 9895 h 10000"/>
                <a:gd name="connsiteX4" fmla="*/ 15 w 11356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0 w 11341"/>
                <a:gd name="connsiteY0" fmla="*/ 0 h 10000"/>
                <a:gd name="connsiteX1" fmla="*/ 10000 w 11341"/>
                <a:gd name="connsiteY1" fmla="*/ 0 h 10000"/>
                <a:gd name="connsiteX2" fmla="*/ 11341 w 11341"/>
                <a:gd name="connsiteY2" fmla="*/ 10000 h 10000"/>
                <a:gd name="connsiteX3" fmla="*/ 1341 w 11341"/>
                <a:gd name="connsiteY3" fmla="*/ 9895 h 10000"/>
                <a:gd name="connsiteX4" fmla="*/ 0 w 11341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41" h="10000">
                  <a:moveTo>
                    <a:pt x="0" y="0"/>
                  </a:moveTo>
                  <a:lnTo>
                    <a:pt x="10000" y="0"/>
                  </a:lnTo>
                  <a:cubicBezTo>
                    <a:pt x="9187" y="3386"/>
                    <a:pt x="10081" y="6930"/>
                    <a:pt x="11341" y="10000"/>
                  </a:cubicBezTo>
                  <a:lnTo>
                    <a:pt x="1341" y="9895"/>
                  </a:lnTo>
                  <a:cubicBezTo>
                    <a:pt x="102" y="6650"/>
                    <a:pt x="508" y="350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77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lowchart: Process 15">
              <a:extLst>
                <a:ext uri="{FF2B5EF4-FFF2-40B4-BE49-F238E27FC236}">
                  <a16:creationId xmlns:a16="http://schemas.microsoft.com/office/drawing/2014/main" id="{33159CA5-4FDE-54A0-7782-23CEAB9B2C1A}"/>
                </a:ext>
              </a:extLst>
            </p:cNvPr>
            <p:cNvSpPr/>
            <p:nvPr/>
          </p:nvSpPr>
          <p:spPr>
            <a:xfrm>
              <a:off x="152400" y="0"/>
              <a:ext cx="1301525" cy="132454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0 w 11036"/>
                <a:gd name="connsiteY3" fmla="*/ 10000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15 w 11051"/>
                <a:gd name="connsiteY0" fmla="*/ 0 h 10158"/>
                <a:gd name="connsiteX1" fmla="*/ 10015 w 11051"/>
                <a:gd name="connsiteY1" fmla="*/ 0 h 10158"/>
                <a:gd name="connsiteX2" fmla="*/ 11051 w 11051"/>
                <a:gd name="connsiteY2" fmla="*/ 10158 h 10158"/>
                <a:gd name="connsiteX3" fmla="*/ 1356 w 11051"/>
                <a:gd name="connsiteY3" fmla="*/ 9895 h 10158"/>
                <a:gd name="connsiteX4" fmla="*/ 15 w 11051"/>
                <a:gd name="connsiteY4" fmla="*/ 0 h 10158"/>
                <a:gd name="connsiteX0" fmla="*/ 15 w 11356"/>
                <a:gd name="connsiteY0" fmla="*/ 0 h 10000"/>
                <a:gd name="connsiteX1" fmla="*/ 10015 w 11356"/>
                <a:gd name="connsiteY1" fmla="*/ 0 h 10000"/>
                <a:gd name="connsiteX2" fmla="*/ 11356 w 11356"/>
                <a:gd name="connsiteY2" fmla="*/ 10000 h 10000"/>
                <a:gd name="connsiteX3" fmla="*/ 1356 w 11356"/>
                <a:gd name="connsiteY3" fmla="*/ 9895 h 10000"/>
                <a:gd name="connsiteX4" fmla="*/ 15 w 11356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3" h="10000">
                  <a:moveTo>
                    <a:pt x="22" y="0"/>
                  </a:moveTo>
                  <a:lnTo>
                    <a:pt x="10022" y="0"/>
                  </a:lnTo>
                  <a:cubicBezTo>
                    <a:pt x="9209" y="3386"/>
                    <a:pt x="10103" y="6930"/>
                    <a:pt x="11363" y="10000"/>
                  </a:cubicBezTo>
                  <a:lnTo>
                    <a:pt x="1363" y="9895"/>
                  </a:lnTo>
                  <a:cubicBezTo>
                    <a:pt x="124" y="6650"/>
                    <a:pt x="-79" y="3509"/>
                    <a:pt x="22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5E0F540-DC0B-A531-66C4-F57A7A4B2228}"/>
              </a:ext>
            </a:extLst>
          </p:cNvPr>
          <p:cNvGrpSpPr/>
          <p:nvPr/>
        </p:nvGrpSpPr>
        <p:grpSpPr>
          <a:xfrm>
            <a:off x="1526607" y="1535801"/>
            <a:ext cx="1633220" cy="1743075"/>
            <a:chOff x="0" y="0"/>
            <a:chExt cx="1453925" cy="1533944"/>
          </a:xfrm>
        </p:grpSpPr>
        <p:sp>
          <p:nvSpPr>
            <p:cNvPr id="38" name="Flowchart: Process 15">
              <a:extLst>
                <a:ext uri="{FF2B5EF4-FFF2-40B4-BE49-F238E27FC236}">
                  <a16:creationId xmlns:a16="http://schemas.microsoft.com/office/drawing/2014/main" id="{B4654EFA-E3AA-1005-3E5D-3EC6B933D047}"/>
                </a:ext>
              </a:extLst>
            </p:cNvPr>
            <p:cNvSpPr/>
            <p:nvPr/>
          </p:nvSpPr>
          <p:spPr>
            <a:xfrm flipH="1">
              <a:off x="0" y="0"/>
              <a:ext cx="1299005" cy="1533944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0 w 11036"/>
                <a:gd name="connsiteY3" fmla="*/ 10000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15 w 11051"/>
                <a:gd name="connsiteY0" fmla="*/ 0 h 10158"/>
                <a:gd name="connsiteX1" fmla="*/ 10015 w 11051"/>
                <a:gd name="connsiteY1" fmla="*/ 0 h 10158"/>
                <a:gd name="connsiteX2" fmla="*/ 11051 w 11051"/>
                <a:gd name="connsiteY2" fmla="*/ 10158 h 10158"/>
                <a:gd name="connsiteX3" fmla="*/ 1356 w 11051"/>
                <a:gd name="connsiteY3" fmla="*/ 9895 h 10158"/>
                <a:gd name="connsiteX4" fmla="*/ 15 w 11051"/>
                <a:gd name="connsiteY4" fmla="*/ 0 h 10158"/>
                <a:gd name="connsiteX0" fmla="*/ 15 w 11356"/>
                <a:gd name="connsiteY0" fmla="*/ 0 h 10000"/>
                <a:gd name="connsiteX1" fmla="*/ 10015 w 11356"/>
                <a:gd name="connsiteY1" fmla="*/ 0 h 10000"/>
                <a:gd name="connsiteX2" fmla="*/ 11356 w 11356"/>
                <a:gd name="connsiteY2" fmla="*/ 10000 h 10000"/>
                <a:gd name="connsiteX3" fmla="*/ 1356 w 11356"/>
                <a:gd name="connsiteY3" fmla="*/ 9895 h 10000"/>
                <a:gd name="connsiteX4" fmla="*/ 15 w 11356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0 w 11341"/>
                <a:gd name="connsiteY0" fmla="*/ 0 h 10000"/>
                <a:gd name="connsiteX1" fmla="*/ 10000 w 11341"/>
                <a:gd name="connsiteY1" fmla="*/ 0 h 10000"/>
                <a:gd name="connsiteX2" fmla="*/ 11341 w 11341"/>
                <a:gd name="connsiteY2" fmla="*/ 10000 h 10000"/>
                <a:gd name="connsiteX3" fmla="*/ 1341 w 11341"/>
                <a:gd name="connsiteY3" fmla="*/ 9895 h 10000"/>
                <a:gd name="connsiteX4" fmla="*/ 0 w 11341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41" h="10000">
                  <a:moveTo>
                    <a:pt x="0" y="0"/>
                  </a:moveTo>
                  <a:lnTo>
                    <a:pt x="10000" y="0"/>
                  </a:lnTo>
                  <a:cubicBezTo>
                    <a:pt x="9187" y="3386"/>
                    <a:pt x="10081" y="6930"/>
                    <a:pt x="11341" y="10000"/>
                  </a:cubicBezTo>
                  <a:lnTo>
                    <a:pt x="1341" y="9895"/>
                  </a:lnTo>
                  <a:cubicBezTo>
                    <a:pt x="102" y="6650"/>
                    <a:pt x="508" y="350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77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lowchart: Process 15">
              <a:extLst>
                <a:ext uri="{FF2B5EF4-FFF2-40B4-BE49-F238E27FC236}">
                  <a16:creationId xmlns:a16="http://schemas.microsoft.com/office/drawing/2014/main" id="{5B5EBA96-6DE5-49A8-87E6-DBB5AC323156}"/>
                </a:ext>
              </a:extLst>
            </p:cNvPr>
            <p:cNvSpPr/>
            <p:nvPr/>
          </p:nvSpPr>
          <p:spPr>
            <a:xfrm>
              <a:off x="152400" y="0"/>
              <a:ext cx="1301525" cy="132454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0 w 11036"/>
                <a:gd name="connsiteY3" fmla="*/ 10000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15 w 11051"/>
                <a:gd name="connsiteY0" fmla="*/ 0 h 10158"/>
                <a:gd name="connsiteX1" fmla="*/ 10015 w 11051"/>
                <a:gd name="connsiteY1" fmla="*/ 0 h 10158"/>
                <a:gd name="connsiteX2" fmla="*/ 11051 w 11051"/>
                <a:gd name="connsiteY2" fmla="*/ 10158 h 10158"/>
                <a:gd name="connsiteX3" fmla="*/ 1356 w 11051"/>
                <a:gd name="connsiteY3" fmla="*/ 9895 h 10158"/>
                <a:gd name="connsiteX4" fmla="*/ 15 w 11051"/>
                <a:gd name="connsiteY4" fmla="*/ 0 h 10158"/>
                <a:gd name="connsiteX0" fmla="*/ 15 w 11356"/>
                <a:gd name="connsiteY0" fmla="*/ 0 h 10000"/>
                <a:gd name="connsiteX1" fmla="*/ 10015 w 11356"/>
                <a:gd name="connsiteY1" fmla="*/ 0 h 10000"/>
                <a:gd name="connsiteX2" fmla="*/ 11356 w 11356"/>
                <a:gd name="connsiteY2" fmla="*/ 10000 h 10000"/>
                <a:gd name="connsiteX3" fmla="*/ 1356 w 11356"/>
                <a:gd name="connsiteY3" fmla="*/ 9895 h 10000"/>
                <a:gd name="connsiteX4" fmla="*/ 15 w 11356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3" h="10000">
                  <a:moveTo>
                    <a:pt x="22" y="0"/>
                  </a:moveTo>
                  <a:lnTo>
                    <a:pt x="10022" y="0"/>
                  </a:lnTo>
                  <a:cubicBezTo>
                    <a:pt x="9209" y="3386"/>
                    <a:pt x="10103" y="6930"/>
                    <a:pt x="11363" y="10000"/>
                  </a:cubicBezTo>
                  <a:lnTo>
                    <a:pt x="1363" y="9895"/>
                  </a:lnTo>
                  <a:cubicBezTo>
                    <a:pt x="124" y="6650"/>
                    <a:pt x="-79" y="3509"/>
                    <a:pt x="22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100" dirty="0">
                  <a:solidFill>
                    <a:schemeClr val="tx1"/>
                  </a:solidFill>
                </a:rPr>
                <a:t>- Programming in JS</a:t>
              </a:r>
            </a:p>
            <a:p>
              <a:r>
                <a:rPr lang="en-GB" sz="1100" dirty="0">
                  <a:solidFill>
                    <a:schemeClr val="tx1"/>
                  </a:solidFill>
                </a:rPr>
                <a:t>- We helped each other with prompts and solutions when we were stuck.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93BAA40-20C0-E783-4950-35F464841E8A}"/>
              </a:ext>
            </a:extLst>
          </p:cNvPr>
          <p:cNvGrpSpPr/>
          <p:nvPr/>
        </p:nvGrpSpPr>
        <p:grpSpPr>
          <a:xfrm>
            <a:off x="7331638" y="1889392"/>
            <a:ext cx="1633220" cy="1743075"/>
            <a:chOff x="0" y="0"/>
            <a:chExt cx="1453925" cy="1533944"/>
          </a:xfrm>
        </p:grpSpPr>
        <p:sp>
          <p:nvSpPr>
            <p:cNvPr id="41" name="Flowchart: Process 15">
              <a:extLst>
                <a:ext uri="{FF2B5EF4-FFF2-40B4-BE49-F238E27FC236}">
                  <a16:creationId xmlns:a16="http://schemas.microsoft.com/office/drawing/2014/main" id="{FE7C23CA-DA3D-D3F7-C837-3A0F71AE3A47}"/>
                </a:ext>
              </a:extLst>
            </p:cNvPr>
            <p:cNvSpPr/>
            <p:nvPr/>
          </p:nvSpPr>
          <p:spPr>
            <a:xfrm flipH="1">
              <a:off x="0" y="0"/>
              <a:ext cx="1299005" cy="1533944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0 w 11036"/>
                <a:gd name="connsiteY3" fmla="*/ 10000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15 w 11051"/>
                <a:gd name="connsiteY0" fmla="*/ 0 h 10158"/>
                <a:gd name="connsiteX1" fmla="*/ 10015 w 11051"/>
                <a:gd name="connsiteY1" fmla="*/ 0 h 10158"/>
                <a:gd name="connsiteX2" fmla="*/ 11051 w 11051"/>
                <a:gd name="connsiteY2" fmla="*/ 10158 h 10158"/>
                <a:gd name="connsiteX3" fmla="*/ 1356 w 11051"/>
                <a:gd name="connsiteY3" fmla="*/ 9895 h 10158"/>
                <a:gd name="connsiteX4" fmla="*/ 15 w 11051"/>
                <a:gd name="connsiteY4" fmla="*/ 0 h 10158"/>
                <a:gd name="connsiteX0" fmla="*/ 15 w 11356"/>
                <a:gd name="connsiteY0" fmla="*/ 0 h 10000"/>
                <a:gd name="connsiteX1" fmla="*/ 10015 w 11356"/>
                <a:gd name="connsiteY1" fmla="*/ 0 h 10000"/>
                <a:gd name="connsiteX2" fmla="*/ 11356 w 11356"/>
                <a:gd name="connsiteY2" fmla="*/ 10000 h 10000"/>
                <a:gd name="connsiteX3" fmla="*/ 1356 w 11356"/>
                <a:gd name="connsiteY3" fmla="*/ 9895 h 10000"/>
                <a:gd name="connsiteX4" fmla="*/ 15 w 11356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0 w 11341"/>
                <a:gd name="connsiteY0" fmla="*/ 0 h 10000"/>
                <a:gd name="connsiteX1" fmla="*/ 10000 w 11341"/>
                <a:gd name="connsiteY1" fmla="*/ 0 h 10000"/>
                <a:gd name="connsiteX2" fmla="*/ 11341 w 11341"/>
                <a:gd name="connsiteY2" fmla="*/ 10000 h 10000"/>
                <a:gd name="connsiteX3" fmla="*/ 1341 w 11341"/>
                <a:gd name="connsiteY3" fmla="*/ 9895 h 10000"/>
                <a:gd name="connsiteX4" fmla="*/ 0 w 11341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41" h="10000">
                  <a:moveTo>
                    <a:pt x="0" y="0"/>
                  </a:moveTo>
                  <a:lnTo>
                    <a:pt x="10000" y="0"/>
                  </a:lnTo>
                  <a:cubicBezTo>
                    <a:pt x="9187" y="3386"/>
                    <a:pt x="10081" y="6930"/>
                    <a:pt x="11341" y="10000"/>
                  </a:cubicBezTo>
                  <a:lnTo>
                    <a:pt x="1341" y="9895"/>
                  </a:lnTo>
                  <a:cubicBezTo>
                    <a:pt x="102" y="6650"/>
                    <a:pt x="508" y="350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77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lowchart: Process 15">
              <a:extLst>
                <a:ext uri="{FF2B5EF4-FFF2-40B4-BE49-F238E27FC236}">
                  <a16:creationId xmlns:a16="http://schemas.microsoft.com/office/drawing/2014/main" id="{2133B6E6-EF73-B9AD-D965-63012AFBEE23}"/>
                </a:ext>
              </a:extLst>
            </p:cNvPr>
            <p:cNvSpPr/>
            <p:nvPr/>
          </p:nvSpPr>
          <p:spPr>
            <a:xfrm>
              <a:off x="152400" y="0"/>
              <a:ext cx="1301525" cy="132454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0 w 11036"/>
                <a:gd name="connsiteY3" fmla="*/ 10000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15 w 11051"/>
                <a:gd name="connsiteY0" fmla="*/ 0 h 10158"/>
                <a:gd name="connsiteX1" fmla="*/ 10015 w 11051"/>
                <a:gd name="connsiteY1" fmla="*/ 0 h 10158"/>
                <a:gd name="connsiteX2" fmla="*/ 11051 w 11051"/>
                <a:gd name="connsiteY2" fmla="*/ 10158 h 10158"/>
                <a:gd name="connsiteX3" fmla="*/ 1356 w 11051"/>
                <a:gd name="connsiteY3" fmla="*/ 9895 h 10158"/>
                <a:gd name="connsiteX4" fmla="*/ 15 w 11051"/>
                <a:gd name="connsiteY4" fmla="*/ 0 h 10158"/>
                <a:gd name="connsiteX0" fmla="*/ 15 w 11356"/>
                <a:gd name="connsiteY0" fmla="*/ 0 h 10000"/>
                <a:gd name="connsiteX1" fmla="*/ 10015 w 11356"/>
                <a:gd name="connsiteY1" fmla="*/ 0 h 10000"/>
                <a:gd name="connsiteX2" fmla="*/ 11356 w 11356"/>
                <a:gd name="connsiteY2" fmla="*/ 10000 h 10000"/>
                <a:gd name="connsiteX3" fmla="*/ 1356 w 11356"/>
                <a:gd name="connsiteY3" fmla="*/ 9895 h 10000"/>
                <a:gd name="connsiteX4" fmla="*/ 15 w 11356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3" h="10000">
                  <a:moveTo>
                    <a:pt x="22" y="0"/>
                  </a:moveTo>
                  <a:lnTo>
                    <a:pt x="10022" y="0"/>
                  </a:lnTo>
                  <a:cubicBezTo>
                    <a:pt x="9209" y="3386"/>
                    <a:pt x="10103" y="6930"/>
                    <a:pt x="11363" y="10000"/>
                  </a:cubicBezTo>
                  <a:lnTo>
                    <a:pt x="1363" y="9895"/>
                  </a:lnTo>
                  <a:cubicBezTo>
                    <a:pt x="124" y="6650"/>
                    <a:pt x="-79" y="3509"/>
                    <a:pt x="22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dirty="0">
                  <a:solidFill>
                    <a:schemeClr val="tx1"/>
                  </a:solidFill>
                </a:rPr>
                <a:t>Much more about JS, HTML and CSS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AD16B4-7B0A-7C12-54A1-6764E1724312}"/>
              </a:ext>
            </a:extLst>
          </p:cNvPr>
          <p:cNvGrpSpPr/>
          <p:nvPr/>
        </p:nvGrpSpPr>
        <p:grpSpPr>
          <a:xfrm>
            <a:off x="1481220" y="4867286"/>
            <a:ext cx="1633220" cy="1743075"/>
            <a:chOff x="0" y="0"/>
            <a:chExt cx="1453925" cy="1533944"/>
          </a:xfrm>
        </p:grpSpPr>
        <p:sp>
          <p:nvSpPr>
            <p:cNvPr id="44" name="Flowchart: Process 15">
              <a:extLst>
                <a:ext uri="{FF2B5EF4-FFF2-40B4-BE49-F238E27FC236}">
                  <a16:creationId xmlns:a16="http://schemas.microsoft.com/office/drawing/2014/main" id="{6F88596B-A8AF-E65A-71B7-77A74BD4E842}"/>
                </a:ext>
              </a:extLst>
            </p:cNvPr>
            <p:cNvSpPr/>
            <p:nvPr/>
          </p:nvSpPr>
          <p:spPr>
            <a:xfrm flipH="1">
              <a:off x="0" y="0"/>
              <a:ext cx="1299005" cy="1533944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0 w 11036"/>
                <a:gd name="connsiteY3" fmla="*/ 10000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15 w 11051"/>
                <a:gd name="connsiteY0" fmla="*/ 0 h 10158"/>
                <a:gd name="connsiteX1" fmla="*/ 10015 w 11051"/>
                <a:gd name="connsiteY1" fmla="*/ 0 h 10158"/>
                <a:gd name="connsiteX2" fmla="*/ 11051 w 11051"/>
                <a:gd name="connsiteY2" fmla="*/ 10158 h 10158"/>
                <a:gd name="connsiteX3" fmla="*/ 1356 w 11051"/>
                <a:gd name="connsiteY3" fmla="*/ 9895 h 10158"/>
                <a:gd name="connsiteX4" fmla="*/ 15 w 11051"/>
                <a:gd name="connsiteY4" fmla="*/ 0 h 10158"/>
                <a:gd name="connsiteX0" fmla="*/ 15 w 11356"/>
                <a:gd name="connsiteY0" fmla="*/ 0 h 10000"/>
                <a:gd name="connsiteX1" fmla="*/ 10015 w 11356"/>
                <a:gd name="connsiteY1" fmla="*/ 0 h 10000"/>
                <a:gd name="connsiteX2" fmla="*/ 11356 w 11356"/>
                <a:gd name="connsiteY2" fmla="*/ 10000 h 10000"/>
                <a:gd name="connsiteX3" fmla="*/ 1356 w 11356"/>
                <a:gd name="connsiteY3" fmla="*/ 9895 h 10000"/>
                <a:gd name="connsiteX4" fmla="*/ 15 w 11356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0 w 11341"/>
                <a:gd name="connsiteY0" fmla="*/ 0 h 10000"/>
                <a:gd name="connsiteX1" fmla="*/ 10000 w 11341"/>
                <a:gd name="connsiteY1" fmla="*/ 0 h 10000"/>
                <a:gd name="connsiteX2" fmla="*/ 11341 w 11341"/>
                <a:gd name="connsiteY2" fmla="*/ 10000 h 10000"/>
                <a:gd name="connsiteX3" fmla="*/ 1341 w 11341"/>
                <a:gd name="connsiteY3" fmla="*/ 9895 h 10000"/>
                <a:gd name="connsiteX4" fmla="*/ 0 w 11341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41" h="10000">
                  <a:moveTo>
                    <a:pt x="0" y="0"/>
                  </a:moveTo>
                  <a:lnTo>
                    <a:pt x="10000" y="0"/>
                  </a:lnTo>
                  <a:cubicBezTo>
                    <a:pt x="9187" y="3386"/>
                    <a:pt x="10081" y="6930"/>
                    <a:pt x="11341" y="10000"/>
                  </a:cubicBezTo>
                  <a:lnTo>
                    <a:pt x="1341" y="9895"/>
                  </a:lnTo>
                  <a:cubicBezTo>
                    <a:pt x="102" y="6650"/>
                    <a:pt x="508" y="350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77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lowchart: Process 15">
              <a:extLst>
                <a:ext uri="{FF2B5EF4-FFF2-40B4-BE49-F238E27FC236}">
                  <a16:creationId xmlns:a16="http://schemas.microsoft.com/office/drawing/2014/main" id="{14A1A2AC-E005-05D1-84C0-E9223BE8A3AD}"/>
                </a:ext>
              </a:extLst>
            </p:cNvPr>
            <p:cNvSpPr/>
            <p:nvPr/>
          </p:nvSpPr>
          <p:spPr>
            <a:xfrm>
              <a:off x="152400" y="0"/>
              <a:ext cx="1301525" cy="132454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0 w 11036"/>
                <a:gd name="connsiteY3" fmla="*/ 10000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15 w 11051"/>
                <a:gd name="connsiteY0" fmla="*/ 0 h 10158"/>
                <a:gd name="connsiteX1" fmla="*/ 10015 w 11051"/>
                <a:gd name="connsiteY1" fmla="*/ 0 h 10158"/>
                <a:gd name="connsiteX2" fmla="*/ 11051 w 11051"/>
                <a:gd name="connsiteY2" fmla="*/ 10158 h 10158"/>
                <a:gd name="connsiteX3" fmla="*/ 1356 w 11051"/>
                <a:gd name="connsiteY3" fmla="*/ 9895 h 10158"/>
                <a:gd name="connsiteX4" fmla="*/ 15 w 11051"/>
                <a:gd name="connsiteY4" fmla="*/ 0 h 10158"/>
                <a:gd name="connsiteX0" fmla="*/ 15 w 11356"/>
                <a:gd name="connsiteY0" fmla="*/ 0 h 10000"/>
                <a:gd name="connsiteX1" fmla="*/ 10015 w 11356"/>
                <a:gd name="connsiteY1" fmla="*/ 0 h 10000"/>
                <a:gd name="connsiteX2" fmla="*/ 11356 w 11356"/>
                <a:gd name="connsiteY2" fmla="*/ 10000 h 10000"/>
                <a:gd name="connsiteX3" fmla="*/ 1356 w 11356"/>
                <a:gd name="connsiteY3" fmla="*/ 9895 h 10000"/>
                <a:gd name="connsiteX4" fmla="*/ 15 w 11356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3" h="10000">
                  <a:moveTo>
                    <a:pt x="22" y="0"/>
                  </a:moveTo>
                  <a:lnTo>
                    <a:pt x="10022" y="0"/>
                  </a:lnTo>
                  <a:cubicBezTo>
                    <a:pt x="9209" y="3386"/>
                    <a:pt x="10103" y="6930"/>
                    <a:pt x="11363" y="10000"/>
                  </a:cubicBezTo>
                  <a:lnTo>
                    <a:pt x="1363" y="9895"/>
                  </a:lnTo>
                  <a:cubicBezTo>
                    <a:pt x="124" y="6650"/>
                    <a:pt x="-79" y="3509"/>
                    <a:pt x="22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100" dirty="0">
                  <a:solidFill>
                    <a:schemeClr val="tx1"/>
                  </a:solidFill>
                </a:rPr>
                <a:t>More time, specially to develop the UI.</a:t>
              </a:r>
            </a:p>
            <a:p>
              <a:endParaRPr lang="en-GB" sz="1100" dirty="0">
                <a:solidFill>
                  <a:schemeClr val="tx1"/>
                </a:solidFill>
              </a:endParaRPr>
            </a:p>
            <a:p>
              <a:endParaRPr lang="en-GB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8BBE078-E87C-544D-22E5-1C9E9A00BC61}"/>
              </a:ext>
            </a:extLst>
          </p:cNvPr>
          <p:cNvGrpSpPr/>
          <p:nvPr/>
        </p:nvGrpSpPr>
        <p:grpSpPr>
          <a:xfrm>
            <a:off x="7775950" y="4510096"/>
            <a:ext cx="1633220" cy="1743075"/>
            <a:chOff x="0" y="0"/>
            <a:chExt cx="1453925" cy="1533944"/>
          </a:xfrm>
        </p:grpSpPr>
        <p:sp>
          <p:nvSpPr>
            <p:cNvPr id="47" name="Flowchart: Process 15">
              <a:extLst>
                <a:ext uri="{FF2B5EF4-FFF2-40B4-BE49-F238E27FC236}">
                  <a16:creationId xmlns:a16="http://schemas.microsoft.com/office/drawing/2014/main" id="{8EEE17B5-6481-C40D-5F65-78D10AD65C08}"/>
                </a:ext>
              </a:extLst>
            </p:cNvPr>
            <p:cNvSpPr/>
            <p:nvPr/>
          </p:nvSpPr>
          <p:spPr>
            <a:xfrm flipH="1">
              <a:off x="0" y="0"/>
              <a:ext cx="1299005" cy="1533944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0 w 11036"/>
                <a:gd name="connsiteY3" fmla="*/ 10000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15 w 11051"/>
                <a:gd name="connsiteY0" fmla="*/ 0 h 10158"/>
                <a:gd name="connsiteX1" fmla="*/ 10015 w 11051"/>
                <a:gd name="connsiteY1" fmla="*/ 0 h 10158"/>
                <a:gd name="connsiteX2" fmla="*/ 11051 w 11051"/>
                <a:gd name="connsiteY2" fmla="*/ 10158 h 10158"/>
                <a:gd name="connsiteX3" fmla="*/ 1356 w 11051"/>
                <a:gd name="connsiteY3" fmla="*/ 9895 h 10158"/>
                <a:gd name="connsiteX4" fmla="*/ 15 w 11051"/>
                <a:gd name="connsiteY4" fmla="*/ 0 h 10158"/>
                <a:gd name="connsiteX0" fmla="*/ 15 w 11356"/>
                <a:gd name="connsiteY0" fmla="*/ 0 h 10000"/>
                <a:gd name="connsiteX1" fmla="*/ 10015 w 11356"/>
                <a:gd name="connsiteY1" fmla="*/ 0 h 10000"/>
                <a:gd name="connsiteX2" fmla="*/ 11356 w 11356"/>
                <a:gd name="connsiteY2" fmla="*/ 10000 h 10000"/>
                <a:gd name="connsiteX3" fmla="*/ 1356 w 11356"/>
                <a:gd name="connsiteY3" fmla="*/ 9895 h 10000"/>
                <a:gd name="connsiteX4" fmla="*/ 15 w 11356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0 w 11341"/>
                <a:gd name="connsiteY0" fmla="*/ 0 h 10000"/>
                <a:gd name="connsiteX1" fmla="*/ 10000 w 11341"/>
                <a:gd name="connsiteY1" fmla="*/ 0 h 10000"/>
                <a:gd name="connsiteX2" fmla="*/ 11341 w 11341"/>
                <a:gd name="connsiteY2" fmla="*/ 10000 h 10000"/>
                <a:gd name="connsiteX3" fmla="*/ 1341 w 11341"/>
                <a:gd name="connsiteY3" fmla="*/ 9895 h 10000"/>
                <a:gd name="connsiteX4" fmla="*/ 0 w 11341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41" h="10000">
                  <a:moveTo>
                    <a:pt x="0" y="0"/>
                  </a:moveTo>
                  <a:lnTo>
                    <a:pt x="10000" y="0"/>
                  </a:lnTo>
                  <a:cubicBezTo>
                    <a:pt x="9187" y="3386"/>
                    <a:pt x="10081" y="6930"/>
                    <a:pt x="11341" y="10000"/>
                  </a:cubicBezTo>
                  <a:lnTo>
                    <a:pt x="1341" y="9895"/>
                  </a:lnTo>
                  <a:cubicBezTo>
                    <a:pt x="102" y="6650"/>
                    <a:pt x="508" y="350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77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lowchart: Process 15">
              <a:extLst>
                <a:ext uri="{FF2B5EF4-FFF2-40B4-BE49-F238E27FC236}">
                  <a16:creationId xmlns:a16="http://schemas.microsoft.com/office/drawing/2014/main" id="{C984775A-06AB-ADE7-863D-9D23D5DFF74E}"/>
                </a:ext>
              </a:extLst>
            </p:cNvPr>
            <p:cNvSpPr/>
            <p:nvPr/>
          </p:nvSpPr>
          <p:spPr>
            <a:xfrm>
              <a:off x="152400" y="0"/>
              <a:ext cx="1301525" cy="132454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0 w 11036"/>
                <a:gd name="connsiteY3" fmla="*/ 10000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15 w 11051"/>
                <a:gd name="connsiteY0" fmla="*/ 0 h 10158"/>
                <a:gd name="connsiteX1" fmla="*/ 10015 w 11051"/>
                <a:gd name="connsiteY1" fmla="*/ 0 h 10158"/>
                <a:gd name="connsiteX2" fmla="*/ 11051 w 11051"/>
                <a:gd name="connsiteY2" fmla="*/ 10158 h 10158"/>
                <a:gd name="connsiteX3" fmla="*/ 1356 w 11051"/>
                <a:gd name="connsiteY3" fmla="*/ 9895 h 10158"/>
                <a:gd name="connsiteX4" fmla="*/ 15 w 11051"/>
                <a:gd name="connsiteY4" fmla="*/ 0 h 10158"/>
                <a:gd name="connsiteX0" fmla="*/ 15 w 11356"/>
                <a:gd name="connsiteY0" fmla="*/ 0 h 10000"/>
                <a:gd name="connsiteX1" fmla="*/ 10015 w 11356"/>
                <a:gd name="connsiteY1" fmla="*/ 0 h 10000"/>
                <a:gd name="connsiteX2" fmla="*/ 11356 w 11356"/>
                <a:gd name="connsiteY2" fmla="*/ 10000 h 10000"/>
                <a:gd name="connsiteX3" fmla="*/ 1356 w 11356"/>
                <a:gd name="connsiteY3" fmla="*/ 9895 h 10000"/>
                <a:gd name="connsiteX4" fmla="*/ 15 w 11356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3" h="10000">
                  <a:moveTo>
                    <a:pt x="22" y="0"/>
                  </a:moveTo>
                  <a:lnTo>
                    <a:pt x="10022" y="0"/>
                  </a:lnTo>
                  <a:cubicBezTo>
                    <a:pt x="9209" y="3386"/>
                    <a:pt x="10103" y="6930"/>
                    <a:pt x="11363" y="10000"/>
                  </a:cubicBezTo>
                  <a:lnTo>
                    <a:pt x="1363" y="9895"/>
                  </a:lnTo>
                  <a:cubicBezTo>
                    <a:pt x="124" y="6650"/>
                    <a:pt x="-79" y="3509"/>
                    <a:pt x="22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dirty="0">
                  <a:solidFill>
                    <a:schemeClr val="tx1"/>
                  </a:solidFill>
                </a:rPr>
                <a:t>Opportunity to have clarifying sessions on JS Dom before having to submit the work</a:t>
              </a:r>
            </a:p>
            <a:p>
              <a:endParaRPr lang="en-GB" sz="12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D9118E2-D521-5338-6D8D-E2A6A5EA63D2}"/>
              </a:ext>
            </a:extLst>
          </p:cNvPr>
          <p:cNvGrpSpPr/>
          <p:nvPr/>
        </p:nvGrpSpPr>
        <p:grpSpPr>
          <a:xfrm>
            <a:off x="3326764" y="1849260"/>
            <a:ext cx="1633220" cy="1743075"/>
            <a:chOff x="0" y="0"/>
            <a:chExt cx="1453925" cy="1533944"/>
          </a:xfrm>
        </p:grpSpPr>
        <p:sp>
          <p:nvSpPr>
            <p:cNvPr id="50" name="Flowchart: Process 15">
              <a:extLst>
                <a:ext uri="{FF2B5EF4-FFF2-40B4-BE49-F238E27FC236}">
                  <a16:creationId xmlns:a16="http://schemas.microsoft.com/office/drawing/2014/main" id="{8CB4FAD0-D981-818F-FB6F-F9193651FA89}"/>
                </a:ext>
              </a:extLst>
            </p:cNvPr>
            <p:cNvSpPr/>
            <p:nvPr/>
          </p:nvSpPr>
          <p:spPr>
            <a:xfrm flipH="1">
              <a:off x="0" y="0"/>
              <a:ext cx="1299005" cy="1533944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0 w 11036"/>
                <a:gd name="connsiteY3" fmla="*/ 10000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15 w 11051"/>
                <a:gd name="connsiteY0" fmla="*/ 0 h 10158"/>
                <a:gd name="connsiteX1" fmla="*/ 10015 w 11051"/>
                <a:gd name="connsiteY1" fmla="*/ 0 h 10158"/>
                <a:gd name="connsiteX2" fmla="*/ 11051 w 11051"/>
                <a:gd name="connsiteY2" fmla="*/ 10158 h 10158"/>
                <a:gd name="connsiteX3" fmla="*/ 1356 w 11051"/>
                <a:gd name="connsiteY3" fmla="*/ 9895 h 10158"/>
                <a:gd name="connsiteX4" fmla="*/ 15 w 11051"/>
                <a:gd name="connsiteY4" fmla="*/ 0 h 10158"/>
                <a:gd name="connsiteX0" fmla="*/ 15 w 11356"/>
                <a:gd name="connsiteY0" fmla="*/ 0 h 10000"/>
                <a:gd name="connsiteX1" fmla="*/ 10015 w 11356"/>
                <a:gd name="connsiteY1" fmla="*/ 0 h 10000"/>
                <a:gd name="connsiteX2" fmla="*/ 11356 w 11356"/>
                <a:gd name="connsiteY2" fmla="*/ 10000 h 10000"/>
                <a:gd name="connsiteX3" fmla="*/ 1356 w 11356"/>
                <a:gd name="connsiteY3" fmla="*/ 9895 h 10000"/>
                <a:gd name="connsiteX4" fmla="*/ 15 w 11356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0 w 11341"/>
                <a:gd name="connsiteY0" fmla="*/ 0 h 10000"/>
                <a:gd name="connsiteX1" fmla="*/ 10000 w 11341"/>
                <a:gd name="connsiteY1" fmla="*/ 0 h 10000"/>
                <a:gd name="connsiteX2" fmla="*/ 11341 w 11341"/>
                <a:gd name="connsiteY2" fmla="*/ 10000 h 10000"/>
                <a:gd name="connsiteX3" fmla="*/ 1341 w 11341"/>
                <a:gd name="connsiteY3" fmla="*/ 9895 h 10000"/>
                <a:gd name="connsiteX4" fmla="*/ 0 w 11341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41" h="10000">
                  <a:moveTo>
                    <a:pt x="0" y="0"/>
                  </a:moveTo>
                  <a:lnTo>
                    <a:pt x="10000" y="0"/>
                  </a:lnTo>
                  <a:cubicBezTo>
                    <a:pt x="9187" y="3386"/>
                    <a:pt x="10081" y="6930"/>
                    <a:pt x="11341" y="10000"/>
                  </a:cubicBezTo>
                  <a:lnTo>
                    <a:pt x="1341" y="9895"/>
                  </a:lnTo>
                  <a:cubicBezTo>
                    <a:pt x="102" y="6650"/>
                    <a:pt x="508" y="350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77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lowchart: Process 15">
              <a:extLst>
                <a:ext uri="{FF2B5EF4-FFF2-40B4-BE49-F238E27FC236}">
                  <a16:creationId xmlns:a16="http://schemas.microsoft.com/office/drawing/2014/main" id="{0F1E43C6-F9A8-5C71-DED1-E9F3D6333193}"/>
                </a:ext>
              </a:extLst>
            </p:cNvPr>
            <p:cNvSpPr/>
            <p:nvPr/>
          </p:nvSpPr>
          <p:spPr>
            <a:xfrm>
              <a:off x="152400" y="0"/>
              <a:ext cx="1301525" cy="132454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0 w 11036"/>
                <a:gd name="connsiteY3" fmla="*/ 10000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15 w 11051"/>
                <a:gd name="connsiteY0" fmla="*/ 0 h 10158"/>
                <a:gd name="connsiteX1" fmla="*/ 10015 w 11051"/>
                <a:gd name="connsiteY1" fmla="*/ 0 h 10158"/>
                <a:gd name="connsiteX2" fmla="*/ 11051 w 11051"/>
                <a:gd name="connsiteY2" fmla="*/ 10158 h 10158"/>
                <a:gd name="connsiteX3" fmla="*/ 1356 w 11051"/>
                <a:gd name="connsiteY3" fmla="*/ 9895 h 10158"/>
                <a:gd name="connsiteX4" fmla="*/ 15 w 11051"/>
                <a:gd name="connsiteY4" fmla="*/ 0 h 10158"/>
                <a:gd name="connsiteX0" fmla="*/ 15 w 11356"/>
                <a:gd name="connsiteY0" fmla="*/ 0 h 10000"/>
                <a:gd name="connsiteX1" fmla="*/ 10015 w 11356"/>
                <a:gd name="connsiteY1" fmla="*/ 0 h 10000"/>
                <a:gd name="connsiteX2" fmla="*/ 11356 w 11356"/>
                <a:gd name="connsiteY2" fmla="*/ 10000 h 10000"/>
                <a:gd name="connsiteX3" fmla="*/ 1356 w 11356"/>
                <a:gd name="connsiteY3" fmla="*/ 9895 h 10000"/>
                <a:gd name="connsiteX4" fmla="*/ 15 w 11356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3" h="10000">
                  <a:moveTo>
                    <a:pt x="22" y="0"/>
                  </a:moveTo>
                  <a:lnTo>
                    <a:pt x="10022" y="0"/>
                  </a:lnTo>
                  <a:cubicBezTo>
                    <a:pt x="9209" y="3386"/>
                    <a:pt x="10103" y="6930"/>
                    <a:pt x="11363" y="10000"/>
                  </a:cubicBezTo>
                  <a:lnTo>
                    <a:pt x="1363" y="9895"/>
                  </a:lnTo>
                  <a:cubicBezTo>
                    <a:pt x="124" y="6650"/>
                    <a:pt x="-79" y="3509"/>
                    <a:pt x="22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FC26AF4-C6F8-4CEE-1D8E-447C3B71128E}"/>
              </a:ext>
            </a:extLst>
          </p:cNvPr>
          <p:cNvGrpSpPr/>
          <p:nvPr/>
        </p:nvGrpSpPr>
        <p:grpSpPr>
          <a:xfrm>
            <a:off x="9163101" y="1744222"/>
            <a:ext cx="1633220" cy="1743075"/>
            <a:chOff x="0" y="0"/>
            <a:chExt cx="1453925" cy="1533944"/>
          </a:xfrm>
        </p:grpSpPr>
        <p:sp>
          <p:nvSpPr>
            <p:cNvPr id="53" name="Flowchart: Process 15">
              <a:extLst>
                <a:ext uri="{FF2B5EF4-FFF2-40B4-BE49-F238E27FC236}">
                  <a16:creationId xmlns:a16="http://schemas.microsoft.com/office/drawing/2014/main" id="{A6E01D1D-0BE0-0EBA-1071-A81E655A8918}"/>
                </a:ext>
              </a:extLst>
            </p:cNvPr>
            <p:cNvSpPr/>
            <p:nvPr/>
          </p:nvSpPr>
          <p:spPr>
            <a:xfrm flipH="1">
              <a:off x="0" y="0"/>
              <a:ext cx="1299005" cy="1533944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0 w 11036"/>
                <a:gd name="connsiteY3" fmla="*/ 10000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15 w 11051"/>
                <a:gd name="connsiteY0" fmla="*/ 0 h 10158"/>
                <a:gd name="connsiteX1" fmla="*/ 10015 w 11051"/>
                <a:gd name="connsiteY1" fmla="*/ 0 h 10158"/>
                <a:gd name="connsiteX2" fmla="*/ 11051 w 11051"/>
                <a:gd name="connsiteY2" fmla="*/ 10158 h 10158"/>
                <a:gd name="connsiteX3" fmla="*/ 1356 w 11051"/>
                <a:gd name="connsiteY3" fmla="*/ 9895 h 10158"/>
                <a:gd name="connsiteX4" fmla="*/ 15 w 11051"/>
                <a:gd name="connsiteY4" fmla="*/ 0 h 10158"/>
                <a:gd name="connsiteX0" fmla="*/ 15 w 11356"/>
                <a:gd name="connsiteY0" fmla="*/ 0 h 10000"/>
                <a:gd name="connsiteX1" fmla="*/ 10015 w 11356"/>
                <a:gd name="connsiteY1" fmla="*/ 0 h 10000"/>
                <a:gd name="connsiteX2" fmla="*/ 11356 w 11356"/>
                <a:gd name="connsiteY2" fmla="*/ 10000 h 10000"/>
                <a:gd name="connsiteX3" fmla="*/ 1356 w 11356"/>
                <a:gd name="connsiteY3" fmla="*/ 9895 h 10000"/>
                <a:gd name="connsiteX4" fmla="*/ 15 w 11356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0 w 11341"/>
                <a:gd name="connsiteY0" fmla="*/ 0 h 10000"/>
                <a:gd name="connsiteX1" fmla="*/ 10000 w 11341"/>
                <a:gd name="connsiteY1" fmla="*/ 0 h 10000"/>
                <a:gd name="connsiteX2" fmla="*/ 11341 w 11341"/>
                <a:gd name="connsiteY2" fmla="*/ 10000 h 10000"/>
                <a:gd name="connsiteX3" fmla="*/ 1341 w 11341"/>
                <a:gd name="connsiteY3" fmla="*/ 9895 h 10000"/>
                <a:gd name="connsiteX4" fmla="*/ 0 w 11341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41" h="10000">
                  <a:moveTo>
                    <a:pt x="0" y="0"/>
                  </a:moveTo>
                  <a:lnTo>
                    <a:pt x="10000" y="0"/>
                  </a:lnTo>
                  <a:cubicBezTo>
                    <a:pt x="9187" y="3386"/>
                    <a:pt x="10081" y="6930"/>
                    <a:pt x="11341" y="10000"/>
                  </a:cubicBezTo>
                  <a:lnTo>
                    <a:pt x="1341" y="9895"/>
                  </a:lnTo>
                  <a:cubicBezTo>
                    <a:pt x="102" y="6650"/>
                    <a:pt x="508" y="350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77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lowchart: Process 15">
              <a:extLst>
                <a:ext uri="{FF2B5EF4-FFF2-40B4-BE49-F238E27FC236}">
                  <a16:creationId xmlns:a16="http://schemas.microsoft.com/office/drawing/2014/main" id="{ECD8D412-4A5B-E5D7-9287-7BDCCF92F785}"/>
                </a:ext>
              </a:extLst>
            </p:cNvPr>
            <p:cNvSpPr/>
            <p:nvPr/>
          </p:nvSpPr>
          <p:spPr>
            <a:xfrm>
              <a:off x="152400" y="0"/>
              <a:ext cx="1301525" cy="132454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0 w 11036"/>
                <a:gd name="connsiteY3" fmla="*/ 10000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15 w 11051"/>
                <a:gd name="connsiteY0" fmla="*/ 0 h 10158"/>
                <a:gd name="connsiteX1" fmla="*/ 10015 w 11051"/>
                <a:gd name="connsiteY1" fmla="*/ 0 h 10158"/>
                <a:gd name="connsiteX2" fmla="*/ 11051 w 11051"/>
                <a:gd name="connsiteY2" fmla="*/ 10158 h 10158"/>
                <a:gd name="connsiteX3" fmla="*/ 1356 w 11051"/>
                <a:gd name="connsiteY3" fmla="*/ 9895 h 10158"/>
                <a:gd name="connsiteX4" fmla="*/ 15 w 11051"/>
                <a:gd name="connsiteY4" fmla="*/ 0 h 10158"/>
                <a:gd name="connsiteX0" fmla="*/ 15 w 11356"/>
                <a:gd name="connsiteY0" fmla="*/ 0 h 10000"/>
                <a:gd name="connsiteX1" fmla="*/ 10015 w 11356"/>
                <a:gd name="connsiteY1" fmla="*/ 0 h 10000"/>
                <a:gd name="connsiteX2" fmla="*/ 11356 w 11356"/>
                <a:gd name="connsiteY2" fmla="*/ 10000 h 10000"/>
                <a:gd name="connsiteX3" fmla="*/ 1356 w 11356"/>
                <a:gd name="connsiteY3" fmla="*/ 9895 h 10000"/>
                <a:gd name="connsiteX4" fmla="*/ 15 w 11356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3" h="10000">
                  <a:moveTo>
                    <a:pt x="22" y="0"/>
                  </a:moveTo>
                  <a:lnTo>
                    <a:pt x="10022" y="0"/>
                  </a:lnTo>
                  <a:cubicBezTo>
                    <a:pt x="9209" y="3386"/>
                    <a:pt x="10103" y="6930"/>
                    <a:pt x="11363" y="10000"/>
                  </a:cubicBezTo>
                  <a:lnTo>
                    <a:pt x="1363" y="9895"/>
                  </a:lnTo>
                  <a:cubicBezTo>
                    <a:pt x="124" y="6650"/>
                    <a:pt x="-79" y="3509"/>
                    <a:pt x="22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58EB9BE-8D0B-BECE-2005-839A3EC6F2D0}"/>
              </a:ext>
            </a:extLst>
          </p:cNvPr>
          <p:cNvGrpSpPr/>
          <p:nvPr/>
        </p:nvGrpSpPr>
        <p:grpSpPr>
          <a:xfrm>
            <a:off x="3160943" y="5172225"/>
            <a:ext cx="1633220" cy="1743075"/>
            <a:chOff x="0" y="0"/>
            <a:chExt cx="1453925" cy="1533944"/>
          </a:xfrm>
        </p:grpSpPr>
        <p:sp>
          <p:nvSpPr>
            <p:cNvPr id="56" name="Flowchart: Process 15">
              <a:extLst>
                <a:ext uri="{FF2B5EF4-FFF2-40B4-BE49-F238E27FC236}">
                  <a16:creationId xmlns:a16="http://schemas.microsoft.com/office/drawing/2014/main" id="{6AEA85A8-239B-EF8E-B1C7-B664C3A13052}"/>
                </a:ext>
              </a:extLst>
            </p:cNvPr>
            <p:cNvSpPr/>
            <p:nvPr/>
          </p:nvSpPr>
          <p:spPr>
            <a:xfrm flipH="1">
              <a:off x="0" y="0"/>
              <a:ext cx="1299005" cy="1533944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0 w 11036"/>
                <a:gd name="connsiteY3" fmla="*/ 10000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15 w 11051"/>
                <a:gd name="connsiteY0" fmla="*/ 0 h 10158"/>
                <a:gd name="connsiteX1" fmla="*/ 10015 w 11051"/>
                <a:gd name="connsiteY1" fmla="*/ 0 h 10158"/>
                <a:gd name="connsiteX2" fmla="*/ 11051 w 11051"/>
                <a:gd name="connsiteY2" fmla="*/ 10158 h 10158"/>
                <a:gd name="connsiteX3" fmla="*/ 1356 w 11051"/>
                <a:gd name="connsiteY3" fmla="*/ 9895 h 10158"/>
                <a:gd name="connsiteX4" fmla="*/ 15 w 11051"/>
                <a:gd name="connsiteY4" fmla="*/ 0 h 10158"/>
                <a:gd name="connsiteX0" fmla="*/ 15 w 11356"/>
                <a:gd name="connsiteY0" fmla="*/ 0 h 10000"/>
                <a:gd name="connsiteX1" fmla="*/ 10015 w 11356"/>
                <a:gd name="connsiteY1" fmla="*/ 0 h 10000"/>
                <a:gd name="connsiteX2" fmla="*/ 11356 w 11356"/>
                <a:gd name="connsiteY2" fmla="*/ 10000 h 10000"/>
                <a:gd name="connsiteX3" fmla="*/ 1356 w 11356"/>
                <a:gd name="connsiteY3" fmla="*/ 9895 h 10000"/>
                <a:gd name="connsiteX4" fmla="*/ 15 w 11356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0 w 11341"/>
                <a:gd name="connsiteY0" fmla="*/ 0 h 10000"/>
                <a:gd name="connsiteX1" fmla="*/ 10000 w 11341"/>
                <a:gd name="connsiteY1" fmla="*/ 0 h 10000"/>
                <a:gd name="connsiteX2" fmla="*/ 11341 w 11341"/>
                <a:gd name="connsiteY2" fmla="*/ 10000 h 10000"/>
                <a:gd name="connsiteX3" fmla="*/ 1341 w 11341"/>
                <a:gd name="connsiteY3" fmla="*/ 9895 h 10000"/>
                <a:gd name="connsiteX4" fmla="*/ 0 w 11341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41" h="10000">
                  <a:moveTo>
                    <a:pt x="0" y="0"/>
                  </a:moveTo>
                  <a:lnTo>
                    <a:pt x="10000" y="0"/>
                  </a:lnTo>
                  <a:cubicBezTo>
                    <a:pt x="9187" y="3386"/>
                    <a:pt x="10081" y="6930"/>
                    <a:pt x="11341" y="10000"/>
                  </a:cubicBezTo>
                  <a:lnTo>
                    <a:pt x="1341" y="9895"/>
                  </a:lnTo>
                  <a:cubicBezTo>
                    <a:pt x="102" y="6650"/>
                    <a:pt x="508" y="350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77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lowchart: Process 15">
              <a:extLst>
                <a:ext uri="{FF2B5EF4-FFF2-40B4-BE49-F238E27FC236}">
                  <a16:creationId xmlns:a16="http://schemas.microsoft.com/office/drawing/2014/main" id="{E05415DA-E9E1-BB85-EF42-4E1A3305AF8A}"/>
                </a:ext>
              </a:extLst>
            </p:cNvPr>
            <p:cNvSpPr/>
            <p:nvPr/>
          </p:nvSpPr>
          <p:spPr>
            <a:xfrm>
              <a:off x="152400" y="0"/>
              <a:ext cx="1301525" cy="132454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0 w 11036"/>
                <a:gd name="connsiteY3" fmla="*/ 10000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15 w 11051"/>
                <a:gd name="connsiteY0" fmla="*/ 0 h 10158"/>
                <a:gd name="connsiteX1" fmla="*/ 10015 w 11051"/>
                <a:gd name="connsiteY1" fmla="*/ 0 h 10158"/>
                <a:gd name="connsiteX2" fmla="*/ 11051 w 11051"/>
                <a:gd name="connsiteY2" fmla="*/ 10158 h 10158"/>
                <a:gd name="connsiteX3" fmla="*/ 1356 w 11051"/>
                <a:gd name="connsiteY3" fmla="*/ 9895 h 10158"/>
                <a:gd name="connsiteX4" fmla="*/ 15 w 11051"/>
                <a:gd name="connsiteY4" fmla="*/ 0 h 10158"/>
                <a:gd name="connsiteX0" fmla="*/ 15 w 11356"/>
                <a:gd name="connsiteY0" fmla="*/ 0 h 10000"/>
                <a:gd name="connsiteX1" fmla="*/ 10015 w 11356"/>
                <a:gd name="connsiteY1" fmla="*/ 0 h 10000"/>
                <a:gd name="connsiteX2" fmla="*/ 11356 w 11356"/>
                <a:gd name="connsiteY2" fmla="*/ 10000 h 10000"/>
                <a:gd name="connsiteX3" fmla="*/ 1356 w 11356"/>
                <a:gd name="connsiteY3" fmla="*/ 9895 h 10000"/>
                <a:gd name="connsiteX4" fmla="*/ 15 w 11356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3" h="10000">
                  <a:moveTo>
                    <a:pt x="22" y="0"/>
                  </a:moveTo>
                  <a:lnTo>
                    <a:pt x="10022" y="0"/>
                  </a:lnTo>
                  <a:cubicBezTo>
                    <a:pt x="9209" y="3386"/>
                    <a:pt x="10103" y="6930"/>
                    <a:pt x="11363" y="10000"/>
                  </a:cubicBezTo>
                  <a:lnTo>
                    <a:pt x="1363" y="9895"/>
                  </a:lnTo>
                  <a:cubicBezTo>
                    <a:pt x="124" y="6650"/>
                    <a:pt x="-79" y="3509"/>
                    <a:pt x="22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DB404A9-FEFD-B976-1495-2106049B9785}"/>
              </a:ext>
            </a:extLst>
          </p:cNvPr>
          <p:cNvGrpSpPr/>
          <p:nvPr/>
        </p:nvGrpSpPr>
        <p:grpSpPr>
          <a:xfrm>
            <a:off x="9327421" y="5139595"/>
            <a:ext cx="1633220" cy="1743075"/>
            <a:chOff x="0" y="0"/>
            <a:chExt cx="1453925" cy="1533944"/>
          </a:xfrm>
        </p:grpSpPr>
        <p:sp>
          <p:nvSpPr>
            <p:cNvPr id="59" name="Flowchart: Process 15">
              <a:extLst>
                <a:ext uri="{FF2B5EF4-FFF2-40B4-BE49-F238E27FC236}">
                  <a16:creationId xmlns:a16="http://schemas.microsoft.com/office/drawing/2014/main" id="{0E684978-A2B8-3D7D-1B66-09DFA22AE8C9}"/>
                </a:ext>
              </a:extLst>
            </p:cNvPr>
            <p:cNvSpPr/>
            <p:nvPr/>
          </p:nvSpPr>
          <p:spPr>
            <a:xfrm flipH="1">
              <a:off x="0" y="0"/>
              <a:ext cx="1299005" cy="1533944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0 w 11036"/>
                <a:gd name="connsiteY3" fmla="*/ 10000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15 w 11051"/>
                <a:gd name="connsiteY0" fmla="*/ 0 h 10158"/>
                <a:gd name="connsiteX1" fmla="*/ 10015 w 11051"/>
                <a:gd name="connsiteY1" fmla="*/ 0 h 10158"/>
                <a:gd name="connsiteX2" fmla="*/ 11051 w 11051"/>
                <a:gd name="connsiteY2" fmla="*/ 10158 h 10158"/>
                <a:gd name="connsiteX3" fmla="*/ 1356 w 11051"/>
                <a:gd name="connsiteY3" fmla="*/ 9895 h 10158"/>
                <a:gd name="connsiteX4" fmla="*/ 15 w 11051"/>
                <a:gd name="connsiteY4" fmla="*/ 0 h 10158"/>
                <a:gd name="connsiteX0" fmla="*/ 15 w 11356"/>
                <a:gd name="connsiteY0" fmla="*/ 0 h 10000"/>
                <a:gd name="connsiteX1" fmla="*/ 10015 w 11356"/>
                <a:gd name="connsiteY1" fmla="*/ 0 h 10000"/>
                <a:gd name="connsiteX2" fmla="*/ 11356 w 11356"/>
                <a:gd name="connsiteY2" fmla="*/ 10000 h 10000"/>
                <a:gd name="connsiteX3" fmla="*/ 1356 w 11356"/>
                <a:gd name="connsiteY3" fmla="*/ 9895 h 10000"/>
                <a:gd name="connsiteX4" fmla="*/ 15 w 11356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0 w 11341"/>
                <a:gd name="connsiteY0" fmla="*/ 0 h 10000"/>
                <a:gd name="connsiteX1" fmla="*/ 10000 w 11341"/>
                <a:gd name="connsiteY1" fmla="*/ 0 h 10000"/>
                <a:gd name="connsiteX2" fmla="*/ 11341 w 11341"/>
                <a:gd name="connsiteY2" fmla="*/ 10000 h 10000"/>
                <a:gd name="connsiteX3" fmla="*/ 1341 w 11341"/>
                <a:gd name="connsiteY3" fmla="*/ 9895 h 10000"/>
                <a:gd name="connsiteX4" fmla="*/ 0 w 11341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41" h="10000">
                  <a:moveTo>
                    <a:pt x="0" y="0"/>
                  </a:moveTo>
                  <a:lnTo>
                    <a:pt x="10000" y="0"/>
                  </a:lnTo>
                  <a:cubicBezTo>
                    <a:pt x="9187" y="3386"/>
                    <a:pt x="10081" y="6930"/>
                    <a:pt x="11341" y="10000"/>
                  </a:cubicBezTo>
                  <a:lnTo>
                    <a:pt x="1341" y="9895"/>
                  </a:lnTo>
                  <a:cubicBezTo>
                    <a:pt x="102" y="6650"/>
                    <a:pt x="508" y="350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77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lowchart: Process 15">
              <a:extLst>
                <a:ext uri="{FF2B5EF4-FFF2-40B4-BE49-F238E27FC236}">
                  <a16:creationId xmlns:a16="http://schemas.microsoft.com/office/drawing/2014/main" id="{02834B3F-40E0-F448-16C1-571D1D5E8602}"/>
                </a:ext>
              </a:extLst>
            </p:cNvPr>
            <p:cNvSpPr/>
            <p:nvPr/>
          </p:nvSpPr>
          <p:spPr>
            <a:xfrm>
              <a:off x="152400" y="0"/>
              <a:ext cx="1301525" cy="132454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0 w 11036"/>
                <a:gd name="connsiteY3" fmla="*/ 10000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0 w 11036"/>
                <a:gd name="connsiteY0" fmla="*/ 0 h 10158"/>
                <a:gd name="connsiteX1" fmla="*/ 10000 w 11036"/>
                <a:gd name="connsiteY1" fmla="*/ 0 h 10158"/>
                <a:gd name="connsiteX2" fmla="*/ 11036 w 11036"/>
                <a:gd name="connsiteY2" fmla="*/ 10158 h 10158"/>
                <a:gd name="connsiteX3" fmla="*/ 1341 w 11036"/>
                <a:gd name="connsiteY3" fmla="*/ 9895 h 10158"/>
                <a:gd name="connsiteX4" fmla="*/ 0 w 11036"/>
                <a:gd name="connsiteY4" fmla="*/ 0 h 10158"/>
                <a:gd name="connsiteX0" fmla="*/ 15 w 11051"/>
                <a:gd name="connsiteY0" fmla="*/ 0 h 10158"/>
                <a:gd name="connsiteX1" fmla="*/ 10015 w 11051"/>
                <a:gd name="connsiteY1" fmla="*/ 0 h 10158"/>
                <a:gd name="connsiteX2" fmla="*/ 11051 w 11051"/>
                <a:gd name="connsiteY2" fmla="*/ 10158 h 10158"/>
                <a:gd name="connsiteX3" fmla="*/ 1356 w 11051"/>
                <a:gd name="connsiteY3" fmla="*/ 9895 h 10158"/>
                <a:gd name="connsiteX4" fmla="*/ 15 w 11051"/>
                <a:gd name="connsiteY4" fmla="*/ 0 h 10158"/>
                <a:gd name="connsiteX0" fmla="*/ 15 w 11356"/>
                <a:gd name="connsiteY0" fmla="*/ 0 h 10000"/>
                <a:gd name="connsiteX1" fmla="*/ 10015 w 11356"/>
                <a:gd name="connsiteY1" fmla="*/ 0 h 10000"/>
                <a:gd name="connsiteX2" fmla="*/ 11356 w 11356"/>
                <a:gd name="connsiteY2" fmla="*/ 10000 h 10000"/>
                <a:gd name="connsiteX3" fmla="*/ 1356 w 11356"/>
                <a:gd name="connsiteY3" fmla="*/ 9895 h 10000"/>
                <a:gd name="connsiteX4" fmla="*/ 15 w 11356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  <a:gd name="connsiteX0" fmla="*/ 22 w 11363"/>
                <a:gd name="connsiteY0" fmla="*/ 0 h 10000"/>
                <a:gd name="connsiteX1" fmla="*/ 10022 w 11363"/>
                <a:gd name="connsiteY1" fmla="*/ 0 h 10000"/>
                <a:gd name="connsiteX2" fmla="*/ 11363 w 11363"/>
                <a:gd name="connsiteY2" fmla="*/ 10000 h 10000"/>
                <a:gd name="connsiteX3" fmla="*/ 1363 w 11363"/>
                <a:gd name="connsiteY3" fmla="*/ 9895 h 10000"/>
                <a:gd name="connsiteX4" fmla="*/ 22 w 11363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3" h="10000">
                  <a:moveTo>
                    <a:pt x="22" y="0"/>
                  </a:moveTo>
                  <a:lnTo>
                    <a:pt x="10022" y="0"/>
                  </a:lnTo>
                  <a:cubicBezTo>
                    <a:pt x="9209" y="3386"/>
                    <a:pt x="10103" y="6930"/>
                    <a:pt x="11363" y="10000"/>
                  </a:cubicBezTo>
                  <a:lnTo>
                    <a:pt x="1363" y="9895"/>
                  </a:lnTo>
                  <a:cubicBezTo>
                    <a:pt x="124" y="6650"/>
                    <a:pt x="-79" y="3509"/>
                    <a:pt x="22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1FC12AA-FC48-4558-6C09-3409D7C179FD}"/>
              </a:ext>
            </a:extLst>
          </p:cNvPr>
          <p:cNvSpPr txBox="1"/>
          <p:nvPr/>
        </p:nvSpPr>
        <p:spPr>
          <a:xfrm>
            <a:off x="3612415" y="1862656"/>
            <a:ext cx="125902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Working on building a project and seeing things come together.</a:t>
            </a:r>
          </a:p>
          <a:p>
            <a:r>
              <a:rPr lang="en-US" sz="1200" dirty="0"/>
              <a:t>Helped each other when stuck. 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E1D63-88A0-1458-4E30-F67408A1FCA5}"/>
              </a:ext>
            </a:extLst>
          </p:cNvPr>
          <p:cNvSpPr txBox="1"/>
          <p:nvPr/>
        </p:nvSpPr>
        <p:spPr>
          <a:xfrm>
            <a:off x="9535187" y="1917633"/>
            <a:ext cx="10652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Learned a bit on how to link CSS, html and JavaScript.</a:t>
            </a:r>
            <a:endParaRPr lang="en-GB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5830AB-9E35-FAFE-92B0-D0880D961E20}"/>
              </a:ext>
            </a:extLst>
          </p:cNvPr>
          <p:cNvSpPr txBox="1"/>
          <p:nvPr/>
        </p:nvSpPr>
        <p:spPr>
          <a:xfrm>
            <a:off x="9629697" y="5131632"/>
            <a:ext cx="129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 lacked knowledge in JavaScript and didn't feel as though there was enough time to finish putting the UI together.</a:t>
            </a:r>
            <a:endParaRPr lang="en-GB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FD632C-CB38-EFE6-E16D-D8CFFD65A50E}"/>
              </a:ext>
            </a:extLst>
          </p:cNvPr>
          <p:cNvSpPr txBox="1"/>
          <p:nvPr/>
        </p:nvSpPr>
        <p:spPr>
          <a:xfrm>
            <a:off x="3452333" y="5270339"/>
            <a:ext cx="12779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 bit more time, still lots of JavaScript catching up to do and felt as though I was really behind</a:t>
            </a:r>
            <a:endParaRPr lang="en-GB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9EDFBA4-E817-0E32-E448-F2C5ECFB79A5}"/>
              </a:ext>
            </a:extLst>
          </p:cNvPr>
          <p:cNvSpPr txBox="1"/>
          <p:nvPr/>
        </p:nvSpPr>
        <p:spPr>
          <a:xfrm>
            <a:off x="4484710" y="384475"/>
            <a:ext cx="1266775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I learned a lot from the team a few pointers that </a:t>
            </a:r>
            <a:r>
              <a:rPr lang="en-US" sz="1100" dirty="0" err="1"/>
              <a:t>i</a:t>
            </a:r>
            <a:r>
              <a:rPr lang="en-US" sz="1100" dirty="0"/>
              <a:t> will be taking forward about how to approach problem solving</a:t>
            </a:r>
            <a:endParaRPr lang="en-GB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5333440-9185-3956-B5D0-6EAF391D00C4}"/>
              </a:ext>
            </a:extLst>
          </p:cNvPr>
          <p:cNvSpPr txBox="1"/>
          <p:nvPr/>
        </p:nvSpPr>
        <p:spPr>
          <a:xfrm>
            <a:off x="10495344" y="282168"/>
            <a:ext cx="11175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problem solving techniques - effective use of </a:t>
            </a:r>
            <a:r>
              <a:rPr lang="en-US" sz="1200" dirty="0" err="1"/>
              <a:t>psuedocode</a:t>
            </a:r>
            <a:r>
              <a:rPr lang="en-US" sz="1200" dirty="0"/>
              <a:t> &amp; flowcharts</a:t>
            </a:r>
            <a:endParaRPr lang="en-GB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DDC860-3AD7-4AB4-5C21-85530530E62D}"/>
              </a:ext>
            </a:extLst>
          </p:cNvPr>
          <p:cNvSpPr txBox="1"/>
          <p:nvPr/>
        </p:nvSpPr>
        <p:spPr>
          <a:xfrm>
            <a:off x="10800618" y="3924188"/>
            <a:ext cx="13029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needed more knowledge on languages to make the cash register work</a:t>
            </a:r>
            <a:endParaRPr lang="en-GB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F9904A1-E041-8CB5-8A16-2DD46E59D364}"/>
              </a:ext>
            </a:extLst>
          </p:cNvPr>
          <p:cNvSpPr txBox="1"/>
          <p:nvPr/>
        </p:nvSpPr>
        <p:spPr>
          <a:xfrm>
            <a:off x="4531053" y="4082516"/>
            <a:ext cx="12759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more time, the time pressure made me feel rushed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718888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ui-monospace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Anabela Marques dos Santos</dc:creator>
  <cp:lastModifiedBy>Anabela Marques dos Santos</cp:lastModifiedBy>
  <cp:revision>4</cp:revision>
  <dcterms:created xsi:type="dcterms:W3CDTF">2023-02-06T20:19:37Z</dcterms:created>
  <dcterms:modified xsi:type="dcterms:W3CDTF">2023-02-07T10:33:55Z</dcterms:modified>
</cp:coreProperties>
</file>