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57" r:id="rId2"/>
    <p:sldId id="256"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37B9F"/>
    <a:srgbClr val="846671"/>
    <a:srgbClr val="BD63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78"/>
    <p:restoredTop sz="94660"/>
  </p:normalViewPr>
  <p:slideViewPr>
    <p:cSldViewPr snapToGrid="0" snapToObjects="1">
      <p:cViewPr>
        <p:scale>
          <a:sx n="94" d="100"/>
          <a:sy n="94" d="100"/>
        </p:scale>
        <p:origin x="208" y="3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9255B0-F42F-E442-9A36-67B538FA5878}" type="datetimeFigureOut">
              <a:rPr lang="en-US" smtClean="0"/>
              <a:t>2/7/23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AA7CBC-025E-1745-B23D-0BD45FF0075A}" type="slidenum">
              <a:rPr lang="en-US" smtClean="0"/>
              <a:t>‹#›</a:t>
            </a:fld>
            <a:endParaRPr lang="en-US"/>
          </a:p>
        </p:txBody>
      </p:sp>
    </p:spTree>
    <p:extLst>
      <p:ext uri="{BB962C8B-B14F-4D97-AF65-F5344CB8AC3E}">
        <p14:creationId xmlns:p14="http://schemas.microsoft.com/office/powerpoint/2010/main" val="4265736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AA7CBC-025E-1745-B23D-0BD45FF0075A}" type="slidenum">
              <a:rPr lang="en-US" smtClean="0"/>
              <a:t>1</a:t>
            </a:fld>
            <a:endParaRPr lang="en-US"/>
          </a:p>
        </p:txBody>
      </p:sp>
    </p:spTree>
    <p:extLst>
      <p:ext uri="{BB962C8B-B14F-4D97-AF65-F5344CB8AC3E}">
        <p14:creationId xmlns:p14="http://schemas.microsoft.com/office/powerpoint/2010/main" val="1419625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A220B-D68E-83CF-53E9-1DE30879B2D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A3F673E2-FC16-F6AE-3B2C-1481D2113A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A44AD963-2DEF-96AA-2234-2170FA2164CC}"/>
              </a:ext>
            </a:extLst>
          </p:cNvPr>
          <p:cNvSpPr>
            <a:spLocks noGrp="1"/>
          </p:cNvSpPr>
          <p:nvPr>
            <p:ph type="dt" sz="half" idx="10"/>
          </p:nvPr>
        </p:nvSpPr>
        <p:spPr/>
        <p:txBody>
          <a:bodyPr/>
          <a:lstStyle/>
          <a:p>
            <a:fld id="{3BEF09EB-4688-9E48-A731-5F1478CF913B}" type="datetimeFigureOut">
              <a:rPr lang="en-US" smtClean="0"/>
              <a:t>2/7/23</a:t>
            </a:fld>
            <a:endParaRPr lang="en-US"/>
          </a:p>
        </p:txBody>
      </p:sp>
      <p:sp>
        <p:nvSpPr>
          <p:cNvPr id="5" name="Footer Placeholder 4">
            <a:extLst>
              <a:ext uri="{FF2B5EF4-FFF2-40B4-BE49-F238E27FC236}">
                <a16:creationId xmlns:a16="http://schemas.microsoft.com/office/drawing/2014/main" id="{4EE5EE72-2E7D-2A43-C29D-50C81576F9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A8646D-5637-6DF0-883B-3890FE631ABA}"/>
              </a:ext>
            </a:extLst>
          </p:cNvPr>
          <p:cNvSpPr>
            <a:spLocks noGrp="1"/>
          </p:cNvSpPr>
          <p:nvPr>
            <p:ph type="sldNum" sz="quarter" idx="12"/>
          </p:nvPr>
        </p:nvSpPr>
        <p:spPr/>
        <p:txBody>
          <a:bodyPr/>
          <a:lstStyle/>
          <a:p>
            <a:fld id="{01ECE9F4-CF57-D14C-B596-09068476C706}" type="slidenum">
              <a:rPr lang="en-US" smtClean="0"/>
              <a:t>‹#›</a:t>
            </a:fld>
            <a:endParaRPr lang="en-US"/>
          </a:p>
        </p:txBody>
      </p:sp>
    </p:spTree>
    <p:extLst>
      <p:ext uri="{BB962C8B-B14F-4D97-AF65-F5344CB8AC3E}">
        <p14:creationId xmlns:p14="http://schemas.microsoft.com/office/powerpoint/2010/main" val="1009821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0E6ED-ACEF-722F-128B-5040604DC1E1}"/>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4B403BB-3A58-1E04-34E7-51E27DC3269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DBC68E9-9A1B-B973-B8DA-715E2341C0F0}"/>
              </a:ext>
            </a:extLst>
          </p:cNvPr>
          <p:cNvSpPr>
            <a:spLocks noGrp="1"/>
          </p:cNvSpPr>
          <p:nvPr>
            <p:ph type="dt" sz="half" idx="10"/>
          </p:nvPr>
        </p:nvSpPr>
        <p:spPr/>
        <p:txBody>
          <a:bodyPr/>
          <a:lstStyle/>
          <a:p>
            <a:fld id="{3BEF09EB-4688-9E48-A731-5F1478CF913B}" type="datetimeFigureOut">
              <a:rPr lang="en-US" smtClean="0"/>
              <a:t>2/7/23</a:t>
            </a:fld>
            <a:endParaRPr lang="en-US"/>
          </a:p>
        </p:txBody>
      </p:sp>
      <p:sp>
        <p:nvSpPr>
          <p:cNvPr id="5" name="Footer Placeholder 4">
            <a:extLst>
              <a:ext uri="{FF2B5EF4-FFF2-40B4-BE49-F238E27FC236}">
                <a16:creationId xmlns:a16="http://schemas.microsoft.com/office/drawing/2014/main" id="{693EF168-80D1-3CBD-25B7-4B2E9D63CD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A9564E-0CC9-E5D8-3CF8-CD08066D76F8}"/>
              </a:ext>
            </a:extLst>
          </p:cNvPr>
          <p:cNvSpPr>
            <a:spLocks noGrp="1"/>
          </p:cNvSpPr>
          <p:nvPr>
            <p:ph type="sldNum" sz="quarter" idx="12"/>
          </p:nvPr>
        </p:nvSpPr>
        <p:spPr/>
        <p:txBody>
          <a:bodyPr/>
          <a:lstStyle/>
          <a:p>
            <a:fld id="{01ECE9F4-CF57-D14C-B596-09068476C706}" type="slidenum">
              <a:rPr lang="en-US" smtClean="0"/>
              <a:t>‹#›</a:t>
            </a:fld>
            <a:endParaRPr lang="en-US"/>
          </a:p>
        </p:txBody>
      </p:sp>
    </p:spTree>
    <p:extLst>
      <p:ext uri="{BB962C8B-B14F-4D97-AF65-F5344CB8AC3E}">
        <p14:creationId xmlns:p14="http://schemas.microsoft.com/office/powerpoint/2010/main" val="1276407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746F7D-3494-86CF-373C-5B0EF64E6A1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A15B73D-1D01-44C6-2038-D45A9E639C5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E519492-0F24-A1F1-E53A-9E506B435934}"/>
              </a:ext>
            </a:extLst>
          </p:cNvPr>
          <p:cNvSpPr>
            <a:spLocks noGrp="1"/>
          </p:cNvSpPr>
          <p:nvPr>
            <p:ph type="dt" sz="half" idx="10"/>
          </p:nvPr>
        </p:nvSpPr>
        <p:spPr/>
        <p:txBody>
          <a:bodyPr/>
          <a:lstStyle/>
          <a:p>
            <a:fld id="{3BEF09EB-4688-9E48-A731-5F1478CF913B}" type="datetimeFigureOut">
              <a:rPr lang="en-US" smtClean="0"/>
              <a:t>2/7/23</a:t>
            </a:fld>
            <a:endParaRPr lang="en-US"/>
          </a:p>
        </p:txBody>
      </p:sp>
      <p:sp>
        <p:nvSpPr>
          <p:cNvPr id="5" name="Footer Placeholder 4">
            <a:extLst>
              <a:ext uri="{FF2B5EF4-FFF2-40B4-BE49-F238E27FC236}">
                <a16:creationId xmlns:a16="http://schemas.microsoft.com/office/drawing/2014/main" id="{D50D5848-39BB-93C6-9910-E4758396BD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7B7B62-4960-AE3B-8AE2-7C158EE9218E}"/>
              </a:ext>
            </a:extLst>
          </p:cNvPr>
          <p:cNvSpPr>
            <a:spLocks noGrp="1"/>
          </p:cNvSpPr>
          <p:nvPr>
            <p:ph type="sldNum" sz="quarter" idx="12"/>
          </p:nvPr>
        </p:nvSpPr>
        <p:spPr/>
        <p:txBody>
          <a:bodyPr/>
          <a:lstStyle/>
          <a:p>
            <a:fld id="{01ECE9F4-CF57-D14C-B596-09068476C706}" type="slidenum">
              <a:rPr lang="en-US" smtClean="0"/>
              <a:t>‹#›</a:t>
            </a:fld>
            <a:endParaRPr lang="en-US"/>
          </a:p>
        </p:txBody>
      </p:sp>
    </p:spTree>
    <p:extLst>
      <p:ext uri="{BB962C8B-B14F-4D97-AF65-F5344CB8AC3E}">
        <p14:creationId xmlns:p14="http://schemas.microsoft.com/office/powerpoint/2010/main" val="2305539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7E713-2C03-172A-C6A5-F33C1A5293D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2037A98-C0F3-BD8D-9A45-F673D7FB7AB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D94D893-F0BB-0007-E498-2713F5E32674}"/>
              </a:ext>
            </a:extLst>
          </p:cNvPr>
          <p:cNvSpPr>
            <a:spLocks noGrp="1"/>
          </p:cNvSpPr>
          <p:nvPr>
            <p:ph type="dt" sz="half" idx="10"/>
          </p:nvPr>
        </p:nvSpPr>
        <p:spPr/>
        <p:txBody>
          <a:bodyPr/>
          <a:lstStyle/>
          <a:p>
            <a:fld id="{3BEF09EB-4688-9E48-A731-5F1478CF913B}" type="datetimeFigureOut">
              <a:rPr lang="en-US" smtClean="0"/>
              <a:t>2/7/23</a:t>
            </a:fld>
            <a:endParaRPr lang="en-US"/>
          </a:p>
        </p:txBody>
      </p:sp>
      <p:sp>
        <p:nvSpPr>
          <p:cNvPr id="5" name="Footer Placeholder 4">
            <a:extLst>
              <a:ext uri="{FF2B5EF4-FFF2-40B4-BE49-F238E27FC236}">
                <a16:creationId xmlns:a16="http://schemas.microsoft.com/office/drawing/2014/main" id="{EB3BE242-A254-1D98-30C7-48E8C27AEC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FF8E02-19B1-853C-C9AE-E502AB7A1B7F}"/>
              </a:ext>
            </a:extLst>
          </p:cNvPr>
          <p:cNvSpPr>
            <a:spLocks noGrp="1"/>
          </p:cNvSpPr>
          <p:nvPr>
            <p:ph type="sldNum" sz="quarter" idx="12"/>
          </p:nvPr>
        </p:nvSpPr>
        <p:spPr/>
        <p:txBody>
          <a:bodyPr/>
          <a:lstStyle/>
          <a:p>
            <a:fld id="{01ECE9F4-CF57-D14C-B596-09068476C706}" type="slidenum">
              <a:rPr lang="en-US" smtClean="0"/>
              <a:t>‹#›</a:t>
            </a:fld>
            <a:endParaRPr lang="en-US"/>
          </a:p>
        </p:txBody>
      </p:sp>
    </p:spTree>
    <p:extLst>
      <p:ext uri="{BB962C8B-B14F-4D97-AF65-F5344CB8AC3E}">
        <p14:creationId xmlns:p14="http://schemas.microsoft.com/office/powerpoint/2010/main" val="1571118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1AC2-38E6-80E1-B1D9-8E7ACFF5CCB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306BA70-EB89-D697-6009-E14FA19A56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D9D94F6-E011-011C-A18D-525104C470C2}"/>
              </a:ext>
            </a:extLst>
          </p:cNvPr>
          <p:cNvSpPr>
            <a:spLocks noGrp="1"/>
          </p:cNvSpPr>
          <p:nvPr>
            <p:ph type="dt" sz="half" idx="10"/>
          </p:nvPr>
        </p:nvSpPr>
        <p:spPr/>
        <p:txBody>
          <a:bodyPr/>
          <a:lstStyle/>
          <a:p>
            <a:fld id="{3BEF09EB-4688-9E48-A731-5F1478CF913B}" type="datetimeFigureOut">
              <a:rPr lang="en-US" smtClean="0"/>
              <a:t>2/7/23</a:t>
            </a:fld>
            <a:endParaRPr lang="en-US"/>
          </a:p>
        </p:txBody>
      </p:sp>
      <p:sp>
        <p:nvSpPr>
          <p:cNvPr id="5" name="Footer Placeholder 4">
            <a:extLst>
              <a:ext uri="{FF2B5EF4-FFF2-40B4-BE49-F238E27FC236}">
                <a16:creationId xmlns:a16="http://schemas.microsoft.com/office/drawing/2014/main" id="{851F23CB-514B-D587-51C1-FBAD73FDB8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E9AFC1-704E-D261-70FE-DB2163771D2E}"/>
              </a:ext>
            </a:extLst>
          </p:cNvPr>
          <p:cNvSpPr>
            <a:spLocks noGrp="1"/>
          </p:cNvSpPr>
          <p:nvPr>
            <p:ph type="sldNum" sz="quarter" idx="12"/>
          </p:nvPr>
        </p:nvSpPr>
        <p:spPr/>
        <p:txBody>
          <a:bodyPr/>
          <a:lstStyle/>
          <a:p>
            <a:fld id="{01ECE9F4-CF57-D14C-B596-09068476C706}" type="slidenum">
              <a:rPr lang="en-US" smtClean="0"/>
              <a:t>‹#›</a:t>
            </a:fld>
            <a:endParaRPr lang="en-US"/>
          </a:p>
        </p:txBody>
      </p:sp>
    </p:spTree>
    <p:extLst>
      <p:ext uri="{BB962C8B-B14F-4D97-AF65-F5344CB8AC3E}">
        <p14:creationId xmlns:p14="http://schemas.microsoft.com/office/powerpoint/2010/main" val="3431754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570B6-1505-014B-3C3D-B1EF6C5E19B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CEF54C8-7E43-6C5A-1931-E08B038ED71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BF78571E-E613-DA52-42AC-53C1706E9A1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A532C93-9B88-CB14-00F7-22F0AEE9280F}"/>
              </a:ext>
            </a:extLst>
          </p:cNvPr>
          <p:cNvSpPr>
            <a:spLocks noGrp="1"/>
          </p:cNvSpPr>
          <p:nvPr>
            <p:ph type="dt" sz="half" idx="10"/>
          </p:nvPr>
        </p:nvSpPr>
        <p:spPr/>
        <p:txBody>
          <a:bodyPr/>
          <a:lstStyle/>
          <a:p>
            <a:fld id="{3BEF09EB-4688-9E48-A731-5F1478CF913B}" type="datetimeFigureOut">
              <a:rPr lang="en-US" smtClean="0"/>
              <a:t>2/7/23</a:t>
            </a:fld>
            <a:endParaRPr lang="en-US"/>
          </a:p>
        </p:txBody>
      </p:sp>
      <p:sp>
        <p:nvSpPr>
          <p:cNvPr id="6" name="Footer Placeholder 5">
            <a:extLst>
              <a:ext uri="{FF2B5EF4-FFF2-40B4-BE49-F238E27FC236}">
                <a16:creationId xmlns:a16="http://schemas.microsoft.com/office/drawing/2014/main" id="{D6538366-31BA-3C69-1572-2CFC72C34E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104B6D-7CAB-6B30-AF61-530F0BACEFF5}"/>
              </a:ext>
            </a:extLst>
          </p:cNvPr>
          <p:cNvSpPr>
            <a:spLocks noGrp="1"/>
          </p:cNvSpPr>
          <p:nvPr>
            <p:ph type="sldNum" sz="quarter" idx="12"/>
          </p:nvPr>
        </p:nvSpPr>
        <p:spPr/>
        <p:txBody>
          <a:bodyPr/>
          <a:lstStyle/>
          <a:p>
            <a:fld id="{01ECE9F4-CF57-D14C-B596-09068476C706}" type="slidenum">
              <a:rPr lang="en-US" smtClean="0"/>
              <a:t>‹#›</a:t>
            </a:fld>
            <a:endParaRPr lang="en-US"/>
          </a:p>
        </p:txBody>
      </p:sp>
    </p:spTree>
    <p:extLst>
      <p:ext uri="{BB962C8B-B14F-4D97-AF65-F5344CB8AC3E}">
        <p14:creationId xmlns:p14="http://schemas.microsoft.com/office/powerpoint/2010/main" val="2868664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9CC7E-6A5A-D4CA-143D-8AC9934A6452}"/>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09808AF-F091-7C99-9AA7-B398FCEBC2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5D4A29D-51BE-D8E7-8BAA-A18800F136B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0ACB8F7-957B-21CC-48DE-A111A939A8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CA197E4-2AB7-7031-41EE-B26CE40EBC0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2B0687C4-D5ED-4606-C730-2601F6111A82}"/>
              </a:ext>
            </a:extLst>
          </p:cNvPr>
          <p:cNvSpPr>
            <a:spLocks noGrp="1"/>
          </p:cNvSpPr>
          <p:nvPr>
            <p:ph type="dt" sz="half" idx="10"/>
          </p:nvPr>
        </p:nvSpPr>
        <p:spPr/>
        <p:txBody>
          <a:bodyPr/>
          <a:lstStyle/>
          <a:p>
            <a:fld id="{3BEF09EB-4688-9E48-A731-5F1478CF913B}" type="datetimeFigureOut">
              <a:rPr lang="en-US" smtClean="0"/>
              <a:t>2/7/23</a:t>
            </a:fld>
            <a:endParaRPr lang="en-US"/>
          </a:p>
        </p:txBody>
      </p:sp>
      <p:sp>
        <p:nvSpPr>
          <p:cNvPr id="8" name="Footer Placeholder 7">
            <a:extLst>
              <a:ext uri="{FF2B5EF4-FFF2-40B4-BE49-F238E27FC236}">
                <a16:creationId xmlns:a16="http://schemas.microsoft.com/office/drawing/2014/main" id="{221A75AF-C541-29DC-8104-9DE474D219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676436-0397-AFAA-DD9C-200F192E2F83}"/>
              </a:ext>
            </a:extLst>
          </p:cNvPr>
          <p:cNvSpPr>
            <a:spLocks noGrp="1"/>
          </p:cNvSpPr>
          <p:nvPr>
            <p:ph type="sldNum" sz="quarter" idx="12"/>
          </p:nvPr>
        </p:nvSpPr>
        <p:spPr/>
        <p:txBody>
          <a:bodyPr/>
          <a:lstStyle/>
          <a:p>
            <a:fld id="{01ECE9F4-CF57-D14C-B596-09068476C706}" type="slidenum">
              <a:rPr lang="en-US" smtClean="0"/>
              <a:t>‹#›</a:t>
            </a:fld>
            <a:endParaRPr lang="en-US"/>
          </a:p>
        </p:txBody>
      </p:sp>
    </p:spTree>
    <p:extLst>
      <p:ext uri="{BB962C8B-B14F-4D97-AF65-F5344CB8AC3E}">
        <p14:creationId xmlns:p14="http://schemas.microsoft.com/office/powerpoint/2010/main" val="3160291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EF8B9-61ED-CE12-BED1-A4C4F055060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57CFAE1-FB7C-14EC-FDC8-21EFF8390AEE}"/>
              </a:ext>
            </a:extLst>
          </p:cNvPr>
          <p:cNvSpPr>
            <a:spLocks noGrp="1"/>
          </p:cNvSpPr>
          <p:nvPr>
            <p:ph type="dt" sz="half" idx="10"/>
          </p:nvPr>
        </p:nvSpPr>
        <p:spPr/>
        <p:txBody>
          <a:bodyPr/>
          <a:lstStyle/>
          <a:p>
            <a:fld id="{3BEF09EB-4688-9E48-A731-5F1478CF913B}" type="datetimeFigureOut">
              <a:rPr lang="en-US" smtClean="0"/>
              <a:t>2/7/23</a:t>
            </a:fld>
            <a:endParaRPr lang="en-US"/>
          </a:p>
        </p:txBody>
      </p:sp>
      <p:sp>
        <p:nvSpPr>
          <p:cNvPr id="4" name="Footer Placeholder 3">
            <a:extLst>
              <a:ext uri="{FF2B5EF4-FFF2-40B4-BE49-F238E27FC236}">
                <a16:creationId xmlns:a16="http://schemas.microsoft.com/office/drawing/2014/main" id="{065822D3-CEFC-6328-8FDB-FB04CCFF54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1D060E0-C0EE-79E2-075C-7CE8802292F6}"/>
              </a:ext>
            </a:extLst>
          </p:cNvPr>
          <p:cNvSpPr>
            <a:spLocks noGrp="1"/>
          </p:cNvSpPr>
          <p:nvPr>
            <p:ph type="sldNum" sz="quarter" idx="12"/>
          </p:nvPr>
        </p:nvSpPr>
        <p:spPr/>
        <p:txBody>
          <a:bodyPr/>
          <a:lstStyle/>
          <a:p>
            <a:fld id="{01ECE9F4-CF57-D14C-B596-09068476C706}" type="slidenum">
              <a:rPr lang="en-US" smtClean="0"/>
              <a:t>‹#›</a:t>
            </a:fld>
            <a:endParaRPr lang="en-US"/>
          </a:p>
        </p:txBody>
      </p:sp>
    </p:spTree>
    <p:extLst>
      <p:ext uri="{BB962C8B-B14F-4D97-AF65-F5344CB8AC3E}">
        <p14:creationId xmlns:p14="http://schemas.microsoft.com/office/powerpoint/2010/main" val="1599282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FA42F7-740B-0EE5-E68A-A422B12CEBD1}"/>
              </a:ext>
            </a:extLst>
          </p:cNvPr>
          <p:cNvSpPr>
            <a:spLocks noGrp="1"/>
          </p:cNvSpPr>
          <p:nvPr>
            <p:ph type="dt" sz="half" idx="10"/>
          </p:nvPr>
        </p:nvSpPr>
        <p:spPr/>
        <p:txBody>
          <a:bodyPr/>
          <a:lstStyle/>
          <a:p>
            <a:fld id="{3BEF09EB-4688-9E48-A731-5F1478CF913B}" type="datetimeFigureOut">
              <a:rPr lang="en-US" smtClean="0"/>
              <a:t>2/7/23</a:t>
            </a:fld>
            <a:endParaRPr lang="en-US"/>
          </a:p>
        </p:txBody>
      </p:sp>
      <p:sp>
        <p:nvSpPr>
          <p:cNvPr id="3" name="Footer Placeholder 2">
            <a:extLst>
              <a:ext uri="{FF2B5EF4-FFF2-40B4-BE49-F238E27FC236}">
                <a16:creationId xmlns:a16="http://schemas.microsoft.com/office/drawing/2014/main" id="{D0DC3A98-0B1D-042B-272F-458C83FA50D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25A22D-D56A-3745-D59B-DF96B8716AB1}"/>
              </a:ext>
            </a:extLst>
          </p:cNvPr>
          <p:cNvSpPr>
            <a:spLocks noGrp="1"/>
          </p:cNvSpPr>
          <p:nvPr>
            <p:ph type="sldNum" sz="quarter" idx="12"/>
          </p:nvPr>
        </p:nvSpPr>
        <p:spPr/>
        <p:txBody>
          <a:bodyPr/>
          <a:lstStyle/>
          <a:p>
            <a:fld id="{01ECE9F4-CF57-D14C-B596-09068476C706}" type="slidenum">
              <a:rPr lang="en-US" smtClean="0"/>
              <a:t>‹#›</a:t>
            </a:fld>
            <a:endParaRPr lang="en-US"/>
          </a:p>
        </p:txBody>
      </p:sp>
    </p:spTree>
    <p:extLst>
      <p:ext uri="{BB962C8B-B14F-4D97-AF65-F5344CB8AC3E}">
        <p14:creationId xmlns:p14="http://schemas.microsoft.com/office/powerpoint/2010/main" val="711644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80C6F-25C6-0458-DB36-7AA77F62352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1572E30A-82BD-F0C6-4B59-6ED4F5A48F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F879F69B-D15E-2ACB-5810-A6195C3845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664497D-5443-B1E4-5A18-12E7208F7F9F}"/>
              </a:ext>
            </a:extLst>
          </p:cNvPr>
          <p:cNvSpPr>
            <a:spLocks noGrp="1"/>
          </p:cNvSpPr>
          <p:nvPr>
            <p:ph type="dt" sz="half" idx="10"/>
          </p:nvPr>
        </p:nvSpPr>
        <p:spPr/>
        <p:txBody>
          <a:bodyPr/>
          <a:lstStyle/>
          <a:p>
            <a:fld id="{3BEF09EB-4688-9E48-A731-5F1478CF913B}" type="datetimeFigureOut">
              <a:rPr lang="en-US" smtClean="0"/>
              <a:t>2/7/23</a:t>
            </a:fld>
            <a:endParaRPr lang="en-US"/>
          </a:p>
        </p:txBody>
      </p:sp>
      <p:sp>
        <p:nvSpPr>
          <p:cNvPr id="6" name="Footer Placeholder 5">
            <a:extLst>
              <a:ext uri="{FF2B5EF4-FFF2-40B4-BE49-F238E27FC236}">
                <a16:creationId xmlns:a16="http://schemas.microsoft.com/office/drawing/2014/main" id="{C1914521-0735-80A6-25A1-28E9102465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3659BE-06F6-A5F9-397D-36275EA66B7C}"/>
              </a:ext>
            </a:extLst>
          </p:cNvPr>
          <p:cNvSpPr>
            <a:spLocks noGrp="1"/>
          </p:cNvSpPr>
          <p:nvPr>
            <p:ph type="sldNum" sz="quarter" idx="12"/>
          </p:nvPr>
        </p:nvSpPr>
        <p:spPr/>
        <p:txBody>
          <a:bodyPr/>
          <a:lstStyle/>
          <a:p>
            <a:fld id="{01ECE9F4-CF57-D14C-B596-09068476C706}" type="slidenum">
              <a:rPr lang="en-US" smtClean="0"/>
              <a:t>‹#›</a:t>
            </a:fld>
            <a:endParaRPr lang="en-US"/>
          </a:p>
        </p:txBody>
      </p:sp>
    </p:spTree>
    <p:extLst>
      <p:ext uri="{BB962C8B-B14F-4D97-AF65-F5344CB8AC3E}">
        <p14:creationId xmlns:p14="http://schemas.microsoft.com/office/powerpoint/2010/main" val="3792730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0AD10-E800-5F68-5ED8-8F68FB0C5DA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D13C50EC-DF23-2658-54E7-BC359E657D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48A1D95-59DC-633F-73D9-0813934130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FAA22AF-C129-02F8-44D1-A2A38C3316B9}"/>
              </a:ext>
            </a:extLst>
          </p:cNvPr>
          <p:cNvSpPr>
            <a:spLocks noGrp="1"/>
          </p:cNvSpPr>
          <p:nvPr>
            <p:ph type="dt" sz="half" idx="10"/>
          </p:nvPr>
        </p:nvSpPr>
        <p:spPr/>
        <p:txBody>
          <a:bodyPr/>
          <a:lstStyle/>
          <a:p>
            <a:fld id="{3BEF09EB-4688-9E48-A731-5F1478CF913B}" type="datetimeFigureOut">
              <a:rPr lang="en-US" smtClean="0"/>
              <a:t>2/7/23</a:t>
            </a:fld>
            <a:endParaRPr lang="en-US"/>
          </a:p>
        </p:txBody>
      </p:sp>
      <p:sp>
        <p:nvSpPr>
          <p:cNvPr id="6" name="Footer Placeholder 5">
            <a:extLst>
              <a:ext uri="{FF2B5EF4-FFF2-40B4-BE49-F238E27FC236}">
                <a16:creationId xmlns:a16="http://schemas.microsoft.com/office/drawing/2014/main" id="{CF41438A-0BBE-A1BD-6FDC-CFDA3422C7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5EE790-EF6A-8058-65A3-B64DDCC9F489}"/>
              </a:ext>
            </a:extLst>
          </p:cNvPr>
          <p:cNvSpPr>
            <a:spLocks noGrp="1"/>
          </p:cNvSpPr>
          <p:nvPr>
            <p:ph type="sldNum" sz="quarter" idx="12"/>
          </p:nvPr>
        </p:nvSpPr>
        <p:spPr/>
        <p:txBody>
          <a:bodyPr/>
          <a:lstStyle/>
          <a:p>
            <a:fld id="{01ECE9F4-CF57-D14C-B596-09068476C706}" type="slidenum">
              <a:rPr lang="en-US" smtClean="0"/>
              <a:t>‹#›</a:t>
            </a:fld>
            <a:endParaRPr lang="en-US"/>
          </a:p>
        </p:txBody>
      </p:sp>
    </p:spTree>
    <p:extLst>
      <p:ext uri="{BB962C8B-B14F-4D97-AF65-F5344CB8AC3E}">
        <p14:creationId xmlns:p14="http://schemas.microsoft.com/office/powerpoint/2010/main" val="2812781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937B9F">
            <a:alpha val="65098"/>
          </a:srgb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461079-0D10-5870-A7FA-6D1618FD10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8EFBBC0-B937-86C2-CE71-E0CEC1BF40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4049079-F9EA-4A1C-888C-8247065AB8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EF09EB-4688-9E48-A731-5F1478CF913B}" type="datetimeFigureOut">
              <a:rPr lang="en-US" smtClean="0"/>
              <a:t>2/7/23</a:t>
            </a:fld>
            <a:endParaRPr lang="en-US"/>
          </a:p>
        </p:txBody>
      </p:sp>
      <p:sp>
        <p:nvSpPr>
          <p:cNvPr id="5" name="Footer Placeholder 4">
            <a:extLst>
              <a:ext uri="{FF2B5EF4-FFF2-40B4-BE49-F238E27FC236}">
                <a16:creationId xmlns:a16="http://schemas.microsoft.com/office/drawing/2014/main" id="{6A62C18D-ABCF-9AD9-FA90-06646170A9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8B7CBE1-9B67-4524-5E2D-9DBA8846CB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ECE9F4-CF57-D14C-B596-09068476C706}" type="slidenum">
              <a:rPr lang="en-US" smtClean="0"/>
              <a:t>‹#›</a:t>
            </a:fld>
            <a:endParaRPr lang="en-US"/>
          </a:p>
        </p:txBody>
      </p:sp>
    </p:spTree>
    <p:extLst>
      <p:ext uri="{BB962C8B-B14F-4D97-AF65-F5344CB8AC3E}">
        <p14:creationId xmlns:p14="http://schemas.microsoft.com/office/powerpoint/2010/main" val="1406242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D17BCA-5E31-3E9D-0DA8-5F1F4EF25884}"/>
              </a:ext>
            </a:extLst>
          </p:cNvPr>
          <p:cNvSpPr>
            <a:spLocks noGrp="1"/>
          </p:cNvSpPr>
          <p:nvPr>
            <p:ph idx="1"/>
          </p:nvPr>
        </p:nvSpPr>
        <p:spPr>
          <a:xfrm>
            <a:off x="266218" y="1435262"/>
            <a:ext cx="11482086" cy="4741702"/>
          </a:xfrm>
        </p:spPr>
        <p:txBody>
          <a:bodyPr>
            <a:normAutofit lnSpcReduction="10000"/>
          </a:bodyPr>
          <a:lstStyle/>
          <a:p>
            <a:r>
              <a:rPr lang="en-US" dirty="0">
                <a:solidFill>
                  <a:schemeClr val="bg2"/>
                </a:solidFill>
                <a:latin typeface="Hubballi" panose="02000000000000000000" pitchFamily="2" charset="77"/>
                <a:cs typeface="Hubballi" panose="02000000000000000000" pitchFamily="2" charset="77"/>
              </a:rPr>
              <a:t>We created a repo on one of our GitHub accounts with different branches for each person so we could all collaborate easier when it comes to pushing our individual work to GitHub</a:t>
            </a:r>
          </a:p>
          <a:p>
            <a:r>
              <a:rPr lang="en-US" dirty="0">
                <a:solidFill>
                  <a:schemeClr val="bg2"/>
                </a:solidFill>
                <a:latin typeface="Hubballi" panose="02000000000000000000" pitchFamily="2" charset="77"/>
                <a:cs typeface="Hubballi" panose="02000000000000000000" pitchFamily="2" charset="77"/>
              </a:rPr>
              <a:t>This made it easier as we learned from each other as everyone had different strengths and really helped us set a solid foundation to start from</a:t>
            </a:r>
          </a:p>
          <a:p>
            <a:r>
              <a:rPr lang="en-US" dirty="0">
                <a:solidFill>
                  <a:schemeClr val="bg2"/>
                </a:solidFill>
                <a:latin typeface="Hubballi" panose="02000000000000000000" pitchFamily="2" charset="77"/>
                <a:cs typeface="Hubballi" panose="02000000000000000000" pitchFamily="2" charset="77"/>
              </a:rPr>
              <a:t>We also met up at the start of everyday on Slack through call huddles to discuss our progress and help each other solve problems with our code whilst also being able to go at our own paces and kept each other updated on our progress</a:t>
            </a:r>
          </a:p>
          <a:p>
            <a:r>
              <a:rPr lang="en-US" dirty="0">
                <a:solidFill>
                  <a:schemeClr val="bg2"/>
                </a:solidFill>
                <a:latin typeface="Hubballi" panose="02000000000000000000" pitchFamily="2" charset="77"/>
                <a:cs typeface="Hubballi" panose="02000000000000000000" pitchFamily="2" charset="77"/>
              </a:rPr>
              <a:t>Overall, it was helpful to work through this project as a team as we would give each other pointers and solutions when we couldn't figure out how to get around a problem. </a:t>
            </a:r>
          </a:p>
        </p:txBody>
      </p:sp>
      <p:sp>
        <p:nvSpPr>
          <p:cNvPr id="5" name="TextBox 4">
            <a:extLst>
              <a:ext uri="{FF2B5EF4-FFF2-40B4-BE49-F238E27FC236}">
                <a16:creationId xmlns:a16="http://schemas.microsoft.com/office/drawing/2014/main" id="{BB2B74B8-6BCC-BBEE-16AC-6E5AC620F191}"/>
              </a:ext>
            </a:extLst>
          </p:cNvPr>
          <p:cNvSpPr txBox="1"/>
          <p:nvPr/>
        </p:nvSpPr>
        <p:spPr>
          <a:xfrm>
            <a:off x="2143245" y="230152"/>
            <a:ext cx="7905509" cy="1107996"/>
          </a:xfrm>
          <a:prstGeom prst="rect">
            <a:avLst/>
          </a:prstGeom>
          <a:noFill/>
        </p:spPr>
        <p:txBody>
          <a:bodyPr wrap="square">
            <a:spAutoFit/>
          </a:bodyPr>
          <a:lstStyle/>
          <a:p>
            <a:r>
              <a:rPr lang="en-US" sz="6600" dirty="0">
                <a:solidFill>
                  <a:schemeClr val="bg2"/>
                </a:solidFill>
                <a:latin typeface="Hubballi" panose="02000000000000000000" pitchFamily="2" charset="77"/>
                <a:cs typeface="Hubballi" panose="02000000000000000000" pitchFamily="2" charset="77"/>
              </a:rPr>
              <a:t>Cash Register Project</a:t>
            </a:r>
            <a:endParaRPr lang="en-US" sz="6600" dirty="0"/>
          </a:p>
        </p:txBody>
      </p:sp>
    </p:spTree>
    <p:extLst>
      <p:ext uri="{BB962C8B-B14F-4D97-AF65-F5344CB8AC3E}">
        <p14:creationId xmlns:p14="http://schemas.microsoft.com/office/powerpoint/2010/main" val="1369427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E3471CB4-3103-239B-C287-9E1882EDCD4E}"/>
              </a:ext>
            </a:extLst>
          </p:cNvPr>
          <p:cNvCxnSpPr/>
          <p:nvPr/>
        </p:nvCxnSpPr>
        <p:spPr>
          <a:xfrm>
            <a:off x="5917842" y="0"/>
            <a:ext cx="83713" cy="6858000"/>
          </a:xfrm>
          <a:prstGeom prst="line">
            <a:avLst/>
          </a:prstGeom>
          <a:ln w="571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FDD98637-692E-6A66-3649-D2D5B116E615}"/>
              </a:ext>
            </a:extLst>
          </p:cNvPr>
          <p:cNvCxnSpPr>
            <a:cxnSpLocks/>
          </p:cNvCxnSpPr>
          <p:nvPr/>
        </p:nvCxnSpPr>
        <p:spPr>
          <a:xfrm>
            <a:off x="57955" y="3541690"/>
            <a:ext cx="12134045" cy="90152"/>
          </a:xfrm>
          <a:prstGeom prst="line">
            <a:avLst/>
          </a:prstGeom>
          <a:ln w="381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4B42B829-8070-A259-8ABE-7B6A564DCF86}"/>
              </a:ext>
            </a:extLst>
          </p:cNvPr>
          <p:cNvSpPr/>
          <p:nvPr/>
        </p:nvSpPr>
        <p:spPr>
          <a:xfrm>
            <a:off x="2058306" y="0"/>
            <a:ext cx="1635512"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Liked</a:t>
            </a:r>
          </a:p>
        </p:txBody>
      </p:sp>
      <p:sp>
        <p:nvSpPr>
          <p:cNvPr id="10" name="Rectangle 9">
            <a:extLst>
              <a:ext uri="{FF2B5EF4-FFF2-40B4-BE49-F238E27FC236}">
                <a16:creationId xmlns:a16="http://schemas.microsoft.com/office/drawing/2014/main" id="{1A79C728-A6D1-0BD9-F5B5-F3782AE5ABCC}"/>
              </a:ext>
            </a:extLst>
          </p:cNvPr>
          <p:cNvSpPr/>
          <p:nvPr/>
        </p:nvSpPr>
        <p:spPr>
          <a:xfrm>
            <a:off x="1222822" y="3586766"/>
            <a:ext cx="3306483"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Longed For</a:t>
            </a:r>
          </a:p>
        </p:txBody>
      </p:sp>
      <p:sp>
        <p:nvSpPr>
          <p:cNvPr id="11" name="Rectangle 10">
            <a:extLst>
              <a:ext uri="{FF2B5EF4-FFF2-40B4-BE49-F238E27FC236}">
                <a16:creationId xmlns:a16="http://schemas.microsoft.com/office/drawing/2014/main" id="{C08EC1A3-CC21-CFC4-F224-1458F33D677A}"/>
              </a:ext>
            </a:extLst>
          </p:cNvPr>
          <p:cNvSpPr/>
          <p:nvPr/>
        </p:nvSpPr>
        <p:spPr>
          <a:xfrm>
            <a:off x="7733500" y="3556619"/>
            <a:ext cx="2101987"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Lacked</a:t>
            </a:r>
          </a:p>
        </p:txBody>
      </p:sp>
      <p:sp>
        <p:nvSpPr>
          <p:cNvPr id="12" name="Rectangle 11">
            <a:extLst>
              <a:ext uri="{FF2B5EF4-FFF2-40B4-BE49-F238E27FC236}">
                <a16:creationId xmlns:a16="http://schemas.microsoft.com/office/drawing/2014/main" id="{E0AA5176-B6CE-895E-0848-6BC87DC5C2E6}"/>
              </a:ext>
            </a:extLst>
          </p:cNvPr>
          <p:cNvSpPr/>
          <p:nvPr/>
        </p:nvSpPr>
        <p:spPr>
          <a:xfrm>
            <a:off x="7429684" y="0"/>
            <a:ext cx="2467343"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Learned</a:t>
            </a:r>
          </a:p>
        </p:txBody>
      </p:sp>
      <p:grpSp>
        <p:nvGrpSpPr>
          <p:cNvPr id="13" name="Group 12">
            <a:extLst>
              <a:ext uri="{FF2B5EF4-FFF2-40B4-BE49-F238E27FC236}">
                <a16:creationId xmlns:a16="http://schemas.microsoft.com/office/drawing/2014/main" id="{36C70F0D-FB57-2244-A053-7F81CA056A71}"/>
              </a:ext>
            </a:extLst>
          </p:cNvPr>
          <p:cNvGrpSpPr/>
          <p:nvPr/>
        </p:nvGrpSpPr>
        <p:grpSpPr>
          <a:xfrm>
            <a:off x="-57154" y="424437"/>
            <a:ext cx="1633220" cy="1743075"/>
            <a:chOff x="0" y="0"/>
            <a:chExt cx="1453925" cy="1533944"/>
          </a:xfrm>
        </p:grpSpPr>
        <p:sp>
          <p:nvSpPr>
            <p:cNvPr id="14" name="Flowchart: Process 15">
              <a:extLst>
                <a:ext uri="{FF2B5EF4-FFF2-40B4-BE49-F238E27FC236}">
                  <a16:creationId xmlns:a16="http://schemas.microsoft.com/office/drawing/2014/main" id="{39962491-E6F8-A486-45EF-B69C4E719C54}"/>
                </a:ext>
              </a:extLst>
            </p:cNvPr>
            <p:cNvSpPr/>
            <p:nvPr/>
          </p:nvSpPr>
          <p:spPr>
            <a:xfrm flipH="1">
              <a:off x="0" y="0"/>
              <a:ext cx="1299005" cy="1533944"/>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1036"/>
                <a:gd name="connsiteY0" fmla="*/ 0 h 10158"/>
                <a:gd name="connsiteX1" fmla="*/ 10000 w 11036"/>
                <a:gd name="connsiteY1" fmla="*/ 0 h 10158"/>
                <a:gd name="connsiteX2" fmla="*/ 11036 w 11036"/>
                <a:gd name="connsiteY2" fmla="*/ 10158 h 10158"/>
                <a:gd name="connsiteX3" fmla="*/ 0 w 11036"/>
                <a:gd name="connsiteY3" fmla="*/ 10000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15 w 11051"/>
                <a:gd name="connsiteY0" fmla="*/ 0 h 10158"/>
                <a:gd name="connsiteX1" fmla="*/ 10015 w 11051"/>
                <a:gd name="connsiteY1" fmla="*/ 0 h 10158"/>
                <a:gd name="connsiteX2" fmla="*/ 11051 w 11051"/>
                <a:gd name="connsiteY2" fmla="*/ 10158 h 10158"/>
                <a:gd name="connsiteX3" fmla="*/ 1356 w 11051"/>
                <a:gd name="connsiteY3" fmla="*/ 9895 h 10158"/>
                <a:gd name="connsiteX4" fmla="*/ 15 w 11051"/>
                <a:gd name="connsiteY4" fmla="*/ 0 h 10158"/>
                <a:gd name="connsiteX0" fmla="*/ 15 w 11356"/>
                <a:gd name="connsiteY0" fmla="*/ 0 h 10000"/>
                <a:gd name="connsiteX1" fmla="*/ 10015 w 11356"/>
                <a:gd name="connsiteY1" fmla="*/ 0 h 10000"/>
                <a:gd name="connsiteX2" fmla="*/ 11356 w 11356"/>
                <a:gd name="connsiteY2" fmla="*/ 10000 h 10000"/>
                <a:gd name="connsiteX3" fmla="*/ 1356 w 11356"/>
                <a:gd name="connsiteY3" fmla="*/ 9895 h 10000"/>
                <a:gd name="connsiteX4" fmla="*/ 15 w 11356"/>
                <a:gd name="connsiteY4" fmla="*/ 0 h 10000"/>
                <a:gd name="connsiteX0" fmla="*/ 22 w 11363"/>
                <a:gd name="connsiteY0" fmla="*/ 0 h 10000"/>
                <a:gd name="connsiteX1" fmla="*/ 10022 w 11363"/>
                <a:gd name="connsiteY1" fmla="*/ 0 h 10000"/>
                <a:gd name="connsiteX2" fmla="*/ 11363 w 11363"/>
                <a:gd name="connsiteY2" fmla="*/ 10000 h 10000"/>
                <a:gd name="connsiteX3" fmla="*/ 1363 w 11363"/>
                <a:gd name="connsiteY3" fmla="*/ 9895 h 10000"/>
                <a:gd name="connsiteX4" fmla="*/ 22 w 11363"/>
                <a:gd name="connsiteY4" fmla="*/ 0 h 10000"/>
                <a:gd name="connsiteX0" fmla="*/ 22 w 11363"/>
                <a:gd name="connsiteY0" fmla="*/ 0 h 10000"/>
                <a:gd name="connsiteX1" fmla="*/ 10022 w 11363"/>
                <a:gd name="connsiteY1" fmla="*/ 0 h 10000"/>
                <a:gd name="connsiteX2" fmla="*/ 11363 w 11363"/>
                <a:gd name="connsiteY2" fmla="*/ 10000 h 10000"/>
                <a:gd name="connsiteX3" fmla="*/ 1363 w 11363"/>
                <a:gd name="connsiteY3" fmla="*/ 9895 h 10000"/>
                <a:gd name="connsiteX4" fmla="*/ 22 w 11363"/>
                <a:gd name="connsiteY4" fmla="*/ 0 h 10000"/>
                <a:gd name="connsiteX0" fmla="*/ 22 w 11363"/>
                <a:gd name="connsiteY0" fmla="*/ 0 h 10000"/>
                <a:gd name="connsiteX1" fmla="*/ 10022 w 11363"/>
                <a:gd name="connsiteY1" fmla="*/ 0 h 10000"/>
                <a:gd name="connsiteX2" fmla="*/ 11363 w 11363"/>
                <a:gd name="connsiteY2" fmla="*/ 10000 h 10000"/>
                <a:gd name="connsiteX3" fmla="*/ 1363 w 11363"/>
                <a:gd name="connsiteY3" fmla="*/ 9895 h 10000"/>
                <a:gd name="connsiteX4" fmla="*/ 22 w 11363"/>
                <a:gd name="connsiteY4" fmla="*/ 0 h 10000"/>
                <a:gd name="connsiteX0" fmla="*/ 0 w 11341"/>
                <a:gd name="connsiteY0" fmla="*/ 0 h 10000"/>
                <a:gd name="connsiteX1" fmla="*/ 10000 w 11341"/>
                <a:gd name="connsiteY1" fmla="*/ 0 h 10000"/>
                <a:gd name="connsiteX2" fmla="*/ 11341 w 11341"/>
                <a:gd name="connsiteY2" fmla="*/ 10000 h 10000"/>
                <a:gd name="connsiteX3" fmla="*/ 1341 w 11341"/>
                <a:gd name="connsiteY3" fmla="*/ 9895 h 10000"/>
                <a:gd name="connsiteX4" fmla="*/ 0 w 11341"/>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41" h="10000">
                  <a:moveTo>
                    <a:pt x="0" y="0"/>
                  </a:moveTo>
                  <a:lnTo>
                    <a:pt x="10000" y="0"/>
                  </a:lnTo>
                  <a:cubicBezTo>
                    <a:pt x="9187" y="3386"/>
                    <a:pt x="10081" y="6930"/>
                    <a:pt x="11341" y="10000"/>
                  </a:cubicBezTo>
                  <a:lnTo>
                    <a:pt x="1341" y="9895"/>
                  </a:lnTo>
                  <a:cubicBezTo>
                    <a:pt x="102" y="6650"/>
                    <a:pt x="508" y="3509"/>
                    <a:pt x="0" y="0"/>
                  </a:cubicBezTo>
                  <a:close/>
                </a:path>
              </a:pathLst>
            </a:custGeom>
            <a:gradFill>
              <a:gsLst>
                <a:gs pos="0">
                  <a:schemeClr val="tx1">
                    <a:alpha val="77000"/>
                  </a:schemeClr>
                </a:gs>
                <a:gs pos="100000">
                  <a:schemeClr val="tx1">
                    <a:alpha val="0"/>
                  </a:schemeClr>
                </a:gs>
              </a:gsLst>
              <a:lin ang="5400000" scaled="1"/>
            </a:gra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100"/>
            </a:p>
          </p:txBody>
        </p:sp>
        <p:sp>
          <p:nvSpPr>
            <p:cNvPr id="15" name="Flowchart: Process 15">
              <a:extLst>
                <a:ext uri="{FF2B5EF4-FFF2-40B4-BE49-F238E27FC236}">
                  <a16:creationId xmlns:a16="http://schemas.microsoft.com/office/drawing/2014/main" id="{A23F4CC6-BB97-39CF-F711-3BD1D5789677}"/>
                </a:ext>
              </a:extLst>
            </p:cNvPr>
            <p:cNvSpPr/>
            <p:nvPr/>
          </p:nvSpPr>
          <p:spPr>
            <a:xfrm>
              <a:off x="152400" y="0"/>
              <a:ext cx="1301525" cy="1324540"/>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1036"/>
                <a:gd name="connsiteY0" fmla="*/ 0 h 10158"/>
                <a:gd name="connsiteX1" fmla="*/ 10000 w 11036"/>
                <a:gd name="connsiteY1" fmla="*/ 0 h 10158"/>
                <a:gd name="connsiteX2" fmla="*/ 11036 w 11036"/>
                <a:gd name="connsiteY2" fmla="*/ 10158 h 10158"/>
                <a:gd name="connsiteX3" fmla="*/ 0 w 11036"/>
                <a:gd name="connsiteY3" fmla="*/ 10000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15 w 11051"/>
                <a:gd name="connsiteY0" fmla="*/ 0 h 10158"/>
                <a:gd name="connsiteX1" fmla="*/ 10015 w 11051"/>
                <a:gd name="connsiteY1" fmla="*/ 0 h 10158"/>
                <a:gd name="connsiteX2" fmla="*/ 11051 w 11051"/>
                <a:gd name="connsiteY2" fmla="*/ 10158 h 10158"/>
                <a:gd name="connsiteX3" fmla="*/ 1356 w 11051"/>
                <a:gd name="connsiteY3" fmla="*/ 9895 h 10158"/>
                <a:gd name="connsiteX4" fmla="*/ 15 w 11051"/>
                <a:gd name="connsiteY4" fmla="*/ 0 h 10158"/>
                <a:gd name="connsiteX0" fmla="*/ 15 w 11356"/>
                <a:gd name="connsiteY0" fmla="*/ 0 h 10000"/>
                <a:gd name="connsiteX1" fmla="*/ 10015 w 11356"/>
                <a:gd name="connsiteY1" fmla="*/ 0 h 10000"/>
                <a:gd name="connsiteX2" fmla="*/ 11356 w 11356"/>
                <a:gd name="connsiteY2" fmla="*/ 10000 h 10000"/>
                <a:gd name="connsiteX3" fmla="*/ 1356 w 11356"/>
                <a:gd name="connsiteY3" fmla="*/ 9895 h 10000"/>
                <a:gd name="connsiteX4" fmla="*/ 15 w 11356"/>
                <a:gd name="connsiteY4" fmla="*/ 0 h 10000"/>
                <a:gd name="connsiteX0" fmla="*/ 22 w 11363"/>
                <a:gd name="connsiteY0" fmla="*/ 0 h 10000"/>
                <a:gd name="connsiteX1" fmla="*/ 10022 w 11363"/>
                <a:gd name="connsiteY1" fmla="*/ 0 h 10000"/>
                <a:gd name="connsiteX2" fmla="*/ 11363 w 11363"/>
                <a:gd name="connsiteY2" fmla="*/ 10000 h 10000"/>
                <a:gd name="connsiteX3" fmla="*/ 1363 w 11363"/>
                <a:gd name="connsiteY3" fmla="*/ 9895 h 10000"/>
                <a:gd name="connsiteX4" fmla="*/ 22 w 11363"/>
                <a:gd name="connsiteY4" fmla="*/ 0 h 10000"/>
                <a:gd name="connsiteX0" fmla="*/ 22 w 11363"/>
                <a:gd name="connsiteY0" fmla="*/ 0 h 10000"/>
                <a:gd name="connsiteX1" fmla="*/ 10022 w 11363"/>
                <a:gd name="connsiteY1" fmla="*/ 0 h 10000"/>
                <a:gd name="connsiteX2" fmla="*/ 11363 w 11363"/>
                <a:gd name="connsiteY2" fmla="*/ 10000 h 10000"/>
                <a:gd name="connsiteX3" fmla="*/ 1363 w 11363"/>
                <a:gd name="connsiteY3" fmla="*/ 9895 h 10000"/>
                <a:gd name="connsiteX4" fmla="*/ 22 w 11363"/>
                <a:gd name="connsiteY4" fmla="*/ 0 h 10000"/>
                <a:gd name="connsiteX0" fmla="*/ 22 w 11363"/>
                <a:gd name="connsiteY0" fmla="*/ 0 h 10000"/>
                <a:gd name="connsiteX1" fmla="*/ 10022 w 11363"/>
                <a:gd name="connsiteY1" fmla="*/ 0 h 10000"/>
                <a:gd name="connsiteX2" fmla="*/ 11363 w 11363"/>
                <a:gd name="connsiteY2" fmla="*/ 10000 h 10000"/>
                <a:gd name="connsiteX3" fmla="*/ 1363 w 11363"/>
                <a:gd name="connsiteY3" fmla="*/ 9895 h 10000"/>
                <a:gd name="connsiteX4" fmla="*/ 22 w 11363"/>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3" h="10000">
                  <a:moveTo>
                    <a:pt x="22" y="0"/>
                  </a:moveTo>
                  <a:lnTo>
                    <a:pt x="10022" y="0"/>
                  </a:lnTo>
                  <a:cubicBezTo>
                    <a:pt x="9209" y="3386"/>
                    <a:pt x="10103" y="6930"/>
                    <a:pt x="11363" y="10000"/>
                  </a:cubicBezTo>
                  <a:lnTo>
                    <a:pt x="1363" y="9895"/>
                  </a:lnTo>
                  <a:cubicBezTo>
                    <a:pt x="124" y="6650"/>
                    <a:pt x="-79" y="3509"/>
                    <a:pt x="22" y="0"/>
                  </a:cubicBezTo>
                  <a:close/>
                </a:path>
              </a:pathLst>
            </a:custGeom>
            <a:ln/>
          </p:spPr>
          <p:style>
            <a:lnRef idx="1">
              <a:schemeClr val="accent5"/>
            </a:lnRef>
            <a:fillRef idx="3">
              <a:schemeClr val="accent5"/>
            </a:fillRef>
            <a:effectRef idx="2">
              <a:schemeClr val="accent5"/>
            </a:effectRef>
            <a:fontRef idx="minor">
              <a:schemeClr val="lt1"/>
            </a:fontRef>
          </p:style>
          <p:txBody>
            <a:bodyPr rtlCol="0" anchor="ctr"/>
            <a:lstStyle/>
            <a:p>
              <a:pPr marL="171450" indent="-171450">
                <a:buFont typeface="Arial" panose="020B0604020202020204" pitchFamily="34" charset="0"/>
                <a:buChar char="•"/>
              </a:pPr>
              <a:r>
                <a:rPr lang="en-US" sz="900" b="0" i="0" dirty="0">
                  <a:solidFill>
                    <a:srgbClr val="24292F"/>
                  </a:solidFill>
                  <a:effectLst/>
                  <a:latin typeface="ui-monospace"/>
                </a:rPr>
                <a:t>working on the cash register logic in JavaScript.</a:t>
              </a:r>
            </a:p>
            <a:p>
              <a:pPr marL="171450" indent="-171450">
                <a:buFont typeface="Arial" panose="020B0604020202020204" pitchFamily="34" charset="0"/>
                <a:buChar char="•"/>
              </a:pPr>
              <a:endParaRPr lang="en-US" sz="900" dirty="0">
                <a:solidFill>
                  <a:srgbClr val="24292F"/>
                </a:solidFill>
                <a:latin typeface="ui-monospace"/>
              </a:endParaRPr>
            </a:p>
            <a:p>
              <a:pPr marL="171450" indent="-171450">
                <a:buFont typeface="Arial" panose="020B0604020202020204" pitchFamily="34" charset="0"/>
                <a:buChar char="•"/>
              </a:pPr>
              <a:r>
                <a:rPr lang="en-US" sz="900" b="0" i="0" dirty="0">
                  <a:solidFill>
                    <a:srgbClr val="24292F"/>
                  </a:solidFill>
                  <a:effectLst/>
                  <a:latin typeface="ui-monospace"/>
                </a:rPr>
                <a:t>We gave each others' pointers and solutions when we couldn't figure out how to get around a problem</a:t>
              </a:r>
              <a:endParaRPr lang="en-GB" sz="900" dirty="0"/>
            </a:p>
          </p:txBody>
        </p:sp>
      </p:grpSp>
      <p:grpSp>
        <p:nvGrpSpPr>
          <p:cNvPr id="16" name="Group 15">
            <a:extLst>
              <a:ext uri="{FF2B5EF4-FFF2-40B4-BE49-F238E27FC236}">
                <a16:creationId xmlns:a16="http://schemas.microsoft.com/office/drawing/2014/main" id="{61233121-884A-67BA-8DFD-FB53E5926ED1}"/>
              </a:ext>
            </a:extLst>
          </p:cNvPr>
          <p:cNvGrpSpPr/>
          <p:nvPr/>
        </p:nvGrpSpPr>
        <p:grpSpPr>
          <a:xfrm>
            <a:off x="5958160" y="254592"/>
            <a:ext cx="1633220" cy="1743075"/>
            <a:chOff x="0" y="0"/>
            <a:chExt cx="1453925" cy="1533944"/>
          </a:xfrm>
        </p:grpSpPr>
        <p:sp>
          <p:nvSpPr>
            <p:cNvPr id="17" name="Flowchart: Process 15">
              <a:extLst>
                <a:ext uri="{FF2B5EF4-FFF2-40B4-BE49-F238E27FC236}">
                  <a16:creationId xmlns:a16="http://schemas.microsoft.com/office/drawing/2014/main" id="{5DEAE73A-5E62-EADA-9AA1-0D0655CD0C8A}"/>
                </a:ext>
              </a:extLst>
            </p:cNvPr>
            <p:cNvSpPr/>
            <p:nvPr/>
          </p:nvSpPr>
          <p:spPr>
            <a:xfrm flipH="1">
              <a:off x="0" y="0"/>
              <a:ext cx="1299005" cy="1533944"/>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1036"/>
                <a:gd name="connsiteY0" fmla="*/ 0 h 10158"/>
                <a:gd name="connsiteX1" fmla="*/ 10000 w 11036"/>
                <a:gd name="connsiteY1" fmla="*/ 0 h 10158"/>
                <a:gd name="connsiteX2" fmla="*/ 11036 w 11036"/>
                <a:gd name="connsiteY2" fmla="*/ 10158 h 10158"/>
                <a:gd name="connsiteX3" fmla="*/ 0 w 11036"/>
                <a:gd name="connsiteY3" fmla="*/ 10000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15 w 11051"/>
                <a:gd name="connsiteY0" fmla="*/ 0 h 10158"/>
                <a:gd name="connsiteX1" fmla="*/ 10015 w 11051"/>
                <a:gd name="connsiteY1" fmla="*/ 0 h 10158"/>
                <a:gd name="connsiteX2" fmla="*/ 11051 w 11051"/>
                <a:gd name="connsiteY2" fmla="*/ 10158 h 10158"/>
                <a:gd name="connsiteX3" fmla="*/ 1356 w 11051"/>
                <a:gd name="connsiteY3" fmla="*/ 9895 h 10158"/>
                <a:gd name="connsiteX4" fmla="*/ 15 w 11051"/>
                <a:gd name="connsiteY4" fmla="*/ 0 h 10158"/>
                <a:gd name="connsiteX0" fmla="*/ 15 w 11356"/>
                <a:gd name="connsiteY0" fmla="*/ 0 h 10000"/>
                <a:gd name="connsiteX1" fmla="*/ 10015 w 11356"/>
                <a:gd name="connsiteY1" fmla="*/ 0 h 10000"/>
                <a:gd name="connsiteX2" fmla="*/ 11356 w 11356"/>
                <a:gd name="connsiteY2" fmla="*/ 10000 h 10000"/>
                <a:gd name="connsiteX3" fmla="*/ 1356 w 11356"/>
                <a:gd name="connsiteY3" fmla="*/ 9895 h 10000"/>
                <a:gd name="connsiteX4" fmla="*/ 15 w 11356"/>
                <a:gd name="connsiteY4" fmla="*/ 0 h 10000"/>
                <a:gd name="connsiteX0" fmla="*/ 22 w 11363"/>
                <a:gd name="connsiteY0" fmla="*/ 0 h 10000"/>
                <a:gd name="connsiteX1" fmla="*/ 10022 w 11363"/>
                <a:gd name="connsiteY1" fmla="*/ 0 h 10000"/>
                <a:gd name="connsiteX2" fmla="*/ 11363 w 11363"/>
                <a:gd name="connsiteY2" fmla="*/ 10000 h 10000"/>
                <a:gd name="connsiteX3" fmla="*/ 1363 w 11363"/>
                <a:gd name="connsiteY3" fmla="*/ 9895 h 10000"/>
                <a:gd name="connsiteX4" fmla="*/ 22 w 11363"/>
                <a:gd name="connsiteY4" fmla="*/ 0 h 10000"/>
                <a:gd name="connsiteX0" fmla="*/ 22 w 11363"/>
                <a:gd name="connsiteY0" fmla="*/ 0 h 10000"/>
                <a:gd name="connsiteX1" fmla="*/ 10022 w 11363"/>
                <a:gd name="connsiteY1" fmla="*/ 0 h 10000"/>
                <a:gd name="connsiteX2" fmla="*/ 11363 w 11363"/>
                <a:gd name="connsiteY2" fmla="*/ 10000 h 10000"/>
                <a:gd name="connsiteX3" fmla="*/ 1363 w 11363"/>
                <a:gd name="connsiteY3" fmla="*/ 9895 h 10000"/>
                <a:gd name="connsiteX4" fmla="*/ 22 w 11363"/>
                <a:gd name="connsiteY4" fmla="*/ 0 h 10000"/>
                <a:gd name="connsiteX0" fmla="*/ 22 w 11363"/>
                <a:gd name="connsiteY0" fmla="*/ 0 h 10000"/>
                <a:gd name="connsiteX1" fmla="*/ 10022 w 11363"/>
                <a:gd name="connsiteY1" fmla="*/ 0 h 10000"/>
                <a:gd name="connsiteX2" fmla="*/ 11363 w 11363"/>
                <a:gd name="connsiteY2" fmla="*/ 10000 h 10000"/>
                <a:gd name="connsiteX3" fmla="*/ 1363 w 11363"/>
                <a:gd name="connsiteY3" fmla="*/ 9895 h 10000"/>
                <a:gd name="connsiteX4" fmla="*/ 22 w 11363"/>
                <a:gd name="connsiteY4" fmla="*/ 0 h 10000"/>
                <a:gd name="connsiteX0" fmla="*/ 0 w 11341"/>
                <a:gd name="connsiteY0" fmla="*/ 0 h 10000"/>
                <a:gd name="connsiteX1" fmla="*/ 10000 w 11341"/>
                <a:gd name="connsiteY1" fmla="*/ 0 h 10000"/>
                <a:gd name="connsiteX2" fmla="*/ 11341 w 11341"/>
                <a:gd name="connsiteY2" fmla="*/ 10000 h 10000"/>
                <a:gd name="connsiteX3" fmla="*/ 1341 w 11341"/>
                <a:gd name="connsiteY3" fmla="*/ 9895 h 10000"/>
                <a:gd name="connsiteX4" fmla="*/ 0 w 11341"/>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41" h="10000">
                  <a:moveTo>
                    <a:pt x="0" y="0"/>
                  </a:moveTo>
                  <a:lnTo>
                    <a:pt x="10000" y="0"/>
                  </a:lnTo>
                  <a:cubicBezTo>
                    <a:pt x="9187" y="3386"/>
                    <a:pt x="10081" y="6930"/>
                    <a:pt x="11341" y="10000"/>
                  </a:cubicBezTo>
                  <a:lnTo>
                    <a:pt x="1341" y="9895"/>
                  </a:lnTo>
                  <a:cubicBezTo>
                    <a:pt x="102" y="6650"/>
                    <a:pt x="508" y="3509"/>
                    <a:pt x="0" y="0"/>
                  </a:cubicBezTo>
                  <a:close/>
                </a:path>
              </a:pathLst>
            </a:custGeom>
            <a:gradFill>
              <a:gsLst>
                <a:gs pos="0">
                  <a:schemeClr val="tx1">
                    <a:alpha val="77000"/>
                  </a:schemeClr>
                </a:gs>
                <a:gs pos="100000">
                  <a:schemeClr val="tx1">
                    <a:alpha val="0"/>
                  </a:schemeClr>
                </a:gs>
              </a:gsLst>
              <a:lin ang="5400000" scaled="1"/>
            </a:gra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p>
          </p:txBody>
        </p:sp>
        <p:sp>
          <p:nvSpPr>
            <p:cNvPr id="18" name="Flowchart: Process 15">
              <a:extLst>
                <a:ext uri="{FF2B5EF4-FFF2-40B4-BE49-F238E27FC236}">
                  <a16:creationId xmlns:a16="http://schemas.microsoft.com/office/drawing/2014/main" id="{4DC698D5-6091-8844-3E18-BF50EABBE554}"/>
                </a:ext>
              </a:extLst>
            </p:cNvPr>
            <p:cNvSpPr/>
            <p:nvPr/>
          </p:nvSpPr>
          <p:spPr>
            <a:xfrm>
              <a:off x="152400" y="0"/>
              <a:ext cx="1301525" cy="1324540"/>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1036"/>
                <a:gd name="connsiteY0" fmla="*/ 0 h 10158"/>
                <a:gd name="connsiteX1" fmla="*/ 10000 w 11036"/>
                <a:gd name="connsiteY1" fmla="*/ 0 h 10158"/>
                <a:gd name="connsiteX2" fmla="*/ 11036 w 11036"/>
                <a:gd name="connsiteY2" fmla="*/ 10158 h 10158"/>
                <a:gd name="connsiteX3" fmla="*/ 0 w 11036"/>
                <a:gd name="connsiteY3" fmla="*/ 10000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15 w 11051"/>
                <a:gd name="connsiteY0" fmla="*/ 0 h 10158"/>
                <a:gd name="connsiteX1" fmla="*/ 10015 w 11051"/>
                <a:gd name="connsiteY1" fmla="*/ 0 h 10158"/>
                <a:gd name="connsiteX2" fmla="*/ 11051 w 11051"/>
                <a:gd name="connsiteY2" fmla="*/ 10158 h 10158"/>
                <a:gd name="connsiteX3" fmla="*/ 1356 w 11051"/>
                <a:gd name="connsiteY3" fmla="*/ 9895 h 10158"/>
                <a:gd name="connsiteX4" fmla="*/ 15 w 11051"/>
                <a:gd name="connsiteY4" fmla="*/ 0 h 10158"/>
                <a:gd name="connsiteX0" fmla="*/ 15 w 11356"/>
                <a:gd name="connsiteY0" fmla="*/ 0 h 10000"/>
                <a:gd name="connsiteX1" fmla="*/ 10015 w 11356"/>
                <a:gd name="connsiteY1" fmla="*/ 0 h 10000"/>
                <a:gd name="connsiteX2" fmla="*/ 11356 w 11356"/>
                <a:gd name="connsiteY2" fmla="*/ 10000 h 10000"/>
                <a:gd name="connsiteX3" fmla="*/ 1356 w 11356"/>
                <a:gd name="connsiteY3" fmla="*/ 9895 h 10000"/>
                <a:gd name="connsiteX4" fmla="*/ 15 w 11356"/>
                <a:gd name="connsiteY4" fmla="*/ 0 h 10000"/>
                <a:gd name="connsiteX0" fmla="*/ 22 w 11363"/>
                <a:gd name="connsiteY0" fmla="*/ 0 h 10000"/>
                <a:gd name="connsiteX1" fmla="*/ 10022 w 11363"/>
                <a:gd name="connsiteY1" fmla="*/ 0 h 10000"/>
                <a:gd name="connsiteX2" fmla="*/ 11363 w 11363"/>
                <a:gd name="connsiteY2" fmla="*/ 10000 h 10000"/>
                <a:gd name="connsiteX3" fmla="*/ 1363 w 11363"/>
                <a:gd name="connsiteY3" fmla="*/ 9895 h 10000"/>
                <a:gd name="connsiteX4" fmla="*/ 22 w 11363"/>
                <a:gd name="connsiteY4" fmla="*/ 0 h 10000"/>
                <a:gd name="connsiteX0" fmla="*/ 22 w 11363"/>
                <a:gd name="connsiteY0" fmla="*/ 0 h 10000"/>
                <a:gd name="connsiteX1" fmla="*/ 10022 w 11363"/>
                <a:gd name="connsiteY1" fmla="*/ 0 h 10000"/>
                <a:gd name="connsiteX2" fmla="*/ 11363 w 11363"/>
                <a:gd name="connsiteY2" fmla="*/ 10000 h 10000"/>
                <a:gd name="connsiteX3" fmla="*/ 1363 w 11363"/>
                <a:gd name="connsiteY3" fmla="*/ 9895 h 10000"/>
                <a:gd name="connsiteX4" fmla="*/ 22 w 11363"/>
                <a:gd name="connsiteY4" fmla="*/ 0 h 10000"/>
                <a:gd name="connsiteX0" fmla="*/ 22 w 11363"/>
                <a:gd name="connsiteY0" fmla="*/ 0 h 10000"/>
                <a:gd name="connsiteX1" fmla="*/ 10022 w 11363"/>
                <a:gd name="connsiteY1" fmla="*/ 0 h 10000"/>
                <a:gd name="connsiteX2" fmla="*/ 11363 w 11363"/>
                <a:gd name="connsiteY2" fmla="*/ 10000 h 10000"/>
                <a:gd name="connsiteX3" fmla="*/ 1363 w 11363"/>
                <a:gd name="connsiteY3" fmla="*/ 9895 h 10000"/>
                <a:gd name="connsiteX4" fmla="*/ 22 w 11363"/>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3" h="10000">
                  <a:moveTo>
                    <a:pt x="22" y="0"/>
                  </a:moveTo>
                  <a:lnTo>
                    <a:pt x="10022" y="0"/>
                  </a:lnTo>
                  <a:cubicBezTo>
                    <a:pt x="9209" y="3386"/>
                    <a:pt x="10103" y="6930"/>
                    <a:pt x="11363" y="10000"/>
                  </a:cubicBezTo>
                  <a:lnTo>
                    <a:pt x="1363" y="9895"/>
                  </a:lnTo>
                  <a:cubicBezTo>
                    <a:pt x="124" y="6650"/>
                    <a:pt x="-79" y="3509"/>
                    <a:pt x="22" y="0"/>
                  </a:cubicBezTo>
                  <a:close/>
                </a:path>
              </a:pathLst>
            </a:custGeom>
            <a:ln/>
          </p:spPr>
          <p:style>
            <a:lnRef idx="1">
              <a:schemeClr val="accent5"/>
            </a:lnRef>
            <a:fillRef idx="3">
              <a:schemeClr val="accent5"/>
            </a:fillRef>
            <a:effectRef idx="2">
              <a:schemeClr val="accent5"/>
            </a:effectRef>
            <a:fontRef idx="minor">
              <a:schemeClr val="lt1"/>
            </a:fontRef>
          </p:style>
          <p:txBody>
            <a:bodyPr rtlCol="0" anchor="ctr"/>
            <a:lstStyle/>
            <a:p>
              <a:pPr marL="171450" indent="-171450">
                <a:buFont typeface="Arial" panose="020B0604020202020204" pitchFamily="34" charset="0"/>
                <a:buChar char="•"/>
              </a:pPr>
              <a:r>
                <a:rPr lang="en-US" sz="1200" b="0" i="0" dirty="0">
                  <a:solidFill>
                    <a:srgbClr val="24292F"/>
                  </a:solidFill>
                  <a:effectLst/>
                  <a:latin typeface="ui-monospace"/>
                </a:rPr>
                <a:t>Learned a lot more about arrays!</a:t>
              </a:r>
              <a:endParaRPr lang="en-GB" sz="1200" dirty="0"/>
            </a:p>
          </p:txBody>
        </p:sp>
      </p:grpSp>
      <p:grpSp>
        <p:nvGrpSpPr>
          <p:cNvPr id="19" name="Group 18">
            <a:extLst>
              <a:ext uri="{FF2B5EF4-FFF2-40B4-BE49-F238E27FC236}">
                <a16:creationId xmlns:a16="http://schemas.microsoft.com/office/drawing/2014/main" id="{941FA375-339E-64D1-CED3-79355CC87DE7}"/>
              </a:ext>
            </a:extLst>
          </p:cNvPr>
          <p:cNvGrpSpPr/>
          <p:nvPr/>
        </p:nvGrpSpPr>
        <p:grpSpPr>
          <a:xfrm>
            <a:off x="-114035" y="3966127"/>
            <a:ext cx="1633220" cy="1743075"/>
            <a:chOff x="0" y="0"/>
            <a:chExt cx="1453925" cy="1533944"/>
          </a:xfrm>
        </p:grpSpPr>
        <p:sp>
          <p:nvSpPr>
            <p:cNvPr id="20" name="Flowchart: Process 15">
              <a:extLst>
                <a:ext uri="{FF2B5EF4-FFF2-40B4-BE49-F238E27FC236}">
                  <a16:creationId xmlns:a16="http://schemas.microsoft.com/office/drawing/2014/main" id="{5C039C74-4F25-EB99-F292-4DD1A3EC641F}"/>
                </a:ext>
              </a:extLst>
            </p:cNvPr>
            <p:cNvSpPr/>
            <p:nvPr/>
          </p:nvSpPr>
          <p:spPr>
            <a:xfrm flipH="1">
              <a:off x="0" y="0"/>
              <a:ext cx="1299005" cy="1533944"/>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1036"/>
                <a:gd name="connsiteY0" fmla="*/ 0 h 10158"/>
                <a:gd name="connsiteX1" fmla="*/ 10000 w 11036"/>
                <a:gd name="connsiteY1" fmla="*/ 0 h 10158"/>
                <a:gd name="connsiteX2" fmla="*/ 11036 w 11036"/>
                <a:gd name="connsiteY2" fmla="*/ 10158 h 10158"/>
                <a:gd name="connsiteX3" fmla="*/ 0 w 11036"/>
                <a:gd name="connsiteY3" fmla="*/ 10000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15 w 11051"/>
                <a:gd name="connsiteY0" fmla="*/ 0 h 10158"/>
                <a:gd name="connsiteX1" fmla="*/ 10015 w 11051"/>
                <a:gd name="connsiteY1" fmla="*/ 0 h 10158"/>
                <a:gd name="connsiteX2" fmla="*/ 11051 w 11051"/>
                <a:gd name="connsiteY2" fmla="*/ 10158 h 10158"/>
                <a:gd name="connsiteX3" fmla="*/ 1356 w 11051"/>
                <a:gd name="connsiteY3" fmla="*/ 9895 h 10158"/>
                <a:gd name="connsiteX4" fmla="*/ 15 w 11051"/>
                <a:gd name="connsiteY4" fmla="*/ 0 h 10158"/>
                <a:gd name="connsiteX0" fmla="*/ 15 w 11356"/>
                <a:gd name="connsiteY0" fmla="*/ 0 h 10000"/>
                <a:gd name="connsiteX1" fmla="*/ 10015 w 11356"/>
                <a:gd name="connsiteY1" fmla="*/ 0 h 10000"/>
                <a:gd name="connsiteX2" fmla="*/ 11356 w 11356"/>
                <a:gd name="connsiteY2" fmla="*/ 10000 h 10000"/>
                <a:gd name="connsiteX3" fmla="*/ 1356 w 11356"/>
                <a:gd name="connsiteY3" fmla="*/ 9895 h 10000"/>
                <a:gd name="connsiteX4" fmla="*/ 15 w 11356"/>
                <a:gd name="connsiteY4" fmla="*/ 0 h 10000"/>
                <a:gd name="connsiteX0" fmla="*/ 22 w 11363"/>
                <a:gd name="connsiteY0" fmla="*/ 0 h 10000"/>
                <a:gd name="connsiteX1" fmla="*/ 10022 w 11363"/>
                <a:gd name="connsiteY1" fmla="*/ 0 h 10000"/>
                <a:gd name="connsiteX2" fmla="*/ 11363 w 11363"/>
                <a:gd name="connsiteY2" fmla="*/ 10000 h 10000"/>
                <a:gd name="connsiteX3" fmla="*/ 1363 w 11363"/>
                <a:gd name="connsiteY3" fmla="*/ 9895 h 10000"/>
                <a:gd name="connsiteX4" fmla="*/ 22 w 11363"/>
                <a:gd name="connsiteY4" fmla="*/ 0 h 10000"/>
                <a:gd name="connsiteX0" fmla="*/ 22 w 11363"/>
                <a:gd name="connsiteY0" fmla="*/ 0 h 10000"/>
                <a:gd name="connsiteX1" fmla="*/ 10022 w 11363"/>
                <a:gd name="connsiteY1" fmla="*/ 0 h 10000"/>
                <a:gd name="connsiteX2" fmla="*/ 11363 w 11363"/>
                <a:gd name="connsiteY2" fmla="*/ 10000 h 10000"/>
                <a:gd name="connsiteX3" fmla="*/ 1363 w 11363"/>
                <a:gd name="connsiteY3" fmla="*/ 9895 h 10000"/>
                <a:gd name="connsiteX4" fmla="*/ 22 w 11363"/>
                <a:gd name="connsiteY4" fmla="*/ 0 h 10000"/>
                <a:gd name="connsiteX0" fmla="*/ 22 w 11363"/>
                <a:gd name="connsiteY0" fmla="*/ 0 h 10000"/>
                <a:gd name="connsiteX1" fmla="*/ 10022 w 11363"/>
                <a:gd name="connsiteY1" fmla="*/ 0 h 10000"/>
                <a:gd name="connsiteX2" fmla="*/ 11363 w 11363"/>
                <a:gd name="connsiteY2" fmla="*/ 10000 h 10000"/>
                <a:gd name="connsiteX3" fmla="*/ 1363 w 11363"/>
                <a:gd name="connsiteY3" fmla="*/ 9895 h 10000"/>
                <a:gd name="connsiteX4" fmla="*/ 22 w 11363"/>
                <a:gd name="connsiteY4" fmla="*/ 0 h 10000"/>
                <a:gd name="connsiteX0" fmla="*/ 0 w 11341"/>
                <a:gd name="connsiteY0" fmla="*/ 0 h 10000"/>
                <a:gd name="connsiteX1" fmla="*/ 10000 w 11341"/>
                <a:gd name="connsiteY1" fmla="*/ 0 h 10000"/>
                <a:gd name="connsiteX2" fmla="*/ 11341 w 11341"/>
                <a:gd name="connsiteY2" fmla="*/ 10000 h 10000"/>
                <a:gd name="connsiteX3" fmla="*/ 1341 w 11341"/>
                <a:gd name="connsiteY3" fmla="*/ 9895 h 10000"/>
                <a:gd name="connsiteX4" fmla="*/ 0 w 11341"/>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41" h="10000">
                  <a:moveTo>
                    <a:pt x="0" y="0"/>
                  </a:moveTo>
                  <a:lnTo>
                    <a:pt x="10000" y="0"/>
                  </a:lnTo>
                  <a:cubicBezTo>
                    <a:pt x="9187" y="3386"/>
                    <a:pt x="10081" y="6930"/>
                    <a:pt x="11341" y="10000"/>
                  </a:cubicBezTo>
                  <a:lnTo>
                    <a:pt x="1341" y="9895"/>
                  </a:lnTo>
                  <a:cubicBezTo>
                    <a:pt x="102" y="6650"/>
                    <a:pt x="508" y="3509"/>
                    <a:pt x="0" y="0"/>
                  </a:cubicBezTo>
                  <a:close/>
                </a:path>
              </a:pathLst>
            </a:custGeom>
            <a:gradFill>
              <a:gsLst>
                <a:gs pos="0">
                  <a:schemeClr val="tx1">
                    <a:alpha val="77000"/>
                  </a:schemeClr>
                </a:gs>
                <a:gs pos="100000">
                  <a:schemeClr val="tx1">
                    <a:alpha val="0"/>
                  </a:schemeClr>
                </a:gs>
              </a:gsLst>
              <a:lin ang="5400000" scaled="1"/>
            </a:gra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p>
          </p:txBody>
        </p:sp>
        <p:sp>
          <p:nvSpPr>
            <p:cNvPr id="21" name="Flowchart: Process 15">
              <a:extLst>
                <a:ext uri="{FF2B5EF4-FFF2-40B4-BE49-F238E27FC236}">
                  <a16:creationId xmlns:a16="http://schemas.microsoft.com/office/drawing/2014/main" id="{FD97F116-A1CD-CA28-D600-B40F2253EF45}"/>
                </a:ext>
              </a:extLst>
            </p:cNvPr>
            <p:cNvSpPr/>
            <p:nvPr/>
          </p:nvSpPr>
          <p:spPr>
            <a:xfrm>
              <a:off x="152400" y="0"/>
              <a:ext cx="1301525" cy="1324540"/>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1036"/>
                <a:gd name="connsiteY0" fmla="*/ 0 h 10158"/>
                <a:gd name="connsiteX1" fmla="*/ 10000 w 11036"/>
                <a:gd name="connsiteY1" fmla="*/ 0 h 10158"/>
                <a:gd name="connsiteX2" fmla="*/ 11036 w 11036"/>
                <a:gd name="connsiteY2" fmla="*/ 10158 h 10158"/>
                <a:gd name="connsiteX3" fmla="*/ 0 w 11036"/>
                <a:gd name="connsiteY3" fmla="*/ 10000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15 w 11051"/>
                <a:gd name="connsiteY0" fmla="*/ 0 h 10158"/>
                <a:gd name="connsiteX1" fmla="*/ 10015 w 11051"/>
                <a:gd name="connsiteY1" fmla="*/ 0 h 10158"/>
                <a:gd name="connsiteX2" fmla="*/ 11051 w 11051"/>
                <a:gd name="connsiteY2" fmla="*/ 10158 h 10158"/>
                <a:gd name="connsiteX3" fmla="*/ 1356 w 11051"/>
                <a:gd name="connsiteY3" fmla="*/ 9895 h 10158"/>
                <a:gd name="connsiteX4" fmla="*/ 15 w 11051"/>
                <a:gd name="connsiteY4" fmla="*/ 0 h 10158"/>
                <a:gd name="connsiteX0" fmla="*/ 15 w 11356"/>
                <a:gd name="connsiteY0" fmla="*/ 0 h 10000"/>
                <a:gd name="connsiteX1" fmla="*/ 10015 w 11356"/>
                <a:gd name="connsiteY1" fmla="*/ 0 h 10000"/>
                <a:gd name="connsiteX2" fmla="*/ 11356 w 11356"/>
                <a:gd name="connsiteY2" fmla="*/ 10000 h 10000"/>
                <a:gd name="connsiteX3" fmla="*/ 1356 w 11356"/>
                <a:gd name="connsiteY3" fmla="*/ 9895 h 10000"/>
                <a:gd name="connsiteX4" fmla="*/ 15 w 11356"/>
                <a:gd name="connsiteY4" fmla="*/ 0 h 10000"/>
                <a:gd name="connsiteX0" fmla="*/ 22 w 11363"/>
                <a:gd name="connsiteY0" fmla="*/ 0 h 10000"/>
                <a:gd name="connsiteX1" fmla="*/ 10022 w 11363"/>
                <a:gd name="connsiteY1" fmla="*/ 0 h 10000"/>
                <a:gd name="connsiteX2" fmla="*/ 11363 w 11363"/>
                <a:gd name="connsiteY2" fmla="*/ 10000 h 10000"/>
                <a:gd name="connsiteX3" fmla="*/ 1363 w 11363"/>
                <a:gd name="connsiteY3" fmla="*/ 9895 h 10000"/>
                <a:gd name="connsiteX4" fmla="*/ 22 w 11363"/>
                <a:gd name="connsiteY4" fmla="*/ 0 h 10000"/>
                <a:gd name="connsiteX0" fmla="*/ 22 w 11363"/>
                <a:gd name="connsiteY0" fmla="*/ 0 h 10000"/>
                <a:gd name="connsiteX1" fmla="*/ 10022 w 11363"/>
                <a:gd name="connsiteY1" fmla="*/ 0 h 10000"/>
                <a:gd name="connsiteX2" fmla="*/ 11363 w 11363"/>
                <a:gd name="connsiteY2" fmla="*/ 10000 h 10000"/>
                <a:gd name="connsiteX3" fmla="*/ 1363 w 11363"/>
                <a:gd name="connsiteY3" fmla="*/ 9895 h 10000"/>
                <a:gd name="connsiteX4" fmla="*/ 22 w 11363"/>
                <a:gd name="connsiteY4" fmla="*/ 0 h 10000"/>
                <a:gd name="connsiteX0" fmla="*/ 22 w 11363"/>
                <a:gd name="connsiteY0" fmla="*/ 0 h 10000"/>
                <a:gd name="connsiteX1" fmla="*/ 10022 w 11363"/>
                <a:gd name="connsiteY1" fmla="*/ 0 h 10000"/>
                <a:gd name="connsiteX2" fmla="*/ 11363 w 11363"/>
                <a:gd name="connsiteY2" fmla="*/ 10000 h 10000"/>
                <a:gd name="connsiteX3" fmla="*/ 1363 w 11363"/>
                <a:gd name="connsiteY3" fmla="*/ 9895 h 10000"/>
                <a:gd name="connsiteX4" fmla="*/ 22 w 11363"/>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3" h="10000">
                  <a:moveTo>
                    <a:pt x="22" y="0"/>
                  </a:moveTo>
                  <a:lnTo>
                    <a:pt x="10022" y="0"/>
                  </a:lnTo>
                  <a:cubicBezTo>
                    <a:pt x="9209" y="3386"/>
                    <a:pt x="10103" y="6930"/>
                    <a:pt x="11363" y="10000"/>
                  </a:cubicBezTo>
                  <a:lnTo>
                    <a:pt x="1363" y="9895"/>
                  </a:lnTo>
                  <a:cubicBezTo>
                    <a:pt x="124" y="6650"/>
                    <a:pt x="-79" y="3509"/>
                    <a:pt x="22" y="0"/>
                  </a:cubicBezTo>
                  <a:close/>
                </a:path>
              </a:pathLst>
            </a:custGeom>
            <a:ln/>
          </p:spPr>
          <p:style>
            <a:lnRef idx="1">
              <a:schemeClr val="accent5"/>
            </a:lnRef>
            <a:fillRef idx="3">
              <a:schemeClr val="accent5"/>
            </a:fillRef>
            <a:effectRef idx="2">
              <a:schemeClr val="accent5"/>
            </a:effectRef>
            <a:fontRef idx="minor">
              <a:schemeClr val="lt1"/>
            </a:fontRef>
          </p:style>
          <p:txBody>
            <a:bodyPr rtlCol="0" anchor="ctr"/>
            <a:lstStyle/>
            <a:p>
              <a:r>
                <a:rPr lang="en-US" sz="1050" b="0" i="0" dirty="0">
                  <a:solidFill>
                    <a:srgbClr val="24292F"/>
                  </a:solidFill>
                  <a:effectLst/>
                  <a:latin typeface="ui-monospace"/>
                </a:rPr>
                <a:t>I would have had prefer more course and time properly brainstorm and code everything.</a:t>
              </a:r>
            </a:p>
            <a:p>
              <a:r>
                <a:rPr lang="en-US" sz="1050" b="0" i="0" dirty="0">
                  <a:solidFill>
                    <a:srgbClr val="24292F"/>
                  </a:solidFill>
                  <a:effectLst/>
                  <a:latin typeface="ui-monospace"/>
                </a:rPr>
                <a:t>     I felt a bit time pressured.</a:t>
              </a:r>
              <a:endParaRPr lang="en-GB" sz="1050" dirty="0"/>
            </a:p>
          </p:txBody>
        </p:sp>
      </p:grpSp>
      <p:grpSp>
        <p:nvGrpSpPr>
          <p:cNvPr id="22" name="Group 21">
            <a:extLst>
              <a:ext uri="{FF2B5EF4-FFF2-40B4-BE49-F238E27FC236}">
                <a16:creationId xmlns:a16="http://schemas.microsoft.com/office/drawing/2014/main" id="{11261FCC-3420-579E-AFEC-76065F26E1B3}"/>
              </a:ext>
            </a:extLst>
          </p:cNvPr>
          <p:cNvGrpSpPr/>
          <p:nvPr/>
        </p:nvGrpSpPr>
        <p:grpSpPr>
          <a:xfrm>
            <a:off x="6124977" y="4097070"/>
            <a:ext cx="1633220" cy="1743075"/>
            <a:chOff x="0" y="0"/>
            <a:chExt cx="1453925" cy="1533944"/>
          </a:xfrm>
        </p:grpSpPr>
        <p:sp>
          <p:nvSpPr>
            <p:cNvPr id="23" name="Flowchart: Process 15">
              <a:extLst>
                <a:ext uri="{FF2B5EF4-FFF2-40B4-BE49-F238E27FC236}">
                  <a16:creationId xmlns:a16="http://schemas.microsoft.com/office/drawing/2014/main" id="{CE2AEB77-70E4-7FA4-C185-F0F4DDD97C83}"/>
                </a:ext>
              </a:extLst>
            </p:cNvPr>
            <p:cNvSpPr/>
            <p:nvPr/>
          </p:nvSpPr>
          <p:spPr>
            <a:xfrm flipH="1">
              <a:off x="0" y="0"/>
              <a:ext cx="1299005" cy="1533944"/>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1036"/>
                <a:gd name="connsiteY0" fmla="*/ 0 h 10158"/>
                <a:gd name="connsiteX1" fmla="*/ 10000 w 11036"/>
                <a:gd name="connsiteY1" fmla="*/ 0 h 10158"/>
                <a:gd name="connsiteX2" fmla="*/ 11036 w 11036"/>
                <a:gd name="connsiteY2" fmla="*/ 10158 h 10158"/>
                <a:gd name="connsiteX3" fmla="*/ 0 w 11036"/>
                <a:gd name="connsiteY3" fmla="*/ 10000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15 w 11051"/>
                <a:gd name="connsiteY0" fmla="*/ 0 h 10158"/>
                <a:gd name="connsiteX1" fmla="*/ 10015 w 11051"/>
                <a:gd name="connsiteY1" fmla="*/ 0 h 10158"/>
                <a:gd name="connsiteX2" fmla="*/ 11051 w 11051"/>
                <a:gd name="connsiteY2" fmla="*/ 10158 h 10158"/>
                <a:gd name="connsiteX3" fmla="*/ 1356 w 11051"/>
                <a:gd name="connsiteY3" fmla="*/ 9895 h 10158"/>
                <a:gd name="connsiteX4" fmla="*/ 15 w 11051"/>
                <a:gd name="connsiteY4" fmla="*/ 0 h 10158"/>
                <a:gd name="connsiteX0" fmla="*/ 15 w 11356"/>
                <a:gd name="connsiteY0" fmla="*/ 0 h 10000"/>
                <a:gd name="connsiteX1" fmla="*/ 10015 w 11356"/>
                <a:gd name="connsiteY1" fmla="*/ 0 h 10000"/>
                <a:gd name="connsiteX2" fmla="*/ 11356 w 11356"/>
                <a:gd name="connsiteY2" fmla="*/ 10000 h 10000"/>
                <a:gd name="connsiteX3" fmla="*/ 1356 w 11356"/>
                <a:gd name="connsiteY3" fmla="*/ 9895 h 10000"/>
                <a:gd name="connsiteX4" fmla="*/ 15 w 11356"/>
                <a:gd name="connsiteY4" fmla="*/ 0 h 10000"/>
                <a:gd name="connsiteX0" fmla="*/ 22 w 11363"/>
                <a:gd name="connsiteY0" fmla="*/ 0 h 10000"/>
                <a:gd name="connsiteX1" fmla="*/ 10022 w 11363"/>
                <a:gd name="connsiteY1" fmla="*/ 0 h 10000"/>
                <a:gd name="connsiteX2" fmla="*/ 11363 w 11363"/>
                <a:gd name="connsiteY2" fmla="*/ 10000 h 10000"/>
                <a:gd name="connsiteX3" fmla="*/ 1363 w 11363"/>
                <a:gd name="connsiteY3" fmla="*/ 9895 h 10000"/>
                <a:gd name="connsiteX4" fmla="*/ 22 w 11363"/>
                <a:gd name="connsiteY4" fmla="*/ 0 h 10000"/>
                <a:gd name="connsiteX0" fmla="*/ 22 w 11363"/>
                <a:gd name="connsiteY0" fmla="*/ 0 h 10000"/>
                <a:gd name="connsiteX1" fmla="*/ 10022 w 11363"/>
                <a:gd name="connsiteY1" fmla="*/ 0 h 10000"/>
                <a:gd name="connsiteX2" fmla="*/ 11363 w 11363"/>
                <a:gd name="connsiteY2" fmla="*/ 10000 h 10000"/>
                <a:gd name="connsiteX3" fmla="*/ 1363 w 11363"/>
                <a:gd name="connsiteY3" fmla="*/ 9895 h 10000"/>
                <a:gd name="connsiteX4" fmla="*/ 22 w 11363"/>
                <a:gd name="connsiteY4" fmla="*/ 0 h 10000"/>
                <a:gd name="connsiteX0" fmla="*/ 22 w 11363"/>
                <a:gd name="connsiteY0" fmla="*/ 0 h 10000"/>
                <a:gd name="connsiteX1" fmla="*/ 10022 w 11363"/>
                <a:gd name="connsiteY1" fmla="*/ 0 h 10000"/>
                <a:gd name="connsiteX2" fmla="*/ 11363 w 11363"/>
                <a:gd name="connsiteY2" fmla="*/ 10000 h 10000"/>
                <a:gd name="connsiteX3" fmla="*/ 1363 w 11363"/>
                <a:gd name="connsiteY3" fmla="*/ 9895 h 10000"/>
                <a:gd name="connsiteX4" fmla="*/ 22 w 11363"/>
                <a:gd name="connsiteY4" fmla="*/ 0 h 10000"/>
                <a:gd name="connsiteX0" fmla="*/ 0 w 11341"/>
                <a:gd name="connsiteY0" fmla="*/ 0 h 10000"/>
                <a:gd name="connsiteX1" fmla="*/ 10000 w 11341"/>
                <a:gd name="connsiteY1" fmla="*/ 0 h 10000"/>
                <a:gd name="connsiteX2" fmla="*/ 11341 w 11341"/>
                <a:gd name="connsiteY2" fmla="*/ 10000 h 10000"/>
                <a:gd name="connsiteX3" fmla="*/ 1341 w 11341"/>
                <a:gd name="connsiteY3" fmla="*/ 9895 h 10000"/>
                <a:gd name="connsiteX4" fmla="*/ 0 w 11341"/>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41" h="10000">
                  <a:moveTo>
                    <a:pt x="0" y="0"/>
                  </a:moveTo>
                  <a:lnTo>
                    <a:pt x="10000" y="0"/>
                  </a:lnTo>
                  <a:cubicBezTo>
                    <a:pt x="9187" y="3386"/>
                    <a:pt x="10081" y="6930"/>
                    <a:pt x="11341" y="10000"/>
                  </a:cubicBezTo>
                  <a:lnTo>
                    <a:pt x="1341" y="9895"/>
                  </a:lnTo>
                  <a:cubicBezTo>
                    <a:pt x="102" y="6650"/>
                    <a:pt x="508" y="3509"/>
                    <a:pt x="0" y="0"/>
                  </a:cubicBezTo>
                  <a:close/>
                </a:path>
              </a:pathLst>
            </a:custGeom>
            <a:gradFill>
              <a:gsLst>
                <a:gs pos="0">
                  <a:schemeClr val="tx1">
                    <a:alpha val="77000"/>
                  </a:schemeClr>
                </a:gs>
                <a:gs pos="100000">
                  <a:schemeClr val="tx1">
                    <a:alpha val="0"/>
                  </a:schemeClr>
                </a:gs>
              </a:gsLst>
              <a:lin ang="5400000" scaled="1"/>
            </a:gra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p>
          </p:txBody>
        </p:sp>
        <p:sp>
          <p:nvSpPr>
            <p:cNvPr id="24" name="Flowchart: Process 15">
              <a:extLst>
                <a:ext uri="{FF2B5EF4-FFF2-40B4-BE49-F238E27FC236}">
                  <a16:creationId xmlns:a16="http://schemas.microsoft.com/office/drawing/2014/main" id="{DA45BF93-9A6C-1C67-F46B-7C807DDD6637}"/>
                </a:ext>
              </a:extLst>
            </p:cNvPr>
            <p:cNvSpPr/>
            <p:nvPr/>
          </p:nvSpPr>
          <p:spPr>
            <a:xfrm>
              <a:off x="152400" y="0"/>
              <a:ext cx="1301525" cy="1324540"/>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1036"/>
                <a:gd name="connsiteY0" fmla="*/ 0 h 10158"/>
                <a:gd name="connsiteX1" fmla="*/ 10000 w 11036"/>
                <a:gd name="connsiteY1" fmla="*/ 0 h 10158"/>
                <a:gd name="connsiteX2" fmla="*/ 11036 w 11036"/>
                <a:gd name="connsiteY2" fmla="*/ 10158 h 10158"/>
                <a:gd name="connsiteX3" fmla="*/ 0 w 11036"/>
                <a:gd name="connsiteY3" fmla="*/ 10000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15 w 11051"/>
                <a:gd name="connsiteY0" fmla="*/ 0 h 10158"/>
                <a:gd name="connsiteX1" fmla="*/ 10015 w 11051"/>
                <a:gd name="connsiteY1" fmla="*/ 0 h 10158"/>
                <a:gd name="connsiteX2" fmla="*/ 11051 w 11051"/>
                <a:gd name="connsiteY2" fmla="*/ 10158 h 10158"/>
                <a:gd name="connsiteX3" fmla="*/ 1356 w 11051"/>
                <a:gd name="connsiteY3" fmla="*/ 9895 h 10158"/>
                <a:gd name="connsiteX4" fmla="*/ 15 w 11051"/>
                <a:gd name="connsiteY4" fmla="*/ 0 h 10158"/>
                <a:gd name="connsiteX0" fmla="*/ 15 w 11356"/>
                <a:gd name="connsiteY0" fmla="*/ 0 h 10000"/>
                <a:gd name="connsiteX1" fmla="*/ 10015 w 11356"/>
                <a:gd name="connsiteY1" fmla="*/ 0 h 10000"/>
                <a:gd name="connsiteX2" fmla="*/ 11356 w 11356"/>
                <a:gd name="connsiteY2" fmla="*/ 10000 h 10000"/>
                <a:gd name="connsiteX3" fmla="*/ 1356 w 11356"/>
                <a:gd name="connsiteY3" fmla="*/ 9895 h 10000"/>
                <a:gd name="connsiteX4" fmla="*/ 15 w 11356"/>
                <a:gd name="connsiteY4" fmla="*/ 0 h 10000"/>
                <a:gd name="connsiteX0" fmla="*/ 22 w 11363"/>
                <a:gd name="connsiteY0" fmla="*/ 0 h 10000"/>
                <a:gd name="connsiteX1" fmla="*/ 10022 w 11363"/>
                <a:gd name="connsiteY1" fmla="*/ 0 h 10000"/>
                <a:gd name="connsiteX2" fmla="*/ 11363 w 11363"/>
                <a:gd name="connsiteY2" fmla="*/ 10000 h 10000"/>
                <a:gd name="connsiteX3" fmla="*/ 1363 w 11363"/>
                <a:gd name="connsiteY3" fmla="*/ 9895 h 10000"/>
                <a:gd name="connsiteX4" fmla="*/ 22 w 11363"/>
                <a:gd name="connsiteY4" fmla="*/ 0 h 10000"/>
                <a:gd name="connsiteX0" fmla="*/ 22 w 11363"/>
                <a:gd name="connsiteY0" fmla="*/ 0 h 10000"/>
                <a:gd name="connsiteX1" fmla="*/ 10022 w 11363"/>
                <a:gd name="connsiteY1" fmla="*/ 0 h 10000"/>
                <a:gd name="connsiteX2" fmla="*/ 11363 w 11363"/>
                <a:gd name="connsiteY2" fmla="*/ 10000 h 10000"/>
                <a:gd name="connsiteX3" fmla="*/ 1363 w 11363"/>
                <a:gd name="connsiteY3" fmla="*/ 9895 h 10000"/>
                <a:gd name="connsiteX4" fmla="*/ 22 w 11363"/>
                <a:gd name="connsiteY4" fmla="*/ 0 h 10000"/>
                <a:gd name="connsiteX0" fmla="*/ 22 w 11363"/>
                <a:gd name="connsiteY0" fmla="*/ 0 h 10000"/>
                <a:gd name="connsiteX1" fmla="*/ 10022 w 11363"/>
                <a:gd name="connsiteY1" fmla="*/ 0 h 10000"/>
                <a:gd name="connsiteX2" fmla="*/ 11363 w 11363"/>
                <a:gd name="connsiteY2" fmla="*/ 10000 h 10000"/>
                <a:gd name="connsiteX3" fmla="*/ 1363 w 11363"/>
                <a:gd name="connsiteY3" fmla="*/ 9895 h 10000"/>
                <a:gd name="connsiteX4" fmla="*/ 22 w 11363"/>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3" h="10000">
                  <a:moveTo>
                    <a:pt x="22" y="0"/>
                  </a:moveTo>
                  <a:lnTo>
                    <a:pt x="10022" y="0"/>
                  </a:lnTo>
                  <a:cubicBezTo>
                    <a:pt x="9209" y="3386"/>
                    <a:pt x="10103" y="6930"/>
                    <a:pt x="11363" y="10000"/>
                  </a:cubicBezTo>
                  <a:lnTo>
                    <a:pt x="1363" y="9895"/>
                  </a:lnTo>
                  <a:cubicBezTo>
                    <a:pt x="124" y="6650"/>
                    <a:pt x="-79" y="3509"/>
                    <a:pt x="22" y="0"/>
                  </a:cubicBezTo>
                  <a:close/>
                </a:path>
              </a:pathLst>
            </a:custGeom>
            <a:ln/>
          </p:spPr>
          <p:style>
            <a:lnRef idx="1">
              <a:schemeClr val="accent5"/>
            </a:lnRef>
            <a:fillRef idx="3">
              <a:schemeClr val="accent5"/>
            </a:fillRef>
            <a:effectRef idx="2">
              <a:schemeClr val="accent5"/>
            </a:effectRef>
            <a:fontRef idx="minor">
              <a:schemeClr val="lt1"/>
            </a:fontRef>
          </p:style>
          <p:txBody>
            <a:bodyPr rtlCol="0" anchor="ctr"/>
            <a:lstStyle/>
            <a:p>
              <a:pPr marL="171450" indent="-171450">
                <a:buFont typeface="Arial" panose="020B0604020202020204" pitchFamily="34" charset="0"/>
                <a:buChar char="•"/>
              </a:pPr>
              <a:r>
                <a:rPr lang="en-US" sz="1050" b="0" i="0" dirty="0">
                  <a:solidFill>
                    <a:srgbClr val="24292F"/>
                  </a:solidFill>
                  <a:effectLst/>
                  <a:latin typeface="ui-monospace"/>
                </a:rPr>
                <a:t>Lacked knowledge about JavaScript and HTML Dom interaction to properly do the UI.</a:t>
              </a:r>
              <a:endParaRPr lang="en-GB" sz="1050" dirty="0"/>
            </a:p>
          </p:txBody>
        </p:sp>
      </p:grpSp>
      <p:grpSp>
        <p:nvGrpSpPr>
          <p:cNvPr id="25" name="Group 24">
            <a:extLst>
              <a:ext uri="{FF2B5EF4-FFF2-40B4-BE49-F238E27FC236}">
                <a16:creationId xmlns:a16="http://schemas.microsoft.com/office/drawing/2014/main" id="{6A35ED6D-D7C8-B046-D4ED-E9868D028531}"/>
              </a:ext>
            </a:extLst>
          </p:cNvPr>
          <p:cNvGrpSpPr/>
          <p:nvPr/>
        </p:nvGrpSpPr>
        <p:grpSpPr>
          <a:xfrm>
            <a:off x="4216767" y="258232"/>
            <a:ext cx="1633220" cy="1743075"/>
            <a:chOff x="0" y="0"/>
            <a:chExt cx="1453925" cy="1533944"/>
          </a:xfrm>
        </p:grpSpPr>
        <p:sp>
          <p:nvSpPr>
            <p:cNvPr id="26" name="Flowchart: Process 15">
              <a:extLst>
                <a:ext uri="{FF2B5EF4-FFF2-40B4-BE49-F238E27FC236}">
                  <a16:creationId xmlns:a16="http://schemas.microsoft.com/office/drawing/2014/main" id="{B03E5D8B-3BEF-FF22-C758-62A7E133D35C}"/>
                </a:ext>
              </a:extLst>
            </p:cNvPr>
            <p:cNvSpPr/>
            <p:nvPr/>
          </p:nvSpPr>
          <p:spPr>
            <a:xfrm flipH="1">
              <a:off x="0" y="0"/>
              <a:ext cx="1299005" cy="1533944"/>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1036"/>
                <a:gd name="connsiteY0" fmla="*/ 0 h 10158"/>
                <a:gd name="connsiteX1" fmla="*/ 10000 w 11036"/>
                <a:gd name="connsiteY1" fmla="*/ 0 h 10158"/>
                <a:gd name="connsiteX2" fmla="*/ 11036 w 11036"/>
                <a:gd name="connsiteY2" fmla="*/ 10158 h 10158"/>
                <a:gd name="connsiteX3" fmla="*/ 0 w 11036"/>
                <a:gd name="connsiteY3" fmla="*/ 10000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15 w 11051"/>
                <a:gd name="connsiteY0" fmla="*/ 0 h 10158"/>
                <a:gd name="connsiteX1" fmla="*/ 10015 w 11051"/>
                <a:gd name="connsiteY1" fmla="*/ 0 h 10158"/>
                <a:gd name="connsiteX2" fmla="*/ 11051 w 11051"/>
                <a:gd name="connsiteY2" fmla="*/ 10158 h 10158"/>
                <a:gd name="connsiteX3" fmla="*/ 1356 w 11051"/>
                <a:gd name="connsiteY3" fmla="*/ 9895 h 10158"/>
                <a:gd name="connsiteX4" fmla="*/ 15 w 11051"/>
                <a:gd name="connsiteY4" fmla="*/ 0 h 10158"/>
                <a:gd name="connsiteX0" fmla="*/ 15 w 11356"/>
                <a:gd name="connsiteY0" fmla="*/ 0 h 10000"/>
                <a:gd name="connsiteX1" fmla="*/ 10015 w 11356"/>
                <a:gd name="connsiteY1" fmla="*/ 0 h 10000"/>
                <a:gd name="connsiteX2" fmla="*/ 11356 w 11356"/>
                <a:gd name="connsiteY2" fmla="*/ 10000 h 10000"/>
                <a:gd name="connsiteX3" fmla="*/ 1356 w 11356"/>
                <a:gd name="connsiteY3" fmla="*/ 9895 h 10000"/>
                <a:gd name="connsiteX4" fmla="*/ 15 w 11356"/>
                <a:gd name="connsiteY4" fmla="*/ 0 h 10000"/>
                <a:gd name="connsiteX0" fmla="*/ 22 w 11363"/>
                <a:gd name="connsiteY0" fmla="*/ 0 h 10000"/>
                <a:gd name="connsiteX1" fmla="*/ 10022 w 11363"/>
                <a:gd name="connsiteY1" fmla="*/ 0 h 10000"/>
                <a:gd name="connsiteX2" fmla="*/ 11363 w 11363"/>
                <a:gd name="connsiteY2" fmla="*/ 10000 h 10000"/>
                <a:gd name="connsiteX3" fmla="*/ 1363 w 11363"/>
                <a:gd name="connsiteY3" fmla="*/ 9895 h 10000"/>
                <a:gd name="connsiteX4" fmla="*/ 22 w 11363"/>
                <a:gd name="connsiteY4" fmla="*/ 0 h 10000"/>
                <a:gd name="connsiteX0" fmla="*/ 22 w 11363"/>
                <a:gd name="connsiteY0" fmla="*/ 0 h 10000"/>
                <a:gd name="connsiteX1" fmla="*/ 10022 w 11363"/>
                <a:gd name="connsiteY1" fmla="*/ 0 h 10000"/>
                <a:gd name="connsiteX2" fmla="*/ 11363 w 11363"/>
                <a:gd name="connsiteY2" fmla="*/ 10000 h 10000"/>
                <a:gd name="connsiteX3" fmla="*/ 1363 w 11363"/>
                <a:gd name="connsiteY3" fmla="*/ 9895 h 10000"/>
                <a:gd name="connsiteX4" fmla="*/ 22 w 11363"/>
                <a:gd name="connsiteY4" fmla="*/ 0 h 10000"/>
                <a:gd name="connsiteX0" fmla="*/ 22 w 11363"/>
                <a:gd name="connsiteY0" fmla="*/ 0 h 10000"/>
                <a:gd name="connsiteX1" fmla="*/ 10022 w 11363"/>
                <a:gd name="connsiteY1" fmla="*/ 0 h 10000"/>
                <a:gd name="connsiteX2" fmla="*/ 11363 w 11363"/>
                <a:gd name="connsiteY2" fmla="*/ 10000 h 10000"/>
                <a:gd name="connsiteX3" fmla="*/ 1363 w 11363"/>
                <a:gd name="connsiteY3" fmla="*/ 9895 h 10000"/>
                <a:gd name="connsiteX4" fmla="*/ 22 w 11363"/>
                <a:gd name="connsiteY4" fmla="*/ 0 h 10000"/>
                <a:gd name="connsiteX0" fmla="*/ 0 w 11341"/>
                <a:gd name="connsiteY0" fmla="*/ 0 h 10000"/>
                <a:gd name="connsiteX1" fmla="*/ 10000 w 11341"/>
                <a:gd name="connsiteY1" fmla="*/ 0 h 10000"/>
                <a:gd name="connsiteX2" fmla="*/ 11341 w 11341"/>
                <a:gd name="connsiteY2" fmla="*/ 10000 h 10000"/>
                <a:gd name="connsiteX3" fmla="*/ 1341 w 11341"/>
                <a:gd name="connsiteY3" fmla="*/ 9895 h 10000"/>
                <a:gd name="connsiteX4" fmla="*/ 0 w 11341"/>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41" h="10000">
                  <a:moveTo>
                    <a:pt x="0" y="0"/>
                  </a:moveTo>
                  <a:lnTo>
                    <a:pt x="10000" y="0"/>
                  </a:lnTo>
                  <a:cubicBezTo>
                    <a:pt x="9187" y="3386"/>
                    <a:pt x="10081" y="6930"/>
                    <a:pt x="11341" y="10000"/>
                  </a:cubicBezTo>
                  <a:lnTo>
                    <a:pt x="1341" y="9895"/>
                  </a:lnTo>
                  <a:cubicBezTo>
                    <a:pt x="102" y="6650"/>
                    <a:pt x="508" y="3509"/>
                    <a:pt x="0" y="0"/>
                  </a:cubicBezTo>
                  <a:close/>
                </a:path>
              </a:pathLst>
            </a:custGeom>
            <a:gradFill>
              <a:gsLst>
                <a:gs pos="0">
                  <a:schemeClr val="tx1">
                    <a:alpha val="77000"/>
                  </a:schemeClr>
                </a:gs>
                <a:gs pos="100000">
                  <a:schemeClr val="tx1">
                    <a:alpha val="0"/>
                  </a:schemeClr>
                </a:gs>
              </a:gsLst>
              <a:lin ang="5400000" scaled="1"/>
            </a:gra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p>
          </p:txBody>
        </p:sp>
        <p:sp>
          <p:nvSpPr>
            <p:cNvPr id="27" name="Flowchart: Process 15">
              <a:extLst>
                <a:ext uri="{FF2B5EF4-FFF2-40B4-BE49-F238E27FC236}">
                  <a16:creationId xmlns:a16="http://schemas.microsoft.com/office/drawing/2014/main" id="{9F60D54B-3D9F-D6BD-4308-5E700C816E5A}"/>
                </a:ext>
              </a:extLst>
            </p:cNvPr>
            <p:cNvSpPr/>
            <p:nvPr/>
          </p:nvSpPr>
          <p:spPr>
            <a:xfrm>
              <a:off x="152400" y="0"/>
              <a:ext cx="1301525" cy="1324540"/>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1036"/>
                <a:gd name="connsiteY0" fmla="*/ 0 h 10158"/>
                <a:gd name="connsiteX1" fmla="*/ 10000 w 11036"/>
                <a:gd name="connsiteY1" fmla="*/ 0 h 10158"/>
                <a:gd name="connsiteX2" fmla="*/ 11036 w 11036"/>
                <a:gd name="connsiteY2" fmla="*/ 10158 h 10158"/>
                <a:gd name="connsiteX3" fmla="*/ 0 w 11036"/>
                <a:gd name="connsiteY3" fmla="*/ 10000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15 w 11051"/>
                <a:gd name="connsiteY0" fmla="*/ 0 h 10158"/>
                <a:gd name="connsiteX1" fmla="*/ 10015 w 11051"/>
                <a:gd name="connsiteY1" fmla="*/ 0 h 10158"/>
                <a:gd name="connsiteX2" fmla="*/ 11051 w 11051"/>
                <a:gd name="connsiteY2" fmla="*/ 10158 h 10158"/>
                <a:gd name="connsiteX3" fmla="*/ 1356 w 11051"/>
                <a:gd name="connsiteY3" fmla="*/ 9895 h 10158"/>
                <a:gd name="connsiteX4" fmla="*/ 15 w 11051"/>
                <a:gd name="connsiteY4" fmla="*/ 0 h 10158"/>
                <a:gd name="connsiteX0" fmla="*/ 15 w 11356"/>
                <a:gd name="connsiteY0" fmla="*/ 0 h 10000"/>
                <a:gd name="connsiteX1" fmla="*/ 10015 w 11356"/>
                <a:gd name="connsiteY1" fmla="*/ 0 h 10000"/>
                <a:gd name="connsiteX2" fmla="*/ 11356 w 11356"/>
                <a:gd name="connsiteY2" fmla="*/ 10000 h 10000"/>
                <a:gd name="connsiteX3" fmla="*/ 1356 w 11356"/>
                <a:gd name="connsiteY3" fmla="*/ 9895 h 10000"/>
                <a:gd name="connsiteX4" fmla="*/ 15 w 11356"/>
                <a:gd name="connsiteY4" fmla="*/ 0 h 10000"/>
                <a:gd name="connsiteX0" fmla="*/ 22 w 11363"/>
                <a:gd name="connsiteY0" fmla="*/ 0 h 10000"/>
                <a:gd name="connsiteX1" fmla="*/ 10022 w 11363"/>
                <a:gd name="connsiteY1" fmla="*/ 0 h 10000"/>
                <a:gd name="connsiteX2" fmla="*/ 11363 w 11363"/>
                <a:gd name="connsiteY2" fmla="*/ 10000 h 10000"/>
                <a:gd name="connsiteX3" fmla="*/ 1363 w 11363"/>
                <a:gd name="connsiteY3" fmla="*/ 9895 h 10000"/>
                <a:gd name="connsiteX4" fmla="*/ 22 w 11363"/>
                <a:gd name="connsiteY4" fmla="*/ 0 h 10000"/>
                <a:gd name="connsiteX0" fmla="*/ 22 w 11363"/>
                <a:gd name="connsiteY0" fmla="*/ 0 h 10000"/>
                <a:gd name="connsiteX1" fmla="*/ 10022 w 11363"/>
                <a:gd name="connsiteY1" fmla="*/ 0 h 10000"/>
                <a:gd name="connsiteX2" fmla="*/ 11363 w 11363"/>
                <a:gd name="connsiteY2" fmla="*/ 10000 h 10000"/>
                <a:gd name="connsiteX3" fmla="*/ 1363 w 11363"/>
                <a:gd name="connsiteY3" fmla="*/ 9895 h 10000"/>
                <a:gd name="connsiteX4" fmla="*/ 22 w 11363"/>
                <a:gd name="connsiteY4" fmla="*/ 0 h 10000"/>
                <a:gd name="connsiteX0" fmla="*/ 22 w 11363"/>
                <a:gd name="connsiteY0" fmla="*/ 0 h 10000"/>
                <a:gd name="connsiteX1" fmla="*/ 10022 w 11363"/>
                <a:gd name="connsiteY1" fmla="*/ 0 h 10000"/>
                <a:gd name="connsiteX2" fmla="*/ 11363 w 11363"/>
                <a:gd name="connsiteY2" fmla="*/ 10000 h 10000"/>
                <a:gd name="connsiteX3" fmla="*/ 1363 w 11363"/>
                <a:gd name="connsiteY3" fmla="*/ 9895 h 10000"/>
                <a:gd name="connsiteX4" fmla="*/ 22 w 11363"/>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3" h="10000">
                  <a:moveTo>
                    <a:pt x="22" y="0"/>
                  </a:moveTo>
                  <a:lnTo>
                    <a:pt x="10022" y="0"/>
                  </a:lnTo>
                  <a:cubicBezTo>
                    <a:pt x="9209" y="3386"/>
                    <a:pt x="10103" y="6930"/>
                    <a:pt x="11363" y="10000"/>
                  </a:cubicBezTo>
                  <a:lnTo>
                    <a:pt x="1363" y="9895"/>
                  </a:lnTo>
                  <a:cubicBezTo>
                    <a:pt x="124" y="6650"/>
                    <a:pt x="-79" y="3509"/>
                    <a:pt x="22" y="0"/>
                  </a:cubicBezTo>
                  <a:close/>
                </a:path>
              </a:pathLst>
            </a:custGeom>
            <a:ln/>
          </p:spPr>
          <p:style>
            <a:lnRef idx="1">
              <a:schemeClr val="accent2"/>
            </a:lnRef>
            <a:fillRef idx="3">
              <a:schemeClr val="accent2"/>
            </a:fillRef>
            <a:effectRef idx="2">
              <a:schemeClr val="accent2"/>
            </a:effectRef>
            <a:fontRef idx="minor">
              <a:schemeClr val="lt1"/>
            </a:fontRef>
          </p:style>
          <p:txBody>
            <a:bodyPr rtlCol="0" anchor="ctr"/>
            <a:lstStyle/>
            <a:p>
              <a:endParaRPr lang="en-GB" dirty="0"/>
            </a:p>
          </p:txBody>
        </p:sp>
      </p:grpSp>
      <p:grpSp>
        <p:nvGrpSpPr>
          <p:cNvPr id="28" name="Group 27">
            <a:extLst>
              <a:ext uri="{FF2B5EF4-FFF2-40B4-BE49-F238E27FC236}">
                <a16:creationId xmlns:a16="http://schemas.microsoft.com/office/drawing/2014/main" id="{7CDE0291-A392-263C-3624-54B2CFEFF63C}"/>
              </a:ext>
            </a:extLst>
          </p:cNvPr>
          <p:cNvGrpSpPr/>
          <p:nvPr/>
        </p:nvGrpSpPr>
        <p:grpSpPr>
          <a:xfrm>
            <a:off x="10153735" y="198545"/>
            <a:ext cx="1633220" cy="1743075"/>
            <a:chOff x="0" y="0"/>
            <a:chExt cx="1453925" cy="1533944"/>
          </a:xfrm>
        </p:grpSpPr>
        <p:sp>
          <p:nvSpPr>
            <p:cNvPr id="29" name="Flowchart: Process 15">
              <a:extLst>
                <a:ext uri="{FF2B5EF4-FFF2-40B4-BE49-F238E27FC236}">
                  <a16:creationId xmlns:a16="http://schemas.microsoft.com/office/drawing/2014/main" id="{4D634BDD-466F-0FA2-2C96-08DFE4136635}"/>
                </a:ext>
              </a:extLst>
            </p:cNvPr>
            <p:cNvSpPr/>
            <p:nvPr/>
          </p:nvSpPr>
          <p:spPr>
            <a:xfrm flipH="1">
              <a:off x="0" y="0"/>
              <a:ext cx="1299005" cy="1533944"/>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1036"/>
                <a:gd name="connsiteY0" fmla="*/ 0 h 10158"/>
                <a:gd name="connsiteX1" fmla="*/ 10000 w 11036"/>
                <a:gd name="connsiteY1" fmla="*/ 0 h 10158"/>
                <a:gd name="connsiteX2" fmla="*/ 11036 w 11036"/>
                <a:gd name="connsiteY2" fmla="*/ 10158 h 10158"/>
                <a:gd name="connsiteX3" fmla="*/ 0 w 11036"/>
                <a:gd name="connsiteY3" fmla="*/ 10000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15 w 11051"/>
                <a:gd name="connsiteY0" fmla="*/ 0 h 10158"/>
                <a:gd name="connsiteX1" fmla="*/ 10015 w 11051"/>
                <a:gd name="connsiteY1" fmla="*/ 0 h 10158"/>
                <a:gd name="connsiteX2" fmla="*/ 11051 w 11051"/>
                <a:gd name="connsiteY2" fmla="*/ 10158 h 10158"/>
                <a:gd name="connsiteX3" fmla="*/ 1356 w 11051"/>
                <a:gd name="connsiteY3" fmla="*/ 9895 h 10158"/>
                <a:gd name="connsiteX4" fmla="*/ 15 w 11051"/>
                <a:gd name="connsiteY4" fmla="*/ 0 h 10158"/>
                <a:gd name="connsiteX0" fmla="*/ 15 w 11356"/>
                <a:gd name="connsiteY0" fmla="*/ 0 h 10000"/>
                <a:gd name="connsiteX1" fmla="*/ 10015 w 11356"/>
                <a:gd name="connsiteY1" fmla="*/ 0 h 10000"/>
                <a:gd name="connsiteX2" fmla="*/ 11356 w 11356"/>
                <a:gd name="connsiteY2" fmla="*/ 10000 h 10000"/>
                <a:gd name="connsiteX3" fmla="*/ 1356 w 11356"/>
                <a:gd name="connsiteY3" fmla="*/ 9895 h 10000"/>
                <a:gd name="connsiteX4" fmla="*/ 15 w 11356"/>
                <a:gd name="connsiteY4" fmla="*/ 0 h 10000"/>
                <a:gd name="connsiteX0" fmla="*/ 22 w 11363"/>
                <a:gd name="connsiteY0" fmla="*/ 0 h 10000"/>
                <a:gd name="connsiteX1" fmla="*/ 10022 w 11363"/>
                <a:gd name="connsiteY1" fmla="*/ 0 h 10000"/>
                <a:gd name="connsiteX2" fmla="*/ 11363 w 11363"/>
                <a:gd name="connsiteY2" fmla="*/ 10000 h 10000"/>
                <a:gd name="connsiteX3" fmla="*/ 1363 w 11363"/>
                <a:gd name="connsiteY3" fmla="*/ 9895 h 10000"/>
                <a:gd name="connsiteX4" fmla="*/ 22 w 11363"/>
                <a:gd name="connsiteY4" fmla="*/ 0 h 10000"/>
                <a:gd name="connsiteX0" fmla="*/ 22 w 11363"/>
                <a:gd name="connsiteY0" fmla="*/ 0 h 10000"/>
                <a:gd name="connsiteX1" fmla="*/ 10022 w 11363"/>
                <a:gd name="connsiteY1" fmla="*/ 0 h 10000"/>
                <a:gd name="connsiteX2" fmla="*/ 11363 w 11363"/>
                <a:gd name="connsiteY2" fmla="*/ 10000 h 10000"/>
                <a:gd name="connsiteX3" fmla="*/ 1363 w 11363"/>
                <a:gd name="connsiteY3" fmla="*/ 9895 h 10000"/>
                <a:gd name="connsiteX4" fmla="*/ 22 w 11363"/>
                <a:gd name="connsiteY4" fmla="*/ 0 h 10000"/>
                <a:gd name="connsiteX0" fmla="*/ 22 w 11363"/>
                <a:gd name="connsiteY0" fmla="*/ 0 h 10000"/>
                <a:gd name="connsiteX1" fmla="*/ 10022 w 11363"/>
                <a:gd name="connsiteY1" fmla="*/ 0 h 10000"/>
                <a:gd name="connsiteX2" fmla="*/ 11363 w 11363"/>
                <a:gd name="connsiteY2" fmla="*/ 10000 h 10000"/>
                <a:gd name="connsiteX3" fmla="*/ 1363 w 11363"/>
                <a:gd name="connsiteY3" fmla="*/ 9895 h 10000"/>
                <a:gd name="connsiteX4" fmla="*/ 22 w 11363"/>
                <a:gd name="connsiteY4" fmla="*/ 0 h 10000"/>
                <a:gd name="connsiteX0" fmla="*/ 0 w 11341"/>
                <a:gd name="connsiteY0" fmla="*/ 0 h 10000"/>
                <a:gd name="connsiteX1" fmla="*/ 10000 w 11341"/>
                <a:gd name="connsiteY1" fmla="*/ 0 h 10000"/>
                <a:gd name="connsiteX2" fmla="*/ 11341 w 11341"/>
                <a:gd name="connsiteY2" fmla="*/ 10000 h 10000"/>
                <a:gd name="connsiteX3" fmla="*/ 1341 w 11341"/>
                <a:gd name="connsiteY3" fmla="*/ 9895 h 10000"/>
                <a:gd name="connsiteX4" fmla="*/ 0 w 11341"/>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41" h="10000">
                  <a:moveTo>
                    <a:pt x="0" y="0"/>
                  </a:moveTo>
                  <a:lnTo>
                    <a:pt x="10000" y="0"/>
                  </a:lnTo>
                  <a:cubicBezTo>
                    <a:pt x="9187" y="3386"/>
                    <a:pt x="10081" y="6930"/>
                    <a:pt x="11341" y="10000"/>
                  </a:cubicBezTo>
                  <a:lnTo>
                    <a:pt x="1341" y="9895"/>
                  </a:lnTo>
                  <a:cubicBezTo>
                    <a:pt x="102" y="6650"/>
                    <a:pt x="508" y="3509"/>
                    <a:pt x="0" y="0"/>
                  </a:cubicBezTo>
                  <a:close/>
                </a:path>
              </a:pathLst>
            </a:custGeom>
            <a:gradFill>
              <a:gsLst>
                <a:gs pos="0">
                  <a:schemeClr val="tx1">
                    <a:alpha val="77000"/>
                  </a:schemeClr>
                </a:gs>
                <a:gs pos="100000">
                  <a:schemeClr val="tx1">
                    <a:alpha val="0"/>
                  </a:schemeClr>
                </a:gs>
              </a:gsLst>
              <a:lin ang="5400000" scaled="1"/>
            </a:gra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p>
          </p:txBody>
        </p:sp>
        <p:sp>
          <p:nvSpPr>
            <p:cNvPr id="30" name="Flowchart: Process 15">
              <a:extLst>
                <a:ext uri="{FF2B5EF4-FFF2-40B4-BE49-F238E27FC236}">
                  <a16:creationId xmlns:a16="http://schemas.microsoft.com/office/drawing/2014/main" id="{E646FC96-9D8C-A58F-5E90-FCB42B7F28BE}"/>
                </a:ext>
              </a:extLst>
            </p:cNvPr>
            <p:cNvSpPr/>
            <p:nvPr/>
          </p:nvSpPr>
          <p:spPr>
            <a:xfrm>
              <a:off x="152400" y="0"/>
              <a:ext cx="1301525" cy="1324540"/>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1036"/>
                <a:gd name="connsiteY0" fmla="*/ 0 h 10158"/>
                <a:gd name="connsiteX1" fmla="*/ 10000 w 11036"/>
                <a:gd name="connsiteY1" fmla="*/ 0 h 10158"/>
                <a:gd name="connsiteX2" fmla="*/ 11036 w 11036"/>
                <a:gd name="connsiteY2" fmla="*/ 10158 h 10158"/>
                <a:gd name="connsiteX3" fmla="*/ 0 w 11036"/>
                <a:gd name="connsiteY3" fmla="*/ 10000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15 w 11051"/>
                <a:gd name="connsiteY0" fmla="*/ 0 h 10158"/>
                <a:gd name="connsiteX1" fmla="*/ 10015 w 11051"/>
                <a:gd name="connsiteY1" fmla="*/ 0 h 10158"/>
                <a:gd name="connsiteX2" fmla="*/ 11051 w 11051"/>
                <a:gd name="connsiteY2" fmla="*/ 10158 h 10158"/>
                <a:gd name="connsiteX3" fmla="*/ 1356 w 11051"/>
                <a:gd name="connsiteY3" fmla="*/ 9895 h 10158"/>
                <a:gd name="connsiteX4" fmla="*/ 15 w 11051"/>
                <a:gd name="connsiteY4" fmla="*/ 0 h 10158"/>
                <a:gd name="connsiteX0" fmla="*/ 15 w 11356"/>
                <a:gd name="connsiteY0" fmla="*/ 0 h 10000"/>
                <a:gd name="connsiteX1" fmla="*/ 10015 w 11356"/>
                <a:gd name="connsiteY1" fmla="*/ 0 h 10000"/>
                <a:gd name="connsiteX2" fmla="*/ 11356 w 11356"/>
                <a:gd name="connsiteY2" fmla="*/ 10000 h 10000"/>
                <a:gd name="connsiteX3" fmla="*/ 1356 w 11356"/>
                <a:gd name="connsiteY3" fmla="*/ 9895 h 10000"/>
                <a:gd name="connsiteX4" fmla="*/ 15 w 11356"/>
                <a:gd name="connsiteY4" fmla="*/ 0 h 10000"/>
                <a:gd name="connsiteX0" fmla="*/ 22 w 11363"/>
                <a:gd name="connsiteY0" fmla="*/ 0 h 10000"/>
                <a:gd name="connsiteX1" fmla="*/ 10022 w 11363"/>
                <a:gd name="connsiteY1" fmla="*/ 0 h 10000"/>
                <a:gd name="connsiteX2" fmla="*/ 11363 w 11363"/>
                <a:gd name="connsiteY2" fmla="*/ 10000 h 10000"/>
                <a:gd name="connsiteX3" fmla="*/ 1363 w 11363"/>
                <a:gd name="connsiteY3" fmla="*/ 9895 h 10000"/>
                <a:gd name="connsiteX4" fmla="*/ 22 w 11363"/>
                <a:gd name="connsiteY4" fmla="*/ 0 h 10000"/>
                <a:gd name="connsiteX0" fmla="*/ 22 w 11363"/>
                <a:gd name="connsiteY0" fmla="*/ 0 h 10000"/>
                <a:gd name="connsiteX1" fmla="*/ 10022 w 11363"/>
                <a:gd name="connsiteY1" fmla="*/ 0 h 10000"/>
                <a:gd name="connsiteX2" fmla="*/ 11363 w 11363"/>
                <a:gd name="connsiteY2" fmla="*/ 10000 h 10000"/>
                <a:gd name="connsiteX3" fmla="*/ 1363 w 11363"/>
                <a:gd name="connsiteY3" fmla="*/ 9895 h 10000"/>
                <a:gd name="connsiteX4" fmla="*/ 22 w 11363"/>
                <a:gd name="connsiteY4" fmla="*/ 0 h 10000"/>
                <a:gd name="connsiteX0" fmla="*/ 22 w 11363"/>
                <a:gd name="connsiteY0" fmla="*/ 0 h 10000"/>
                <a:gd name="connsiteX1" fmla="*/ 10022 w 11363"/>
                <a:gd name="connsiteY1" fmla="*/ 0 h 10000"/>
                <a:gd name="connsiteX2" fmla="*/ 11363 w 11363"/>
                <a:gd name="connsiteY2" fmla="*/ 10000 h 10000"/>
                <a:gd name="connsiteX3" fmla="*/ 1363 w 11363"/>
                <a:gd name="connsiteY3" fmla="*/ 9895 h 10000"/>
                <a:gd name="connsiteX4" fmla="*/ 22 w 11363"/>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3" h="10000">
                  <a:moveTo>
                    <a:pt x="22" y="0"/>
                  </a:moveTo>
                  <a:lnTo>
                    <a:pt x="10022" y="0"/>
                  </a:lnTo>
                  <a:cubicBezTo>
                    <a:pt x="9209" y="3386"/>
                    <a:pt x="10103" y="6930"/>
                    <a:pt x="11363" y="10000"/>
                  </a:cubicBezTo>
                  <a:lnTo>
                    <a:pt x="1363" y="9895"/>
                  </a:lnTo>
                  <a:cubicBezTo>
                    <a:pt x="124" y="6650"/>
                    <a:pt x="-79" y="3509"/>
                    <a:pt x="22" y="0"/>
                  </a:cubicBezTo>
                  <a:close/>
                </a:path>
              </a:pathLst>
            </a:custGeom>
            <a:ln/>
          </p:spPr>
          <p:style>
            <a:lnRef idx="1">
              <a:schemeClr val="accent2"/>
            </a:lnRef>
            <a:fillRef idx="3">
              <a:schemeClr val="accent2"/>
            </a:fillRef>
            <a:effectRef idx="2">
              <a:schemeClr val="accent2"/>
            </a:effectRef>
            <a:fontRef idx="minor">
              <a:schemeClr val="lt1"/>
            </a:fontRef>
          </p:style>
          <p:txBody>
            <a:bodyPr rtlCol="0" anchor="ctr"/>
            <a:lstStyle/>
            <a:p>
              <a:endParaRPr lang="en-GB"/>
            </a:p>
          </p:txBody>
        </p:sp>
      </p:grpSp>
      <p:grpSp>
        <p:nvGrpSpPr>
          <p:cNvPr id="31" name="Group 30">
            <a:extLst>
              <a:ext uri="{FF2B5EF4-FFF2-40B4-BE49-F238E27FC236}">
                <a16:creationId xmlns:a16="http://schemas.microsoft.com/office/drawing/2014/main" id="{0D47F98F-746B-5DF4-55E0-7E2B8E402098}"/>
              </a:ext>
            </a:extLst>
          </p:cNvPr>
          <p:cNvGrpSpPr/>
          <p:nvPr/>
        </p:nvGrpSpPr>
        <p:grpSpPr>
          <a:xfrm>
            <a:off x="4334104" y="3739511"/>
            <a:ext cx="1633220" cy="1743075"/>
            <a:chOff x="0" y="0"/>
            <a:chExt cx="1453925" cy="1533944"/>
          </a:xfrm>
        </p:grpSpPr>
        <p:sp>
          <p:nvSpPr>
            <p:cNvPr id="32" name="Flowchart: Process 15">
              <a:extLst>
                <a:ext uri="{FF2B5EF4-FFF2-40B4-BE49-F238E27FC236}">
                  <a16:creationId xmlns:a16="http://schemas.microsoft.com/office/drawing/2014/main" id="{E8FB15F4-13DA-E0DB-817C-5F8E28104DA3}"/>
                </a:ext>
              </a:extLst>
            </p:cNvPr>
            <p:cNvSpPr/>
            <p:nvPr/>
          </p:nvSpPr>
          <p:spPr>
            <a:xfrm flipH="1">
              <a:off x="0" y="0"/>
              <a:ext cx="1299005" cy="1533944"/>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1036"/>
                <a:gd name="connsiteY0" fmla="*/ 0 h 10158"/>
                <a:gd name="connsiteX1" fmla="*/ 10000 w 11036"/>
                <a:gd name="connsiteY1" fmla="*/ 0 h 10158"/>
                <a:gd name="connsiteX2" fmla="*/ 11036 w 11036"/>
                <a:gd name="connsiteY2" fmla="*/ 10158 h 10158"/>
                <a:gd name="connsiteX3" fmla="*/ 0 w 11036"/>
                <a:gd name="connsiteY3" fmla="*/ 10000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15 w 11051"/>
                <a:gd name="connsiteY0" fmla="*/ 0 h 10158"/>
                <a:gd name="connsiteX1" fmla="*/ 10015 w 11051"/>
                <a:gd name="connsiteY1" fmla="*/ 0 h 10158"/>
                <a:gd name="connsiteX2" fmla="*/ 11051 w 11051"/>
                <a:gd name="connsiteY2" fmla="*/ 10158 h 10158"/>
                <a:gd name="connsiteX3" fmla="*/ 1356 w 11051"/>
                <a:gd name="connsiteY3" fmla="*/ 9895 h 10158"/>
                <a:gd name="connsiteX4" fmla="*/ 15 w 11051"/>
                <a:gd name="connsiteY4" fmla="*/ 0 h 10158"/>
                <a:gd name="connsiteX0" fmla="*/ 15 w 11356"/>
                <a:gd name="connsiteY0" fmla="*/ 0 h 10000"/>
                <a:gd name="connsiteX1" fmla="*/ 10015 w 11356"/>
                <a:gd name="connsiteY1" fmla="*/ 0 h 10000"/>
                <a:gd name="connsiteX2" fmla="*/ 11356 w 11356"/>
                <a:gd name="connsiteY2" fmla="*/ 10000 h 10000"/>
                <a:gd name="connsiteX3" fmla="*/ 1356 w 11356"/>
                <a:gd name="connsiteY3" fmla="*/ 9895 h 10000"/>
                <a:gd name="connsiteX4" fmla="*/ 15 w 11356"/>
                <a:gd name="connsiteY4" fmla="*/ 0 h 10000"/>
                <a:gd name="connsiteX0" fmla="*/ 22 w 11363"/>
                <a:gd name="connsiteY0" fmla="*/ 0 h 10000"/>
                <a:gd name="connsiteX1" fmla="*/ 10022 w 11363"/>
                <a:gd name="connsiteY1" fmla="*/ 0 h 10000"/>
                <a:gd name="connsiteX2" fmla="*/ 11363 w 11363"/>
                <a:gd name="connsiteY2" fmla="*/ 10000 h 10000"/>
                <a:gd name="connsiteX3" fmla="*/ 1363 w 11363"/>
                <a:gd name="connsiteY3" fmla="*/ 9895 h 10000"/>
                <a:gd name="connsiteX4" fmla="*/ 22 w 11363"/>
                <a:gd name="connsiteY4" fmla="*/ 0 h 10000"/>
                <a:gd name="connsiteX0" fmla="*/ 22 w 11363"/>
                <a:gd name="connsiteY0" fmla="*/ 0 h 10000"/>
                <a:gd name="connsiteX1" fmla="*/ 10022 w 11363"/>
                <a:gd name="connsiteY1" fmla="*/ 0 h 10000"/>
                <a:gd name="connsiteX2" fmla="*/ 11363 w 11363"/>
                <a:gd name="connsiteY2" fmla="*/ 10000 h 10000"/>
                <a:gd name="connsiteX3" fmla="*/ 1363 w 11363"/>
                <a:gd name="connsiteY3" fmla="*/ 9895 h 10000"/>
                <a:gd name="connsiteX4" fmla="*/ 22 w 11363"/>
                <a:gd name="connsiteY4" fmla="*/ 0 h 10000"/>
                <a:gd name="connsiteX0" fmla="*/ 22 w 11363"/>
                <a:gd name="connsiteY0" fmla="*/ 0 h 10000"/>
                <a:gd name="connsiteX1" fmla="*/ 10022 w 11363"/>
                <a:gd name="connsiteY1" fmla="*/ 0 h 10000"/>
                <a:gd name="connsiteX2" fmla="*/ 11363 w 11363"/>
                <a:gd name="connsiteY2" fmla="*/ 10000 h 10000"/>
                <a:gd name="connsiteX3" fmla="*/ 1363 w 11363"/>
                <a:gd name="connsiteY3" fmla="*/ 9895 h 10000"/>
                <a:gd name="connsiteX4" fmla="*/ 22 w 11363"/>
                <a:gd name="connsiteY4" fmla="*/ 0 h 10000"/>
                <a:gd name="connsiteX0" fmla="*/ 0 w 11341"/>
                <a:gd name="connsiteY0" fmla="*/ 0 h 10000"/>
                <a:gd name="connsiteX1" fmla="*/ 10000 w 11341"/>
                <a:gd name="connsiteY1" fmla="*/ 0 h 10000"/>
                <a:gd name="connsiteX2" fmla="*/ 11341 w 11341"/>
                <a:gd name="connsiteY2" fmla="*/ 10000 h 10000"/>
                <a:gd name="connsiteX3" fmla="*/ 1341 w 11341"/>
                <a:gd name="connsiteY3" fmla="*/ 9895 h 10000"/>
                <a:gd name="connsiteX4" fmla="*/ 0 w 11341"/>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41" h="10000">
                  <a:moveTo>
                    <a:pt x="0" y="0"/>
                  </a:moveTo>
                  <a:lnTo>
                    <a:pt x="10000" y="0"/>
                  </a:lnTo>
                  <a:cubicBezTo>
                    <a:pt x="9187" y="3386"/>
                    <a:pt x="10081" y="6930"/>
                    <a:pt x="11341" y="10000"/>
                  </a:cubicBezTo>
                  <a:lnTo>
                    <a:pt x="1341" y="9895"/>
                  </a:lnTo>
                  <a:cubicBezTo>
                    <a:pt x="102" y="6650"/>
                    <a:pt x="508" y="3509"/>
                    <a:pt x="0" y="0"/>
                  </a:cubicBezTo>
                  <a:close/>
                </a:path>
              </a:pathLst>
            </a:custGeom>
            <a:gradFill>
              <a:gsLst>
                <a:gs pos="0">
                  <a:schemeClr val="tx1">
                    <a:alpha val="77000"/>
                  </a:schemeClr>
                </a:gs>
                <a:gs pos="100000">
                  <a:schemeClr val="tx1">
                    <a:alpha val="0"/>
                  </a:schemeClr>
                </a:gs>
              </a:gsLst>
              <a:lin ang="5400000" scaled="1"/>
            </a:gra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p>
          </p:txBody>
        </p:sp>
        <p:sp>
          <p:nvSpPr>
            <p:cNvPr id="33" name="Flowchart: Process 15">
              <a:extLst>
                <a:ext uri="{FF2B5EF4-FFF2-40B4-BE49-F238E27FC236}">
                  <a16:creationId xmlns:a16="http://schemas.microsoft.com/office/drawing/2014/main" id="{370B8D18-0448-3CF5-3309-0DBE3972CF74}"/>
                </a:ext>
              </a:extLst>
            </p:cNvPr>
            <p:cNvSpPr/>
            <p:nvPr/>
          </p:nvSpPr>
          <p:spPr>
            <a:xfrm>
              <a:off x="152400" y="0"/>
              <a:ext cx="1301525" cy="1324540"/>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1036"/>
                <a:gd name="connsiteY0" fmla="*/ 0 h 10158"/>
                <a:gd name="connsiteX1" fmla="*/ 10000 w 11036"/>
                <a:gd name="connsiteY1" fmla="*/ 0 h 10158"/>
                <a:gd name="connsiteX2" fmla="*/ 11036 w 11036"/>
                <a:gd name="connsiteY2" fmla="*/ 10158 h 10158"/>
                <a:gd name="connsiteX3" fmla="*/ 0 w 11036"/>
                <a:gd name="connsiteY3" fmla="*/ 10000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15 w 11051"/>
                <a:gd name="connsiteY0" fmla="*/ 0 h 10158"/>
                <a:gd name="connsiteX1" fmla="*/ 10015 w 11051"/>
                <a:gd name="connsiteY1" fmla="*/ 0 h 10158"/>
                <a:gd name="connsiteX2" fmla="*/ 11051 w 11051"/>
                <a:gd name="connsiteY2" fmla="*/ 10158 h 10158"/>
                <a:gd name="connsiteX3" fmla="*/ 1356 w 11051"/>
                <a:gd name="connsiteY3" fmla="*/ 9895 h 10158"/>
                <a:gd name="connsiteX4" fmla="*/ 15 w 11051"/>
                <a:gd name="connsiteY4" fmla="*/ 0 h 10158"/>
                <a:gd name="connsiteX0" fmla="*/ 15 w 11356"/>
                <a:gd name="connsiteY0" fmla="*/ 0 h 10000"/>
                <a:gd name="connsiteX1" fmla="*/ 10015 w 11356"/>
                <a:gd name="connsiteY1" fmla="*/ 0 h 10000"/>
                <a:gd name="connsiteX2" fmla="*/ 11356 w 11356"/>
                <a:gd name="connsiteY2" fmla="*/ 10000 h 10000"/>
                <a:gd name="connsiteX3" fmla="*/ 1356 w 11356"/>
                <a:gd name="connsiteY3" fmla="*/ 9895 h 10000"/>
                <a:gd name="connsiteX4" fmla="*/ 15 w 11356"/>
                <a:gd name="connsiteY4" fmla="*/ 0 h 10000"/>
                <a:gd name="connsiteX0" fmla="*/ 22 w 11363"/>
                <a:gd name="connsiteY0" fmla="*/ 0 h 10000"/>
                <a:gd name="connsiteX1" fmla="*/ 10022 w 11363"/>
                <a:gd name="connsiteY1" fmla="*/ 0 h 10000"/>
                <a:gd name="connsiteX2" fmla="*/ 11363 w 11363"/>
                <a:gd name="connsiteY2" fmla="*/ 10000 h 10000"/>
                <a:gd name="connsiteX3" fmla="*/ 1363 w 11363"/>
                <a:gd name="connsiteY3" fmla="*/ 9895 h 10000"/>
                <a:gd name="connsiteX4" fmla="*/ 22 w 11363"/>
                <a:gd name="connsiteY4" fmla="*/ 0 h 10000"/>
                <a:gd name="connsiteX0" fmla="*/ 22 w 11363"/>
                <a:gd name="connsiteY0" fmla="*/ 0 h 10000"/>
                <a:gd name="connsiteX1" fmla="*/ 10022 w 11363"/>
                <a:gd name="connsiteY1" fmla="*/ 0 h 10000"/>
                <a:gd name="connsiteX2" fmla="*/ 11363 w 11363"/>
                <a:gd name="connsiteY2" fmla="*/ 10000 h 10000"/>
                <a:gd name="connsiteX3" fmla="*/ 1363 w 11363"/>
                <a:gd name="connsiteY3" fmla="*/ 9895 h 10000"/>
                <a:gd name="connsiteX4" fmla="*/ 22 w 11363"/>
                <a:gd name="connsiteY4" fmla="*/ 0 h 10000"/>
                <a:gd name="connsiteX0" fmla="*/ 22 w 11363"/>
                <a:gd name="connsiteY0" fmla="*/ 0 h 10000"/>
                <a:gd name="connsiteX1" fmla="*/ 10022 w 11363"/>
                <a:gd name="connsiteY1" fmla="*/ 0 h 10000"/>
                <a:gd name="connsiteX2" fmla="*/ 11363 w 11363"/>
                <a:gd name="connsiteY2" fmla="*/ 10000 h 10000"/>
                <a:gd name="connsiteX3" fmla="*/ 1363 w 11363"/>
                <a:gd name="connsiteY3" fmla="*/ 9895 h 10000"/>
                <a:gd name="connsiteX4" fmla="*/ 22 w 11363"/>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3" h="10000">
                  <a:moveTo>
                    <a:pt x="22" y="0"/>
                  </a:moveTo>
                  <a:lnTo>
                    <a:pt x="10022" y="0"/>
                  </a:lnTo>
                  <a:cubicBezTo>
                    <a:pt x="9209" y="3386"/>
                    <a:pt x="10103" y="6930"/>
                    <a:pt x="11363" y="10000"/>
                  </a:cubicBezTo>
                  <a:lnTo>
                    <a:pt x="1363" y="9895"/>
                  </a:lnTo>
                  <a:cubicBezTo>
                    <a:pt x="124" y="6650"/>
                    <a:pt x="-79" y="3509"/>
                    <a:pt x="22" y="0"/>
                  </a:cubicBezTo>
                  <a:close/>
                </a:path>
              </a:pathLst>
            </a:custGeom>
            <a:ln/>
          </p:spPr>
          <p:style>
            <a:lnRef idx="1">
              <a:schemeClr val="accent2"/>
            </a:lnRef>
            <a:fillRef idx="3">
              <a:schemeClr val="accent2"/>
            </a:fillRef>
            <a:effectRef idx="2">
              <a:schemeClr val="accent2"/>
            </a:effectRef>
            <a:fontRef idx="minor">
              <a:schemeClr val="lt1"/>
            </a:fontRef>
          </p:style>
          <p:txBody>
            <a:bodyPr rtlCol="0" anchor="ctr"/>
            <a:lstStyle/>
            <a:p>
              <a:endParaRPr lang="en-GB"/>
            </a:p>
          </p:txBody>
        </p:sp>
      </p:grpSp>
      <p:grpSp>
        <p:nvGrpSpPr>
          <p:cNvPr id="34" name="Group 33">
            <a:extLst>
              <a:ext uri="{FF2B5EF4-FFF2-40B4-BE49-F238E27FC236}">
                <a16:creationId xmlns:a16="http://schemas.microsoft.com/office/drawing/2014/main" id="{188B0821-40F8-A9FF-B05C-7F1498A99D2F}"/>
              </a:ext>
            </a:extLst>
          </p:cNvPr>
          <p:cNvGrpSpPr/>
          <p:nvPr/>
        </p:nvGrpSpPr>
        <p:grpSpPr>
          <a:xfrm>
            <a:off x="10452574" y="3703082"/>
            <a:ext cx="1633220" cy="1743075"/>
            <a:chOff x="0" y="0"/>
            <a:chExt cx="1453925" cy="1533944"/>
          </a:xfrm>
        </p:grpSpPr>
        <p:sp>
          <p:nvSpPr>
            <p:cNvPr id="35" name="Flowchart: Process 15">
              <a:extLst>
                <a:ext uri="{FF2B5EF4-FFF2-40B4-BE49-F238E27FC236}">
                  <a16:creationId xmlns:a16="http://schemas.microsoft.com/office/drawing/2014/main" id="{B887ED61-C298-A62E-171C-E76A982BC00E}"/>
                </a:ext>
              </a:extLst>
            </p:cNvPr>
            <p:cNvSpPr/>
            <p:nvPr/>
          </p:nvSpPr>
          <p:spPr>
            <a:xfrm flipH="1">
              <a:off x="0" y="0"/>
              <a:ext cx="1299005" cy="1533944"/>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1036"/>
                <a:gd name="connsiteY0" fmla="*/ 0 h 10158"/>
                <a:gd name="connsiteX1" fmla="*/ 10000 w 11036"/>
                <a:gd name="connsiteY1" fmla="*/ 0 h 10158"/>
                <a:gd name="connsiteX2" fmla="*/ 11036 w 11036"/>
                <a:gd name="connsiteY2" fmla="*/ 10158 h 10158"/>
                <a:gd name="connsiteX3" fmla="*/ 0 w 11036"/>
                <a:gd name="connsiteY3" fmla="*/ 10000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15 w 11051"/>
                <a:gd name="connsiteY0" fmla="*/ 0 h 10158"/>
                <a:gd name="connsiteX1" fmla="*/ 10015 w 11051"/>
                <a:gd name="connsiteY1" fmla="*/ 0 h 10158"/>
                <a:gd name="connsiteX2" fmla="*/ 11051 w 11051"/>
                <a:gd name="connsiteY2" fmla="*/ 10158 h 10158"/>
                <a:gd name="connsiteX3" fmla="*/ 1356 w 11051"/>
                <a:gd name="connsiteY3" fmla="*/ 9895 h 10158"/>
                <a:gd name="connsiteX4" fmla="*/ 15 w 11051"/>
                <a:gd name="connsiteY4" fmla="*/ 0 h 10158"/>
                <a:gd name="connsiteX0" fmla="*/ 15 w 11356"/>
                <a:gd name="connsiteY0" fmla="*/ 0 h 10000"/>
                <a:gd name="connsiteX1" fmla="*/ 10015 w 11356"/>
                <a:gd name="connsiteY1" fmla="*/ 0 h 10000"/>
                <a:gd name="connsiteX2" fmla="*/ 11356 w 11356"/>
                <a:gd name="connsiteY2" fmla="*/ 10000 h 10000"/>
                <a:gd name="connsiteX3" fmla="*/ 1356 w 11356"/>
                <a:gd name="connsiteY3" fmla="*/ 9895 h 10000"/>
                <a:gd name="connsiteX4" fmla="*/ 15 w 11356"/>
                <a:gd name="connsiteY4" fmla="*/ 0 h 10000"/>
                <a:gd name="connsiteX0" fmla="*/ 22 w 11363"/>
                <a:gd name="connsiteY0" fmla="*/ 0 h 10000"/>
                <a:gd name="connsiteX1" fmla="*/ 10022 w 11363"/>
                <a:gd name="connsiteY1" fmla="*/ 0 h 10000"/>
                <a:gd name="connsiteX2" fmla="*/ 11363 w 11363"/>
                <a:gd name="connsiteY2" fmla="*/ 10000 h 10000"/>
                <a:gd name="connsiteX3" fmla="*/ 1363 w 11363"/>
                <a:gd name="connsiteY3" fmla="*/ 9895 h 10000"/>
                <a:gd name="connsiteX4" fmla="*/ 22 w 11363"/>
                <a:gd name="connsiteY4" fmla="*/ 0 h 10000"/>
                <a:gd name="connsiteX0" fmla="*/ 22 w 11363"/>
                <a:gd name="connsiteY0" fmla="*/ 0 h 10000"/>
                <a:gd name="connsiteX1" fmla="*/ 10022 w 11363"/>
                <a:gd name="connsiteY1" fmla="*/ 0 h 10000"/>
                <a:gd name="connsiteX2" fmla="*/ 11363 w 11363"/>
                <a:gd name="connsiteY2" fmla="*/ 10000 h 10000"/>
                <a:gd name="connsiteX3" fmla="*/ 1363 w 11363"/>
                <a:gd name="connsiteY3" fmla="*/ 9895 h 10000"/>
                <a:gd name="connsiteX4" fmla="*/ 22 w 11363"/>
                <a:gd name="connsiteY4" fmla="*/ 0 h 10000"/>
                <a:gd name="connsiteX0" fmla="*/ 22 w 11363"/>
                <a:gd name="connsiteY0" fmla="*/ 0 h 10000"/>
                <a:gd name="connsiteX1" fmla="*/ 10022 w 11363"/>
                <a:gd name="connsiteY1" fmla="*/ 0 h 10000"/>
                <a:gd name="connsiteX2" fmla="*/ 11363 w 11363"/>
                <a:gd name="connsiteY2" fmla="*/ 10000 h 10000"/>
                <a:gd name="connsiteX3" fmla="*/ 1363 w 11363"/>
                <a:gd name="connsiteY3" fmla="*/ 9895 h 10000"/>
                <a:gd name="connsiteX4" fmla="*/ 22 w 11363"/>
                <a:gd name="connsiteY4" fmla="*/ 0 h 10000"/>
                <a:gd name="connsiteX0" fmla="*/ 0 w 11341"/>
                <a:gd name="connsiteY0" fmla="*/ 0 h 10000"/>
                <a:gd name="connsiteX1" fmla="*/ 10000 w 11341"/>
                <a:gd name="connsiteY1" fmla="*/ 0 h 10000"/>
                <a:gd name="connsiteX2" fmla="*/ 11341 w 11341"/>
                <a:gd name="connsiteY2" fmla="*/ 10000 h 10000"/>
                <a:gd name="connsiteX3" fmla="*/ 1341 w 11341"/>
                <a:gd name="connsiteY3" fmla="*/ 9895 h 10000"/>
                <a:gd name="connsiteX4" fmla="*/ 0 w 11341"/>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41" h="10000">
                  <a:moveTo>
                    <a:pt x="0" y="0"/>
                  </a:moveTo>
                  <a:lnTo>
                    <a:pt x="10000" y="0"/>
                  </a:lnTo>
                  <a:cubicBezTo>
                    <a:pt x="9187" y="3386"/>
                    <a:pt x="10081" y="6930"/>
                    <a:pt x="11341" y="10000"/>
                  </a:cubicBezTo>
                  <a:lnTo>
                    <a:pt x="1341" y="9895"/>
                  </a:lnTo>
                  <a:cubicBezTo>
                    <a:pt x="102" y="6650"/>
                    <a:pt x="508" y="3509"/>
                    <a:pt x="0" y="0"/>
                  </a:cubicBezTo>
                  <a:close/>
                </a:path>
              </a:pathLst>
            </a:custGeom>
            <a:gradFill>
              <a:gsLst>
                <a:gs pos="0">
                  <a:schemeClr val="tx1">
                    <a:alpha val="77000"/>
                  </a:schemeClr>
                </a:gs>
                <a:gs pos="100000">
                  <a:schemeClr val="tx1">
                    <a:alpha val="0"/>
                  </a:schemeClr>
                </a:gs>
              </a:gsLst>
              <a:lin ang="5400000" scaled="1"/>
            </a:gra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p>
          </p:txBody>
        </p:sp>
        <p:sp>
          <p:nvSpPr>
            <p:cNvPr id="36" name="Flowchart: Process 15">
              <a:extLst>
                <a:ext uri="{FF2B5EF4-FFF2-40B4-BE49-F238E27FC236}">
                  <a16:creationId xmlns:a16="http://schemas.microsoft.com/office/drawing/2014/main" id="{33159CA5-4FDE-54A0-7782-23CEAB9B2C1A}"/>
                </a:ext>
              </a:extLst>
            </p:cNvPr>
            <p:cNvSpPr/>
            <p:nvPr/>
          </p:nvSpPr>
          <p:spPr>
            <a:xfrm>
              <a:off x="152400" y="0"/>
              <a:ext cx="1301525" cy="1324540"/>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1036"/>
                <a:gd name="connsiteY0" fmla="*/ 0 h 10158"/>
                <a:gd name="connsiteX1" fmla="*/ 10000 w 11036"/>
                <a:gd name="connsiteY1" fmla="*/ 0 h 10158"/>
                <a:gd name="connsiteX2" fmla="*/ 11036 w 11036"/>
                <a:gd name="connsiteY2" fmla="*/ 10158 h 10158"/>
                <a:gd name="connsiteX3" fmla="*/ 0 w 11036"/>
                <a:gd name="connsiteY3" fmla="*/ 10000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15 w 11051"/>
                <a:gd name="connsiteY0" fmla="*/ 0 h 10158"/>
                <a:gd name="connsiteX1" fmla="*/ 10015 w 11051"/>
                <a:gd name="connsiteY1" fmla="*/ 0 h 10158"/>
                <a:gd name="connsiteX2" fmla="*/ 11051 w 11051"/>
                <a:gd name="connsiteY2" fmla="*/ 10158 h 10158"/>
                <a:gd name="connsiteX3" fmla="*/ 1356 w 11051"/>
                <a:gd name="connsiteY3" fmla="*/ 9895 h 10158"/>
                <a:gd name="connsiteX4" fmla="*/ 15 w 11051"/>
                <a:gd name="connsiteY4" fmla="*/ 0 h 10158"/>
                <a:gd name="connsiteX0" fmla="*/ 15 w 11356"/>
                <a:gd name="connsiteY0" fmla="*/ 0 h 10000"/>
                <a:gd name="connsiteX1" fmla="*/ 10015 w 11356"/>
                <a:gd name="connsiteY1" fmla="*/ 0 h 10000"/>
                <a:gd name="connsiteX2" fmla="*/ 11356 w 11356"/>
                <a:gd name="connsiteY2" fmla="*/ 10000 h 10000"/>
                <a:gd name="connsiteX3" fmla="*/ 1356 w 11356"/>
                <a:gd name="connsiteY3" fmla="*/ 9895 h 10000"/>
                <a:gd name="connsiteX4" fmla="*/ 15 w 11356"/>
                <a:gd name="connsiteY4" fmla="*/ 0 h 10000"/>
                <a:gd name="connsiteX0" fmla="*/ 22 w 11363"/>
                <a:gd name="connsiteY0" fmla="*/ 0 h 10000"/>
                <a:gd name="connsiteX1" fmla="*/ 10022 w 11363"/>
                <a:gd name="connsiteY1" fmla="*/ 0 h 10000"/>
                <a:gd name="connsiteX2" fmla="*/ 11363 w 11363"/>
                <a:gd name="connsiteY2" fmla="*/ 10000 h 10000"/>
                <a:gd name="connsiteX3" fmla="*/ 1363 w 11363"/>
                <a:gd name="connsiteY3" fmla="*/ 9895 h 10000"/>
                <a:gd name="connsiteX4" fmla="*/ 22 w 11363"/>
                <a:gd name="connsiteY4" fmla="*/ 0 h 10000"/>
                <a:gd name="connsiteX0" fmla="*/ 22 w 11363"/>
                <a:gd name="connsiteY0" fmla="*/ 0 h 10000"/>
                <a:gd name="connsiteX1" fmla="*/ 10022 w 11363"/>
                <a:gd name="connsiteY1" fmla="*/ 0 h 10000"/>
                <a:gd name="connsiteX2" fmla="*/ 11363 w 11363"/>
                <a:gd name="connsiteY2" fmla="*/ 10000 h 10000"/>
                <a:gd name="connsiteX3" fmla="*/ 1363 w 11363"/>
                <a:gd name="connsiteY3" fmla="*/ 9895 h 10000"/>
                <a:gd name="connsiteX4" fmla="*/ 22 w 11363"/>
                <a:gd name="connsiteY4" fmla="*/ 0 h 10000"/>
                <a:gd name="connsiteX0" fmla="*/ 22 w 11363"/>
                <a:gd name="connsiteY0" fmla="*/ 0 h 10000"/>
                <a:gd name="connsiteX1" fmla="*/ 10022 w 11363"/>
                <a:gd name="connsiteY1" fmla="*/ 0 h 10000"/>
                <a:gd name="connsiteX2" fmla="*/ 11363 w 11363"/>
                <a:gd name="connsiteY2" fmla="*/ 10000 h 10000"/>
                <a:gd name="connsiteX3" fmla="*/ 1363 w 11363"/>
                <a:gd name="connsiteY3" fmla="*/ 9895 h 10000"/>
                <a:gd name="connsiteX4" fmla="*/ 22 w 11363"/>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3" h="10000">
                  <a:moveTo>
                    <a:pt x="22" y="0"/>
                  </a:moveTo>
                  <a:lnTo>
                    <a:pt x="10022" y="0"/>
                  </a:lnTo>
                  <a:cubicBezTo>
                    <a:pt x="9209" y="3386"/>
                    <a:pt x="10103" y="6930"/>
                    <a:pt x="11363" y="10000"/>
                  </a:cubicBezTo>
                  <a:lnTo>
                    <a:pt x="1363" y="9895"/>
                  </a:lnTo>
                  <a:cubicBezTo>
                    <a:pt x="124" y="6650"/>
                    <a:pt x="-79" y="3509"/>
                    <a:pt x="22" y="0"/>
                  </a:cubicBezTo>
                  <a:close/>
                </a:path>
              </a:pathLst>
            </a:custGeom>
            <a:ln/>
          </p:spPr>
          <p:style>
            <a:lnRef idx="1">
              <a:schemeClr val="accent2"/>
            </a:lnRef>
            <a:fillRef idx="3">
              <a:schemeClr val="accent2"/>
            </a:fillRef>
            <a:effectRef idx="2">
              <a:schemeClr val="accent2"/>
            </a:effectRef>
            <a:fontRef idx="minor">
              <a:schemeClr val="lt1"/>
            </a:fontRef>
          </p:style>
          <p:txBody>
            <a:bodyPr rtlCol="0" anchor="ctr"/>
            <a:lstStyle/>
            <a:p>
              <a:endParaRPr lang="en-GB"/>
            </a:p>
          </p:txBody>
        </p:sp>
      </p:grpSp>
      <p:grpSp>
        <p:nvGrpSpPr>
          <p:cNvPr id="37" name="Group 36">
            <a:extLst>
              <a:ext uri="{FF2B5EF4-FFF2-40B4-BE49-F238E27FC236}">
                <a16:creationId xmlns:a16="http://schemas.microsoft.com/office/drawing/2014/main" id="{F5E0F540-DC0B-A531-66C4-F57A7A4B2228}"/>
              </a:ext>
            </a:extLst>
          </p:cNvPr>
          <p:cNvGrpSpPr/>
          <p:nvPr/>
        </p:nvGrpSpPr>
        <p:grpSpPr>
          <a:xfrm>
            <a:off x="1526607" y="1535801"/>
            <a:ext cx="1633220" cy="1743075"/>
            <a:chOff x="0" y="0"/>
            <a:chExt cx="1453925" cy="1533944"/>
          </a:xfrm>
        </p:grpSpPr>
        <p:sp>
          <p:nvSpPr>
            <p:cNvPr id="38" name="Flowchart: Process 15">
              <a:extLst>
                <a:ext uri="{FF2B5EF4-FFF2-40B4-BE49-F238E27FC236}">
                  <a16:creationId xmlns:a16="http://schemas.microsoft.com/office/drawing/2014/main" id="{B4654EFA-E3AA-1005-3E5D-3EC6B933D047}"/>
                </a:ext>
              </a:extLst>
            </p:cNvPr>
            <p:cNvSpPr/>
            <p:nvPr/>
          </p:nvSpPr>
          <p:spPr>
            <a:xfrm flipH="1">
              <a:off x="0" y="0"/>
              <a:ext cx="1299005" cy="1533944"/>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1036"/>
                <a:gd name="connsiteY0" fmla="*/ 0 h 10158"/>
                <a:gd name="connsiteX1" fmla="*/ 10000 w 11036"/>
                <a:gd name="connsiteY1" fmla="*/ 0 h 10158"/>
                <a:gd name="connsiteX2" fmla="*/ 11036 w 11036"/>
                <a:gd name="connsiteY2" fmla="*/ 10158 h 10158"/>
                <a:gd name="connsiteX3" fmla="*/ 0 w 11036"/>
                <a:gd name="connsiteY3" fmla="*/ 10000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15 w 11051"/>
                <a:gd name="connsiteY0" fmla="*/ 0 h 10158"/>
                <a:gd name="connsiteX1" fmla="*/ 10015 w 11051"/>
                <a:gd name="connsiteY1" fmla="*/ 0 h 10158"/>
                <a:gd name="connsiteX2" fmla="*/ 11051 w 11051"/>
                <a:gd name="connsiteY2" fmla="*/ 10158 h 10158"/>
                <a:gd name="connsiteX3" fmla="*/ 1356 w 11051"/>
                <a:gd name="connsiteY3" fmla="*/ 9895 h 10158"/>
                <a:gd name="connsiteX4" fmla="*/ 15 w 11051"/>
                <a:gd name="connsiteY4" fmla="*/ 0 h 10158"/>
                <a:gd name="connsiteX0" fmla="*/ 15 w 11356"/>
                <a:gd name="connsiteY0" fmla="*/ 0 h 10000"/>
                <a:gd name="connsiteX1" fmla="*/ 10015 w 11356"/>
                <a:gd name="connsiteY1" fmla="*/ 0 h 10000"/>
                <a:gd name="connsiteX2" fmla="*/ 11356 w 11356"/>
                <a:gd name="connsiteY2" fmla="*/ 10000 h 10000"/>
                <a:gd name="connsiteX3" fmla="*/ 1356 w 11356"/>
                <a:gd name="connsiteY3" fmla="*/ 9895 h 10000"/>
                <a:gd name="connsiteX4" fmla="*/ 15 w 11356"/>
                <a:gd name="connsiteY4" fmla="*/ 0 h 10000"/>
                <a:gd name="connsiteX0" fmla="*/ 22 w 11363"/>
                <a:gd name="connsiteY0" fmla="*/ 0 h 10000"/>
                <a:gd name="connsiteX1" fmla="*/ 10022 w 11363"/>
                <a:gd name="connsiteY1" fmla="*/ 0 h 10000"/>
                <a:gd name="connsiteX2" fmla="*/ 11363 w 11363"/>
                <a:gd name="connsiteY2" fmla="*/ 10000 h 10000"/>
                <a:gd name="connsiteX3" fmla="*/ 1363 w 11363"/>
                <a:gd name="connsiteY3" fmla="*/ 9895 h 10000"/>
                <a:gd name="connsiteX4" fmla="*/ 22 w 11363"/>
                <a:gd name="connsiteY4" fmla="*/ 0 h 10000"/>
                <a:gd name="connsiteX0" fmla="*/ 22 w 11363"/>
                <a:gd name="connsiteY0" fmla="*/ 0 h 10000"/>
                <a:gd name="connsiteX1" fmla="*/ 10022 w 11363"/>
                <a:gd name="connsiteY1" fmla="*/ 0 h 10000"/>
                <a:gd name="connsiteX2" fmla="*/ 11363 w 11363"/>
                <a:gd name="connsiteY2" fmla="*/ 10000 h 10000"/>
                <a:gd name="connsiteX3" fmla="*/ 1363 w 11363"/>
                <a:gd name="connsiteY3" fmla="*/ 9895 h 10000"/>
                <a:gd name="connsiteX4" fmla="*/ 22 w 11363"/>
                <a:gd name="connsiteY4" fmla="*/ 0 h 10000"/>
                <a:gd name="connsiteX0" fmla="*/ 22 w 11363"/>
                <a:gd name="connsiteY0" fmla="*/ 0 h 10000"/>
                <a:gd name="connsiteX1" fmla="*/ 10022 w 11363"/>
                <a:gd name="connsiteY1" fmla="*/ 0 h 10000"/>
                <a:gd name="connsiteX2" fmla="*/ 11363 w 11363"/>
                <a:gd name="connsiteY2" fmla="*/ 10000 h 10000"/>
                <a:gd name="connsiteX3" fmla="*/ 1363 w 11363"/>
                <a:gd name="connsiteY3" fmla="*/ 9895 h 10000"/>
                <a:gd name="connsiteX4" fmla="*/ 22 w 11363"/>
                <a:gd name="connsiteY4" fmla="*/ 0 h 10000"/>
                <a:gd name="connsiteX0" fmla="*/ 0 w 11341"/>
                <a:gd name="connsiteY0" fmla="*/ 0 h 10000"/>
                <a:gd name="connsiteX1" fmla="*/ 10000 w 11341"/>
                <a:gd name="connsiteY1" fmla="*/ 0 h 10000"/>
                <a:gd name="connsiteX2" fmla="*/ 11341 w 11341"/>
                <a:gd name="connsiteY2" fmla="*/ 10000 h 10000"/>
                <a:gd name="connsiteX3" fmla="*/ 1341 w 11341"/>
                <a:gd name="connsiteY3" fmla="*/ 9895 h 10000"/>
                <a:gd name="connsiteX4" fmla="*/ 0 w 11341"/>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41" h="10000">
                  <a:moveTo>
                    <a:pt x="0" y="0"/>
                  </a:moveTo>
                  <a:lnTo>
                    <a:pt x="10000" y="0"/>
                  </a:lnTo>
                  <a:cubicBezTo>
                    <a:pt x="9187" y="3386"/>
                    <a:pt x="10081" y="6930"/>
                    <a:pt x="11341" y="10000"/>
                  </a:cubicBezTo>
                  <a:lnTo>
                    <a:pt x="1341" y="9895"/>
                  </a:lnTo>
                  <a:cubicBezTo>
                    <a:pt x="102" y="6650"/>
                    <a:pt x="508" y="3509"/>
                    <a:pt x="0" y="0"/>
                  </a:cubicBezTo>
                  <a:close/>
                </a:path>
              </a:pathLst>
            </a:custGeom>
            <a:gradFill>
              <a:gsLst>
                <a:gs pos="0">
                  <a:schemeClr val="tx1">
                    <a:alpha val="77000"/>
                  </a:schemeClr>
                </a:gs>
                <a:gs pos="100000">
                  <a:schemeClr val="tx1">
                    <a:alpha val="0"/>
                  </a:schemeClr>
                </a:gs>
              </a:gsLst>
              <a:lin ang="5400000" scaled="1"/>
            </a:gra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p>
          </p:txBody>
        </p:sp>
        <p:sp>
          <p:nvSpPr>
            <p:cNvPr id="39" name="Flowchart: Process 15">
              <a:extLst>
                <a:ext uri="{FF2B5EF4-FFF2-40B4-BE49-F238E27FC236}">
                  <a16:creationId xmlns:a16="http://schemas.microsoft.com/office/drawing/2014/main" id="{5B5EBA96-6DE5-49A8-87E6-DBB5AC323156}"/>
                </a:ext>
              </a:extLst>
            </p:cNvPr>
            <p:cNvSpPr/>
            <p:nvPr/>
          </p:nvSpPr>
          <p:spPr>
            <a:xfrm>
              <a:off x="152400" y="0"/>
              <a:ext cx="1301525" cy="1324540"/>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1036"/>
                <a:gd name="connsiteY0" fmla="*/ 0 h 10158"/>
                <a:gd name="connsiteX1" fmla="*/ 10000 w 11036"/>
                <a:gd name="connsiteY1" fmla="*/ 0 h 10158"/>
                <a:gd name="connsiteX2" fmla="*/ 11036 w 11036"/>
                <a:gd name="connsiteY2" fmla="*/ 10158 h 10158"/>
                <a:gd name="connsiteX3" fmla="*/ 0 w 11036"/>
                <a:gd name="connsiteY3" fmla="*/ 10000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15 w 11051"/>
                <a:gd name="connsiteY0" fmla="*/ 0 h 10158"/>
                <a:gd name="connsiteX1" fmla="*/ 10015 w 11051"/>
                <a:gd name="connsiteY1" fmla="*/ 0 h 10158"/>
                <a:gd name="connsiteX2" fmla="*/ 11051 w 11051"/>
                <a:gd name="connsiteY2" fmla="*/ 10158 h 10158"/>
                <a:gd name="connsiteX3" fmla="*/ 1356 w 11051"/>
                <a:gd name="connsiteY3" fmla="*/ 9895 h 10158"/>
                <a:gd name="connsiteX4" fmla="*/ 15 w 11051"/>
                <a:gd name="connsiteY4" fmla="*/ 0 h 10158"/>
                <a:gd name="connsiteX0" fmla="*/ 15 w 11356"/>
                <a:gd name="connsiteY0" fmla="*/ 0 h 10000"/>
                <a:gd name="connsiteX1" fmla="*/ 10015 w 11356"/>
                <a:gd name="connsiteY1" fmla="*/ 0 h 10000"/>
                <a:gd name="connsiteX2" fmla="*/ 11356 w 11356"/>
                <a:gd name="connsiteY2" fmla="*/ 10000 h 10000"/>
                <a:gd name="connsiteX3" fmla="*/ 1356 w 11356"/>
                <a:gd name="connsiteY3" fmla="*/ 9895 h 10000"/>
                <a:gd name="connsiteX4" fmla="*/ 15 w 11356"/>
                <a:gd name="connsiteY4" fmla="*/ 0 h 10000"/>
                <a:gd name="connsiteX0" fmla="*/ 22 w 11363"/>
                <a:gd name="connsiteY0" fmla="*/ 0 h 10000"/>
                <a:gd name="connsiteX1" fmla="*/ 10022 w 11363"/>
                <a:gd name="connsiteY1" fmla="*/ 0 h 10000"/>
                <a:gd name="connsiteX2" fmla="*/ 11363 w 11363"/>
                <a:gd name="connsiteY2" fmla="*/ 10000 h 10000"/>
                <a:gd name="connsiteX3" fmla="*/ 1363 w 11363"/>
                <a:gd name="connsiteY3" fmla="*/ 9895 h 10000"/>
                <a:gd name="connsiteX4" fmla="*/ 22 w 11363"/>
                <a:gd name="connsiteY4" fmla="*/ 0 h 10000"/>
                <a:gd name="connsiteX0" fmla="*/ 22 w 11363"/>
                <a:gd name="connsiteY0" fmla="*/ 0 h 10000"/>
                <a:gd name="connsiteX1" fmla="*/ 10022 w 11363"/>
                <a:gd name="connsiteY1" fmla="*/ 0 h 10000"/>
                <a:gd name="connsiteX2" fmla="*/ 11363 w 11363"/>
                <a:gd name="connsiteY2" fmla="*/ 10000 h 10000"/>
                <a:gd name="connsiteX3" fmla="*/ 1363 w 11363"/>
                <a:gd name="connsiteY3" fmla="*/ 9895 h 10000"/>
                <a:gd name="connsiteX4" fmla="*/ 22 w 11363"/>
                <a:gd name="connsiteY4" fmla="*/ 0 h 10000"/>
                <a:gd name="connsiteX0" fmla="*/ 22 w 11363"/>
                <a:gd name="connsiteY0" fmla="*/ 0 h 10000"/>
                <a:gd name="connsiteX1" fmla="*/ 10022 w 11363"/>
                <a:gd name="connsiteY1" fmla="*/ 0 h 10000"/>
                <a:gd name="connsiteX2" fmla="*/ 11363 w 11363"/>
                <a:gd name="connsiteY2" fmla="*/ 10000 h 10000"/>
                <a:gd name="connsiteX3" fmla="*/ 1363 w 11363"/>
                <a:gd name="connsiteY3" fmla="*/ 9895 h 10000"/>
                <a:gd name="connsiteX4" fmla="*/ 22 w 11363"/>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3" h="10000">
                  <a:moveTo>
                    <a:pt x="22" y="0"/>
                  </a:moveTo>
                  <a:lnTo>
                    <a:pt x="10022" y="0"/>
                  </a:lnTo>
                  <a:cubicBezTo>
                    <a:pt x="9209" y="3386"/>
                    <a:pt x="10103" y="6930"/>
                    <a:pt x="11363" y="10000"/>
                  </a:cubicBezTo>
                  <a:lnTo>
                    <a:pt x="1363" y="9895"/>
                  </a:lnTo>
                  <a:cubicBezTo>
                    <a:pt x="124" y="6650"/>
                    <a:pt x="-79" y="3509"/>
                    <a:pt x="22" y="0"/>
                  </a:cubicBezTo>
                  <a:close/>
                </a:path>
              </a:pathLst>
            </a:custGeom>
            <a:ln/>
          </p:spPr>
          <p:style>
            <a:lnRef idx="1">
              <a:schemeClr val="accent6"/>
            </a:lnRef>
            <a:fillRef idx="3">
              <a:schemeClr val="accent6"/>
            </a:fillRef>
            <a:effectRef idx="2">
              <a:schemeClr val="accent6"/>
            </a:effectRef>
            <a:fontRef idx="minor">
              <a:schemeClr val="lt1"/>
            </a:fontRef>
          </p:style>
          <p:txBody>
            <a:bodyPr rtlCol="0" anchor="ctr"/>
            <a:lstStyle/>
            <a:p>
              <a:r>
                <a:rPr lang="en-GB" sz="1100" dirty="0">
                  <a:solidFill>
                    <a:schemeClr val="tx1"/>
                  </a:solidFill>
                </a:rPr>
                <a:t>- Programming in JS</a:t>
              </a:r>
            </a:p>
            <a:p>
              <a:r>
                <a:rPr lang="en-GB" sz="1100" dirty="0">
                  <a:solidFill>
                    <a:schemeClr val="tx1"/>
                  </a:solidFill>
                </a:rPr>
                <a:t>- We helped each other with prompts and solutions when we were stuck.</a:t>
              </a:r>
            </a:p>
          </p:txBody>
        </p:sp>
      </p:grpSp>
      <p:grpSp>
        <p:nvGrpSpPr>
          <p:cNvPr id="40" name="Group 39">
            <a:extLst>
              <a:ext uri="{FF2B5EF4-FFF2-40B4-BE49-F238E27FC236}">
                <a16:creationId xmlns:a16="http://schemas.microsoft.com/office/drawing/2014/main" id="{C93BAA40-20C0-E783-4950-35F464841E8A}"/>
              </a:ext>
            </a:extLst>
          </p:cNvPr>
          <p:cNvGrpSpPr/>
          <p:nvPr/>
        </p:nvGrpSpPr>
        <p:grpSpPr>
          <a:xfrm>
            <a:off x="7331638" y="1889392"/>
            <a:ext cx="1633220" cy="1743075"/>
            <a:chOff x="0" y="0"/>
            <a:chExt cx="1453925" cy="1533944"/>
          </a:xfrm>
        </p:grpSpPr>
        <p:sp>
          <p:nvSpPr>
            <p:cNvPr id="41" name="Flowchart: Process 15">
              <a:extLst>
                <a:ext uri="{FF2B5EF4-FFF2-40B4-BE49-F238E27FC236}">
                  <a16:creationId xmlns:a16="http://schemas.microsoft.com/office/drawing/2014/main" id="{FE7C23CA-DA3D-D3F7-C837-3A0F71AE3A47}"/>
                </a:ext>
              </a:extLst>
            </p:cNvPr>
            <p:cNvSpPr/>
            <p:nvPr/>
          </p:nvSpPr>
          <p:spPr>
            <a:xfrm flipH="1">
              <a:off x="0" y="0"/>
              <a:ext cx="1299005" cy="1533944"/>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1036"/>
                <a:gd name="connsiteY0" fmla="*/ 0 h 10158"/>
                <a:gd name="connsiteX1" fmla="*/ 10000 w 11036"/>
                <a:gd name="connsiteY1" fmla="*/ 0 h 10158"/>
                <a:gd name="connsiteX2" fmla="*/ 11036 w 11036"/>
                <a:gd name="connsiteY2" fmla="*/ 10158 h 10158"/>
                <a:gd name="connsiteX3" fmla="*/ 0 w 11036"/>
                <a:gd name="connsiteY3" fmla="*/ 10000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15 w 11051"/>
                <a:gd name="connsiteY0" fmla="*/ 0 h 10158"/>
                <a:gd name="connsiteX1" fmla="*/ 10015 w 11051"/>
                <a:gd name="connsiteY1" fmla="*/ 0 h 10158"/>
                <a:gd name="connsiteX2" fmla="*/ 11051 w 11051"/>
                <a:gd name="connsiteY2" fmla="*/ 10158 h 10158"/>
                <a:gd name="connsiteX3" fmla="*/ 1356 w 11051"/>
                <a:gd name="connsiteY3" fmla="*/ 9895 h 10158"/>
                <a:gd name="connsiteX4" fmla="*/ 15 w 11051"/>
                <a:gd name="connsiteY4" fmla="*/ 0 h 10158"/>
                <a:gd name="connsiteX0" fmla="*/ 15 w 11356"/>
                <a:gd name="connsiteY0" fmla="*/ 0 h 10000"/>
                <a:gd name="connsiteX1" fmla="*/ 10015 w 11356"/>
                <a:gd name="connsiteY1" fmla="*/ 0 h 10000"/>
                <a:gd name="connsiteX2" fmla="*/ 11356 w 11356"/>
                <a:gd name="connsiteY2" fmla="*/ 10000 h 10000"/>
                <a:gd name="connsiteX3" fmla="*/ 1356 w 11356"/>
                <a:gd name="connsiteY3" fmla="*/ 9895 h 10000"/>
                <a:gd name="connsiteX4" fmla="*/ 15 w 11356"/>
                <a:gd name="connsiteY4" fmla="*/ 0 h 10000"/>
                <a:gd name="connsiteX0" fmla="*/ 22 w 11363"/>
                <a:gd name="connsiteY0" fmla="*/ 0 h 10000"/>
                <a:gd name="connsiteX1" fmla="*/ 10022 w 11363"/>
                <a:gd name="connsiteY1" fmla="*/ 0 h 10000"/>
                <a:gd name="connsiteX2" fmla="*/ 11363 w 11363"/>
                <a:gd name="connsiteY2" fmla="*/ 10000 h 10000"/>
                <a:gd name="connsiteX3" fmla="*/ 1363 w 11363"/>
                <a:gd name="connsiteY3" fmla="*/ 9895 h 10000"/>
                <a:gd name="connsiteX4" fmla="*/ 22 w 11363"/>
                <a:gd name="connsiteY4" fmla="*/ 0 h 10000"/>
                <a:gd name="connsiteX0" fmla="*/ 22 w 11363"/>
                <a:gd name="connsiteY0" fmla="*/ 0 h 10000"/>
                <a:gd name="connsiteX1" fmla="*/ 10022 w 11363"/>
                <a:gd name="connsiteY1" fmla="*/ 0 h 10000"/>
                <a:gd name="connsiteX2" fmla="*/ 11363 w 11363"/>
                <a:gd name="connsiteY2" fmla="*/ 10000 h 10000"/>
                <a:gd name="connsiteX3" fmla="*/ 1363 w 11363"/>
                <a:gd name="connsiteY3" fmla="*/ 9895 h 10000"/>
                <a:gd name="connsiteX4" fmla="*/ 22 w 11363"/>
                <a:gd name="connsiteY4" fmla="*/ 0 h 10000"/>
                <a:gd name="connsiteX0" fmla="*/ 22 w 11363"/>
                <a:gd name="connsiteY0" fmla="*/ 0 h 10000"/>
                <a:gd name="connsiteX1" fmla="*/ 10022 w 11363"/>
                <a:gd name="connsiteY1" fmla="*/ 0 h 10000"/>
                <a:gd name="connsiteX2" fmla="*/ 11363 w 11363"/>
                <a:gd name="connsiteY2" fmla="*/ 10000 h 10000"/>
                <a:gd name="connsiteX3" fmla="*/ 1363 w 11363"/>
                <a:gd name="connsiteY3" fmla="*/ 9895 h 10000"/>
                <a:gd name="connsiteX4" fmla="*/ 22 w 11363"/>
                <a:gd name="connsiteY4" fmla="*/ 0 h 10000"/>
                <a:gd name="connsiteX0" fmla="*/ 0 w 11341"/>
                <a:gd name="connsiteY0" fmla="*/ 0 h 10000"/>
                <a:gd name="connsiteX1" fmla="*/ 10000 w 11341"/>
                <a:gd name="connsiteY1" fmla="*/ 0 h 10000"/>
                <a:gd name="connsiteX2" fmla="*/ 11341 w 11341"/>
                <a:gd name="connsiteY2" fmla="*/ 10000 h 10000"/>
                <a:gd name="connsiteX3" fmla="*/ 1341 w 11341"/>
                <a:gd name="connsiteY3" fmla="*/ 9895 h 10000"/>
                <a:gd name="connsiteX4" fmla="*/ 0 w 11341"/>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41" h="10000">
                  <a:moveTo>
                    <a:pt x="0" y="0"/>
                  </a:moveTo>
                  <a:lnTo>
                    <a:pt x="10000" y="0"/>
                  </a:lnTo>
                  <a:cubicBezTo>
                    <a:pt x="9187" y="3386"/>
                    <a:pt x="10081" y="6930"/>
                    <a:pt x="11341" y="10000"/>
                  </a:cubicBezTo>
                  <a:lnTo>
                    <a:pt x="1341" y="9895"/>
                  </a:lnTo>
                  <a:cubicBezTo>
                    <a:pt x="102" y="6650"/>
                    <a:pt x="508" y="3509"/>
                    <a:pt x="0" y="0"/>
                  </a:cubicBezTo>
                  <a:close/>
                </a:path>
              </a:pathLst>
            </a:custGeom>
            <a:gradFill>
              <a:gsLst>
                <a:gs pos="0">
                  <a:schemeClr val="tx1">
                    <a:alpha val="77000"/>
                  </a:schemeClr>
                </a:gs>
                <a:gs pos="100000">
                  <a:schemeClr val="tx1">
                    <a:alpha val="0"/>
                  </a:schemeClr>
                </a:gs>
              </a:gsLst>
              <a:lin ang="5400000" scaled="1"/>
            </a:gra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p>
          </p:txBody>
        </p:sp>
        <p:sp>
          <p:nvSpPr>
            <p:cNvPr id="42" name="Flowchart: Process 15">
              <a:extLst>
                <a:ext uri="{FF2B5EF4-FFF2-40B4-BE49-F238E27FC236}">
                  <a16:creationId xmlns:a16="http://schemas.microsoft.com/office/drawing/2014/main" id="{2133B6E6-EF73-B9AD-D965-63012AFBEE23}"/>
                </a:ext>
              </a:extLst>
            </p:cNvPr>
            <p:cNvSpPr/>
            <p:nvPr/>
          </p:nvSpPr>
          <p:spPr>
            <a:xfrm>
              <a:off x="152400" y="0"/>
              <a:ext cx="1301525" cy="1324540"/>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1036"/>
                <a:gd name="connsiteY0" fmla="*/ 0 h 10158"/>
                <a:gd name="connsiteX1" fmla="*/ 10000 w 11036"/>
                <a:gd name="connsiteY1" fmla="*/ 0 h 10158"/>
                <a:gd name="connsiteX2" fmla="*/ 11036 w 11036"/>
                <a:gd name="connsiteY2" fmla="*/ 10158 h 10158"/>
                <a:gd name="connsiteX3" fmla="*/ 0 w 11036"/>
                <a:gd name="connsiteY3" fmla="*/ 10000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15 w 11051"/>
                <a:gd name="connsiteY0" fmla="*/ 0 h 10158"/>
                <a:gd name="connsiteX1" fmla="*/ 10015 w 11051"/>
                <a:gd name="connsiteY1" fmla="*/ 0 h 10158"/>
                <a:gd name="connsiteX2" fmla="*/ 11051 w 11051"/>
                <a:gd name="connsiteY2" fmla="*/ 10158 h 10158"/>
                <a:gd name="connsiteX3" fmla="*/ 1356 w 11051"/>
                <a:gd name="connsiteY3" fmla="*/ 9895 h 10158"/>
                <a:gd name="connsiteX4" fmla="*/ 15 w 11051"/>
                <a:gd name="connsiteY4" fmla="*/ 0 h 10158"/>
                <a:gd name="connsiteX0" fmla="*/ 15 w 11356"/>
                <a:gd name="connsiteY0" fmla="*/ 0 h 10000"/>
                <a:gd name="connsiteX1" fmla="*/ 10015 w 11356"/>
                <a:gd name="connsiteY1" fmla="*/ 0 h 10000"/>
                <a:gd name="connsiteX2" fmla="*/ 11356 w 11356"/>
                <a:gd name="connsiteY2" fmla="*/ 10000 h 10000"/>
                <a:gd name="connsiteX3" fmla="*/ 1356 w 11356"/>
                <a:gd name="connsiteY3" fmla="*/ 9895 h 10000"/>
                <a:gd name="connsiteX4" fmla="*/ 15 w 11356"/>
                <a:gd name="connsiteY4" fmla="*/ 0 h 10000"/>
                <a:gd name="connsiteX0" fmla="*/ 22 w 11363"/>
                <a:gd name="connsiteY0" fmla="*/ 0 h 10000"/>
                <a:gd name="connsiteX1" fmla="*/ 10022 w 11363"/>
                <a:gd name="connsiteY1" fmla="*/ 0 h 10000"/>
                <a:gd name="connsiteX2" fmla="*/ 11363 w 11363"/>
                <a:gd name="connsiteY2" fmla="*/ 10000 h 10000"/>
                <a:gd name="connsiteX3" fmla="*/ 1363 w 11363"/>
                <a:gd name="connsiteY3" fmla="*/ 9895 h 10000"/>
                <a:gd name="connsiteX4" fmla="*/ 22 w 11363"/>
                <a:gd name="connsiteY4" fmla="*/ 0 h 10000"/>
                <a:gd name="connsiteX0" fmla="*/ 22 w 11363"/>
                <a:gd name="connsiteY0" fmla="*/ 0 h 10000"/>
                <a:gd name="connsiteX1" fmla="*/ 10022 w 11363"/>
                <a:gd name="connsiteY1" fmla="*/ 0 h 10000"/>
                <a:gd name="connsiteX2" fmla="*/ 11363 w 11363"/>
                <a:gd name="connsiteY2" fmla="*/ 10000 h 10000"/>
                <a:gd name="connsiteX3" fmla="*/ 1363 w 11363"/>
                <a:gd name="connsiteY3" fmla="*/ 9895 h 10000"/>
                <a:gd name="connsiteX4" fmla="*/ 22 w 11363"/>
                <a:gd name="connsiteY4" fmla="*/ 0 h 10000"/>
                <a:gd name="connsiteX0" fmla="*/ 22 w 11363"/>
                <a:gd name="connsiteY0" fmla="*/ 0 h 10000"/>
                <a:gd name="connsiteX1" fmla="*/ 10022 w 11363"/>
                <a:gd name="connsiteY1" fmla="*/ 0 h 10000"/>
                <a:gd name="connsiteX2" fmla="*/ 11363 w 11363"/>
                <a:gd name="connsiteY2" fmla="*/ 10000 h 10000"/>
                <a:gd name="connsiteX3" fmla="*/ 1363 w 11363"/>
                <a:gd name="connsiteY3" fmla="*/ 9895 h 10000"/>
                <a:gd name="connsiteX4" fmla="*/ 22 w 11363"/>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3" h="10000">
                  <a:moveTo>
                    <a:pt x="22" y="0"/>
                  </a:moveTo>
                  <a:lnTo>
                    <a:pt x="10022" y="0"/>
                  </a:lnTo>
                  <a:cubicBezTo>
                    <a:pt x="9209" y="3386"/>
                    <a:pt x="10103" y="6930"/>
                    <a:pt x="11363" y="10000"/>
                  </a:cubicBezTo>
                  <a:lnTo>
                    <a:pt x="1363" y="9895"/>
                  </a:lnTo>
                  <a:cubicBezTo>
                    <a:pt x="124" y="6650"/>
                    <a:pt x="-79" y="3509"/>
                    <a:pt x="22" y="0"/>
                  </a:cubicBezTo>
                  <a:close/>
                </a:path>
              </a:pathLst>
            </a:custGeom>
            <a:ln/>
          </p:spPr>
          <p:style>
            <a:lnRef idx="1">
              <a:schemeClr val="accent6"/>
            </a:lnRef>
            <a:fillRef idx="3">
              <a:schemeClr val="accent6"/>
            </a:fillRef>
            <a:effectRef idx="2">
              <a:schemeClr val="accent6"/>
            </a:effectRef>
            <a:fontRef idx="minor">
              <a:schemeClr val="lt1"/>
            </a:fontRef>
          </p:style>
          <p:txBody>
            <a:bodyPr rtlCol="0" anchor="ctr"/>
            <a:lstStyle/>
            <a:p>
              <a:r>
                <a:rPr lang="en-GB" sz="1200" dirty="0">
                  <a:solidFill>
                    <a:schemeClr val="tx1"/>
                  </a:solidFill>
                </a:rPr>
                <a:t>Much more about JS, HTML and CSS</a:t>
              </a:r>
            </a:p>
          </p:txBody>
        </p:sp>
      </p:grpSp>
      <p:grpSp>
        <p:nvGrpSpPr>
          <p:cNvPr id="43" name="Group 42">
            <a:extLst>
              <a:ext uri="{FF2B5EF4-FFF2-40B4-BE49-F238E27FC236}">
                <a16:creationId xmlns:a16="http://schemas.microsoft.com/office/drawing/2014/main" id="{FDAD16B4-7B0A-7C12-54A1-6764E1724312}"/>
              </a:ext>
            </a:extLst>
          </p:cNvPr>
          <p:cNvGrpSpPr/>
          <p:nvPr/>
        </p:nvGrpSpPr>
        <p:grpSpPr>
          <a:xfrm>
            <a:off x="1481220" y="4867286"/>
            <a:ext cx="1633220" cy="1743075"/>
            <a:chOff x="0" y="0"/>
            <a:chExt cx="1453925" cy="1533944"/>
          </a:xfrm>
        </p:grpSpPr>
        <p:sp>
          <p:nvSpPr>
            <p:cNvPr id="44" name="Flowchart: Process 15">
              <a:extLst>
                <a:ext uri="{FF2B5EF4-FFF2-40B4-BE49-F238E27FC236}">
                  <a16:creationId xmlns:a16="http://schemas.microsoft.com/office/drawing/2014/main" id="{6F88596B-A8AF-E65A-71B7-77A74BD4E842}"/>
                </a:ext>
              </a:extLst>
            </p:cNvPr>
            <p:cNvSpPr/>
            <p:nvPr/>
          </p:nvSpPr>
          <p:spPr>
            <a:xfrm flipH="1">
              <a:off x="0" y="0"/>
              <a:ext cx="1299005" cy="1533944"/>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1036"/>
                <a:gd name="connsiteY0" fmla="*/ 0 h 10158"/>
                <a:gd name="connsiteX1" fmla="*/ 10000 w 11036"/>
                <a:gd name="connsiteY1" fmla="*/ 0 h 10158"/>
                <a:gd name="connsiteX2" fmla="*/ 11036 w 11036"/>
                <a:gd name="connsiteY2" fmla="*/ 10158 h 10158"/>
                <a:gd name="connsiteX3" fmla="*/ 0 w 11036"/>
                <a:gd name="connsiteY3" fmla="*/ 10000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15 w 11051"/>
                <a:gd name="connsiteY0" fmla="*/ 0 h 10158"/>
                <a:gd name="connsiteX1" fmla="*/ 10015 w 11051"/>
                <a:gd name="connsiteY1" fmla="*/ 0 h 10158"/>
                <a:gd name="connsiteX2" fmla="*/ 11051 w 11051"/>
                <a:gd name="connsiteY2" fmla="*/ 10158 h 10158"/>
                <a:gd name="connsiteX3" fmla="*/ 1356 w 11051"/>
                <a:gd name="connsiteY3" fmla="*/ 9895 h 10158"/>
                <a:gd name="connsiteX4" fmla="*/ 15 w 11051"/>
                <a:gd name="connsiteY4" fmla="*/ 0 h 10158"/>
                <a:gd name="connsiteX0" fmla="*/ 15 w 11356"/>
                <a:gd name="connsiteY0" fmla="*/ 0 h 10000"/>
                <a:gd name="connsiteX1" fmla="*/ 10015 w 11356"/>
                <a:gd name="connsiteY1" fmla="*/ 0 h 10000"/>
                <a:gd name="connsiteX2" fmla="*/ 11356 w 11356"/>
                <a:gd name="connsiteY2" fmla="*/ 10000 h 10000"/>
                <a:gd name="connsiteX3" fmla="*/ 1356 w 11356"/>
                <a:gd name="connsiteY3" fmla="*/ 9895 h 10000"/>
                <a:gd name="connsiteX4" fmla="*/ 15 w 11356"/>
                <a:gd name="connsiteY4" fmla="*/ 0 h 10000"/>
                <a:gd name="connsiteX0" fmla="*/ 22 w 11363"/>
                <a:gd name="connsiteY0" fmla="*/ 0 h 10000"/>
                <a:gd name="connsiteX1" fmla="*/ 10022 w 11363"/>
                <a:gd name="connsiteY1" fmla="*/ 0 h 10000"/>
                <a:gd name="connsiteX2" fmla="*/ 11363 w 11363"/>
                <a:gd name="connsiteY2" fmla="*/ 10000 h 10000"/>
                <a:gd name="connsiteX3" fmla="*/ 1363 w 11363"/>
                <a:gd name="connsiteY3" fmla="*/ 9895 h 10000"/>
                <a:gd name="connsiteX4" fmla="*/ 22 w 11363"/>
                <a:gd name="connsiteY4" fmla="*/ 0 h 10000"/>
                <a:gd name="connsiteX0" fmla="*/ 22 w 11363"/>
                <a:gd name="connsiteY0" fmla="*/ 0 h 10000"/>
                <a:gd name="connsiteX1" fmla="*/ 10022 w 11363"/>
                <a:gd name="connsiteY1" fmla="*/ 0 h 10000"/>
                <a:gd name="connsiteX2" fmla="*/ 11363 w 11363"/>
                <a:gd name="connsiteY2" fmla="*/ 10000 h 10000"/>
                <a:gd name="connsiteX3" fmla="*/ 1363 w 11363"/>
                <a:gd name="connsiteY3" fmla="*/ 9895 h 10000"/>
                <a:gd name="connsiteX4" fmla="*/ 22 w 11363"/>
                <a:gd name="connsiteY4" fmla="*/ 0 h 10000"/>
                <a:gd name="connsiteX0" fmla="*/ 22 w 11363"/>
                <a:gd name="connsiteY0" fmla="*/ 0 h 10000"/>
                <a:gd name="connsiteX1" fmla="*/ 10022 w 11363"/>
                <a:gd name="connsiteY1" fmla="*/ 0 h 10000"/>
                <a:gd name="connsiteX2" fmla="*/ 11363 w 11363"/>
                <a:gd name="connsiteY2" fmla="*/ 10000 h 10000"/>
                <a:gd name="connsiteX3" fmla="*/ 1363 w 11363"/>
                <a:gd name="connsiteY3" fmla="*/ 9895 h 10000"/>
                <a:gd name="connsiteX4" fmla="*/ 22 w 11363"/>
                <a:gd name="connsiteY4" fmla="*/ 0 h 10000"/>
                <a:gd name="connsiteX0" fmla="*/ 0 w 11341"/>
                <a:gd name="connsiteY0" fmla="*/ 0 h 10000"/>
                <a:gd name="connsiteX1" fmla="*/ 10000 w 11341"/>
                <a:gd name="connsiteY1" fmla="*/ 0 h 10000"/>
                <a:gd name="connsiteX2" fmla="*/ 11341 w 11341"/>
                <a:gd name="connsiteY2" fmla="*/ 10000 h 10000"/>
                <a:gd name="connsiteX3" fmla="*/ 1341 w 11341"/>
                <a:gd name="connsiteY3" fmla="*/ 9895 h 10000"/>
                <a:gd name="connsiteX4" fmla="*/ 0 w 11341"/>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41" h="10000">
                  <a:moveTo>
                    <a:pt x="0" y="0"/>
                  </a:moveTo>
                  <a:lnTo>
                    <a:pt x="10000" y="0"/>
                  </a:lnTo>
                  <a:cubicBezTo>
                    <a:pt x="9187" y="3386"/>
                    <a:pt x="10081" y="6930"/>
                    <a:pt x="11341" y="10000"/>
                  </a:cubicBezTo>
                  <a:lnTo>
                    <a:pt x="1341" y="9895"/>
                  </a:lnTo>
                  <a:cubicBezTo>
                    <a:pt x="102" y="6650"/>
                    <a:pt x="508" y="3509"/>
                    <a:pt x="0" y="0"/>
                  </a:cubicBezTo>
                  <a:close/>
                </a:path>
              </a:pathLst>
            </a:custGeom>
            <a:gradFill>
              <a:gsLst>
                <a:gs pos="0">
                  <a:schemeClr val="tx1">
                    <a:alpha val="77000"/>
                  </a:schemeClr>
                </a:gs>
                <a:gs pos="100000">
                  <a:schemeClr val="tx1">
                    <a:alpha val="0"/>
                  </a:schemeClr>
                </a:gs>
              </a:gsLst>
              <a:lin ang="5400000" scaled="1"/>
            </a:gra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p>
          </p:txBody>
        </p:sp>
        <p:sp>
          <p:nvSpPr>
            <p:cNvPr id="45" name="Flowchart: Process 15">
              <a:extLst>
                <a:ext uri="{FF2B5EF4-FFF2-40B4-BE49-F238E27FC236}">
                  <a16:creationId xmlns:a16="http://schemas.microsoft.com/office/drawing/2014/main" id="{14A1A2AC-E005-05D1-84C0-E9223BE8A3AD}"/>
                </a:ext>
              </a:extLst>
            </p:cNvPr>
            <p:cNvSpPr/>
            <p:nvPr/>
          </p:nvSpPr>
          <p:spPr>
            <a:xfrm>
              <a:off x="152400" y="0"/>
              <a:ext cx="1301525" cy="1324540"/>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1036"/>
                <a:gd name="connsiteY0" fmla="*/ 0 h 10158"/>
                <a:gd name="connsiteX1" fmla="*/ 10000 w 11036"/>
                <a:gd name="connsiteY1" fmla="*/ 0 h 10158"/>
                <a:gd name="connsiteX2" fmla="*/ 11036 w 11036"/>
                <a:gd name="connsiteY2" fmla="*/ 10158 h 10158"/>
                <a:gd name="connsiteX3" fmla="*/ 0 w 11036"/>
                <a:gd name="connsiteY3" fmla="*/ 10000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15 w 11051"/>
                <a:gd name="connsiteY0" fmla="*/ 0 h 10158"/>
                <a:gd name="connsiteX1" fmla="*/ 10015 w 11051"/>
                <a:gd name="connsiteY1" fmla="*/ 0 h 10158"/>
                <a:gd name="connsiteX2" fmla="*/ 11051 w 11051"/>
                <a:gd name="connsiteY2" fmla="*/ 10158 h 10158"/>
                <a:gd name="connsiteX3" fmla="*/ 1356 w 11051"/>
                <a:gd name="connsiteY3" fmla="*/ 9895 h 10158"/>
                <a:gd name="connsiteX4" fmla="*/ 15 w 11051"/>
                <a:gd name="connsiteY4" fmla="*/ 0 h 10158"/>
                <a:gd name="connsiteX0" fmla="*/ 15 w 11356"/>
                <a:gd name="connsiteY0" fmla="*/ 0 h 10000"/>
                <a:gd name="connsiteX1" fmla="*/ 10015 w 11356"/>
                <a:gd name="connsiteY1" fmla="*/ 0 h 10000"/>
                <a:gd name="connsiteX2" fmla="*/ 11356 w 11356"/>
                <a:gd name="connsiteY2" fmla="*/ 10000 h 10000"/>
                <a:gd name="connsiteX3" fmla="*/ 1356 w 11356"/>
                <a:gd name="connsiteY3" fmla="*/ 9895 h 10000"/>
                <a:gd name="connsiteX4" fmla="*/ 15 w 11356"/>
                <a:gd name="connsiteY4" fmla="*/ 0 h 10000"/>
                <a:gd name="connsiteX0" fmla="*/ 22 w 11363"/>
                <a:gd name="connsiteY0" fmla="*/ 0 h 10000"/>
                <a:gd name="connsiteX1" fmla="*/ 10022 w 11363"/>
                <a:gd name="connsiteY1" fmla="*/ 0 h 10000"/>
                <a:gd name="connsiteX2" fmla="*/ 11363 w 11363"/>
                <a:gd name="connsiteY2" fmla="*/ 10000 h 10000"/>
                <a:gd name="connsiteX3" fmla="*/ 1363 w 11363"/>
                <a:gd name="connsiteY3" fmla="*/ 9895 h 10000"/>
                <a:gd name="connsiteX4" fmla="*/ 22 w 11363"/>
                <a:gd name="connsiteY4" fmla="*/ 0 h 10000"/>
                <a:gd name="connsiteX0" fmla="*/ 22 w 11363"/>
                <a:gd name="connsiteY0" fmla="*/ 0 h 10000"/>
                <a:gd name="connsiteX1" fmla="*/ 10022 w 11363"/>
                <a:gd name="connsiteY1" fmla="*/ 0 h 10000"/>
                <a:gd name="connsiteX2" fmla="*/ 11363 w 11363"/>
                <a:gd name="connsiteY2" fmla="*/ 10000 h 10000"/>
                <a:gd name="connsiteX3" fmla="*/ 1363 w 11363"/>
                <a:gd name="connsiteY3" fmla="*/ 9895 h 10000"/>
                <a:gd name="connsiteX4" fmla="*/ 22 w 11363"/>
                <a:gd name="connsiteY4" fmla="*/ 0 h 10000"/>
                <a:gd name="connsiteX0" fmla="*/ 22 w 11363"/>
                <a:gd name="connsiteY0" fmla="*/ 0 h 10000"/>
                <a:gd name="connsiteX1" fmla="*/ 10022 w 11363"/>
                <a:gd name="connsiteY1" fmla="*/ 0 h 10000"/>
                <a:gd name="connsiteX2" fmla="*/ 11363 w 11363"/>
                <a:gd name="connsiteY2" fmla="*/ 10000 h 10000"/>
                <a:gd name="connsiteX3" fmla="*/ 1363 w 11363"/>
                <a:gd name="connsiteY3" fmla="*/ 9895 h 10000"/>
                <a:gd name="connsiteX4" fmla="*/ 22 w 11363"/>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3" h="10000">
                  <a:moveTo>
                    <a:pt x="22" y="0"/>
                  </a:moveTo>
                  <a:lnTo>
                    <a:pt x="10022" y="0"/>
                  </a:lnTo>
                  <a:cubicBezTo>
                    <a:pt x="9209" y="3386"/>
                    <a:pt x="10103" y="6930"/>
                    <a:pt x="11363" y="10000"/>
                  </a:cubicBezTo>
                  <a:lnTo>
                    <a:pt x="1363" y="9895"/>
                  </a:lnTo>
                  <a:cubicBezTo>
                    <a:pt x="124" y="6650"/>
                    <a:pt x="-79" y="3509"/>
                    <a:pt x="22" y="0"/>
                  </a:cubicBezTo>
                  <a:close/>
                </a:path>
              </a:pathLst>
            </a:custGeom>
            <a:ln/>
          </p:spPr>
          <p:style>
            <a:lnRef idx="1">
              <a:schemeClr val="accent6"/>
            </a:lnRef>
            <a:fillRef idx="3">
              <a:schemeClr val="accent6"/>
            </a:fillRef>
            <a:effectRef idx="2">
              <a:schemeClr val="accent6"/>
            </a:effectRef>
            <a:fontRef idx="minor">
              <a:schemeClr val="lt1"/>
            </a:fontRef>
          </p:style>
          <p:txBody>
            <a:bodyPr rtlCol="0" anchor="ctr"/>
            <a:lstStyle/>
            <a:p>
              <a:r>
                <a:rPr lang="en-GB" sz="1100" dirty="0">
                  <a:solidFill>
                    <a:schemeClr val="tx1"/>
                  </a:solidFill>
                </a:rPr>
                <a:t>More time, specially to develop the UI.</a:t>
              </a:r>
            </a:p>
            <a:p>
              <a:endParaRPr lang="en-GB" sz="1100" dirty="0">
                <a:solidFill>
                  <a:schemeClr val="tx1"/>
                </a:solidFill>
              </a:endParaRPr>
            </a:p>
            <a:p>
              <a:endParaRPr lang="en-GB" sz="1100" dirty="0">
                <a:solidFill>
                  <a:schemeClr val="tx1"/>
                </a:solidFill>
              </a:endParaRPr>
            </a:p>
          </p:txBody>
        </p:sp>
      </p:grpSp>
      <p:grpSp>
        <p:nvGrpSpPr>
          <p:cNvPr id="46" name="Group 45">
            <a:extLst>
              <a:ext uri="{FF2B5EF4-FFF2-40B4-BE49-F238E27FC236}">
                <a16:creationId xmlns:a16="http://schemas.microsoft.com/office/drawing/2014/main" id="{58BBE078-E87C-544D-22E5-1C9E9A00BC61}"/>
              </a:ext>
            </a:extLst>
          </p:cNvPr>
          <p:cNvGrpSpPr/>
          <p:nvPr/>
        </p:nvGrpSpPr>
        <p:grpSpPr>
          <a:xfrm>
            <a:off x="7775950" y="4510096"/>
            <a:ext cx="1633220" cy="1743075"/>
            <a:chOff x="0" y="0"/>
            <a:chExt cx="1453925" cy="1533944"/>
          </a:xfrm>
        </p:grpSpPr>
        <p:sp>
          <p:nvSpPr>
            <p:cNvPr id="47" name="Flowchart: Process 15">
              <a:extLst>
                <a:ext uri="{FF2B5EF4-FFF2-40B4-BE49-F238E27FC236}">
                  <a16:creationId xmlns:a16="http://schemas.microsoft.com/office/drawing/2014/main" id="{8EEE17B5-6481-C40D-5F65-78D10AD65C08}"/>
                </a:ext>
              </a:extLst>
            </p:cNvPr>
            <p:cNvSpPr/>
            <p:nvPr/>
          </p:nvSpPr>
          <p:spPr>
            <a:xfrm flipH="1">
              <a:off x="0" y="0"/>
              <a:ext cx="1299005" cy="1533944"/>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1036"/>
                <a:gd name="connsiteY0" fmla="*/ 0 h 10158"/>
                <a:gd name="connsiteX1" fmla="*/ 10000 w 11036"/>
                <a:gd name="connsiteY1" fmla="*/ 0 h 10158"/>
                <a:gd name="connsiteX2" fmla="*/ 11036 w 11036"/>
                <a:gd name="connsiteY2" fmla="*/ 10158 h 10158"/>
                <a:gd name="connsiteX3" fmla="*/ 0 w 11036"/>
                <a:gd name="connsiteY3" fmla="*/ 10000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15 w 11051"/>
                <a:gd name="connsiteY0" fmla="*/ 0 h 10158"/>
                <a:gd name="connsiteX1" fmla="*/ 10015 w 11051"/>
                <a:gd name="connsiteY1" fmla="*/ 0 h 10158"/>
                <a:gd name="connsiteX2" fmla="*/ 11051 w 11051"/>
                <a:gd name="connsiteY2" fmla="*/ 10158 h 10158"/>
                <a:gd name="connsiteX3" fmla="*/ 1356 w 11051"/>
                <a:gd name="connsiteY3" fmla="*/ 9895 h 10158"/>
                <a:gd name="connsiteX4" fmla="*/ 15 w 11051"/>
                <a:gd name="connsiteY4" fmla="*/ 0 h 10158"/>
                <a:gd name="connsiteX0" fmla="*/ 15 w 11356"/>
                <a:gd name="connsiteY0" fmla="*/ 0 h 10000"/>
                <a:gd name="connsiteX1" fmla="*/ 10015 w 11356"/>
                <a:gd name="connsiteY1" fmla="*/ 0 h 10000"/>
                <a:gd name="connsiteX2" fmla="*/ 11356 w 11356"/>
                <a:gd name="connsiteY2" fmla="*/ 10000 h 10000"/>
                <a:gd name="connsiteX3" fmla="*/ 1356 w 11356"/>
                <a:gd name="connsiteY3" fmla="*/ 9895 h 10000"/>
                <a:gd name="connsiteX4" fmla="*/ 15 w 11356"/>
                <a:gd name="connsiteY4" fmla="*/ 0 h 10000"/>
                <a:gd name="connsiteX0" fmla="*/ 22 w 11363"/>
                <a:gd name="connsiteY0" fmla="*/ 0 h 10000"/>
                <a:gd name="connsiteX1" fmla="*/ 10022 w 11363"/>
                <a:gd name="connsiteY1" fmla="*/ 0 h 10000"/>
                <a:gd name="connsiteX2" fmla="*/ 11363 w 11363"/>
                <a:gd name="connsiteY2" fmla="*/ 10000 h 10000"/>
                <a:gd name="connsiteX3" fmla="*/ 1363 w 11363"/>
                <a:gd name="connsiteY3" fmla="*/ 9895 h 10000"/>
                <a:gd name="connsiteX4" fmla="*/ 22 w 11363"/>
                <a:gd name="connsiteY4" fmla="*/ 0 h 10000"/>
                <a:gd name="connsiteX0" fmla="*/ 22 w 11363"/>
                <a:gd name="connsiteY0" fmla="*/ 0 h 10000"/>
                <a:gd name="connsiteX1" fmla="*/ 10022 w 11363"/>
                <a:gd name="connsiteY1" fmla="*/ 0 h 10000"/>
                <a:gd name="connsiteX2" fmla="*/ 11363 w 11363"/>
                <a:gd name="connsiteY2" fmla="*/ 10000 h 10000"/>
                <a:gd name="connsiteX3" fmla="*/ 1363 w 11363"/>
                <a:gd name="connsiteY3" fmla="*/ 9895 h 10000"/>
                <a:gd name="connsiteX4" fmla="*/ 22 w 11363"/>
                <a:gd name="connsiteY4" fmla="*/ 0 h 10000"/>
                <a:gd name="connsiteX0" fmla="*/ 22 w 11363"/>
                <a:gd name="connsiteY0" fmla="*/ 0 h 10000"/>
                <a:gd name="connsiteX1" fmla="*/ 10022 w 11363"/>
                <a:gd name="connsiteY1" fmla="*/ 0 h 10000"/>
                <a:gd name="connsiteX2" fmla="*/ 11363 w 11363"/>
                <a:gd name="connsiteY2" fmla="*/ 10000 h 10000"/>
                <a:gd name="connsiteX3" fmla="*/ 1363 w 11363"/>
                <a:gd name="connsiteY3" fmla="*/ 9895 h 10000"/>
                <a:gd name="connsiteX4" fmla="*/ 22 w 11363"/>
                <a:gd name="connsiteY4" fmla="*/ 0 h 10000"/>
                <a:gd name="connsiteX0" fmla="*/ 0 w 11341"/>
                <a:gd name="connsiteY0" fmla="*/ 0 h 10000"/>
                <a:gd name="connsiteX1" fmla="*/ 10000 w 11341"/>
                <a:gd name="connsiteY1" fmla="*/ 0 h 10000"/>
                <a:gd name="connsiteX2" fmla="*/ 11341 w 11341"/>
                <a:gd name="connsiteY2" fmla="*/ 10000 h 10000"/>
                <a:gd name="connsiteX3" fmla="*/ 1341 w 11341"/>
                <a:gd name="connsiteY3" fmla="*/ 9895 h 10000"/>
                <a:gd name="connsiteX4" fmla="*/ 0 w 11341"/>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41" h="10000">
                  <a:moveTo>
                    <a:pt x="0" y="0"/>
                  </a:moveTo>
                  <a:lnTo>
                    <a:pt x="10000" y="0"/>
                  </a:lnTo>
                  <a:cubicBezTo>
                    <a:pt x="9187" y="3386"/>
                    <a:pt x="10081" y="6930"/>
                    <a:pt x="11341" y="10000"/>
                  </a:cubicBezTo>
                  <a:lnTo>
                    <a:pt x="1341" y="9895"/>
                  </a:lnTo>
                  <a:cubicBezTo>
                    <a:pt x="102" y="6650"/>
                    <a:pt x="508" y="3509"/>
                    <a:pt x="0" y="0"/>
                  </a:cubicBezTo>
                  <a:close/>
                </a:path>
              </a:pathLst>
            </a:custGeom>
            <a:gradFill>
              <a:gsLst>
                <a:gs pos="0">
                  <a:schemeClr val="tx1">
                    <a:alpha val="77000"/>
                  </a:schemeClr>
                </a:gs>
                <a:gs pos="100000">
                  <a:schemeClr val="tx1">
                    <a:alpha val="0"/>
                  </a:schemeClr>
                </a:gs>
              </a:gsLst>
              <a:lin ang="5400000" scaled="1"/>
            </a:gra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p>
          </p:txBody>
        </p:sp>
        <p:sp>
          <p:nvSpPr>
            <p:cNvPr id="48" name="Flowchart: Process 15">
              <a:extLst>
                <a:ext uri="{FF2B5EF4-FFF2-40B4-BE49-F238E27FC236}">
                  <a16:creationId xmlns:a16="http://schemas.microsoft.com/office/drawing/2014/main" id="{C984775A-06AB-ADE7-863D-9D23D5DFF74E}"/>
                </a:ext>
              </a:extLst>
            </p:cNvPr>
            <p:cNvSpPr/>
            <p:nvPr/>
          </p:nvSpPr>
          <p:spPr>
            <a:xfrm>
              <a:off x="152400" y="0"/>
              <a:ext cx="1301525" cy="1324540"/>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1036"/>
                <a:gd name="connsiteY0" fmla="*/ 0 h 10158"/>
                <a:gd name="connsiteX1" fmla="*/ 10000 w 11036"/>
                <a:gd name="connsiteY1" fmla="*/ 0 h 10158"/>
                <a:gd name="connsiteX2" fmla="*/ 11036 w 11036"/>
                <a:gd name="connsiteY2" fmla="*/ 10158 h 10158"/>
                <a:gd name="connsiteX3" fmla="*/ 0 w 11036"/>
                <a:gd name="connsiteY3" fmla="*/ 10000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15 w 11051"/>
                <a:gd name="connsiteY0" fmla="*/ 0 h 10158"/>
                <a:gd name="connsiteX1" fmla="*/ 10015 w 11051"/>
                <a:gd name="connsiteY1" fmla="*/ 0 h 10158"/>
                <a:gd name="connsiteX2" fmla="*/ 11051 w 11051"/>
                <a:gd name="connsiteY2" fmla="*/ 10158 h 10158"/>
                <a:gd name="connsiteX3" fmla="*/ 1356 w 11051"/>
                <a:gd name="connsiteY3" fmla="*/ 9895 h 10158"/>
                <a:gd name="connsiteX4" fmla="*/ 15 w 11051"/>
                <a:gd name="connsiteY4" fmla="*/ 0 h 10158"/>
                <a:gd name="connsiteX0" fmla="*/ 15 w 11356"/>
                <a:gd name="connsiteY0" fmla="*/ 0 h 10000"/>
                <a:gd name="connsiteX1" fmla="*/ 10015 w 11356"/>
                <a:gd name="connsiteY1" fmla="*/ 0 h 10000"/>
                <a:gd name="connsiteX2" fmla="*/ 11356 w 11356"/>
                <a:gd name="connsiteY2" fmla="*/ 10000 h 10000"/>
                <a:gd name="connsiteX3" fmla="*/ 1356 w 11356"/>
                <a:gd name="connsiteY3" fmla="*/ 9895 h 10000"/>
                <a:gd name="connsiteX4" fmla="*/ 15 w 11356"/>
                <a:gd name="connsiteY4" fmla="*/ 0 h 10000"/>
                <a:gd name="connsiteX0" fmla="*/ 22 w 11363"/>
                <a:gd name="connsiteY0" fmla="*/ 0 h 10000"/>
                <a:gd name="connsiteX1" fmla="*/ 10022 w 11363"/>
                <a:gd name="connsiteY1" fmla="*/ 0 h 10000"/>
                <a:gd name="connsiteX2" fmla="*/ 11363 w 11363"/>
                <a:gd name="connsiteY2" fmla="*/ 10000 h 10000"/>
                <a:gd name="connsiteX3" fmla="*/ 1363 w 11363"/>
                <a:gd name="connsiteY3" fmla="*/ 9895 h 10000"/>
                <a:gd name="connsiteX4" fmla="*/ 22 w 11363"/>
                <a:gd name="connsiteY4" fmla="*/ 0 h 10000"/>
                <a:gd name="connsiteX0" fmla="*/ 22 w 11363"/>
                <a:gd name="connsiteY0" fmla="*/ 0 h 10000"/>
                <a:gd name="connsiteX1" fmla="*/ 10022 w 11363"/>
                <a:gd name="connsiteY1" fmla="*/ 0 h 10000"/>
                <a:gd name="connsiteX2" fmla="*/ 11363 w 11363"/>
                <a:gd name="connsiteY2" fmla="*/ 10000 h 10000"/>
                <a:gd name="connsiteX3" fmla="*/ 1363 w 11363"/>
                <a:gd name="connsiteY3" fmla="*/ 9895 h 10000"/>
                <a:gd name="connsiteX4" fmla="*/ 22 w 11363"/>
                <a:gd name="connsiteY4" fmla="*/ 0 h 10000"/>
                <a:gd name="connsiteX0" fmla="*/ 22 w 11363"/>
                <a:gd name="connsiteY0" fmla="*/ 0 h 10000"/>
                <a:gd name="connsiteX1" fmla="*/ 10022 w 11363"/>
                <a:gd name="connsiteY1" fmla="*/ 0 h 10000"/>
                <a:gd name="connsiteX2" fmla="*/ 11363 w 11363"/>
                <a:gd name="connsiteY2" fmla="*/ 10000 h 10000"/>
                <a:gd name="connsiteX3" fmla="*/ 1363 w 11363"/>
                <a:gd name="connsiteY3" fmla="*/ 9895 h 10000"/>
                <a:gd name="connsiteX4" fmla="*/ 22 w 11363"/>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3" h="10000">
                  <a:moveTo>
                    <a:pt x="22" y="0"/>
                  </a:moveTo>
                  <a:lnTo>
                    <a:pt x="10022" y="0"/>
                  </a:lnTo>
                  <a:cubicBezTo>
                    <a:pt x="9209" y="3386"/>
                    <a:pt x="10103" y="6930"/>
                    <a:pt x="11363" y="10000"/>
                  </a:cubicBezTo>
                  <a:lnTo>
                    <a:pt x="1363" y="9895"/>
                  </a:lnTo>
                  <a:cubicBezTo>
                    <a:pt x="124" y="6650"/>
                    <a:pt x="-79" y="3509"/>
                    <a:pt x="22" y="0"/>
                  </a:cubicBezTo>
                  <a:close/>
                </a:path>
              </a:pathLst>
            </a:custGeom>
            <a:ln/>
          </p:spPr>
          <p:style>
            <a:lnRef idx="1">
              <a:schemeClr val="accent6"/>
            </a:lnRef>
            <a:fillRef idx="3">
              <a:schemeClr val="accent6"/>
            </a:fillRef>
            <a:effectRef idx="2">
              <a:schemeClr val="accent6"/>
            </a:effectRef>
            <a:fontRef idx="minor">
              <a:schemeClr val="lt1"/>
            </a:fontRef>
          </p:style>
          <p:txBody>
            <a:bodyPr rtlCol="0" anchor="ctr"/>
            <a:lstStyle/>
            <a:p>
              <a:r>
                <a:rPr lang="en-GB" sz="1200" dirty="0">
                  <a:solidFill>
                    <a:schemeClr val="tx1"/>
                  </a:solidFill>
                </a:rPr>
                <a:t>Opportunity to have clarifying sessions on JS Dom before having to submit the work</a:t>
              </a:r>
            </a:p>
            <a:p>
              <a:endParaRPr lang="en-GB" sz="1200" dirty="0"/>
            </a:p>
          </p:txBody>
        </p:sp>
      </p:grpSp>
      <p:grpSp>
        <p:nvGrpSpPr>
          <p:cNvPr id="49" name="Group 48">
            <a:extLst>
              <a:ext uri="{FF2B5EF4-FFF2-40B4-BE49-F238E27FC236}">
                <a16:creationId xmlns:a16="http://schemas.microsoft.com/office/drawing/2014/main" id="{BD9118E2-D521-5338-6D8D-E2A6A5EA63D2}"/>
              </a:ext>
            </a:extLst>
          </p:cNvPr>
          <p:cNvGrpSpPr/>
          <p:nvPr/>
        </p:nvGrpSpPr>
        <p:grpSpPr>
          <a:xfrm>
            <a:off x="3326764" y="1849260"/>
            <a:ext cx="1633220" cy="1743075"/>
            <a:chOff x="0" y="0"/>
            <a:chExt cx="1453925" cy="1533944"/>
          </a:xfrm>
        </p:grpSpPr>
        <p:sp>
          <p:nvSpPr>
            <p:cNvPr id="50" name="Flowchart: Process 15">
              <a:extLst>
                <a:ext uri="{FF2B5EF4-FFF2-40B4-BE49-F238E27FC236}">
                  <a16:creationId xmlns:a16="http://schemas.microsoft.com/office/drawing/2014/main" id="{8CB4FAD0-D981-818F-FB6F-F9193651FA89}"/>
                </a:ext>
              </a:extLst>
            </p:cNvPr>
            <p:cNvSpPr/>
            <p:nvPr/>
          </p:nvSpPr>
          <p:spPr>
            <a:xfrm flipH="1">
              <a:off x="0" y="0"/>
              <a:ext cx="1299005" cy="1533944"/>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1036"/>
                <a:gd name="connsiteY0" fmla="*/ 0 h 10158"/>
                <a:gd name="connsiteX1" fmla="*/ 10000 w 11036"/>
                <a:gd name="connsiteY1" fmla="*/ 0 h 10158"/>
                <a:gd name="connsiteX2" fmla="*/ 11036 w 11036"/>
                <a:gd name="connsiteY2" fmla="*/ 10158 h 10158"/>
                <a:gd name="connsiteX3" fmla="*/ 0 w 11036"/>
                <a:gd name="connsiteY3" fmla="*/ 10000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15 w 11051"/>
                <a:gd name="connsiteY0" fmla="*/ 0 h 10158"/>
                <a:gd name="connsiteX1" fmla="*/ 10015 w 11051"/>
                <a:gd name="connsiteY1" fmla="*/ 0 h 10158"/>
                <a:gd name="connsiteX2" fmla="*/ 11051 w 11051"/>
                <a:gd name="connsiteY2" fmla="*/ 10158 h 10158"/>
                <a:gd name="connsiteX3" fmla="*/ 1356 w 11051"/>
                <a:gd name="connsiteY3" fmla="*/ 9895 h 10158"/>
                <a:gd name="connsiteX4" fmla="*/ 15 w 11051"/>
                <a:gd name="connsiteY4" fmla="*/ 0 h 10158"/>
                <a:gd name="connsiteX0" fmla="*/ 15 w 11356"/>
                <a:gd name="connsiteY0" fmla="*/ 0 h 10000"/>
                <a:gd name="connsiteX1" fmla="*/ 10015 w 11356"/>
                <a:gd name="connsiteY1" fmla="*/ 0 h 10000"/>
                <a:gd name="connsiteX2" fmla="*/ 11356 w 11356"/>
                <a:gd name="connsiteY2" fmla="*/ 10000 h 10000"/>
                <a:gd name="connsiteX3" fmla="*/ 1356 w 11356"/>
                <a:gd name="connsiteY3" fmla="*/ 9895 h 10000"/>
                <a:gd name="connsiteX4" fmla="*/ 15 w 11356"/>
                <a:gd name="connsiteY4" fmla="*/ 0 h 10000"/>
                <a:gd name="connsiteX0" fmla="*/ 22 w 11363"/>
                <a:gd name="connsiteY0" fmla="*/ 0 h 10000"/>
                <a:gd name="connsiteX1" fmla="*/ 10022 w 11363"/>
                <a:gd name="connsiteY1" fmla="*/ 0 h 10000"/>
                <a:gd name="connsiteX2" fmla="*/ 11363 w 11363"/>
                <a:gd name="connsiteY2" fmla="*/ 10000 h 10000"/>
                <a:gd name="connsiteX3" fmla="*/ 1363 w 11363"/>
                <a:gd name="connsiteY3" fmla="*/ 9895 h 10000"/>
                <a:gd name="connsiteX4" fmla="*/ 22 w 11363"/>
                <a:gd name="connsiteY4" fmla="*/ 0 h 10000"/>
                <a:gd name="connsiteX0" fmla="*/ 22 w 11363"/>
                <a:gd name="connsiteY0" fmla="*/ 0 h 10000"/>
                <a:gd name="connsiteX1" fmla="*/ 10022 w 11363"/>
                <a:gd name="connsiteY1" fmla="*/ 0 h 10000"/>
                <a:gd name="connsiteX2" fmla="*/ 11363 w 11363"/>
                <a:gd name="connsiteY2" fmla="*/ 10000 h 10000"/>
                <a:gd name="connsiteX3" fmla="*/ 1363 w 11363"/>
                <a:gd name="connsiteY3" fmla="*/ 9895 h 10000"/>
                <a:gd name="connsiteX4" fmla="*/ 22 w 11363"/>
                <a:gd name="connsiteY4" fmla="*/ 0 h 10000"/>
                <a:gd name="connsiteX0" fmla="*/ 22 w 11363"/>
                <a:gd name="connsiteY0" fmla="*/ 0 h 10000"/>
                <a:gd name="connsiteX1" fmla="*/ 10022 w 11363"/>
                <a:gd name="connsiteY1" fmla="*/ 0 h 10000"/>
                <a:gd name="connsiteX2" fmla="*/ 11363 w 11363"/>
                <a:gd name="connsiteY2" fmla="*/ 10000 h 10000"/>
                <a:gd name="connsiteX3" fmla="*/ 1363 w 11363"/>
                <a:gd name="connsiteY3" fmla="*/ 9895 h 10000"/>
                <a:gd name="connsiteX4" fmla="*/ 22 w 11363"/>
                <a:gd name="connsiteY4" fmla="*/ 0 h 10000"/>
                <a:gd name="connsiteX0" fmla="*/ 0 w 11341"/>
                <a:gd name="connsiteY0" fmla="*/ 0 h 10000"/>
                <a:gd name="connsiteX1" fmla="*/ 10000 w 11341"/>
                <a:gd name="connsiteY1" fmla="*/ 0 h 10000"/>
                <a:gd name="connsiteX2" fmla="*/ 11341 w 11341"/>
                <a:gd name="connsiteY2" fmla="*/ 10000 h 10000"/>
                <a:gd name="connsiteX3" fmla="*/ 1341 w 11341"/>
                <a:gd name="connsiteY3" fmla="*/ 9895 h 10000"/>
                <a:gd name="connsiteX4" fmla="*/ 0 w 11341"/>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41" h="10000">
                  <a:moveTo>
                    <a:pt x="0" y="0"/>
                  </a:moveTo>
                  <a:lnTo>
                    <a:pt x="10000" y="0"/>
                  </a:lnTo>
                  <a:cubicBezTo>
                    <a:pt x="9187" y="3386"/>
                    <a:pt x="10081" y="6930"/>
                    <a:pt x="11341" y="10000"/>
                  </a:cubicBezTo>
                  <a:lnTo>
                    <a:pt x="1341" y="9895"/>
                  </a:lnTo>
                  <a:cubicBezTo>
                    <a:pt x="102" y="6650"/>
                    <a:pt x="508" y="3509"/>
                    <a:pt x="0" y="0"/>
                  </a:cubicBezTo>
                  <a:close/>
                </a:path>
              </a:pathLst>
            </a:custGeom>
            <a:gradFill>
              <a:gsLst>
                <a:gs pos="0">
                  <a:schemeClr val="tx1">
                    <a:alpha val="77000"/>
                  </a:schemeClr>
                </a:gs>
                <a:gs pos="100000">
                  <a:schemeClr val="tx1">
                    <a:alpha val="0"/>
                  </a:schemeClr>
                </a:gs>
              </a:gsLst>
              <a:lin ang="5400000" scaled="1"/>
            </a:gra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p>
          </p:txBody>
        </p:sp>
        <p:sp>
          <p:nvSpPr>
            <p:cNvPr id="51" name="Flowchart: Process 15">
              <a:extLst>
                <a:ext uri="{FF2B5EF4-FFF2-40B4-BE49-F238E27FC236}">
                  <a16:creationId xmlns:a16="http://schemas.microsoft.com/office/drawing/2014/main" id="{0F1E43C6-F9A8-5C71-DED1-E9F3D6333193}"/>
                </a:ext>
              </a:extLst>
            </p:cNvPr>
            <p:cNvSpPr/>
            <p:nvPr/>
          </p:nvSpPr>
          <p:spPr>
            <a:xfrm>
              <a:off x="152400" y="0"/>
              <a:ext cx="1301525" cy="1324540"/>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1036"/>
                <a:gd name="connsiteY0" fmla="*/ 0 h 10158"/>
                <a:gd name="connsiteX1" fmla="*/ 10000 w 11036"/>
                <a:gd name="connsiteY1" fmla="*/ 0 h 10158"/>
                <a:gd name="connsiteX2" fmla="*/ 11036 w 11036"/>
                <a:gd name="connsiteY2" fmla="*/ 10158 h 10158"/>
                <a:gd name="connsiteX3" fmla="*/ 0 w 11036"/>
                <a:gd name="connsiteY3" fmla="*/ 10000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15 w 11051"/>
                <a:gd name="connsiteY0" fmla="*/ 0 h 10158"/>
                <a:gd name="connsiteX1" fmla="*/ 10015 w 11051"/>
                <a:gd name="connsiteY1" fmla="*/ 0 h 10158"/>
                <a:gd name="connsiteX2" fmla="*/ 11051 w 11051"/>
                <a:gd name="connsiteY2" fmla="*/ 10158 h 10158"/>
                <a:gd name="connsiteX3" fmla="*/ 1356 w 11051"/>
                <a:gd name="connsiteY3" fmla="*/ 9895 h 10158"/>
                <a:gd name="connsiteX4" fmla="*/ 15 w 11051"/>
                <a:gd name="connsiteY4" fmla="*/ 0 h 10158"/>
                <a:gd name="connsiteX0" fmla="*/ 15 w 11356"/>
                <a:gd name="connsiteY0" fmla="*/ 0 h 10000"/>
                <a:gd name="connsiteX1" fmla="*/ 10015 w 11356"/>
                <a:gd name="connsiteY1" fmla="*/ 0 h 10000"/>
                <a:gd name="connsiteX2" fmla="*/ 11356 w 11356"/>
                <a:gd name="connsiteY2" fmla="*/ 10000 h 10000"/>
                <a:gd name="connsiteX3" fmla="*/ 1356 w 11356"/>
                <a:gd name="connsiteY3" fmla="*/ 9895 h 10000"/>
                <a:gd name="connsiteX4" fmla="*/ 15 w 11356"/>
                <a:gd name="connsiteY4" fmla="*/ 0 h 10000"/>
                <a:gd name="connsiteX0" fmla="*/ 22 w 11363"/>
                <a:gd name="connsiteY0" fmla="*/ 0 h 10000"/>
                <a:gd name="connsiteX1" fmla="*/ 10022 w 11363"/>
                <a:gd name="connsiteY1" fmla="*/ 0 h 10000"/>
                <a:gd name="connsiteX2" fmla="*/ 11363 w 11363"/>
                <a:gd name="connsiteY2" fmla="*/ 10000 h 10000"/>
                <a:gd name="connsiteX3" fmla="*/ 1363 w 11363"/>
                <a:gd name="connsiteY3" fmla="*/ 9895 h 10000"/>
                <a:gd name="connsiteX4" fmla="*/ 22 w 11363"/>
                <a:gd name="connsiteY4" fmla="*/ 0 h 10000"/>
                <a:gd name="connsiteX0" fmla="*/ 22 w 11363"/>
                <a:gd name="connsiteY0" fmla="*/ 0 h 10000"/>
                <a:gd name="connsiteX1" fmla="*/ 10022 w 11363"/>
                <a:gd name="connsiteY1" fmla="*/ 0 h 10000"/>
                <a:gd name="connsiteX2" fmla="*/ 11363 w 11363"/>
                <a:gd name="connsiteY2" fmla="*/ 10000 h 10000"/>
                <a:gd name="connsiteX3" fmla="*/ 1363 w 11363"/>
                <a:gd name="connsiteY3" fmla="*/ 9895 h 10000"/>
                <a:gd name="connsiteX4" fmla="*/ 22 w 11363"/>
                <a:gd name="connsiteY4" fmla="*/ 0 h 10000"/>
                <a:gd name="connsiteX0" fmla="*/ 22 w 11363"/>
                <a:gd name="connsiteY0" fmla="*/ 0 h 10000"/>
                <a:gd name="connsiteX1" fmla="*/ 10022 w 11363"/>
                <a:gd name="connsiteY1" fmla="*/ 0 h 10000"/>
                <a:gd name="connsiteX2" fmla="*/ 11363 w 11363"/>
                <a:gd name="connsiteY2" fmla="*/ 10000 h 10000"/>
                <a:gd name="connsiteX3" fmla="*/ 1363 w 11363"/>
                <a:gd name="connsiteY3" fmla="*/ 9895 h 10000"/>
                <a:gd name="connsiteX4" fmla="*/ 22 w 11363"/>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3" h="10000">
                  <a:moveTo>
                    <a:pt x="22" y="0"/>
                  </a:moveTo>
                  <a:lnTo>
                    <a:pt x="10022" y="0"/>
                  </a:lnTo>
                  <a:cubicBezTo>
                    <a:pt x="9209" y="3386"/>
                    <a:pt x="10103" y="6930"/>
                    <a:pt x="11363" y="10000"/>
                  </a:cubicBezTo>
                  <a:lnTo>
                    <a:pt x="1363" y="9895"/>
                  </a:lnTo>
                  <a:cubicBezTo>
                    <a:pt x="124" y="6650"/>
                    <a:pt x="-79" y="3509"/>
                    <a:pt x="22" y="0"/>
                  </a:cubicBezTo>
                  <a:close/>
                </a:path>
              </a:pathLst>
            </a:custGeom>
            <a:ln/>
          </p:spPr>
          <p:style>
            <a:lnRef idx="1">
              <a:schemeClr val="accent4"/>
            </a:lnRef>
            <a:fillRef idx="3">
              <a:schemeClr val="accent4"/>
            </a:fillRef>
            <a:effectRef idx="2">
              <a:schemeClr val="accent4"/>
            </a:effectRef>
            <a:fontRef idx="minor">
              <a:schemeClr val="lt1"/>
            </a:fontRef>
          </p:style>
          <p:txBody>
            <a:bodyPr rtlCol="0" anchor="ctr"/>
            <a:lstStyle/>
            <a:p>
              <a:endParaRPr lang="en-GB" dirty="0"/>
            </a:p>
          </p:txBody>
        </p:sp>
      </p:grpSp>
      <p:grpSp>
        <p:nvGrpSpPr>
          <p:cNvPr id="52" name="Group 51">
            <a:extLst>
              <a:ext uri="{FF2B5EF4-FFF2-40B4-BE49-F238E27FC236}">
                <a16:creationId xmlns:a16="http://schemas.microsoft.com/office/drawing/2014/main" id="{5FC26AF4-C6F8-4CEE-1D8E-447C3B71128E}"/>
              </a:ext>
            </a:extLst>
          </p:cNvPr>
          <p:cNvGrpSpPr/>
          <p:nvPr/>
        </p:nvGrpSpPr>
        <p:grpSpPr>
          <a:xfrm>
            <a:off x="9163101" y="1744222"/>
            <a:ext cx="1633220" cy="1743075"/>
            <a:chOff x="0" y="0"/>
            <a:chExt cx="1453925" cy="1533944"/>
          </a:xfrm>
        </p:grpSpPr>
        <p:sp>
          <p:nvSpPr>
            <p:cNvPr id="53" name="Flowchart: Process 15">
              <a:extLst>
                <a:ext uri="{FF2B5EF4-FFF2-40B4-BE49-F238E27FC236}">
                  <a16:creationId xmlns:a16="http://schemas.microsoft.com/office/drawing/2014/main" id="{A6E01D1D-0BE0-0EBA-1071-A81E655A8918}"/>
                </a:ext>
              </a:extLst>
            </p:cNvPr>
            <p:cNvSpPr/>
            <p:nvPr/>
          </p:nvSpPr>
          <p:spPr>
            <a:xfrm flipH="1">
              <a:off x="0" y="0"/>
              <a:ext cx="1299005" cy="1533944"/>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1036"/>
                <a:gd name="connsiteY0" fmla="*/ 0 h 10158"/>
                <a:gd name="connsiteX1" fmla="*/ 10000 w 11036"/>
                <a:gd name="connsiteY1" fmla="*/ 0 h 10158"/>
                <a:gd name="connsiteX2" fmla="*/ 11036 w 11036"/>
                <a:gd name="connsiteY2" fmla="*/ 10158 h 10158"/>
                <a:gd name="connsiteX3" fmla="*/ 0 w 11036"/>
                <a:gd name="connsiteY3" fmla="*/ 10000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15 w 11051"/>
                <a:gd name="connsiteY0" fmla="*/ 0 h 10158"/>
                <a:gd name="connsiteX1" fmla="*/ 10015 w 11051"/>
                <a:gd name="connsiteY1" fmla="*/ 0 h 10158"/>
                <a:gd name="connsiteX2" fmla="*/ 11051 w 11051"/>
                <a:gd name="connsiteY2" fmla="*/ 10158 h 10158"/>
                <a:gd name="connsiteX3" fmla="*/ 1356 w 11051"/>
                <a:gd name="connsiteY3" fmla="*/ 9895 h 10158"/>
                <a:gd name="connsiteX4" fmla="*/ 15 w 11051"/>
                <a:gd name="connsiteY4" fmla="*/ 0 h 10158"/>
                <a:gd name="connsiteX0" fmla="*/ 15 w 11356"/>
                <a:gd name="connsiteY0" fmla="*/ 0 h 10000"/>
                <a:gd name="connsiteX1" fmla="*/ 10015 w 11356"/>
                <a:gd name="connsiteY1" fmla="*/ 0 h 10000"/>
                <a:gd name="connsiteX2" fmla="*/ 11356 w 11356"/>
                <a:gd name="connsiteY2" fmla="*/ 10000 h 10000"/>
                <a:gd name="connsiteX3" fmla="*/ 1356 w 11356"/>
                <a:gd name="connsiteY3" fmla="*/ 9895 h 10000"/>
                <a:gd name="connsiteX4" fmla="*/ 15 w 11356"/>
                <a:gd name="connsiteY4" fmla="*/ 0 h 10000"/>
                <a:gd name="connsiteX0" fmla="*/ 22 w 11363"/>
                <a:gd name="connsiteY0" fmla="*/ 0 h 10000"/>
                <a:gd name="connsiteX1" fmla="*/ 10022 w 11363"/>
                <a:gd name="connsiteY1" fmla="*/ 0 h 10000"/>
                <a:gd name="connsiteX2" fmla="*/ 11363 w 11363"/>
                <a:gd name="connsiteY2" fmla="*/ 10000 h 10000"/>
                <a:gd name="connsiteX3" fmla="*/ 1363 w 11363"/>
                <a:gd name="connsiteY3" fmla="*/ 9895 h 10000"/>
                <a:gd name="connsiteX4" fmla="*/ 22 w 11363"/>
                <a:gd name="connsiteY4" fmla="*/ 0 h 10000"/>
                <a:gd name="connsiteX0" fmla="*/ 22 w 11363"/>
                <a:gd name="connsiteY0" fmla="*/ 0 h 10000"/>
                <a:gd name="connsiteX1" fmla="*/ 10022 w 11363"/>
                <a:gd name="connsiteY1" fmla="*/ 0 h 10000"/>
                <a:gd name="connsiteX2" fmla="*/ 11363 w 11363"/>
                <a:gd name="connsiteY2" fmla="*/ 10000 h 10000"/>
                <a:gd name="connsiteX3" fmla="*/ 1363 w 11363"/>
                <a:gd name="connsiteY3" fmla="*/ 9895 h 10000"/>
                <a:gd name="connsiteX4" fmla="*/ 22 w 11363"/>
                <a:gd name="connsiteY4" fmla="*/ 0 h 10000"/>
                <a:gd name="connsiteX0" fmla="*/ 22 w 11363"/>
                <a:gd name="connsiteY0" fmla="*/ 0 h 10000"/>
                <a:gd name="connsiteX1" fmla="*/ 10022 w 11363"/>
                <a:gd name="connsiteY1" fmla="*/ 0 h 10000"/>
                <a:gd name="connsiteX2" fmla="*/ 11363 w 11363"/>
                <a:gd name="connsiteY2" fmla="*/ 10000 h 10000"/>
                <a:gd name="connsiteX3" fmla="*/ 1363 w 11363"/>
                <a:gd name="connsiteY3" fmla="*/ 9895 h 10000"/>
                <a:gd name="connsiteX4" fmla="*/ 22 w 11363"/>
                <a:gd name="connsiteY4" fmla="*/ 0 h 10000"/>
                <a:gd name="connsiteX0" fmla="*/ 0 w 11341"/>
                <a:gd name="connsiteY0" fmla="*/ 0 h 10000"/>
                <a:gd name="connsiteX1" fmla="*/ 10000 w 11341"/>
                <a:gd name="connsiteY1" fmla="*/ 0 h 10000"/>
                <a:gd name="connsiteX2" fmla="*/ 11341 w 11341"/>
                <a:gd name="connsiteY2" fmla="*/ 10000 h 10000"/>
                <a:gd name="connsiteX3" fmla="*/ 1341 w 11341"/>
                <a:gd name="connsiteY3" fmla="*/ 9895 h 10000"/>
                <a:gd name="connsiteX4" fmla="*/ 0 w 11341"/>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41" h="10000">
                  <a:moveTo>
                    <a:pt x="0" y="0"/>
                  </a:moveTo>
                  <a:lnTo>
                    <a:pt x="10000" y="0"/>
                  </a:lnTo>
                  <a:cubicBezTo>
                    <a:pt x="9187" y="3386"/>
                    <a:pt x="10081" y="6930"/>
                    <a:pt x="11341" y="10000"/>
                  </a:cubicBezTo>
                  <a:lnTo>
                    <a:pt x="1341" y="9895"/>
                  </a:lnTo>
                  <a:cubicBezTo>
                    <a:pt x="102" y="6650"/>
                    <a:pt x="508" y="3509"/>
                    <a:pt x="0" y="0"/>
                  </a:cubicBezTo>
                  <a:close/>
                </a:path>
              </a:pathLst>
            </a:custGeom>
            <a:gradFill>
              <a:gsLst>
                <a:gs pos="0">
                  <a:schemeClr val="tx1">
                    <a:alpha val="77000"/>
                  </a:schemeClr>
                </a:gs>
                <a:gs pos="100000">
                  <a:schemeClr val="tx1">
                    <a:alpha val="0"/>
                  </a:schemeClr>
                </a:gs>
              </a:gsLst>
              <a:lin ang="5400000" scaled="1"/>
            </a:gra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p>
          </p:txBody>
        </p:sp>
        <p:sp>
          <p:nvSpPr>
            <p:cNvPr id="54" name="Flowchart: Process 15">
              <a:extLst>
                <a:ext uri="{FF2B5EF4-FFF2-40B4-BE49-F238E27FC236}">
                  <a16:creationId xmlns:a16="http://schemas.microsoft.com/office/drawing/2014/main" id="{ECD8D412-4A5B-E5D7-9287-7BDCCF92F785}"/>
                </a:ext>
              </a:extLst>
            </p:cNvPr>
            <p:cNvSpPr/>
            <p:nvPr/>
          </p:nvSpPr>
          <p:spPr>
            <a:xfrm>
              <a:off x="152400" y="0"/>
              <a:ext cx="1301525" cy="1324540"/>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1036"/>
                <a:gd name="connsiteY0" fmla="*/ 0 h 10158"/>
                <a:gd name="connsiteX1" fmla="*/ 10000 w 11036"/>
                <a:gd name="connsiteY1" fmla="*/ 0 h 10158"/>
                <a:gd name="connsiteX2" fmla="*/ 11036 w 11036"/>
                <a:gd name="connsiteY2" fmla="*/ 10158 h 10158"/>
                <a:gd name="connsiteX3" fmla="*/ 0 w 11036"/>
                <a:gd name="connsiteY3" fmla="*/ 10000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15 w 11051"/>
                <a:gd name="connsiteY0" fmla="*/ 0 h 10158"/>
                <a:gd name="connsiteX1" fmla="*/ 10015 w 11051"/>
                <a:gd name="connsiteY1" fmla="*/ 0 h 10158"/>
                <a:gd name="connsiteX2" fmla="*/ 11051 w 11051"/>
                <a:gd name="connsiteY2" fmla="*/ 10158 h 10158"/>
                <a:gd name="connsiteX3" fmla="*/ 1356 w 11051"/>
                <a:gd name="connsiteY3" fmla="*/ 9895 h 10158"/>
                <a:gd name="connsiteX4" fmla="*/ 15 w 11051"/>
                <a:gd name="connsiteY4" fmla="*/ 0 h 10158"/>
                <a:gd name="connsiteX0" fmla="*/ 15 w 11356"/>
                <a:gd name="connsiteY0" fmla="*/ 0 h 10000"/>
                <a:gd name="connsiteX1" fmla="*/ 10015 w 11356"/>
                <a:gd name="connsiteY1" fmla="*/ 0 h 10000"/>
                <a:gd name="connsiteX2" fmla="*/ 11356 w 11356"/>
                <a:gd name="connsiteY2" fmla="*/ 10000 h 10000"/>
                <a:gd name="connsiteX3" fmla="*/ 1356 w 11356"/>
                <a:gd name="connsiteY3" fmla="*/ 9895 h 10000"/>
                <a:gd name="connsiteX4" fmla="*/ 15 w 11356"/>
                <a:gd name="connsiteY4" fmla="*/ 0 h 10000"/>
                <a:gd name="connsiteX0" fmla="*/ 22 w 11363"/>
                <a:gd name="connsiteY0" fmla="*/ 0 h 10000"/>
                <a:gd name="connsiteX1" fmla="*/ 10022 w 11363"/>
                <a:gd name="connsiteY1" fmla="*/ 0 h 10000"/>
                <a:gd name="connsiteX2" fmla="*/ 11363 w 11363"/>
                <a:gd name="connsiteY2" fmla="*/ 10000 h 10000"/>
                <a:gd name="connsiteX3" fmla="*/ 1363 w 11363"/>
                <a:gd name="connsiteY3" fmla="*/ 9895 h 10000"/>
                <a:gd name="connsiteX4" fmla="*/ 22 w 11363"/>
                <a:gd name="connsiteY4" fmla="*/ 0 h 10000"/>
                <a:gd name="connsiteX0" fmla="*/ 22 w 11363"/>
                <a:gd name="connsiteY0" fmla="*/ 0 h 10000"/>
                <a:gd name="connsiteX1" fmla="*/ 10022 w 11363"/>
                <a:gd name="connsiteY1" fmla="*/ 0 h 10000"/>
                <a:gd name="connsiteX2" fmla="*/ 11363 w 11363"/>
                <a:gd name="connsiteY2" fmla="*/ 10000 h 10000"/>
                <a:gd name="connsiteX3" fmla="*/ 1363 w 11363"/>
                <a:gd name="connsiteY3" fmla="*/ 9895 h 10000"/>
                <a:gd name="connsiteX4" fmla="*/ 22 w 11363"/>
                <a:gd name="connsiteY4" fmla="*/ 0 h 10000"/>
                <a:gd name="connsiteX0" fmla="*/ 22 w 11363"/>
                <a:gd name="connsiteY0" fmla="*/ 0 h 10000"/>
                <a:gd name="connsiteX1" fmla="*/ 10022 w 11363"/>
                <a:gd name="connsiteY1" fmla="*/ 0 h 10000"/>
                <a:gd name="connsiteX2" fmla="*/ 11363 w 11363"/>
                <a:gd name="connsiteY2" fmla="*/ 10000 h 10000"/>
                <a:gd name="connsiteX3" fmla="*/ 1363 w 11363"/>
                <a:gd name="connsiteY3" fmla="*/ 9895 h 10000"/>
                <a:gd name="connsiteX4" fmla="*/ 22 w 11363"/>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3" h="10000">
                  <a:moveTo>
                    <a:pt x="22" y="0"/>
                  </a:moveTo>
                  <a:lnTo>
                    <a:pt x="10022" y="0"/>
                  </a:lnTo>
                  <a:cubicBezTo>
                    <a:pt x="9209" y="3386"/>
                    <a:pt x="10103" y="6930"/>
                    <a:pt x="11363" y="10000"/>
                  </a:cubicBezTo>
                  <a:lnTo>
                    <a:pt x="1363" y="9895"/>
                  </a:lnTo>
                  <a:cubicBezTo>
                    <a:pt x="124" y="6650"/>
                    <a:pt x="-79" y="3509"/>
                    <a:pt x="22" y="0"/>
                  </a:cubicBezTo>
                  <a:close/>
                </a:path>
              </a:pathLst>
            </a:custGeom>
            <a:ln/>
          </p:spPr>
          <p:style>
            <a:lnRef idx="1">
              <a:schemeClr val="accent4"/>
            </a:lnRef>
            <a:fillRef idx="3">
              <a:schemeClr val="accent4"/>
            </a:fillRef>
            <a:effectRef idx="2">
              <a:schemeClr val="accent4"/>
            </a:effectRef>
            <a:fontRef idx="minor">
              <a:schemeClr val="lt1"/>
            </a:fontRef>
          </p:style>
          <p:txBody>
            <a:bodyPr rtlCol="0" anchor="ctr"/>
            <a:lstStyle/>
            <a:p>
              <a:endParaRPr lang="en-GB"/>
            </a:p>
          </p:txBody>
        </p:sp>
      </p:grpSp>
      <p:grpSp>
        <p:nvGrpSpPr>
          <p:cNvPr id="55" name="Group 54">
            <a:extLst>
              <a:ext uri="{FF2B5EF4-FFF2-40B4-BE49-F238E27FC236}">
                <a16:creationId xmlns:a16="http://schemas.microsoft.com/office/drawing/2014/main" id="{F58EB9BE-8D0B-BECE-2005-839A3EC6F2D0}"/>
              </a:ext>
            </a:extLst>
          </p:cNvPr>
          <p:cNvGrpSpPr/>
          <p:nvPr/>
        </p:nvGrpSpPr>
        <p:grpSpPr>
          <a:xfrm>
            <a:off x="3160943" y="5172225"/>
            <a:ext cx="1633220" cy="1743075"/>
            <a:chOff x="0" y="0"/>
            <a:chExt cx="1453925" cy="1533944"/>
          </a:xfrm>
        </p:grpSpPr>
        <p:sp>
          <p:nvSpPr>
            <p:cNvPr id="56" name="Flowchart: Process 15">
              <a:extLst>
                <a:ext uri="{FF2B5EF4-FFF2-40B4-BE49-F238E27FC236}">
                  <a16:creationId xmlns:a16="http://schemas.microsoft.com/office/drawing/2014/main" id="{6AEA85A8-239B-EF8E-B1C7-B664C3A13052}"/>
                </a:ext>
              </a:extLst>
            </p:cNvPr>
            <p:cNvSpPr/>
            <p:nvPr/>
          </p:nvSpPr>
          <p:spPr>
            <a:xfrm flipH="1">
              <a:off x="0" y="0"/>
              <a:ext cx="1299005" cy="1533944"/>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1036"/>
                <a:gd name="connsiteY0" fmla="*/ 0 h 10158"/>
                <a:gd name="connsiteX1" fmla="*/ 10000 w 11036"/>
                <a:gd name="connsiteY1" fmla="*/ 0 h 10158"/>
                <a:gd name="connsiteX2" fmla="*/ 11036 w 11036"/>
                <a:gd name="connsiteY2" fmla="*/ 10158 h 10158"/>
                <a:gd name="connsiteX3" fmla="*/ 0 w 11036"/>
                <a:gd name="connsiteY3" fmla="*/ 10000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15 w 11051"/>
                <a:gd name="connsiteY0" fmla="*/ 0 h 10158"/>
                <a:gd name="connsiteX1" fmla="*/ 10015 w 11051"/>
                <a:gd name="connsiteY1" fmla="*/ 0 h 10158"/>
                <a:gd name="connsiteX2" fmla="*/ 11051 w 11051"/>
                <a:gd name="connsiteY2" fmla="*/ 10158 h 10158"/>
                <a:gd name="connsiteX3" fmla="*/ 1356 w 11051"/>
                <a:gd name="connsiteY3" fmla="*/ 9895 h 10158"/>
                <a:gd name="connsiteX4" fmla="*/ 15 w 11051"/>
                <a:gd name="connsiteY4" fmla="*/ 0 h 10158"/>
                <a:gd name="connsiteX0" fmla="*/ 15 w 11356"/>
                <a:gd name="connsiteY0" fmla="*/ 0 h 10000"/>
                <a:gd name="connsiteX1" fmla="*/ 10015 w 11356"/>
                <a:gd name="connsiteY1" fmla="*/ 0 h 10000"/>
                <a:gd name="connsiteX2" fmla="*/ 11356 w 11356"/>
                <a:gd name="connsiteY2" fmla="*/ 10000 h 10000"/>
                <a:gd name="connsiteX3" fmla="*/ 1356 w 11356"/>
                <a:gd name="connsiteY3" fmla="*/ 9895 h 10000"/>
                <a:gd name="connsiteX4" fmla="*/ 15 w 11356"/>
                <a:gd name="connsiteY4" fmla="*/ 0 h 10000"/>
                <a:gd name="connsiteX0" fmla="*/ 22 w 11363"/>
                <a:gd name="connsiteY0" fmla="*/ 0 h 10000"/>
                <a:gd name="connsiteX1" fmla="*/ 10022 w 11363"/>
                <a:gd name="connsiteY1" fmla="*/ 0 h 10000"/>
                <a:gd name="connsiteX2" fmla="*/ 11363 w 11363"/>
                <a:gd name="connsiteY2" fmla="*/ 10000 h 10000"/>
                <a:gd name="connsiteX3" fmla="*/ 1363 w 11363"/>
                <a:gd name="connsiteY3" fmla="*/ 9895 h 10000"/>
                <a:gd name="connsiteX4" fmla="*/ 22 w 11363"/>
                <a:gd name="connsiteY4" fmla="*/ 0 h 10000"/>
                <a:gd name="connsiteX0" fmla="*/ 22 w 11363"/>
                <a:gd name="connsiteY0" fmla="*/ 0 h 10000"/>
                <a:gd name="connsiteX1" fmla="*/ 10022 w 11363"/>
                <a:gd name="connsiteY1" fmla="*/ 0 h 10000"/>
                <a:gd name="connsiteX2" fmla="*/ 11363 w 11363"/>
                <a:gd name="connsiteY2" fmla="*/ 10000 h 10000"/>
                <a:gd name="connsiteX3" fmla="*/ 1363 w 11363"/>
                <a:gd name="connsiteY3" fmla="*/ 9895 h 10000"/>
                <a:gd name="connsiteX4" fmla="*/ 22 w 11363"/>
                <a:gd name="connsiteY4" fmla="*/ 0 h 10000"/>
                <a:gd name="connsiteX0" fmla="*/ 22 w 11363"/>
                <a:gd name="connsiteY0" fmla="*/ 0 h 10000"/>
                <a:gd name="connsiteX1" fmla="*/ 10022 w 11363"/>
                <a:gd name="connsiteY1" fmla="*/ 0 h 10000"/>
                <a:gd name="connsiteX2" fmla="*/ 11363 w 11363"/>
                <a:gd name="connsiteY2" fmla="*/ 10000 h 10000"/>
                <a:gd name="connsiteX3" fmla="*/ 1363 w 11363"/>
                <a:gd name="connsiteY3" fmla="*/ 9895 h 10000"/>
                <a:gd name="connsiteX4" fmla="*/ 22 w 11363"/>
                <a:gd name="connsiteY4" fmla="*/ 0 h 10000"/>
                <a:gd name="connsiteX0" fmla="*/ 0 w 11341"/>
                <a:gd name="connsiteY0" fmla="*/ 0 h 10000"/>
                <a:gd name="connsiteX1" fmla="*/ 10000 w 11341"/>
                <a:gd name="connsiteY1" fmla="*/ 0 h 10000"/>
                <a:gd name="connsiteX2" fmla="*/ 11341 w 11341"/>
                <a:gd name="connsiteY2" fmla="*/ 10000 h 10000"/>
                <a:gd name="connsiteX3" fmla="*/ 1341 w 11341"/>
                <a:gd name="connsiteY3" fmla="*/ 9895 h 10000"/>
                <a:gd name="connsiteX4" fmla="*/ 0 w 11341"/>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41" h="10000">
                  <a:moveTo>
                    <a:pt x="0" y="0"/>
                  </a:moveTo>
                  <a:lnTo>
                    <a:pt x="10000" y="0"/>
                  </a:lnTo>
                  <a:cubicBezTo>
                    <a:pt x="9187" y="3386"/>
                    <a:pt x="10081" y="6930"/>
                    <a:pt x="11341" y="10000"/>
                  </a:cubicBezTo>
                  <a:lnTo>
                    <a:pt x="1341" y="9895"/>
                  </a:lnTo>
                  <a:cubicBezTo>
                    <a:pt x="102" y="6650"/>
                    <a:pt x="508" y="3509"/>
                    <a:pt x="0" y="0"/>
                  </a:cubicBezTo>
                  <a:close/>
                </a:path>
              </a:pathLst>
            </a:custGeom>
            <a:gradFill>
              <a:gsLst>
                <a:gs pos="0">
                  <a:schemeClr val="tx1">
                    <a:alpha val="77000"/>
                  </a:schemeClr>
                </a:gs>
                <a:gs pos="100000">
                  <a:schemeClr val="tx1">
                    <a:alpha val="0"/>
                  </a:schemeClr>
                </a:gs>
              </a:gsLst>
              <a:lin ang="5400000" scaled="1"/>
            </a:gra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p>
          </p:txBody>
        </p:sp>
        <p:sp>
          <p:nvSpPr>
            <p:cNvPr id="57" name="Flowchart: Process 15">
              <a:extLst>
                <a:ext uri="{FF2B5EF4-FFF2-40B4-BE49-F238E27FC236}">
                  <a16:creationId xmlns:a16="http://schemas.microsoft.com/office/drawing/2014/main" id="{E05415DA-E9E1-BB85-EF42-4E1A3305AF8A}"/>
                </a:ext>
              </a:extLst>
            </p:cNvPr>
            <p:cNvSpPr/>
            <p:nvPr/>
          </p:nvSpPr>
          <p:spPr>
            <a:xfrm>
              <a:off x="152400" y="0"/>
              <a:ext cx="1301525" cy="1324540"/>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1036"/>
                <a:gd name="connsiteY0" fmla="*/ 0 h 10158"/>
                <a:gd name="connsiteX1" fmla="*/ 10000 w 11036"/>
                <a:gd name="connsiteY1" fmla="*/ 0 h 10158"/>
                <a:gd name="connsiteX2" fmla="*/ 11036 w 11036"/>
                <a:gd name="connsiteY2" fmla="*/ 10158 h 10158"/>
                <a:gd name="connsiteX3" fmla="*/ 0 w 11036"/>
                <a:gd name="connsiteY3" fmla="*/ 10000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15 w 11051"/>
                <a:gd name="connsiteY0" fmla="*/ 0 h 10158"/>
                <a:gd name="connsiteX1" fmla="*/ 10015 w 11051"/>
                <a:gd name="connsiteY1" fmla="*/ 0 h 10158"/>
                <a:gd name="connsiteX2" fmla="*/ 11051 w 11051"/>
                <a:gd name="connsiteY2" fmla="*/ 10158 h 10158"/>
                <a:gd name="connsiteX3" fmla="*/ 1356 w 11051"/>
                <a:gd name="connsiteY3" fmla="*/ 9895 h 10158"/>
                <a:gd name="connsiteX4" fmla="*/ 15 w 11051"/>
                <a:gd name="connsiteY4" fmla="*/ 0 h 10158"/>
                <a:gd name="connsiteX0" fmla="*/ 15 w 11356"/>
                <a:gd name="connsiteY0" fmla="*/ 0 h 10000"/>
                <a:gd name="connsiteX1" fmla="*/ 10015 w 11356"/>
                <a:gd name="connsiteY1" fmla="*/ 0 h 10000"/>
                <a:gd name="connsiteX2" fmla="*/ 11356 w 11356"/>
                <a:gd name="connsiteY2" fmla="*/ 10000 h 10000"/>
                <a:gd name="connsiteX3" fmla="*/ 1356 w 11356"/>
                <a:gd name="connsiteY3" fmla="*/ 9895 h 10000"/>
                <a:gd name="connsiteX4" fmla="*/ 15 w 11356"/>
                <a:gd name="connsiteY4" fmla="*/ 0 h 10000"/>
                <a:gd name="connsiteX0" fmla="*/ 22 w 11363"/>
                <a:gd name="connsiteY0" fmla="*/ 0 h 10000"/>
                <a:gd name="connsiteX1" fmla="*/ 10022 w 11363"/>
                <a:gd name="connsiteY1" fmla="*/ 0 h 10000"/>
                <a:gd name="connsiteX2" fmla="*/ 11363 w 11363"/>
                <a:gd name="connsiteY2" fmla="*/ 10000 h 10000"/>
                <a:gd name="connsiteX3" fmla="*/ 1363 w 11363"/>
                <a:gd name="connsiteY3" fmla="*/ 9895 h 10000"/>
                <a:gd name="connsiteX4" fmla="*/ 22 w 11363"/>
                <a:gd name="connsiteY4" fmla="*/ 0 h 10000"/>
                <a:gd name="connsiteX0" fmla="*/ 22 w 11363"/>
                <a:gd name="connsiteY0" fmla="*/ 0 h 10000"/>
                <a:gd name="connsiteX1" fmla="*/ 10022 w 11363"/>
                <a:gd name="connsiteY1" fmla="*/ 0 h 10000"/>
                <a:gd name="connsiteX2" fmla="*/ 11363 w 11363"/>
                <a:gd name="connsiteY2" fmla="*/ 10000 h 10000"/>
                <a:gd name="connsiteX3" fmla="*/ 1363 w 11363"/>
                <a:gd name="connsiteY3" fmla="*/ 9895 h 10000"/>
                <a:gd name="connsiteX4" fmla="*/ 22 w 11363"/>
                <a:gd name="connsiteY4" fmla="*/ 0 h 10000"/>
                <a:gd name="connsiteX0" fmla="*/ 22 w 11363"/>
                <a:gd name="connsiteY0" fmla="*/ 0 h 10000"/>
                <a:gd name="connsiteX1" fmla="*/ 10022 w 11363"/>
                <a:gd name="connsiteY1" fmla="*/ 0 h 10000"/>
                <a:gd name="connsiteX2" fmla="*/ 11363 w 11363"/>
                <a:gd name="connsiteY2" fmla="*/ 10000 h 10000"/>
                <a:gd name="connsiteX3" fmla="*/ 1363 w 11363"/>
                <a:gd name="connsiteY3" fmla="*/ 9895 h 10000"/>
                <a:gd name="connsiteX4" fmla="*/ 22 w 11363"/>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3" h="10000">
                  <a:moveTo>
                    <a:pt x="22" y="0"/>
                  </a:moveTo>
                  <a:lnTo>
                    <a:pt x="10022" y="0"/>
                  </a:lnTo>
                  <a:cubicBezTo>
                    <a:pt x="9209" y="3386"/>
                    <a:pt x="10103" y="6930"/>
                    <a:pt x="11363" y="10000"/>
                  </a:cubicBezTo>
                  <a:lnTo>
                    <a:pt x="1363" y="9895"/>
                  </a:lnTo>
                  <a:cubicBezTo>
                    <a:pt x="124" y="6650"/>
                    <a:pt x="-79" y="3509"/>
                    <a:pt x="22" y="0"/>
                  </a:cubicBezTo>
                  <a:close/>
                </a:path>
              </a:pathLst>
            </a:custGeom>
            <a:ln/>
          </p:spPr>
          <p:style>
            <a:lnRef idx="1">
              <a:schemeClr val="accent4"/>
            </a:lnRef>
            <a:fillRef idx="3">
              <a:schemeClr val="accent4"/>
            </a:fillRef>
            <a:effectRef idx="2">
              <a:schemeClr val="accent4"/>
            </a:effectRef>
            <a:fontRef idx="minor">
              <a:schemeClr val="lt1"/>
            </a:fontRef>
          </p:style>
          <p:txBody>
            <a:bodyPr rtlCol="0" anchor="ctr"/>
            <a:lstStyle/>
            <a:p>
              <a:endParaRPr lang="en-GB"/>
            </a:p>
          </p:txBody>
        </p:sp>
      </p:grpSp>
      <p:grpSp>
        <p:nvGrpSpPr>
          <p:cNvPr id="58" name="Group 57">
            <a:extLst>
              <a:ext uri="{FF2B5EF4-FFF2-40B4-BE49-F238E27FC236}">
                <a16:creationId xmlns:a16="http://schemas.microsoft.com/office/drawing/2014/main" id="{CDB404A9-FEFD-B976-1495-2106049B9785}"/>
              </a:ext>
            </a:extLst>
          </p:cNvPr>
          <p:cNvGrpSpPr/>
          <p:nvPr/>
        </p:nvGrpSpPr>
        <p:grpSpPr>
          <a:xfrm>
            <a:off x="9327421" y="5139595"/>
            <a:ext cx="1633220" cy="1743075"/>
            <a:chOff x="0" y="0"/>
            <a:chExt cx="1453925" cy="1533944"/>
          </a:xfrm>
        </p:grpSpPr>
        <p:sp>
          <p:nvSpPr>
            <p:cNvPr id="59" name="Flowchart: Process 15">
              <a:extLst>
                <a:ext uri="{FF2B5EF4-FFF2-40B4-BE49-F238E27FC236}">
                  <a16:creationId xmlns:a16="http://schemas.microsoft.com/office/drawing/2014/main" id="{0E684978-A2B8-3D7D-1B66-09DFA22AE8C9}"/>
                </a:ext>
              </a:extLst>
            </p:cNvPr>
            <p:cNvSpPr/>
            <p:nvPr/>
          </p:nvSpPr>
          <p:spPr>
            <a:xfrm flipH="1">
              <a:off x="0" y="0"/>
              <a:ext cx="1299005" cy="1533944"/>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1036"/>
                <a:gd name="connsiteY0" fmla="*/ 0 h 10158"/>
                <a:gd name="connsiteX1" fmla="*/ 10000 w 11036"/>
                <a:gd name="connsiteY1" fmla="*/ 0 h 10158"/>
                <a:gd name="connsiteX2" fmla="*/ 11036 w 11036"/>
                <a:gd name="connsiteY2" fmla="*/ 10158 h 10158"/>
                <a:gd name="connsiteX3" fmla="*/ 0 w 11036"/>
                <a:gd name="connsiteY3" fmla="*/ 10000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15 w 11051"/>
                <a:gd name="connsiteY0" fmla="*/ 0 h 10158"/>
                <a:gd name="connsiteX1" fmla="*/ 10015 w 11051"/>
                <a:gd name="connsiteY1" fmla="*/ 0 h 10158"/>
                <a:gd name="connsiteX2" fmla="*/ 11051 w 11051"/>
                <a:gd name="connsiteY2" fmla="*/ 10158 h 10158"/>
                <a:gd name="connsiteX3" fmla="*/ 1356 w 11051"/>
                <a:gd name="connsiteY3" fmla="*/ 9895 h 10158"/>
                <a:gd name="connsiteX4" fmla="*/ 15 w 11051"/>
                <a:gd name="connsiteY4" fmla="*/ 0 h 10158"/>
                <a:gd name="connsiteX0" fmla="*/ 15 w 11356"/>
                <a:gd name="connsiteY0" fmla="*/ 0 h 10000"/>
                <a:gd name="connsiteX1" fmla="*/ 10015 w 11356"/>
                <a:gd name="connsiteY1" fmla="*/ 0 h 10000"/>
                <a:gd name="connsiteX2" fmla="*/ 11356 w 11356"/>
                <a:gd name="connsiteY2" fmla="*/ 10000 h 10000"/>
                <a:gd name="connsiteX3" fmla="*/ 1356 w 11356"/>
                <a:gd name="connsiteY3" fmla="*/ 9895 h 10000"/>
                <a:gd name="connsiteX4" fmla="*/ 15 w 11356"/>
                <a:gd name="connsiteY4" fmla="*/ 0 h 10000"/>
                <a:gd name="connsiteX0" fmla="*/ 22 w 11363"/>
                <a:gd name="connsiteY0" fmla="*/ 0 h 10000"/>
                <a:gd name="connsiteX1" fmla="*/ 10022 w 11363"/>
                <a:gd name="connsiteY1" fmla="*/ 0 h 10000"/>
                <a:gd name="connsiteX2" fmla="*/ 11363 w 11363"/>
                <a:gd name="connsiteY2" fmla="*/ 10000 h 10000"/>
                <a:gd name="connsiteX3" fmla="*/ 1363 w 11363"/>
                <a:gd name="connsiteY3" fmla="*/ 9895 h 10000"/>
                <a:gd name="connsiteX4" fmla="*/ 22 w 11363"/>
                <a:gd name="connsiteY4" fmla="*/ 0 h 10000"/>
                <a:gd name="connsiteX0" fmla="*/ 22 w 11363"/>
                <a:gd name="connsiteY0" fmla="*/ 0 h 10000"/>
                <a:gd name="connsiteX1" fmla="*/ 10022 w 11363"/>
                <a:gd name="connsiteY1" fmla="*/ 0 h 10000"/>
                <a:gd name="connsiteX2" fmla="*/ 11363 w 11363"/>
                <a:gd name="connsiteY2" fmla="*/ 10000 h 10000"/>
                <a:gd name="connsiteX3" fmla="*/ 1363 w 11363"/>
                <a:gd name="connsiteY3" fmla="*/ 9895 h 10000"/>
                <a:gd name="connsiteX4" fmla="*/ 22 w 11363"/>
                <a:gd name="connsiteY4" fmla="*/ 0 h 10000"/>
                <a:gd name="connsiteX0" fmla="*/ 22 w 11363"/>
                <a:gd name="connsiteY0" fmla="*/ 0 h 10000"/>
                <a:gd name="connsiteX1" fmla="*/ 10022 w 11363"/>
                <a:gd name="connsiteY1" fmla="*/ 0 h 10000"/>
                <a:gd name="connsiteX2" fmla="*/ 11363 w 11363"/>
                <a:gd name="connsiteY2" fmla="*/ 10000 h 10000"/>
                <a:gd name="connsiteX3" fmla="*/ 1363 w 11363"/>
                <a:gd name="connsiteY3" fmla="*/ 9895 h 10000"/>
                <a:gd name="connsiteX4" fmla="*/ 22 w 11363"/>
                <a:gd name="connsiteY4" fmla="*/ 0 h 10000"/>
                <a:gd name="connsiteX0" fmla="*/ 0 w 11341"/>
                <a:gd name="connsiteY0" fmla="*/ 0 h 10000"/>
                <a:gd name="connsiteX1" fmla="*/ 10000 w 11341"/>
                <a:gd name="connsiteY1" fmla="*/ 0 h 10000"/>
                <a:gd name="connsiteX2" fmla="*/ 11341 w 11341"/>
                <a:gd name="connsiteY2" fmla="*/ 10000 h 10000"/>
                <a:gd name="connsiteX3" fmla="*/ 1341 w 11341"/>
                <a:gd name="connsiteY3" fmla="*/ 9895 h 10000"/>
                <a:gd name="connsiteX4" fmla="*/ 0 w 11341"/>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41" h="10000">
                  <a:moveTo>
                    <a:pt x="0" y="0"/>
                  </a:moveTo>
                  <a:lnTo>
                    <a:pt x="10000" y="0"/>
                  </a:lnTo>
                  <a:cubicBezTo>
                    <a:pt x="9187" y="3386"/>
                    <a:pt x="10081" y="6930"/>
                    <a:pt x="11341" y="10000"/>
                  </a:cubicBezTo>
                  <a:lnTo>
                    <a:pt x="1341" y="9895"/>
                  </a:lnTo>
                  <a:cubicBezTo>
                    <a:pt x="102" y="6650"/>
                    <a:pt x="508" y="3509"/>
                    <a:pt x="0" y="0"/>
                  </a:cubicBezTo>
                  <a:close/>
                </a:path>
              </a:pathLst>
            </a:custGeom>
            <a:gradFill>
              <a:gsLst>
                <a:gs pos="0">
                  <a:schemeClr val="tx1">
                    <a:alpha val="77000"/>
                  </a:schemeClr>
                </a:gs>
                <a:gs pos="100000">
                  <a:schemeClr val="tx1">
                    <a:alpha val="0"/>
                  </a:schemeClr>
                </a:gs>
              </a:gsLst>
              <a:lin ang="5400000" scaled="1"/>
            </a:gra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p>
          </p:txBody>
        </p:sp>
        <p:sp>
          <p:nvSpPr>
            <p:cNvPr id="60" name="Flowchart: Process 15">
              <a:extLst>
                <a:ext uri="{FF2B5EF4-FFF2-40B4-BE49-F238E27FC236}">
                  <a16:creationId xmlns:a16="http://schemas.microsoft.com/office/drawing/2014/main" id="{02834B3F-40E0-F448-16C1-571D1D5E8602}"/>
                </a:ext>
              </a:extLst>
            </p:cNvPr>
            <p:cNvSpPr/>
            <p:nvPr/>
          </p:nvSpPr>
          <p:spPr>
            <a:xfrm>
              <a:off x="152400" y="0"/>
              <a:ext cx="1301525" cy="1324540"/>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1036"/>
                <a:gd name="connsiteY0" fmla="*/ 0 h 10158"/>
                <a:gd name="connsiteX1" fmla="*/ 10000 w 11036"/>
                <a:gd name="connsiteY1" fmla="*/ 0 h 10158"/>
                <a:gd name="connsiteX2" fmla="*/ 11036 w 11036"/>
                <a:gd name="connsiteY2" fmla="*/ 10158 h 10158"/>
                <a:gd name="connsiteX3" fmla="*/ 0 w 11036"/>
                <a:gd name="connsiteY3" fmla="*/ 10000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0 w 11036"/>
                <a:gd name="connsiteY0" fmla="*/ 0 h 10158"/>
                <a:gd name="connsiteX1" fmla="*/ 10000 w 11036"/>
                <a:gd name="connsiteY1" fmla="*/ 0 h 10158"/>
                <a:gd name="connsiteX2" fmla="*/ 11036 w 11036"/>
                <a:gd name="connsiteY2" fmla="*/ 10158 h 10158"/>
                <a:gd name="connsiteX3" fmla="*/ 1341 w 11036"/>
                <a:gd name="connsiteY3" fmla="*/ 9895 h 10158"/>
                <a:gd name="connsiteX4" fmla="*/ 0 w 11036"/>
                <a:gd name="connsiteY4" fmla="*/ 0 h 10158"/>
                <a:gd name="connsiteX0" fmla="*/ 15 w 11051"/>
                <a:gd name="connsiteY0" fmla="*/ 0 h 10158"/>
                <a:gd name="connsiteX1" fmla="*/ 10015 w 11051"/>
                <a:gd name="connsiteY1" fmla="*/ 0 h 10158"/>
                <a:gd name="connsiteX2" fmla="*/ 11051 w 11051"/>
                <a:gd name="connsiteY2" fmla="*/ 10158 h 10158"/>
                <a:gd name="connsiteX3" fmla="*/ 1356 w 11051"/>
                <a:gd name="connsiteY3" fmla="*/ 9895 h 10158"/>
                <a:gd name="connsiteX4" fmla="*/ 15 w 11051"/>
                <a:gd name="connsiteY4" fmla="*/ 0 h 10158"/>
                <a:gd name="connsiteX0" fmla="*/ 15 w 11356"/>
                <a:gd name="connsiteY0" fmla="*/ 0 h 10000"/>
                <a:gd name="connsiteX1" fmla="*/ 10015 w 11356"/>
                <a:gd name="connsiteY1" fmla="*/ 0 h 10000"/>
                <a:gd name="connsiteX2" fmla="*/ 11356 w 11356"/>
                <a:gd name="connsiteY2" fmla="*/ 10000 h 10000"/>
                <a:gd name="connsiteX3" fmla="*/ 1356 w 11356"/>
                <a:gd name="connsiteY3" fmla="*/ 9895 h 10000"/>
                <a:gd name="connsiteX4" fmla="*/ 15 w 11356"/>
                <a:gd name="connsiteY4" fmla="*/ 0 h 10000"/>
                <a:gd name="connsiteX0" fmla="*/ 22 w 11363"/>
                <a:gd name="connsiteY0" fmla="*/ 0 h 10000"/>
                <a:gd name="connsiteX1" fmla="*/ 10022 w 11363"/>
                <a:gd name="connsiteY1" fmla="*/ 0 h 10000"/>
                <a:gd name="connsiteX2" fmla="*/ 11363 w 11363"/>
                <a:gd name="connsiteY2" fmla="*/ 10000 h 10000"/>
                <a:gd name="connsiteX3" fmla="*/ 1363 w 11363"/>
                <a:gd name="connsiteY3" fmla="*/ 9895 h 10000"/>
                <a:gd name="connsiteX4" fmla="*/ 22 w 11363"/>
                <a:gd name="connsiteY4" fmla="*/ 0 h 10000"/>
                <a:gd name="connsiteX0" fmla="*/ 22 w 11363"/>
                <a:gd name="connsiteY0" fmla="*/ 0 h 10000"/>
                <a:gd name="connsiteX1" fmla="*/ 10022 w 11363"/>
                <a:gd name="connsiteY1" fmla="*/ 0 h 10000"/>
                <a:gd name="connsiteX2" fmla="*/ 11363 w 11363"/>
                <a:gd name="connsiteY2" fmla="*/ 10000 h 10000"/>
                <a:gd name="connsiteX3" fmla="*/ 1363 w 11363"/>
                <a:gd name="connsiteY3" fmla="*/ 9895 h 10000"/>
                <a:gd name="connsiteX4" fmla="*/ 22 w 11363"/>
                <a:gd name="connsiteY4" fmla="*/ 0 h 10000"/>
                <a:gd name="connsiteX0" fmla="*/ 22 w 11363"/>
                <a:gd name="connsiteY0" fmla="*/ 0 h 10000"/>
                <a:gd name="connsiteX1" fmla="*/ 10022 w 11363"/>
                <a:gd name="connsiteY1" fmla="*/ 0 h 10000"/>
                <a:gd name="connsiteX2" fmla="*/ 11363 w 11363"/>
                <a:gd name="connsiteY2" fmla="*/ 10000 h 10000"/>
                <a:gd name="connsiteX3" fmla="*/ 1363 w 11363"/>
                <a:gd name="connsiteY3" fmla="*/ 9895 h 10000"/>
                <a:gd name="connsiteX4" fmla="*/ 22 w 11363"/>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3" h="10000">
                  <a:moveTo>
                    <a:pt x="22" y="0"/>
                  </a:moveTo>
                  <a:lnTo>
                    <a:pt x="10022" y="0"/>
                  </a:lnTo>
                  <a:cubicBezTo>
                    <a:pt x="9209" y="3386"/>
                    <a:pt x="10103" y="6930"/>
                    <a:pt x="11363" y="10000"/>
                  </a:cubicBezTo>
                  <a:lnTo>
                    <a:pt x="1363" y="9895"/>
                  </a:lnTo>
                  <a:cubicBezTo>
                    <a:pt x="124" y="6650"/>
                    <a:pt x="-79" y="3509"/>
                    <a:pt x="22" y="0"/>
                  </a:cubicBezTo>
                  <a:close/>
                </a:path>
              </a:pathLst>
            </a:custGeom>
            <a:ln/>
          </p:spPr>
          <p:style>
            <a:lnRef idx="1">
              <a:schemeClr val="accent4"/>
            </a:lnRef>
            <a:fillRef idx="3">
              <a:schemeClr val="accent4"/>
            </a:fillRef>
            <a:effectRef idx="2">
              <a:schemeClr val="accent4"/>
            </a:effectRef>
            <a:fontRef idx="minor">
              <a:schemeClr val="lt1"/>
            </a:fontRef>
          </p:style>
          <p:txBody>
            <a:bodyPr rtlCol="0" anchor="ctr"/>
            <a:lstStyle/>
            <a:p>
              <a:endParaRPr lang="en-GB"/>
            </a:p>
          </p:txBody>
        </p:sp>
      </p:grpSp>
      <p:sp>
        <p:nvSpPr>
          <p:cNvPr id="4" name="TextBox 3">
            <a:extLst>
              <a:ext uri="{FF2B5EF4-FFF2-40B4-BE49-F238E27FC236}">
                <a16:creationId xmlns:a16="http://schemas.microsoft.com/office/drawing/2014/main" id="{41FC12AA-FC48-4558-6C09-3409D7C179FD}"/>
              </a:ext>
            </a:extLst>
          </p:cNvPr>
          <p:cNvSpPr txBox="1"/>
          <p:nvPr/>
        </p:nvSpPr>
        <p:spPr>
          <a:xfrm>
            <a:off x="3612415" y="1862656"/>
            <a:ext cx="1259021" cy="1569660"/>
          </a:xfrm>
          <a:prstGeom prst="rect">
            <a:avLst/>
          </a:prstGeom>
          <a:noFill/>
        </p:spPr>
        <p:txBody>
          <a:bodyPr wrap="square">
            <a:spAutoFit/>
          </a:bodyPr>
          <a:lstStyle/>
          <a:p>
            <a:r>
              <a:rPr lang="en-US" sz="1200" dirty="0"/>
              <a:t>Working on building a project and seeing things come together.</a:t>
            </a:r>
          </a:p>
          <a:p>
            <a:r>
              <a:rPr lang="en-US" sz="1200" dirty="0"/>
              <a:t>Helped each other when stuck. </a:t>
            </a:r>
            <a:endParaRPr lang="en-GB" sz="1200" dirty="0"/>
          </a:p>
        </p:txBody>
      </p:sp>
      <p:sp>
        <p:nvSpPr>
          <p:cNvPr id="8" name="TextBox 7">
            <a:extLst>
              <a:ext uri="{FF2B5EF4-FFF2-40B4-BE49-F238E27FC236}">
                <a16:creationId xmlns:a16="http://schemas.microsoft.com/office/drawing/2014/main" id="{6CCE1D63-88A0-1458-4E30-F67408A1FCA5}"/>
              </a:ext>
            </a:extLst>
          </p:cNvPr>
          <p:cNvSpPr txBox="1"/>
          <p:nvPr/>
        </p:nvSpPr>
        <p:spPr>
          <a:xfrm>
            <a:off x="9535187" y="1917633"/>
            <a:ext cx="1065239" cy="1169551"/>
          </a:xfrm>
          <a:prstGeom prst="rect">
            <a:avLst/>
          </a:prstGeom>
          <a:noFill/>
        </p:spPr>
        <p:txBody>
          <a:bodyPr wrap="square">
            <a:spAutoFit/>
          </a:bodyPr>
          <a:lstStyle/>
          <a:p>
            <a:r>
              <a:rPr lang="en-US" sz="1400" dirty="0"/>
              <a:t>Learned a bit on how to link CSS, html and JavaScript.</a:t>
            </a:r>
            <a:endParaRPr lang="en-GB" sz="1400" dirty="0"/>
          </a:p>
        </p:txBody>
      </p:sp>
      <p:sp>
        <p:nvSpPr>
          <p:cNvPr id="62" name="TextBox 61">
            <a:extLst>
              <a:ext uri="{FF2B5EF4-FFF2-40B4-BE49-F238E27FC236}">
                <a16:creationId xmlns:a16="http://schemas.microsoft.com/office/drawing/2014/main" id="{EC5830AB-9E35-FAFE-92B0-D0880D961E20}"/>
              </a:ext>
            </a:extLst>
          </p:cNvPr>
          <p:cNvSpPr txBox="1"/>
          <p:nvPr/>
        </p:nvSpPr>
        <p:spPr>
          <a:xfrm>
            <a:off x="9629697" y="5131632"/>
            <a:ext cx="1297706" cy="1569660"/>
          </a:xfrm>
          <a:prstGeom prst="rect">
            <a:avLst/>
          </a:prstGeom>
          <a:noFill/>
        </p:spPr>
        <p:txBody>
          <a:bodyPr wrap="square">
            <a:spAutoFit/>
          </a:bodyPr>
          <a:lstStyle/>
          <a:p>
            <a:r>
              <a:rPr lang="en-US" sz="1200" dirty="0"/>
              <a:t>I lacked knowledge in JavaScript and didn't feel as though there was enough time to finish putting the UI together.</a:t>
            </a:r>
            <a:endParaRPr lang="en-GB" sz="1200" dirty="0"/>
          </a:p>
        </p:txBody>
      </p:sp>
      <p:sp>
        <p:nvSpPr>
          <p:cNvPr id="64" name="TextBox 63">
            <a:extLst>
              <a:ext uri="{FF2B5EF4-FFF2-40B4-BE49-F238E27FC236}">
                <a16:creationId xmlns:a16="http://schemas.microsoft.com/office/drawing/2014/main" id="{6BFD632C-CB38-EFE6-E16D-D8CFFD65A50E}"/>
              </a:ext>
            </a:extLst>
          </p:cNvPr>
          <p:cNvSpPr txBox="1"/>
          <p:nvPr/>
        </p:nvSpPr>
        <p:spPr>
          <a:xfrm>
            <a:off x="3452333" y="5270339"/>
            <a:ext cx="1277969" cy="1384995"/>
          </a:xfrm>
          <a:prstGeom prst="rect">
            <a:avLst/>
          </a:prstGeom>
          <a:noFill/>
        </p:spPr>
        <p:txBody>
          <a:bodyPr wrap="square">
            <a:spAutoFit/>
          </a:bodyPr>
          <a:lstStyle/>
          <a:p>
            <a:r>
              <a:rPr lang="en-US" sz="1200" dirty="0"/>
              <a:t>A bit more time, still lots of JavaScript catching up to do and felt as though I was really behind</a:t>
            </a:r>
            <a:endParaRPr lang="en-GB" sz="1200" dirty="0"/>
          </a:p>
        </p:txBody>
      </p:sp>
      <p:sp>
        <p:nvSpPr>
          <p:cNvPr id="66" name="TextBox 65">
            <a:extLst>
              <a:ext uri="{FF2B5EF4-FFF2-40B4-BE49-F238E27FC236}">
                <a16:creationId xmlns:a16="http://schemas.microsoft.com/office/drawing/2014/main" id="{C9EDFBA4-E817-0E32-E448-F2C5ECFB79A5}"/>
              </a:ext>
            </a:extLst>
          </p:cNvPr>
          <p:cNvSpPr txBox="1"/>
          <p:nvPr/>
        </p:nvSpPr>
        <p:spPr>
          <a:xfrm>
            <a:off x="4484710" y="384475"/>
            <a:ext cx="1266775" cy="1277273"/>
          </a:xfrm>
          <a:prstGeom prst="rect">
            <a:avLst/>
          </a:prstGeom>
          <a:noFill/>
        </p:spPr>
        <p:txBody>
          <a:bodyPr wrap="square">
            <a:spAutoFit/>
          </a:bodyPr>
          <a:lstStyle/>
          <a:p>
            <a:r>
              <a:rPr lang="en-US" sz="1100" dirty="0"/>
              <a:t>I learned a lot from the team a few pointers that </a:t>
            </a:r>
            <a:r>
              <a:rPr lang="en-US" sz="1100" dirty="0" err="1"/>
              <a:t>i</a:t>
            </a:r>
            <a:r>
              <a:rPr lang="en-US" sz="1100" dirty="0"/>
              <a:t> will be taking forward about how to approach problem solving</a:t>
            </a:r>
            <a:endParaRPr lang="en-GB" sz="1100" dirty="0"/>
          </a:p>
        </p:txBody>
      </p:sp>
      <p:sp>
        <p:nvSpPr>
          <p:cNvPr id="68" name="TextBox 67">
            <a:extLst>
              <a:ext uri="{FF2B5EF4-FFF2-40B4-BE49-F238E27FC236}">
                <a16:creationId xmlns:a16="http://schemas.microsoft.com/office/drawing/2014/main" id="{25333440-9185-3956-B5D0-6EAF391D00C4}"/>
              </a:ext>
            </a:extLst>
          </p:cNvPr>
          <p:cNvSpPr txBox="1"/>
          <p:nvPr/>
        </p:nvSpPr>
        <p:spPr>
          <a:xfrm>
            <a:off x="10495344" y="282168"/>
            <a:ext cx="1117588" cy="1200329"/>
          </a:xfrm>
          <a:prstGeom prst="rect">
            <a:avLst/>
          </a:prstGeom>
          <a:noFill/>
        </p:spPr>
        <p:txBody>
          <a:bodyPr wrap="square">
            <a:spAutoFit/>
          </a:bodyPr>
          <a:lstStyle/>
          <a:p>
            <a:r>
              <a:rPr lang="en-US" sz="1200" dirty="0"/>
              <a:t>problem solving techniques - effective use of </a:t>
            </a:r>
            <a:r>
              <a:rPr lang="en-US" sz="1200" dirty="0" err="1"/>
              <a:t>psuedocode</a:t>
            </a:r>
            <a:r>
              <a:rPr lang="en-US" sz="1200" dirty="0"/>
              <a:t> &amp; flowcharts</a:t>
            </a:r>
            <a:endParaRPr lang="en-GB" sz="1200" dirty="0"/>
          </a:p>
        </p:txBody>
      </p:sp>
      <p:sp>
        <p:nvSpPr>
          <p:cNvPr id="70" name="TextBox 69">
            <a:extLst>
              <a:ext uri="{FF2B5EF4-FFF2-40B4-BE49-F238E27FC236}">
                <a16:creationId xmlns:a16="http://schemas.microsoft.com/office/drawing/2014/main" id="{E3DDC860-3AD7-4AB4-5C21-85530530E62D}"/>
              </a:ext>
            </a:extLst>
          </p:cNvPr>
          <p:cNvSpPr txBox="1"/>
          <p:nvPr/>
        </p:nvSpPr>
        <p:spPr>
          <a:xfrm>
            <a:off x="10800618" y="3924188"/>
            <a:ext cx="1302929" cy="1015663"/>
          </a:xfrm>
          <a:prstGeom prst="rect">
            <a:avLst/>
          </a:prstGeom>
          <a:noFill/>
        </p:spPr>
        <p:txBody>
          <a:bodyPr wrap="square">
            <a:spAutoFit/>
          </a:bodyPr>
          <a:lstStyle/>
          <a:p>
            <a:r>
              <a:rPr lang="en-US" sz="1200" dirty="0"/>
              <a:t>needed more knowledge on languages to make the cash register work</a:t>
            </a:r>
            <a:endParaRPr lang="en-GB" sz="1200" dirty="0"/>
          </a:p>
        </p:txBody>
      </p:sp>
      <p:sp>
        <p:nvSpPr>
          <p:cNvPr id="72" name="TextBox 71">
            <a:extLst>
              <a:ext uri="{FF2B5EF4-FFF2-40B4-BE49-F238E27FC236}">
                <a16:creationId xmlns:a16="http://schemas.microsoft.com/office/drawing/2014/main" id="{7F9904A1-E041-8CB5-8A16-2DD46E59D364}"/>
              </a:ext>
            </a:extLst>
          </p:cNvPr>
          <p:cNvSpPr txBox="1"/>
          <p:nvPr/>
        </p:nvSpPr>
        <p:spPr>
          <a:xfrm>
            <a:off x="4531053" y="4082516"/>
            <a:ext cx="1275933" cy="954107"/>
          </a:xfrm>
          <a:prstGeom prst="rect">
            <a:avLst/>
          </a:prstGeom>
          <a:noFill/>
        </p:spPr>
        <p:txBody>
          <a:bodyPr wrap="square">
            <a:spAutoFit/>
          </a:bodyPr>
          <a:lstStyle/>
          <a:p>
            <a:r>
              <a:rPr lang="en-US" sz="1400" dirty="0"/>
              <a:t>more time, the time pressure made me feel rushed</a:t>
            </a:r>
            <a:endParaRPr lang="en-GB" sz="1400" dirty="0"/>
          </a:p>
        </p:txBody>
      </p:sp>
    </p:spTree>
    <p:extLst>
      <p:ext uri="{BB962C8B-B14F-4D97-AF65-F5344CB8AC3E}">
        <p14:creationId xmlns:p14="http://schemas.microsoft.com/office/powerpoint/2010/main" val="18508919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392</Words>
  <Application>Microsoft Macintosh PowerPoint</Application>
  <PresentationFormat>Widescreen</PresentationFormat>
  <Paragraphs>31</Paragraphs>
  <Slides>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Calibri Light</vt:lpstr>
      <vt:lpstr>Hubballi</vt:lpstr>
      <vt:lpstr>ui-monospace</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Sadia Ismail</dc:creator>
  <cp:lastModifiedBy>Sadia Ismail</cp:lastModifiedBy>
  <cp:revision>3</cp:revision>
  <dcterms:created xsi:type="dcterms:W3CDTF">2023-02-07T14:26:28Z</dcterms:created>
  <dcterms:modified xsi:type="dcterms:W3CDTF">2023-02-07T16:18:21Z</dcterms:modified>
</cp:coreProperties>
</file>