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4" autoAdjust="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9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5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199F-D3F9-4140-8421-265E51F23ED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C699-543F-48CC-ACF4-5A697D70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388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HZMR, </a:t>
            </a:r>
            <a:r>
              <a:rPr lang="ko-KR" altLang="en-US" sz="9600" dirty="0" smtClean="0"/>
              <a:t>지각</a:t>
            </a:r>
            <a:endParaRPr lang="ko-KR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4149080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엄마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분만 조</a:t>
            </a:r>
            <a:endParaRPr lang="en-US" altLang="ko-KR" sz="24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정다혜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이태우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안유정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윤종호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772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나약한 </a:t>
            </a:r>
            <a:r>
              <a:rPr lang="ko-KR" altLang="en-US" sz="2400" dirty="0" err="1" smtClean="0"/>
              <a:t>멀캠인들을</a:t>
            </a:r>
            <a:r>
              <a:rPr lang="ko-KR" altLang="en-US" sz="2400" dirty="0" smtClean="0"/>
              <a:t> 위한 위치기반 출결 관리 시스템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619672" y="2419620"/>
            <a:ext cx="5761279" cy="3842120"/>
            <a:chOff x="1619672" y="2419620"/>
            <a:chExt cx="5761279" cy="3842120"/>
          </a:xfrm>
        </p:grpSpPr>
        <p:pic>
          <p:nvPicPr>
            <p:cNvPr id="1026" name="Picture 2" descr="C:\Users\student\Desktop\HZB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420888"/>
              <a:ext cx="5761279" cy="3840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3377695" y="2419620"/>
              <a:ext cx="1948867" cy="9721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800" dirty="0" smtClean="0">
                  <a:solidFill>
                    <a:srgbClr val="FF0000"/>
                  </a:solidFill>
                </a:rPr>
                <a:t>AM 9:10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19672" y="2357687"/>
            <a:ext cx="5761279" cy="3870517"/>
            <a:chOff x="6084168" y="4149080"/>
            <a:chExt cx="5761279" cy="3870517"/>
          </a:xfrm>
        </p:grpSpPr>
        <p:pic>
          <p:nvPicPr>
            <p:cNvPr id="1027" name="Picture 3" descr="C:\Users\student\Desktop\KakaoTalk_20180419_085130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4149080"/>
              <a:ext cx="5761279" cy="387051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사각형 설명선 3"/>
            <p:cNvSpPr/>
            <p:nvPr/>
          </p:nvSpPr>
          <p:spPr>
            <a:xfrm>
              <a:off x="6300831" y="4341314"/>
              <a:ext cx="2160240" cy="864096"/>
            </a:xfrm>
            <a:prstGeom prst="wedgeRoundRectCallout">
              <a:avLst>
                <a:gd name="adj1" fmla="val 48932"/>
                <a:gd name="adj2" fmla="val 8077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너희들 </a:t>
              </a:r>
              <a:r>
                <a:rPr lang="ko-KR" altLang="en-US" dirty="0">
                  <a:solidFill>
                    <a:schemeClr val="tx1"/>
                  </a:solidFill>
                </a:rPr>
                <a:t>진짜 </a:t>
              </a:r>
              <a:r>
                <a:rPr lang="ko-KR" altLang="en-US" dirty="0" err="1">
                  <a:solidFill>
                    <a:schemeClr val="tx1"/>
                  </a:solidFill>
                </a:rPr>
                <a:t>빨리다녀라</a:t>
              </a:r>
              <a:r>
                <a:rPr lang="ko-KR" altLang="en-US" dirty="0">
                  <a:solidFill>
                    <a:schemeClr val="tx1"/>
                  </a:solidFill>
                </a:rPr>
                <a:t> 혼난다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!!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2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 및 사용 기술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48880"/>
            <a:ext cx="840868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7" y="2516761"/>
            <a:ext cx="1007736" cy="11680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1" y="2148771"/>
            <a:ext cx="1171525" cy="1458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056" y="36450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370774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4288" y="370774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OracleDB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06902" y="2516761"/>
            <a:ext cx="2561042" cy="1680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506902" y="2852936"/>
            <a:ext cx="2576052" cy="62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88024" y="2733304"/>
            <a:ext cx="2561042" cy="1680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4788024" y="3069479"/>
            <a:ext cx="2576052" cy="62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2051720" y="1484784"/>
            <a:ext cx="1584176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로그인</a:t>
            </a:r>
            <a:endParaRPr lang="en-US" altLang="ko-KR" sz="1600" dirty="0" smtClean="0"/>
          </a:p>
          <a:p>
            <a:r>
              <a:rPr lang="ko-KR" altLang="en-US" sz="1600" dirty="0" smtClean="0"/>
              <a:t>회원가입</a:t>
            </a:r>
            <a:endParaRPr lang="en-US" altLang="ko-KR" sz="1600" dirty="0"/>
          </a:p>
          <a:p>
            <a:r>
              <a:rPr lang="ko-KR" altLang="en-US" sz="1600" dirty="0" smtClean="0"/>
              <a:t>위치 비교결과</a:t>
            </a:r>
            <a:endParaRPr lang="en-US" altLang="ko-KR" sz="1600" dirty="0" smtClean="0"/>
          </a:p>
          <a:p>
            <a:r>
              <a:rPr lang="ko-KR" altLang="en-US" sz="1600" dirty="0" smtClean="0"/>
              <a:t>조회요청</a:t>
            </a:r>
            <a:endParaRPr lang="ko-KR" altLang="en-US" sz="16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580112" y="1928659"/>
            <a:ext cx="1512168" cy="672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가입 데이터</a:t>
            </a:r>
            <a:endParaRPr lang="en-US" altLang="ko-KR" sz="1600" dirty="0" smtClean="0"/>
          </a:p>
          <a:p>
            <a:r>
              <a:rPr lang="ko-KR" altLang="en-US" sz="1600" dirty="0" smtClean="0"/>
              <a:t>위치 비교결과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91066" y="3192539"/>
            <a:ext cx="1512168" cy="984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회원정보</a:t>
            </a:r>
            <a:endParaRPr lang="en-US" altLang="ko-KR" sz="1600" dirty="0" smtClean="0"/>
          </a:p>
          <a:p>
            <a:r>
              <a:rPr lang="ko-KR" altLang="en-US" sz="1600" dirty="0" smtClean="0"/>
              <a:t>출결정보</a:t>
            </a:r>
            <a:endParaRPr lang="en-US" altLang="ko-KR" sz="1600" dirty="0" smtClean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1835696" y="2996952"/>
            <a:ext cx="2011432" cy="689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조회 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웹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출결정보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캘린더용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323528" y="4293096"/>
            <a:ext cx="2987824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&lt;</a:t>
            </a:r>
            <a:r>
              <a:rPr lang="ko-KR" altLang="en-US" sz="1200" dirty="0" smtClean="0"/>
              <a:t>나의 위치 </a:t>
            </a:r>
            <a:r>
              <a:rPr lang="ko-KR" altLang="en-US" sz="1200" dirty="0" err="1" smtClean="0"/>
              <a:t>멀캠과</a:t>
            </a:r>
            <a:r>
              <a:rPr lang="ko-KR" altLang="en-US" sz="1200" dirty="0" smtClean="0"/>
              <a:t> 비교하기</a:t>
            </a:r>
            <a:r>
              <a:rPr lang="en-US" altLang="ko-KR" sz="1200" dirty="0" smtClean="0"/>
              <a:t>&gt;</a:t>
            </a:r>
          </a:p>
          <a:p>
            <a:pPr algn="l"/>
            <a:r>
              <a:rPr lang="en-US" altLang="ko-KR" sz="1200" dirty="0" smtClean="0"/>
              <a:t>-  GPS</a:t>
            </a:r>
            <a:r>
              <a:rPr lang="ko-KR" altLang="en-US" sz="1200" dirty="0" smtClean="0"/>
              <a:t>정보사용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en-US" altLang="ko-KR" sz="1200" dirty="0" smtClean="0"/>
              <a:t>9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, 14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, 18</a:t>
            </a:r>
            <a:r>
              <a:rPr lang="ko-KR" altLang="en-US" sz="1200" dirty="0" smtClean="0"/>
              <a:t>시 기준 위치비교 </a:t>
            </a:r>
            <a:r>
              <a:rPr lang="en-US" altLang="ko-KR" sz="1200" dirty="0" err="1" smtClean="0"/>
              <a:t>Th</a:t>
            </a:r>
            <a:r>
              <a:rPr lang="ko-KR" altLang="en-US" sz="1200" dirty="0" err="1" smtClean="0"/>
              <a:t>레드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서버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</a:t>
            </a:r>
            <a:r>
              <a:rPr lang="en-US" altLang="ko-KR" sz="1200" dirty="0" err="1" smtClean="0"/>
              <a:t>Th</a:t>
            </a:r>
            <a:r>
              <a:rPr lang="ko-KR" altLang="en-US" sz="1200" dirty="0" err="1" smtClean="0"/>
              <a:t>레드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&lt;UI&gt;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정보 조회를 위한 </a:t>
            </a:r>
            <a:r>
              <a:rPr lang="en-US" altLang="ko-KR" sz="1200" dirty="0" smtClean="0"/>
              <a:t>UI(</a:t>
            </a:r>
            <a:r>
              <a:rPr lang="ko-KR" altLang="en-US" sz="1200" dirty="0" err="1" smtClean="0"/>
              <a:t>웹뷰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캘린더뷰</a:t>
            </a:r>
            <a:r>
              <a:rPr lang="en-US" altLang="ko-KR" sz="1200" dirty="0" smtClean="0"/>
              <a:t>)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UI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 err="1" smtClean="0"/>
              <a:t>메인화면</a:t>
            </a:r>
            <a:endParaRPr lang="en-US" altLang="ko-KR" sz="1200" dirty="0"/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3563888" y="3933056"/>
            <a:ext cx="27718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&lt;Spring Framework </a:t>
            </a:r>
            <a:r>
              <a:rPr lang="ko-KR" altLang="en-US" sz="1200" dirty="0" smtClean="0"/>
              <a:t>기반 </a:t>
            </a:r>
            <a:r>
              <a:rPr lang="ko-KR" altLang="en-US" sz="1200" dirty="0" err="1" smtClean="0"/>
              <a:t>웹서버</a:t>
            </a:r>
            <a:r>
              <a:rPr lang="en-US" altLang="ko-KR" sz="1200" dirty="0" smtClean="0"/>
              <a:t>&gt;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 err="1" smtClean="0"/>
              <a:t>Mybatis</a:t>
            </a:r>
            <a:r>
              <a:rPr lang="en-US" altLang="ko-KR" sz="1200" dirty="0" smtClean="0"/>
              <a:t> DB</a:t>
            </a:r>
            <a:r>
              <a:rPr lang="ko-KR" altLang="en-US" sz="1200" dirty="0" smtClean="0"/>
              <a:t>연동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로그인 처리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출결 판단 및 출석률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훈련비 계산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ko-KR" altLang="en-US" sz="1200" dirty="0" smtClean="0"/>
              <a:t>조회결과 출력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6682923" y="4149080"/>
            <a:ext cx="2115610" cy="946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★태우 담당 ★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984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9" y="1659868"/>
            <a:ext cx="1889837" cy="38145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0683" y="2018062"/>
            <a:ext cx="1717288" cy="3105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82" y="1659868"/>
            <a:ext cx="1889837" cy="381457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561056" y="2018062"/>
            <a:ext cx="1717288" cy="3105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22" y="1656328"/>
            <a:ext cx="1889837" cy="38145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21296" y="2014522"/>
            <a:ext cx="1717288" cy="3105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62" y="1623671"/>
            <a:ext cx="1889837" cy="38145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881536" y="1981865"/>
            <a:ext cx="1717288" cy="3105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5270" y="2420888"/>
            <a:ext cx="1224440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0666" y="2996952"/>
            <a:ext cx="1224440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패스워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3789040"/>
            <a:ext cx="648072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로그인</a:t>
            </a:r>
            <a:endParaRPr lang="ko-KR" altLang="en-US" sz="105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67490" y="3789040"/>
            <a:ext cx="648072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en-US" altLang="ko-KR" sz="11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79718" y="4640628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</a:t>
            </a:r>
            <a:r>
              <a:rPr lang="ko-KR" altLang="en-US" sz="1050" dirty="0"/>
              <a:t>결</a:t>
            </a:r>
            <a:r>
              <a:rPr lang="ko-KR" altLang="en-US" sz="1050" dirty="0" smtClean="0"/>
              <a:t>조회</a:t>
            </a:r>
            <a:endParaRPr lang="ko-KR" altLang="en-US" sz="105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64463" y="4640628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달력조</a:t>
            </a:r>
            <a:r>
              <a:rPr lang="ko-KR" altLang="en-US" sz="1050" dirty="0"/>
              <a:t>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37776" y="4631297"/>
            <a:ext cx="529135" cy="453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통합조</a:t>
            </a:r>
            <a:r>
              <a:rPr lang="ko-KR" altLang="en-US" sz="1050" dirty="0"/>
              <a:t>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9718" y="2018062"/>
            <a:ext cx="1687193" cy="25630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21296" y="4653329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</a:t>
            </a:r>
            <a:r>
              <a:rPr lang="ko-KR" altLang="en-US" sz="1050" dirty="0"/>
              <a:t>결</a:t>
            </a:r>
            <a:r>
              <a:rPr lang="ko-KR" altLang="en-US" sz="1050" dirty="0" smtClean="0"/>
              <a:t>조회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306041" y="4653329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달력조</a:t>
            </a:r>
            <a:r>
              <a:rPr lang="ko-KR" altLang="en-US" sz="1050" dirty="0"/>
              <a:t>회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879354" y="4643998"/>
            <a:ext cx="529135" cy="453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통합조</a:t>
            </a:r>
            <a:r>
              <a:rPr lang="ko-KR" altLang="en-US" sz="1050" dirty="0"/>
              <a:t>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21296" y="2030763"/>
            <a:ext cx="1687193" cy="25630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 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CalendarView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888305" y="4646780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</a:t>
            </a:r>
            <a:r>
              <a:rPr lang="ko-KR" altLang="en-US" sz="1050" dirty="0"/>
              <a:t>결</a:t>
            </a:r>
            <a:r>
              <a:rPr lang="ko-KR" altLang="en-US" sz="1050" dirty="0" smtClean="0"/>
              <a:t>조회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473050" y="4646780"/>
            <a:ext cx="529136" cy="444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달력조</a:t>
            </a:r>
            <a:r>
              <a:rPr lang="ko-KR" altLang="en-US" sz="1050" dirty="0"/>
              <a:t>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46363" y="4637449"/>
            <a:ext cx="529135" cy="453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통합조</a:t>
            </a:r>
            <a:r>
              <a:rPr lang="ko-KR" altLang="en-US" sz="1050" dirty="0"/>
              <a:t>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888305" y="2024214"/>
            <a:ext cx="1687193" cy="25630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(ex: </a:t>
            </a:r>
            <a:r>
              <a:rPr lang="ko-KR" altLang="en-US" sz="1400" dirty="0" smtClean="0">
                <a:solidFill>
                  <a:schemeClr val="tx1"/>
                </a:solidFill>
              </a:rPr>
              <a:t>반장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97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esktop\KakaoTalk_20180412_2126362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위쪽 리본 2"/>
          <p:cNvSpPr/>
          <p:nvPr/>
        </p:nvSpPr>
        <p:spPr>
          <a:xfrm>
            <a:off x="102997" y="0"/>
            <a:ext cx="8568952" cy="1800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 err="1">
                <a:solidFill>
                  <a:sysClr val="windowText" lastClr="000000"/>
                </a:solidFill>
              </a:rPr>
              <a:t>질문받는다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화면 슬라이드 쇼(4:3)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HZMR, 지각</vt:lpstr>
      <vt:lpstr>주제</vt:lpstr>
      <vt:lpstr>시스템 구조 및 사용 기술</vt:lpstr>
      <vt:lpstr>화면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HZMR</dc:title>
  <dc:creator>student</dc:creator>
  <cp:lastModifiedBy>student</cp:lastModifiedBy>
  <cp:revision>15</cp:revision>
  <dcterms:created xsi:type="dcterms:W3CDTF">2018-04-18T07:15:59Z</dcterms:created>
  <dcterms:modified xsi:type="dcterms:W3CDTF">2018-04-19T00:30:10Z</dcterms:modified>
</cp:coreProperties>
</file>