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6" r:id="rId6"/>
    <p:sldId id="262" r:id="rId7"/>
    <p:sldId id="260" r:id="rId8"/>
    <p:sldId id="263" r:id="rId9"/>
    <p:sldId id="264" r:id="rId10"/>
    <p:sldId id="265"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0A555-F337-4ABC-A0DD-FCD7C0E63A22}" v="455" dt="2022-11-08T10:03:55.463"/>
    <p1510:client id="{4D44CB78-8B39-443D-A991-149A5501D6EF}" v="646" dt="2022-11-09T09:10:15.010"/>
    <p1510:client id="{77C9EB50-8662-4B5A-A235-9F8C2DEA457C}" v="22" dt="2022-11-10T07:52:35.672"/>
    <p1510:client id="{96B6C8EE-4F3E-4C21-8603-72847B05EA22}" v="767" dt="2022-11-08T17:26:29.522"/>
    <p1510:client id="{E9DB14A3-F0A2-4DB5-AB9A-966E97695E75}" v="612" dt="2022-11-08T14:11:33.711"/>
    <p1510:client id="{EB327455-243E-458D-BFB5-D12944B26B9B}" v="2" dt="2022-11-11T02:20:48.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0" autoAdjust="0"/>
  </p:normalViewPr>
  <p:slideViewPr>
    <p:cSldViewPr snapToGrid="0">
      <p:cViewPr>
        <p:scale>
          <a:sx n="75" d="100"/>
          <a:sy n="75" d="100"/>
        </p:scale>
        <p:origin x="87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siya Rizvi" userId="e2258a1497f15e7d" providerId="Windows Live" clId="Web-{E9DB14A3-F0A2-4DB5-AB9A-966E97695E75}"/>
    <pc:docChg chg="modSld">
      <pc:chgData name="Insiya Rizvi" userId="e2258a1497f15e7d" providerId="Windows Live" clId="Web-{E9DB14A3-F0A2-4DB5-AB9A-966E97695E75}" dt="2022-11-08T14:11:33.711" v="332"/>
      <pc:docMkLst>
        <pc:docMk/>
      </pc:docMkLst>
      <pc:sldChg chg="modSp">
        <pc:chgData name="Insiya Rizvi" userId="e2258a1497f15e7d" providerId="Windows Live" clId="Web-{E9DB14A3-F0A2-4DB5-AB9A-966E97695E75}" dt="2022-11-08T10:47:23.572" v="331" actId="20577"/>
        <pc:sldMkLst>
          <pc:docMk/>
          <pc:sldMk cId="43057499" sldId="258"/>
        </pc:sldMkLst>
        <pc:spChg chg="mod">
          <ac:chgData name="Insiya Rizvi" userId="e2258a1497f15e7d" providerId="Windows Live" clId="Web-{E9DB14A3-F0A2-4DB5-AB9A-966E97695E75}" dt="2022-11-08T10:47:23.572" v="331" actId="20577"/>
          <ac:spMkLst>
            <pc:docMk/>
            <pc:sldMk cId="43057499" sldId="258"/>
            <ac:spMk id="2" creationId="{1D1A4978-552A-F70A-AC2A-EFF79AC58D1E}"/>
          </ac:spMkLst>
        </pc:spChg>
        <pc:spChg chg="mod">
          <ac:chgData name="Insiya Rizvi" userId="e2258a1497f15e7d" providerId="Windows Live" clId="Web-{E9DB14A3-F0A2-4DB5-AB9A-966E97695E75}" dt="2022-11-08T10:43:23.877" v="252" actId="20577"/>
          <ac:spMkLst>
            <pc:docMk/>
            <pc:sldMk cId="43057499" sldId="258"/>
            <ac:spMk id="4" creationId="{3FF46A38-C6C3-2A84-AE36-2E412E80AA31}"/>
          </ac:spMkLst>
        </pc:spChg>
      </pc:sldChg>
      <pc:sldChg chg="addSp">
        <pc:chgData name="Insiya Rizvi" userId="e2258a1497f15e7d" providerId="Windows Live" clId="Web-{E9DB14A3-F0A2-4DB5-AB9A-966E97695E75}" dt="2022-11-08T14:11:33.711" v="332"/>
        <pc:sldMkLst>
          <pc:docMk/>
          <pc:sldMk cId="1809097003" sldId="259"/>
        </pc:sldMkLst>
        <pc:spChg chg="add">
          <ac:chgData name="Insiya Rizvi" userId="e2258a1497f15e7d" providerId="Windows Live" clId="Web-{E9DB14A3-F0A2-4DB5-AB9A-966E97695E75}" dt="2022-11-08T14:11:33.711" v="332"/>
          <ac:spMkLst>
            <pc:docMk/>
            <pc:sldMk cId="1809097003" sldId="259"/>
            <ac:spMk id="2" creationId="{E36BEB18-F0CD-9D84-B6D0-D9BB1191E187}"/>
          </ac:spMkLst>
        </pc:spChg>
      </pc:sldChg>
      <pc:sldChg chg="addSp modSp">
        <pc:chgData name="Insiya Rizvi" userId="e2258a1497f15e7d" providerId="Windows Live" clId="Web-{E9DB14A3-F0A2-4DB5-AB9A-966E97695E75}" dt="2022-11-08T10:11:28.148" v="239" actId="1076"/>
        <pc:sldMkLst>
          <pc:docMk/>
          <pc:sldMk cId="277086320" sldId="260"/>
        </pc:sldMkLst>
        <pc:spChg chg="mod">
          <ac:chgData name="Insiya Rizvi" userId="e2258a1497f15e7d" providerId="Windows Live" clId="Web-{E9DB14A3-F0A2-4DB5-AB9A-966E97695E75}" dt="2022-11-08T10:09:13.973" v="126" actId="20577"/>
          <ac:spMkLst>
            <pc:docMk/>
            <pc:sldMk cId="277086320" sldId="260"/>
            <ac:spMk id="2" creationId="{24AB846D-8764-64C5-B268-E799A551D3A6}"/>
          </ac:spMkLst>
        </pc:spChg>
        <pc:spChg chg="add mod">
          <ac:chgData name="Insiya Rizvi" userId="e2258a1497f15e7d" providerId="Windows Live" clId="Web-{E9DB14A3-F0A2-4DB5-AB9A-966E97695E75}" dt="2022-11-08T10:11:28.148" v="239" actId="1076"/>
          <ac:spMkLst>
            <pc:docMk/>
            <pc:sldMk cId="277086320" sldId="260"/>
            <ac:spMk id="3" creationId="{41728DA0-68C4-47FF-7897-54B37C3EB754}"/>
          </ac:spMkLst>
        </pc:spChg>
      </pc:sldChg>
    </pc:docChg>
  </pc:docChgLst>
  <pc:docChgLst>
    <pc:chgData name="Astitva Yadav" userId="9933cfee529982e3" providerId="Windows Live" clId="Web-{EB327455-243E-458D-BFB5-D12944B26B9B}"/>
    <pc:docChg chg="modSld">
      <pc:chgData name="Astitva Yadav" userId="9933cfee529982e3" providerId="Windows Live" clId="Web-{EB327455-243E-458D-BFB5-D12944B26B9B}" dt="2022-11-11T02:20:48.200" v="1" actId="1076"/>
      <pc:docMkLst>
        <pc:docMk/>
      </pc:docMkLst>
      <pc:sldChg chg="modSp">
        <pc:chgData name="Astitva Yadav" userId="9933cfee529982e3" providerId="Windows Live" clId="Web-{EB327455-243E-458D-BFB5-D12944B26B9B}" dt="2022-11-11T02:20:48.200" v="1" actId="1076"/>
        <pc:sldMkLst>
          <pc:docMk/>
          <pc:sldMk cId="2221158242" sldId="266"/>
        </pc:sldMkLst>
        <pc:spChg chg="mod">
          <ac:chgData name="Astitva Yadav" userId="9933cfee529982e3" providerId="Windows Live" clId="Web-{EB327455-243E-458D-BFB5-D12944B26B9B}" dt="2022-11-11T02:20:48.200" v="1" actId="1076"/>
          <ac:spMkLst>
            <pc:docMk/>
            <pc:sldMk cId="2221158242" sldId="266"/>
            <ac:spMk id="2" creationId="{030C9961-1ABE-5142-7793-3720DEF4C76C}"/>
          </ac:spMkLst>
        </pc:spChg>
      </pc:sldChg>
    </pc:docChg>
  </pc:docChgLst>
  <pc:docChgLst>
    <pc:chgData name="Akshit Gandotra" userId="da841bf998722da3" providerId="LiveId" clId="{4D44CB78-8B39-443D-A991-149A5501D6EF}"/>
    <pc:docChg chg="undo redo custSel addSld delSld modSld sldOrd">
      <pc:chgData name="Akshit Gandotra" userId="da841bf998722da3" providerId="LiveId" clId="{4D44CB78-8B39-443D-A991-149A5501D6EF}" dt="2022-11-09T09:10:15.010" v="1934"/>
      <pc:docMkLst>
        <pc:docMk/>
      </pc:docMkLst>
      <pc:sldChg chg="addSp delSp modSp mod ord setBg">
        <pc:chgData name="Akshit Gandotra" userId="da841bf998722da3" providerId="LiveId" clId="{4D44CB78-8B39-443D-A991-149A5501D6EF}" dt="2022-11-08T09:05:55.958" v="705"/>
        <pc:sldMkLst>
          <pc:docMk/>
          <pc:sldMk cId="109857222" sldId="256"/>
        </pc:sldMkLst>
        <pc:spChg chg="del">
          <ac:chgData name="Akshit Gandotra" userId="da841bf998722da3" providerId="LiveId" clId="{4D44CB78-8B39-443D-A991-149A5501D6EF}" dt="2022-11-08T08:25:34.436" v="0" actId="478"/>
          <ac:spMkLst>
            <pc:docMk/>
            <pc:sldMk cId="109857222" sldId="256"/>
            <ac:spMk id="2" creationId="{00000000-0000-0000-0000-000000000000}"/>
          </ac:spMkLst>
        </pc:spChg>
        <pc:spChg chg="del">
          <ac:chgData name="Akshit Gandotra" userId="da841bf998722da3" providerId="LiveId" clId="{4D44CB78-8B39-443D-A991-149A5501D6EF}" dt="2022-11-08T08:25:34.436" v="0" actId="478"/>
          <ac:spMkLst>
            <pc:docMk/>
            <pc:sldMk cId="109857222" sldId="256"/>
            <ac:spMk id="3" creationId="{00000000-0000-0000-0000-000000000000}"/>
          </ac:spMkLst>
        </pc:spChg>
        <pc:spChg chg="add mod">
          <ac:chgData name="Akshit Gandotra" userId="da841bf998722da3" providerId="LiveId" clId="{4D44CB78-8B39-443D-A991-149A5501D6EF}" dt="2022-11-08T08:40:13.330" v="46" actId="1076"/>
          <ac:spMkLst>
            <pc:docMk/>
            <pc:sldMk cId="109857222" sldId="256"/>
            <ac:spMk id="4" creationId="{2D18F49D-5802-04D0-6552-D3346FAC66E4}"/>
          </ac:spMkLst>
        </pc:spChg>
        <pc:spChg chg="add mod">
          <ac:chgData name="Akshit Gandotra" userId="da841bf998722da3" providerId="LiveId" clId="{4D44CB78-8B39-443D-A991-149A5501D6EF}" dt="2022-11-08T08:44:10.285" v="481" actId="207"/>
          <ac:spMkLst>
            <pc:docMk/>
            <pc:sldMk cId="109857222" sldId="256"/>
            <ac:spMk id="5" creationId="{D7352534-010E-F7C0-81A9-8D9635A62CB3}"/>
          </ac:spMkLst>
        </pc:spChg>
        <pc:picChg chg="add del mod">
          <ac:chgData name="Akshit Gandotra" userId="da841bf998722da3" providerId="LiveId" clId="{4D44CB78-8B39-443D-A991-149A5501D6EF}" dt="2022-11-08T08:49:27.775" v="508" actId="478"/>
          <ac:picMkLst>
            <pc:docMk/>
            <pc:sldMk cId="109857222" sldId="256"/>
            <ac:picMk id="7" creationId="{15FA52E1-09F5-8CA9-65FB-8B21832DEA0C}"/>
          </ac:picMkLst>
        </pc:picChg>
        <pc:picChg chg="add del mod">
          <ac:chgData name="Akshit Gandotra" userId="da841bf998722da3" providerId="LiveId" clId="{4D44CB78-8B39-443D-A991-149A5501D6EF}" dt="2022-11-08T08:45:00.450" v="482" actId="478"/>
          <ac:picMkLst>
            <pc:docMk/>
            <pc:sldMk cId="109857222" sldId="256"/>
            <ac:picMk id="1026" creationId="{CC8D9379-661A-9ED7-2769-4FFC3426FE08}"/>
          </ac:picMkLst>
        </pc:picChg>
        <pc:picChg chg="add mod">
          <ac:chgData name="Akshit Gandotra" userId="da841bf998722da3" providerId="LiveId" clId="{4D44CB78-8B39-443D-A991-149A5501D6EF}" dt="2022-11-08T08:49:34.756" v="511" actId="1076"/>
          <ac:picMkLst>
            <pc:docMk/>
            <pc:sldMk cId="109857222" sldId="256"/>
            <ac:picMk id="1028" creationId="{153CF350-111E-FD91-16CA-9337443406C1}"/>
          </ac:picMkLst>
        </pc:picChg>
      </pc:sldChg>
      <pc:sldChg chg="delSp modSp add mod ord">
        <pc:chgData name="Akshit Gandotra" userId="da841bf998722da3" providerId="LiveId" clId="{4D44CB78-8B39-443D-A991-149A5501D6EF}" dt="2022-11-08T17:24:30.418" v="917" actId="1076"/>
        <pc:sldMkLst>
          <pc:docMk/>
          <pc:sldMk cId="685171141" sldId="257"/>
        </pc:sldMkLst>
        <pc:spChg chg="mod">
          <ac:chgData name="Akshit Gandotra" userId="da841bf998722da3" providerId="LiveId" clId="{4D44CB78-8B39-443D-A991-149A5501D6EF}" dt="2022-11-08T08:49:20.474" v="504" actId="1076"/>
          <ac:spMkLst>
            <pc:docMk/>
            <pc:sldMk cId="685171141" sldId="257"/>
            <ac:spMk id="4" creationId="{2D18F49D-5802-04D0-6552-D3346FAC66E4}"/>
          </ac:spMkLst>
        </pc:spChg>
        <pc:spChg chg="mod">
          <ac:chgData name="Akshit Gandotra" userId="da841bf998722da3" providerId="LiveId" clId="{4D44CB78-8B39-443D-A991-149A5501D6EF}" dt="2022-11-08T17:24:30.418" v="917" actId="1076"/>
          <ac:spMkLst>
            <pc:docMk/>
            <pc:sldMk cId="685171141" sldId="257"/>
            <ac:spMk id="5" creationId="{D7352534-010E-F7C0-81A9-8D9635A62CB3}"/>
          </ac:spMkLst>
        </pc:spChg>
        <pc:picChg chg="mod">
          <ac:chgData name="Akshit Gandotra" userId="da841bf998722da3" providerId="LiveId" clId="{4D44CB78-8B39-443D-A991-149A5501D6EF}" dt="2022-11-08T08:49:21.812" v="505" actId="1076"/>
          <ac:picMkLst>
            <pc:docMk/>
            <pc:sldMk cId="685171141" sldId="257"/>
            <ac:picMk id="7" creationId="{15FA52E1-09F5-8CA9-65FB-8B21832DEA0C}"/>
          </ac:picMkLst>
        </pc:picChg>
        <pc:picChg chg="del">
          <ac:chgData name="Akshit Gandotra" userId="da841bf998722da3" providerId="LiveId" clId="{4D44CB78-8B39-443D-A991-149A5501D6EF}" dt="2022-11-08T08:48:47.914" v="495" actId="478"/>
          <ac:picMkLst>
            <pc:docMk/>
            <pc:sldMk cId="685171141" sldId="257"/>
            <ac:picMk id="1028" creationId="{153CF350-111E-FD91-16CA-9337443406C1}"/>
          </ac:picMkLst>
        </pc:picChg>
      </pc:sldChg>
      <pc:sldChg chg="addSp delSp modSp new mod setBg">
        <pc:chgData name="Akshit Gandotra" userId="da841bf998722da3" providerId="LiveId" clId="{4D44CB78-8B39-443D-A991-149A5501D6EF}" dt="2022-11-08T18:41:18.926" v="1178" actId="20577"/>
        <pc:sldMkLst>
          <pc:docMk/>
          <pc:sldMk cId="43057499" sldId="258"/>
        </pc:sldMkLst>
        <pc:spChg chg="mod">
          <ac:chgData name="Akshit Gandotra" userId="da841bf998722da3" providerId="LiveId" clId="{4D44CB78-8B39-443D-A991-149A5501D6EF}" dt="2022-11-08T18:41:18.926" v="1178" actId="20577"/>
          <ac:spMkLst>
            <pc:docMk/>
            <pc:sldMk cId="43057499" sldId="258"/>
            <ac:spMk id="2" creationId="{1D1A4978-552A-F70A-AC2A-EFF79AC58D1E}"/>
          </ac:spMkLst>
        </pc:spChg>
        <pc:spChg chg="del">
          <ac:chgData name="Akshit Gandotra" userId="da841bf998722da3" providerId="LiveId" clId="{4D44CB78-8B39-443D-A991-149A5501D6EF}" dt="2022-11-08T08:56:54.382" v="513" actId="478"/>
          <ac:spMkLst>
            <pc:docMk/>
            <pc:sldMk cId="43057499" sldId="258"/>
            <ac:spMk id="2" creationId="{753D25E8-098A-DAE0-8983-EF67B06AB49A}"/>
          </ac:spMkLst>
        </pc:spChg>
        <pc:spChg chg="add del mod">
          <ac:chgData name="Akshit Gandotra" userId="da841bf998722da3" providerId="LiveId" clId="{4D44CB78-8B39-443D-A991-149A5501D6EF}" dt="2022-11-08T09:19:11.263" v="890" actId="478"/>
          <ac:spMkLst>
            <pc:docMk/>
            <pc:sldMk cId="43057499" sldId="258"/>
            <ac:spMk id="3" creationId="{7282E9B2-25D4-A7F9-47F5-F832D9B00304}"/>
          </ac:spMkLst>
        </pc:spChg>
        <pc:spChg chg="del">
          <ac:chgData name="Akshit Gandotra" userId="da841bf998722da3" providerId="LiveId" clId="{4D44CB78-8B39-443D-A991-149A5501D6EF}" dt="2022-11-08T08:56:54.382" v="513" actId="478"/>
          <ac:spMkLst>
            <pc:docMk/>
            <pc:sldMk cId="43057499" sldId="258"/>
            <ac:spMk id="3" creationId="{BA1D1716-51F6-1174-95D7-85770EBEEC34}"/>
          </ac:spMkLst>
        </pc:spChg>
        <pc:spChg chg="add mod">
          <ac:chgData name="Akshit Gandotra" userId="da841bf998722da3" providerId="LiveId" clId="{4D44CB78-8B39-443D-A991-149A5501D6EF}" dt="2022-11-08T09:19:02.748" v="889" actId="2711"/>
          <ac:spMkLst>
            <pc:docMk/>
            <pc:sldMk cId="43057499" sldId="258"/>
            <ac:spMk id="4" creationId="{3FF46A38-C6C3-2A84-AE36-2E412E80AA31}"/>
          </ac:spMkLst>
        </pc:spChg>
        <pc:picChg chg="add mod">
          <ac:chgData name="Akshit Gandotra" userId="da841bf998722da3" providerId="LiveId" clId="{4D44CB78-8B39-443D-A991-149A5501D6EF}" dt="2022-11-08T18:28:34.981" v="957" actId="1076"/>
          <ac:picMkLst>
            <pc:docMk/>
            <pc:sldMk cId="43057499" sldId="258"/>
            <ac:picMk id="1026" creationId="{3734F880-649E-DEF5-3C1E-556A16A24DF1}"/>
          </ac:picMkLst>
        </pc:picChg>
      </pc:sldChg>
      <pc:sldChg chg="modSp add mod">
        <pc:chgData name="Akshit Gandotra" userId="da841bf998722da3" providerId="LiveId" clId="{4D44CB78-8B39-443D-A991-149A5501D6EF}" dt="2022-11-08T18:31:43.217" v="1074" actId="2711"/>
        <pc:sldMkLst>
          <pc:docMk/>
          <pc:sldMk cId="1809097003" sldId="259"/>
        </pc:sldMkLst>
        <pc:spChg chg="mod">
          <ac:chgData name="Akshit Gandotra" userId="da841bf998722da3" providerId="LiveId" clId="{4D44CB78-8B39-443D-A991-149A5501D6EF}" dt="2022-11-08T18:31:43.217" v="1074" actId="2711"/>
          <ac:spMkLst>
            <pc:docMk/>
            <pc:sldMk cId="1809097003" sldId="259"/>
            <ac:spMk id="2" creationId="{E36BEB18-F0CD-9D84-B6D0-D9BB1191E187}"/>
          </ac:spMkLst>
        </pc:spChg>
        <pc:spChg chg="mod">
          <ac:chgData name="Akshit Gandotra" userId="da841bf998722da3" providerId="LiveId" clId="{4D44CB78-8B39-443D-A991-149A5501D6EF}" dt="2022-11-08T18:31:43.217" v="1074" actId="2711"/>
          <ac:spMkLst>
            <pc:docMk/>
            <pc:sldMk cId="1809097003" sldId="259"/>
            <ac:spMk id="3" creationId="{E8E4D9DD-3A31-405B-46C8-D71ECD6E923E}"/>
          </ac:spMkLst>
        </pc:spChg>
        <pc:spChg chg="mod">
          <ac:chgData name="Akshit Gandotra" userId="da841bf998722da3" providerId="LiveId" clId="{4D44CB78-8B39-443D-A991-149A5501D6EF}" dt="2022-11-08T18:29:10.740" v="979" actId="1036"/>
          <ac:spMkLst>
            <pc:docMk/>
            <pc:sldMk cId="1809097003" sldId="259"/>
            <ac:spMk id="4" creationId="{3FF46A38-C6C3-2A84-AE36-2E412E80AA31}"/>
          </ac:spMkLst>
        </pc:spChg>
        <pc:grpChg chg="mod">
          <ac:chgData name="Akshit Gandotra" userId="da841bf998722da3" providerId="LiveId" clId="{4D44CB78-8B39-443D-A991-149A5501D6EF}" dt="2022-11-08T18:30:35.798" v="1046" actId="1037"/>
          <ac:grpSpMkLst>
            <pc:docMk/>
            <pc:sldMk cId="1809097003" sldId="259"/>
            <ac:grpSpMk id="9" creationId="{88905EA7-0652-9856-1A6C-A27185E61770}"/>
          </ac:grpSpMkLst>
        </pc:grpChg>
        <pc:picChg chg="mod">
          <ac:chgData name="Akshit Gandotra" userId="da841bf998722da3" providerId="LiveId" clId="{4D44CB78-8B39-443D-A991-149A5501D6EF}" dt="2022-11-08T18:30:35.798" v="1046" actId="1037"/>
          <ac:picMkLst>
            <pc:docMk/>
            <pc:sldMk cId="1809097003" sldId="259"/>
            <ac:picMk id="10" creationId="{BAB57BF1-583D-79A0-3DAA-9F943555FCBD}"/>
          </ac:picMkLst>
        </pc:picChg>
      </pc:sldChg>
      <pc:sldChg chg="add del setBg">
        <pc:chgData name="Akshit Gandotra" userId="da841bf998722da3" providerId="LiveId" clId="{4D44CB78-8B39-443D-A991-149A5501D6EF}" dt="2022-11-08T08:58:49.269" v="541" actId="47"/>
        <pc:sldMkLst>
          <pc:docMk/>
          <pc:sldMk cId="2542003809" sldId="259"/>
        </pc:sldMkLst>
      </pc:sldChg>
      <pc:sldChg chg="addSp delSp modSp add mod">
        <pc:chgData name="Akshit Gandotra" userId="da841bf998722da3" providerId="LiveId" clId="{4D44CB78-8B39-443D-A991-149A5501D6EF}" dt="2022-11-09T08:50:46.592" v="1568" actId="20577"/>
        <pc:sldMkLst>
          <pc:docMk/>
          <pc:sldMk cId="277086320" sldId="260"/>
        </pc:sldMkLst>
        <pc:spChg chg="mod">
          <ac:chgData name="Akshit Gandotra" userId="da841bf998722da3" providerId="LiveId" clId="{4D44CB78-8B39-443D-A991-149A5501D6EF}" dt="2022-11-09T08:50:46.592" v="1568" actId="20577"/>
          <ac:spMkLst>
            <pc:docMk/>
            <pc:sldMk cId="277086320" sldId="260"/>
            <ac:spMk id="2" creationId="{24AB846D-8764-64C5-B268-E799A551D3A6}"/>
          </ac:spMkLst>
        </pc:spChg>
        <pc:spChg chg="del mod">
          <ac:chgData name="Akshit Gandotra" userId="da841bf998722da3" providerId="LiveId" clId="{4D44CB78-8B39-443D-A991-149A5501D6EF}" dt="2022-11-08T18:43:02.162" v="1184"/>
          <ac:spMkLst>
            <pc:docMk/>
            <pc:sldMk cId="277086320" sldId="260"/>
            <ac:spMk id="3" creationId="{41728DA0-68C4-47FF-7897-54B37C3EB754}"/>
          </ac:spMkLst>
        </pc:spChg>
        <pc:spChg chg="mod">
          <ac:chgData name="Akshit Gandotra" userId="da841bf998722da3" providerId="LiveId" clId="{4D44CB78-8B39-443D-A991-149A5501D6EF}" dt="2022-11-08T08:59:43.279" v="603" actId="20577"/>
          <ac:spMkLst>
            <pc:docMk/>
            <pc:sldMk cId="277086320" sldId="260"/>
            <ac:spMk id="4" creationId="{3FF46A38-C6C3-2A84-AE36-2E412E80AA31}"/>
          </ac:spMkLst>
        </pc:spChg>
        <pc:picChg chg="add mod">
          <ac:chgData name="Akshit Gandotra" userId="da841bf998722da3" providerId="LiveId" clId="{4D44CB78-8B39-443D-A991-149A5501D6EF}" dt="2022-11-08T18:48:36.266" v="1218" actId="1076"/>
          <ac:picMkLst>
            <pc:docMk/>
            <pc:sldMk cId="277086320" sldId="260"/>
            <ac:picMk id="6" creationId="{75C439AE-62F0-1506-12B5-5FC92F2A48B4}"/>
          </ac:picMkLst>
        </pc:picChg>
        <pc:picChg chg="add del mod">
          <ac:chgData name="Akshit Gandotra" userId="da841bf998722da3" providerId="LiveId" clId="{4D44CB78-8B39-443D-A991-149A5501D6EF}" dt="2022-11-08T18:50:49.013" v="1233" actId="478"/>
          <ac:picMkLst>
            <pc:docMk/>
            <pc:sldMk cId="277086320" sldId="260"/>
            <ac:picMk id="7" creationId="{C6323414-1A33-327F-D9DA-02F55955C780}"/>
          </ac:picMkLst>
        </pc:picChg>
        <pc:picChg chg="add mod">
          <ac:chgData name="Akshit Gandotra" userId="da841bf998722da3" providerId="LiveId" clId="{4D44CB78-8B39-443D-A991-149A5501D6EF}" dt="2022-11-08T18:51:28.394" v="1242" actId="1076"/>
          <ac:picMkLst>
            <pc:docMk/>
            <pc:sldMk cId="277086320" sldId="260"/>
            <ac:picMk id="2050" creationId="{AA05245C-E9AD-26EA-7696-18C26A9C9146}"/>
          </ac:picMkLst>
        </pc:picChg>
      </pc:sldChg>
      <pc:sldChg chg="add del setBg">
        <pc:chgData name="Akshit Gandotra" userId="da841bf998722da3" providerId="LiveId" clId="{4D44CB78-8B39-443D-A991-149A5501D6EF}" dt="2022-11-08T08:58:49.269" v="541" actId="47"/>
        <pc:sldMkLst>
          <pc:docMk/>
          <pc:sldMk cId="3133469023" sldId="260"/>
        </pc:sldMkLst>
      </pc:sldChg>
      <pc:sldChg chg="add del setBg">
        <pc:chgData name="Akshit Gandotra" userId="da841bf998722da3" providerId="LiveId" clId="{4D44CB78-8B39-443D-A991-149A5501D6EF}" dt="2022-11-08T08:58:49.269" v="541" actId="47"/>
        <pc:sldMkLst>
          <pc:docMk/>
          <pc:sldMk cId="1021713272" sldId="261"/>
        </pc:sldMkLst>
      </pc:sldChg>
      <pc:sldChg chg="addSp delSp modSp add mod">
        <pc:chgData name="Akshit Gandotra" userId="da841bf998722da3" providerId="LiveId" clId="{4D44CB78-8B39-443D-A991-149A5501D6EF}" dt="2022-11-08T18:34:05.143" v="1085" actId="1076"/>
        <pc:sldMkLst>
          <pc:docMk/>
          <pc:sldMk cId="2073026408" sldId="261"/>
        </pc:sldMkLst>
        <pc:spChg chg="mod">
          <ac:chgData name="Akshit Gandotra" userId="da841bf998722da3" providerId="LiveId" clId="{4D44CB78-8B39-443D-A991-149A5501D6EF}" dt="2022-11-08T18:32:28.261" v="1083" actId="1076"/>
          <ac:spMkLst>
            <pc:docMk/>
            <pc:sldMk cId="2073026408" sldId="261"/>
            <ac:spMk id="2" creationId="{ADABBB4C-6ED1-72DF-AAE8-5B37F6D82202}"/>
          </ac:spMkLst>
        </pc:spChg>
        <pc:spChg chg="del mod">
          <ac:chgData name="Akshit Gandotra" userId="da841bf998722da3" providerId="LiveId" clId="{4D44CB78-8B39-443D-A991-149A5501D6EF}" dt="2022-11-08T18:31:00.306" v="1048" actId="478"/>
          <ac:spMkLst>
            <pc:docMk/>
            <pc:sldMk cId="2073026408" sldId="261"/>
            <ac:spMk id="4" creationId="{3FF46A38-C6C3-2A84-AE36-2E412E80AA31}"/>
          </ac:spMkLst>
        </pc:spChg>
        <pc:spChg chg="mod">
          <ac:chgData name="Akshit Gandotra" userId="da841bf998722da3" providerId="LiveId" clId="{4D44CB78-8B39-443D-A991-149A5501D6EF}" dt="2022-11-08T18:32:24.689" v="1082" actId="20577"/>
          <ac:spMkLst>
            <pc:docMk/>
            <pc:sldMk cId="2073026408" sldId="261"/>
            <ac:spMk id="5" creationId="{853D6179-C802-9105-39E6-8AB7C56BF497}"/>
          </ac:spMkLst>
        </pc:spChg>
        <pc:spChg chg="add mod">
          <ac:chgData name="Akshit Gandotra" userId="da841bf998722da3" providerId="LiveId" clId="{4D44CB78-8B39-443D-A991-149A5501D6EF}" dt="2022-11-08T18:31:30.414" v="1073" actId="242"/>
          <ac:spMkLst>
            <pc:docMk/>
            <pc:sldMk cId="2073026408" sldId="261"/>
            <ac:spMk id="6" creationId="{4259E87E-680A-5B22-5D0F-A8F31A51ADC7}"/>
          </ac:spMkLst>
        </pc:spChg>
        <pc:picChg chg="mod">
          <ac:chgData name="Akshit Gandotra" userId="da841bf998722da3" providerId="LiveId" clId="{4D44CB78-8B39-443D-A991-149A5501D6EF}" dt="2022-11-08T18:34:05.143" v="1085" actId="1076"/>
          <ac:picMkLst>
            <pc:docMk/>
            <pc:sldMk cId="2073026408" sldId="261"/>
            <ac:picMk id="3" creationId="{C3F998EE-1A7A-9A74-C817-8C7C1BFFF151}"/>
          </ac:picMkLst>
        </pc:picChg>
      </pc:sldChg>
      <pc:sldChg chg="addSp delSp modSp add mod setBg">
        <pc:chgData name="Akshit Gandotra" userId="da841bf998722da3" providerId="LiveId" clId="{4D44CB78-8B39-443D-A991-149A5501D6EF}" dt="2022-11-09T08:49:28.494" v="1565" actId="33524"/>
        <pc:sldMkLst>
          <pc:docMk/>
          <pc:sldMk cId="1072953868" sldId="262"/>
        </pc:sldMkLst>
        <pc:spChg chg="mod">
          <ac:chgData name="Akshit Gandotra" userId="da841bf998722da3" providerId="LiveId" clId="{4D44CB78-8B39-443D-A991-149A5501D6EF}" dt="2022-11-09T08:46:00.755" v="1265" actId="113"/>
          <ac:spMkLst>
            <pc:docMk/>
            <pc:sldMk cId="1072953868" sldId="262"/>
            <ac:spMk id="4" creationId="{3FF46A38-C6C3-2A84-AE36-2E412E80AA31}"/>
          </ac:spMkLst>
        </pc:spChg>
        <pc:spChg chg="mod">
          <ac:chgData name="Akshit Gandotra" userId="da841bf998722da3" providerId="LiveId" clId="{4D44CB78-8B39-443D-A991-149A5501D6EF}" dt="2022-11-09T08:49:28.494" v="1565" actId="33524"/>
          <ac:spMkLst>
            <pc:docMk/>
            <pc:sldMk cId="1072953868" sldId="262"/>
            <ac:spMk id="7" creationId="{AC94C609-BBAF-C214-A8F3-A5532CE5C4DA}"/>
          </ac:spMkLst>
        </pc:spChg>
        <pc:picChg chg="del">
          <ac:chgData name="Akshit Gandotra" userId="da841bf998722da3" providerId="LiveId" clId="{4D44CB78-8B39-443D-A991-149A5501D6EF}" dt="2022-11-08T18:40:06.960" v="1171" actId="478"/>
          <ac:picMkLst>
            <pc:docMk/>
            <pc:sldMk cId="1072953868" sldId="262"/>
            <ac:picMk id="2" creationId="{7342B81C-7480-EBED-6895-6891603457E5}"/>
          </ac:picMkLst>
        </pc:picChg>
        <pc:picChg chg="add del mod">
          <ac:chgData name="Akshit Gandotra" userId="da841bf998722da3" providerId="LiveId" clId="{4D44CB78-8B39-443D-A991-149A5501D6EF}" dt="2022-11-08T18:53:06.200" v="1245" actId="478"/>
          <ac:picMkLst>
            <pc:docMk/>
            <pc:sldMk cId="1072953868" sldId="262"/>
            <ac:picMk id="3" creationId="{1038B3FF-A864-15F6-C047-B634E2CFCFCF}"/>
          </ac:picMkLst>
        </pc:picChg>
        <pc:picChg chg="add del mod">
          <ac:chgData name="Akshit Gandotra" userId="da841bf998722da3" providerId="LiveId" clId="{4D44CB78-8B39-443D-A991-149A5501D6EF}" dt="2022-11-08T18:54:02.512" v="1248" actId="478"/>
          <ac:picMkLst>
            <pc:docMk/>
            <pc:sldMk cId="1072953868" sldId="262"/>
            <ac:picMk id="5" creationId="{5E22C391-5EE3-A8DA-2AB8-7AC8CF30F7BE}"/>
          </ac:picMkLst>
        </pc:picChg>
        <pc:picChg chg="add mod">
          <ac:chgData name="Akshit Gandotra" userId="da841bf998722da3" providerId="LiveId" clId="{4D44CB78-8B39-443D-A991-149A5501D6EF}" dt="2022-11-08T18:56:02.012" v="1256" actId="1076"/>
          <ac:picMkLst>
            <pc:docMk/>
            <pc:sldMk cId="1072953868" sldId="262"/>
            <ac:picMk id="6" creationId="{3FC85B28-A2A5-30B9-2462-D92AE0C51339}"/>
          </ac:picMkLst>
        </pc:picChg>
      </pc:sldChg>
      <pc:sldChg chg="addSp delSp modSp add mod setBg">
        <pc:chgData name="Akshit Gandotra" userId="da841bf998722da3" providerId="LiveId" clId="{4D44CB78-8B39-443D-A991-149A5501D6EF}" dt="2022-11-09T09:03:42.374" v="1924" actId="208"/>
        <pc:sldMkLst>
          <pc:docMk/>
          <pc:sldMk cId="1373016531" sldId="263"/>
        </pc:sldMkLst>
        <pc:spChg chg="add mod">
          <ac:chgData name="Akshit Gandotra" userId="da841bf998722da3" providerId="LiveId" clId="{4D44CB78-8B39-443D-A991-149A5501D6EF}" dt="2022-11-09T09:01:04.402" v="1908" actId="20577"/>
          <ac:spMkLst>
            <pc:docMk/>
            <pc:sldMk cId="1373016531" sldId="263"/>
            <ac:spMk id="2" creationId="{A887C64A-645C-670D-462B-7DCF8D0C2DB8}"/>
          </ac:spMkLst>
        </pc:spChg>
        <pc:spChg chg="mod">
          <ac:chgData name="Akshit Gandotra" userId="da841bf998722da3" providerId="LiveId" clId="{4D44CB78-8B39-443D-A991-149A5501D6EF}" dt="2022-11-08T09:00:00.799" v="619" actId="20577"/>
          <ac:spMkLst>
            <pc:docMk/>
            <pc:sldMk cId="1373016531" sldId="263"/>
            <ac:spMk id="4" creationId="{3FF46A38-C6C3-2A84-AE36-2E412E80AA31}"/>
          </ac:spMkLst>
        </pc:spChg>
        <pc:spChg chg="add del">
          <ac:chgData name="Akshit Gandotra" userId="da841bf998722da3" providerId="LiveId" clId="{4D44CB78-8B39-443D-A991-149A5501D6EF}" dt="2022-11-09T09:01:43.721" v="1910" actId="478"/>
          <ac:spMkLst>
            <pc:docMk/>
            <pc:sldMk cId="1373016531" sldId="263"/>
            <ac:spMk id="8" creationId="{620CB1FF-0450-1F1E-AFA2-E04FB3EF0FF2}"/>
          </ac:spMkLst>
        </pc:spChg>
        <pc:picChg chg="add mod">
          <ac:chgData name="Akshit Gandotra" userId="da841bf998722da3" providerId="LiveId" clId="{4D44CB78-8B39-443D-A991-149A5501D6EF}" dt="2022-11-09T09:00:33.128" v="1902" actId="1076"/>
          <ac:picMkLst>
            <pc:docMk/>
            <pc:sldMk cId="1373016531" sldId="263"/>
            <ac:picMk id="5" creationId="{F79FACA0-3A79-10C7-3896-5322DB54EFC7}"/>
          </ac:picMkLst>
        </pc:picChg>
        <pc:picChg chg="add mod">
          <ac:chgData name="Akshit Gandotra" userId="da841bf998722da3" providerId="LiveId" clId="{4D44CB78-8B39-443D-A991-149A5501D6EF}" dt="2022-11-09T09:00:59.378" v="1907" actId="1076"/>
          <ac:picMkLst>
            <pc:docMk/>
            <pc:sldMk cId="1373016531" sldId="263"/>
            <ac:picMk id="7" creationId="{E28D3717-36C7-EB68-62C1-5FC03743B64A}"/>
          </ac:picMkLst>
        </pc:picChg>
        <pc:cxnChg chg="add del mod">
          <ac:chgData name="Akshit Gandotra" userId="da841bf998722da3" providerId="LiveId" clId="{4D44CB78-8B39-443D-A991-149A5501D6EF}" dt="2022-11-09T09:02:49.136" v="1918" actId="478"/>
          <ac:cxnSpMkLst>
            <pc:docMk/>
            <pc:sldMk cId="1373016531" sldId="263"/>
            <ac:cxnSpMk id="10" creationId="{38831EC4-C777-5DAC-87EF-715EE3FCEAD8}"/>
          </ac:cxnSpMkLst>
        </pc:cxnChg>
        <pc:cxnChg chg="add mod">
          <ac:chgData name="Akshit Gandotra" userId="da841bf998722da3" providerId="LiveId" clId="{4D44CB78-8B39-443D-A991-149A5501D6EF}" dt="2022-11-09T09:03:42.374" v="1924" actId="208"/>
          <ac:cxnSpMkLst>
            <pc:docMk/>
            <pc:sldMk cId="1373016531" sldId="263"/>
            <ac:cxnSpMk id="17" creationId="{1B7ADE97-FA94-7ED1-EB07-26EE7BCE17B6}"/>
          </ac:cxnSpMkLst>
        </pc:cxnChg>
      </pc:sldChg>
      <pc:sldChg chg="addSp modSp add mod">
        <pc:chgData name="Akshit Gandotra" userId="da841bf998722da3" providerId="LiveId" clId="{4D44CB78-8B39-443D-A991-149A5501D6EF}" dt="2022-11-09T09:10:09.830" v="1933" actId="1076"/>
        <pc:sldMkLst>
          <pc:docMk/>
          <pc:sldMk cId="1509936980" sldId="264"/>
        </pc:sldMkLst>
        <pc:spChg chg="mod">
          <ac:chgData name="Akshit Gandotra" userId="da841bf998722da3" providerId="LiveId" clId="{4D44CB78-8B39-443D-A991-149A5501D6EF}" dt="2022-11-08T09:00:21.674" v="650" actId="20577"/>
          <ac:spMkLst>
            <pc:docMk/>
            <pc:sldMk cId="1509936980" sldId="264"/>
            <ac:spMk id="4" creationId="{3FF46A38-C6C3-2A84-AE36-2E412E80AA31}"/>
          </ac:spMkLst>
        </pc:spChg>
        <pc:picChg chg="add mod">
          <ac:chgData name="Akshit Gandotra" userId="da841bf998722da3" providerId="LiveId" clId="{4D44CB78-8B39-443D-A991-149A5501D6EF}" dt="2022-11-09T09:10:09.830" v="1933" actId="1076"/>
          <ac:picMkLst>
            <pc:docMk/>
            <pc:sldMk cId="1509936980" sldId="264"/>
            <ac:picMk id="1026" creationId="{2C3E37E0-EC62-59DD-2738-B5F2A3DAD4FF}"/>
          </ac:picMkLst>
        </pc:picChg>
      </pc:sldChg>
      <pc:sldChg chg="addSp modSp add mod">
        <pc:chgData name="Akshit Gandotra" userId="da841bf998722da3" providerId="LiveId" clId="{4D44CB78-8B39-443D-A991-149A5501D6EF}" dt="2022-11-09T09:10:15.010" v="1934"/>
        <pc:sldMkLst>
          <pc:docMk/>
          <pc:sldMk cId="568669178" sldId="265"/>
        </pc:sldMkLst>
        <pc:spChg chg="mod">
          <ac:chgData name="Akshit Gandotra" userId="da841bf998722da3" providerId="LiveId" clId="{4D44CB78-8B39-443D-A991-149A5501D6EF}" dt="2022-11-08T09:00:28.414" v="661" actId="20577"/>
          <ac:spMkLst>
            <pc:docMk/>
            <pc:sldMk cId="568669178" sldId="265"/>
            <ac:spMk id="4" creationId="{3FF46A38-C6C3-2A84-AE36-2E412E80AA31}"/>
          </ac:spMkLst>
        </pc:spChg>
        <pc:picChg chg="add mod">
          <ac:chgData name="Akshit Gandotra" userId="da841bf998722da3" providerId="LiveId" clId="{4D44CB78-8B39-443D-A991-149A5501D6EF}" dt="2022-11-09T09:10:15.010" v="1934"/>
          <ac:picMkLst>
            <pc:docMk/>
            <pc:sldMk cId="568669178" sldId="265"/>
            <ac:picMk id="2" creationId="{24E6412E-B5B5-BC41-D575-D50BB7E7CF8C}"/>
          </ac:picMkLst>
        </pc:picChg>
      </pc:sldChg>
      <pc:sldChg chg="modSp mod">
        <pc:chgData name="Akshit Gandotra" userId="da841bf998722da3" providerId="LiveId" clId="{4D44CB78-8B39-443D-A991-149A5501D6EF}" dt="2022-11-08T18:37:58.425" v="1124" actId="20577"/>
        <pc:sldMkLst>
          <pc:docMk/>
          <pc:sldMk cId="2221158242" sldId="266"/>
        </pc:sldMkLst>
        <pc:spChg chg="mod">
          <ac:chgData name="Akshit Gandotra" userId="da841bf998722da3" providerId="LiveId" clId="{4D44CB78-8B39-443D-A991-149A5501D6EF}" dt="2022-11-08T18:37:58.425" v="1124" actId="20577"/>
          <ac:spMkLst>
            <pc:docMk/>
            <pc:sldMk cId="2221158242" sldId="266"/>
            <ac:spMk id="2" creationId="{030C9961-1ABE-5142-7793-3720DEF4C76C}"/>
          </ac:spMkLst>
        </pc:spChg>
        <pc:spChg chg="mod">
          <ac:chgData name="Akshit Gandotra" userId="da841bf998722da3" providerId="LiveId" clId="{4D44CB78-8B39-443D-A991-149A5501D6EF}" dt="2022-11-08T17:23:37.762" v="913" actId="20577"/>
          <ac:spMkLst>
            <pc:docMk/>
            <pc:sldMk cId="2221158242" sldId="266"/>
            <ac:spMk id="4" creationId="{3FF46A38-C6C3-2A84-AE36-2E412E80AA31}"/>
          </ac:spMkLst>
        </pc:spChg>
      </pc:sldChg>
    </pc:docChg>
  </pc:docChgLst>
  <pc:docChgLst>
    <pc:chgData name="Insiya Rizvi" userId="e2258a1497f15e7d" providerId="Windows Live" clId="Web-{96B6C8EE-4F3E-4C21-8603-72847B05EA22}"/>
    <pc:docChg chg="addSld delSld modSld">
      <pc:chgData name="Insiya Rizvi" userId="e2258a1497f15e7d" providerId="Windows Live" clId="Web-{96B6C8EE-4F3E-4C21-8603-72847B05EA22}" dt="2022-11-08T17:26:27.944" v="565" actId="1076"/>
      <pc:docMkLst>
        <pc:docMk/>
      </pc:docMkLst>
      <pc:sldChg chg="del">
        <pc:chgData name="Insiya Rizvi" userId="e2258a1497f15e7d" providerId="Windows Live" clId="Web-{96B6C8EE-4F3E-4C21-8603-72847B05EA22}" dt="2022-11-08T15:26:35.764" v="385"/>
        <pc:sldMkLst>
          <pc:docMk/>
          <pc:sldMk cId="109857222" sldId="256"/>
        </pc:sldMkLst>
      </pc:sldChg>
      <pc:sldChg chg="addSp delSp modSp">
        <pc:chgData name="Insiya Rizvi" userId="e2258a1497f15e7d" providerId="Windows Live" clId="Web-{96B6C8EE-4F3E-4C21-8603-72847B05EA22}" dt="2022-11-08T15:38:43.706" v="554" actId="1076"/>
        <pc:sldMkLst>
          <pc:docMk/>
          <pc:sldMk cId="1809097003" sldId="259"/>
        </pc:sldMkLst>
        <pc:spChg chg="mod">
          <ac:chgData name="Insiya Rizvi" userId="e2258a1497f15e7d" providerId="Windows Live" clId="Web-{96B6C8EE-4F3E-4C21-8603-72847B05EA22}" dt="2022-11-08T14:59:36.922" v="200" actId="1076"/>
          <ac:spMkLst>
            <pc:docMk/>
            <pc:sldMk cId="1809097003" sldId="259"/>
            <ac:spMk id="2" creationId="{E36BEB18-F0CD-9D84-B6D0-D9BB1191E187}"/>
          </ac:spMkLst>
        </pc:spChg>
        <pc:spChg chg="add mod">
          <ac:chgData name="Insiya Rizvi" userId="e2258a1497f15e7d" providerId="Windows Live" clId="Web-{96B6C8EE-4F3E-4C21-8603-72847B05EA22}" dt="2022-11-08T15:38:43.706" v="554" actId="1076"/>
          <ac:spMkLst>
            <pc:docMk/>
            <pc:sldMk cId="1809097003" sldId="259"/>
            <ac:spMk id="3" creationId="{E8E4D9DD-3A31-405B-46C8-D71ECD6E923E}"/>
          </ac:spMkLst>
        </pc:spChg>
        <pc:spChg chg="mod">
          <ac:chgData name="Insiya Rizvi" userId="e2258a1497f15e7d" providerId="Windows Live" clId="Web-{96B6C8EE-4F3E-4C21-8603-72847B05EA22}" dt="2022-11-08T15:18:10.234" v="373" actId="20577"/>
          <ac:spMkLst>
            <pc:docMk/>
            <pc:sldMk cId="1809097003" sldId="259"/>
            <ac:spMk id="4" creationId="{3FF46A38-C6C3-2A84-AE36-2E412E80AA31}"/>
          </ac:spMkLst>
        </pc:spChg>
        <pc:spChg chg="add del mod">
          <ac:chgData name="Insiya Rizvi" userId="e2258a1497f15e7d" providerId="Windows Live" clId="Web-{96B6C8EE-4F3E-4C21-8603-72847B05EA22}" dt="2022-11-08T14:23:15.983" v="99"/>
          <ac:spMkLst>
            <pc:docMk/>
            <pc:sldMk cId="1809097003" sldId="259"/>
            <ac:spMk id="5" creationId="{9F2C4DC3-5791-3FFE-3A78-3B2ECE63F6D3}"/>
          </ac:spMkLst>
        </pc:spChg>
        <pc:grpChg chg="add mod">
          <ac:chgData name="Insiya Rizvi" userId="e2258a1497f15e7d" providerId="Windows Live" clId="Web-{96B6C8EE-4F3E-4C21-8603-72847B05EA22}" dt="2022-11-08T15:38:32.815" v="553" actId="1076"/>
          <ac:grpSpMkLst>
            <pc:docMk/>
            <pc:sldMk cId="1809097003" sldId="259"/>
            <ac:grpSpMk id="9" creationId="{88905EA7-0652-9856-1A6C-A27185E61770}"/>
          </ac:grpSpMkLst>
        </pc:grpChg>
        <pc:picChg chg="add del mod modCrop">
          <ac:chgData name="Insiya Rizvi" userId="e2258a1497f15e7d" providerId="Windows Live" clId="Web-{96B6C8EE-4F3E-4C21-8603-72847B05EA22}" dt="2022-11-08T14:58:47.655" v="190"/>
          <ac:picMkLst>
            <pc:docMk/>
            <pc:sldMk cId="1809097003" sldId="259"/>
            <ac:picMk id="5" creationId="{CE15F3AF-35F3-773A-3A3C-36CFE201308B}"/>
          </ac:picMkLst>
        </pc:picChg>
        <pc:picChg chg="add del mod modCrop">
          <ac:chgData name="Insiya Rizvi" userId="e2258a1497f15e7d" providerId="Windows Live" clId="Web-{96B6C8EE-4F3E-4C21-8603-72847B05EA22}" dt="2022-11-08T14:58:51.545" v="191"/>
          <ac:picMkLst>
            <pc:docMk/>
            <pc:sldMk cId="1809097003" sldId="259"/>
            <ac:picMk id="6" creationId="{1C78AFC2-3BE6-AB90-E7B3-CAEEEA99813A}"/>
          </ac:picMkLst>
        </pc:picChg>
        <pc:picChg chg="add mod modCrop">
          <ac:chgData name="Insiya Rizvi" userId="e2258a1497f15e7d" providerId="Windows Live" clId="Web-{96B6C8EE-4F3E-4C21-8603-72847B05EA22}" dt="2022-11-08T15:09:14.406" v="286" actId="1076"/>
          <ac:picMkLst>
            <pc:docMk/>
            <pc:sldMk cId="1809097003" sldId="259"/>
            <ac:picMk id="7" creationId="{3B9126F7-6485-3F05-36C8-CEC9A02314B0}"/>
          </ac:picMkLst>
        </pc:picChg>
        <pc:picChg chg="add mod ord modCrop">
          <ac:chgData name="Insiya Rizvi" userId="e2258a1497f15e7d" providerId="Windows Live" clId="Web-{96B6C8EE-4F3E-4C21-8603-72847B05EA22}" dt="2022-11-08T15:09:14.391" v="285" actId="1076"/>
          <ac:picMkLst>
            <pc:docMk/>
            <pc:sldMk cId="1809097003" sldId="259"/>
            <ac:picMk id="8" creationId="{DD17CC23-2ADD-3EBE-0E89-2BE27A99BFC2}"/>
          </ac:picMkLst>
        </pc:picChg>
        <pc:picChg chg="add mod">
          <ac:chgData name="Insiya Rizvi" userId="e2258a1497f15e7d" providerId="Windows Live" clId="Web-{96B6C8EE-4F3E-4C21-8603-72847B05EA22}" dt="2022-11-08T15:38:29.221" v="552" actId="1076"/>
          <ac:picMkLst>
            <pc:docMk/>
            <pc:sldMk cId="1809097003" sldId="259"/>
            <ac:picMk id="10" creationId="{BAB57BF1-583D-79A0-3DAA-9F943555FCBD}"/>
          </ac:picMkLst>
        </pc:picChg>
      </pc:sldChg>
      <pc:sldChg chg="addSp delSp modSp mod setBg">
        <pc:chgData name="Insiya Rizvi" userId="e2258a1497f15e7d" providerId="Windows Live" clId="Web-{96B6C8EE-4F3E-4C21-8603-72847B05EA22}" dt="2022-11-08T15:37:22.516" v="542" actId="1076"/>
        <pc:sldMkLst>
          <pc:docMk/>
          <pc:sldMk cId="2073026408" sldId="261"/>
        </pc:sldMkLst>
        <pc:spChg chg="add mod ord">
          <ac:chgData name="Insiya Rizvi" userId="e2258a1497f15e7d" providerId="Windows Live" clId="Web-{96B6C8EE-4F3E-4C21-8603-72847B05EA22}" dt="2022-11-08T15:37:16" v="540" actId="14100"/>
          <ac:spMkLst>
            <pc:docMk/>
            <pc:sldMk cId="2073026408" sldId="261"/>
            <ac:spMk id="2" creationId="{ADABBB4C-6ED1-72DF-AAE8-5B37F6D82202}"/>
          </ac:spMkLst>
        </pc:spChg>
        <pc:spChg chg="mod">
          <ac:chgData name="Insiya Rizvi" userId="e2258a1497f15e7d" providerId="Windows Live" clId="Web-{96B6C8EE-4F3E-4C21-8603-72847B05EA22}" dt="2022-11-08T15:35:02.809" v="504"/>
          <ac:spMkLst>
            <pc:docMk/>
            <pc:sldMk cId="2073026408" sldId="261"/>
            <ac:spMk id="4" creationId="{3FF46A38-C6C3-2A84-AE36-2E412E80AA31}"/>
          </ac:spMkLst>
        </pc:spChg>
        <pc:spChg chg="add mod">
          <ac:chgData name="Insiya Rizvi" userId="e2258a1497f15e7d" providerId="Windows Live" clId="Web-{96B6C8EE-4F3E-4C21-8603-72847B05EA22}" dt="2022-11-08T15:36:44.671" v="532" actId="1076"/>
          <ac:spMkLst>
            <pc:docMk/>
            <pc:sldMk cId="2073026408" sldId="261"/>
            <ac:spMk id="5" creationId="{853D6179-C802-9105-39E6-8AB7C56BF497}"/>
          </ac:spMkLst>
        </pc:spChg>
        <pc:spChg chg="add del">
          <ac:chgData name="Insiya Rizvi" userId="e2258a1497f15e7d" providerId="Windows Live" clId="Web-{96B6C8EE-4F3E-4C21-8603-72847B05EA22}" dt="2022-11-08T15:34:49.199" v="502"/>
          <ac:spMkLst>
            <pc:docMk/>
            <pc:sldMk cId="2073026408" sldId="261"/>
            <ac:spMk id="9" creationId="{CEB41C5C-0F34-4DDA-9D7C-5E717F35F60C}"/>
          </ac:spMkLst>
        </pc:spChg>
        <pc:spChg chg="add del">
          <ac:chgData name="Insiya Rizvi" userId="e2258a1497f15e7d" providerId="Windows Live" clId="Web-{96B6C8EE-4F3E-4C21-8603-72847B05EA22}" dt="2022-11-08T15:35:02.809" v="504"/>
          <ac:spMkLst>
            <pc:docMk/>
            <pc:sldMk cId="2073026408" sldId="261"/>
            <ac:spMk id="13" creationId="{0007FE00-9498-4706-B255-6437B0252C02}"/>
          </ac:spMkLst>
        </pc:spChg>
        <pc:spChg chg="add del">
          <ac:chgData name="Insiya Rizvi" userId="e2258a1497f15e7d" providerId="Windows Live" clId="Web-{96B6C8EE-4F3E-4C21-8603-72847B05EA22}" dt="2022-11-08T15:35:02.809" v="504"/>
          <ac:spMkLst>
            <pc:docMk/>
            <pc:sldMk cId="2073026408" sldId="261"/>
            <ac:spMk id="14" creationId="{2EB492CD-616E-47F8-933B-5E2D952A0593}"/>
          </ac:spMkLst>
        </pc:spChg>
        <pc:spChg chg="add del">
          <ac:chgData name="Insiya Rizvi" userId="e2258a1497f15e7d" providerId="Windows Live" clId="Web-{96B6C8EE-4F3E-4C21-8603-72847B05EA22}" dt="2022-11-08T15:35:02.809" v="504"/>
          <ac:spMkLst>
            <pc:docMk/>
            <pc:sldMk cId="2073026408" sldId="261"/>
            <ac:spMk id="15" creationId="{59383CF9-23B5-4335-9B21-1791C4CF1C75}"/>
          </ac:spMkLst>
        </pc:spChg>
        <pc:picChg chg="add mod">
          <ac:chgData name="Insiya Rizvi" userId="e2258a1497f15e7d" providerId="Windows Live" clId="Web-{96B6C8EE-4F3E-4C21-8603-72847B05EA22}" dt="2022-11-08T15:37:22.516" v="542" actId="1076"/>
          <ac:picMkLst>
            <pc:docMk/>
            <pc:sldMk cId="2073026408" sldId="261"/>
            <ac:picMk id="3" creationId="{C3F998EE-1A7A-9A74-C817-8C7C1BFFF151}"/>
          </ac:picMkLst>
        </pc:picChg>
        <pc:cxnChg chg="add del">
          <ac:chgData name="Insiya Rizvi" userId="e2258a1497f15e7d" providerId="Windows Live" clId="Web-{96B6C8EE-4F3E-4C21-8603-72847B05EA22}" dt="2022-11-08T15:34:49.199" v="502"/>
          <ac:cxnSpMkLst>
            <pc:docMk/>
            <pc:sldMk cId="2073026408" sldId="261"/>
            <ac:cxnSpMk id="11" creationId="{57E1E5E6-F385-4E9C-B201-BA5BDE5CAD52}"/>
          </ac:cxnSpMkLst>
        </pc:cxnChg>
      </pc:sldChg>
      <pc:sldChg chg="modSp">
        <pc:chgData name="Insiya Rizvi" userId="e2258a1497f15e7d" providerId="Windows Live" clId="Web-{96B6C8EE-4F3E-4C21-8603-72847B05EA22}" dt="2022-11-08T15:27:59.688" v="397" actId="20577"/>
        <pc:sldMkLst>
          <pc:docMk/>
          <pc:sldMk cId="1072953868" sldId="262"/>
        </pc:sldMkLst>
        <pc:spChg chg="mod">
          <ac:chgData name="Insiya Rizvi" userId="e2258a1497f15e7d" providerId="Windows Live" clId="Web-{96B6C8EE-4F3E-4C21-8603-72847B05EA22}" dt="2022-11-08T15:27:59.688" v="397" actId="20577"/>
          <ac:spMkLst>
            <pc:docMk/>
            <pc:sldMk cId="1072953868" sldId="262"/>
            <ac:spMk id="7" creationId="{AC94C609-BBAF-C214-A8F3-A5532CE5C4DA}"/>
          </ac:spMkLst>
        </pc:spChg>
      </pc:sldChg>
      <pc:sldChg chg="new del">
        <pc:chgData name="Insiya Rizvi" userId="e2258a1497f15e7d" providerId="Windows Live" clId="Web-{96B6C8EE-4F3E-4C21-8603-72847B05EA22}" dt="2022-11-08T15:17:32.342" v="357"/>
        <pc:sldMkLst>
          <pc:docMk/>
          <pc:sldMk cId="1257340741" sldId="266"/>
        </pc:sldMkLst>
      </pc:sldChg>
      <pc:sldChg chg="addSp modSp add replId">
        <pc:chgData name="Insiya Rizvi" userId="e2258a1497f15e7d" providerId="Windows Live" clId="Web-{96B6C8EE-4F3E-4C21-8603-72847B05EA22}" dt="2022-11-08T17:26:27.944" v="565" actId="1076"/>
        <pc:sldMkLst>
          <pc:docMk/>
          <pc:sldMk cId="2221158242" sldId="266"/>
        </pc:sldMkLst>
        <pc:spChg chg="add mod">
          <ac:chgData name="Insiya Rizvi" userId="e2258a1497f15e7d" providerId="Windows Live" clId="Web-{96B6C8EE-4F3E-4C21-8603-72847B05EA22}" dt="2022-11-08T17:26:27.944" v="565" actId="1076"/>
          <ac:spMkLst>
            <pc:docMk/>
            <pc:sldMk cId="2221158242" sldId="266"/>
            <ac:spMk id="2" creationId="{030C9961-1ABE-5142-7793-3720DEF4C76C}"/>
          </ac:spMkLst>
        </pc:spChg>
      </pc:sldChg>
    </pc:docChg>
  </pc:docChgLst>
  <pc:docChgLst>
    <pc:chgData name="Insiya Rizvi" userId="e2258a1497f15e7d" providerId="Windows Live" clId="Web-{03E0A555-F337-4ABC-A0DD-FCD7C0E63A22}"/>
    <pc:docChg chg="modSld">
      <pc:chgData name="Insiya Rizvi" userId="e2258a1497f15e7d" providerId="Windows Live" clId="Web-{03E0A555-F337-4ABC-A0DD-FCD7C0E63A22}" dt="2022-11-08T10:03:55.463" v="253" actId="20577"/>
      <pc:docMkLst>
        <pc:docMk/>
      </pc:docMkLst>
      <pc:sldChg chg="addSp modSp">
        <pc:chgData name="Insiya Rizvi" userId="e2258a1497f15e7d" providerId="Windows Live" clId="Web-{03E0A555-F337-4ABC-A0DD-FCD7C0E63A22}" dt="2022-11-08T09:10:02.204" v="1" actId="1076"/>
        <pc:sldMkLst>
          <pc:docMk/>
          <pc:sldMk cId="43057499" sldId="258"/>
        </pc:sldMkLst>
        <pc:spChg chg="add mod">
          <ac:chgData name="Insiya Rizvi" userId="e2258a1497f15e7d" providerId="Windows Live" clId="Web-{03E0A555-F337-4ABC-A0DD-FCD7C0E63A22}" dt="2022-11-08T09:10:02.204" v="1" actId="1076"/>
          <ac:spMkLst>
            <pc:docMk/>
            <pc:sldMk cId="43057499" sldId="258"/>
            <ac:spMk id="2" creationId="{1D1A4978-552A-F70A-AC2A-EFF79AC58D1E}"/>
          </ac:spMkLst>
        </pc:spChg>
      </pc:sldChg>
      <pc:sldChg chg="addSp modSp">
        <pc:chgData name="Insiya Rizvi" userId="e2258a1497f15e7d" providerId="Windows Live" clId="Web-{03E0A555-F337-4ABC-A0DD-FCD7C0E63A22}" dt="2022-11-08T10:03:55.463" v="253" actId="20577"/>
        <pc:sldMkLst>
          <pc:docMk/>
          <pc:sldMk cId="277086320" sldId="260"/>
        </pc:sldMkLst>
        <pc:spChg chg="add mod">
          <ac:chgData name="Insiya Rizvi" userId="e2258a1497f15e7d" providerId="Windows Live" clId="Web-{03E0A555-F337-4ABC-A0DD-FCD7C0E63A22}" dt="2022-11-08T10:03:55.463" v="253" actId="20577"/>
          <ac:spMkLst>
            <pc:docMk/>
            <pc:sldMk cId="277086320" sldId="260"/>
            <ac:spMk id="2" creationId="{24AB846D-8764-64C5-B268-E799A551D3A6}"/>
          </ac:spMkLst>
        </pc:spChg>
      </pc:sldChg>
      <pc:sldChg chg="addSp delSp modSp mod modClrScheme chgLayout">
        <pc:chgData name="Insiya Rizvi" userId="e2258a1497f15e7d" providerId="Windows Live" clId="Web-{03E0A555-F337-4ABC-A0DD-FCD7C0E63A22}" dt="2022-11-08T09:59:36.395" v="61" actId="1076"/>
        <pc:sldMkLst>
          <pc:docMk/>
          <pc:sldMk cId="1072953868" sldId="262"/>
        </pc:sldMkLst>
        <pc:spChg chg="add del mod ord">
          <ac:chgData name="Insiya Rizvi" userId="e2258a1497f15e7d" providerId="Windows Live" clId="Web-{03E0A555-F337-4ABC-A0DD-FCD7C0E63A22}" dt="2022-11-08T09:56:22.672" v="9"/>
          <ac:spMkLst>
            <pc:docMk/>
            <pc:sldMk cId="1072953868" sldId="262"/>
            <ac:spMk id="3" creationId="{F6CD5852-C763-C6B4-1E3B-75B05BBF37C9}"/>
          </ac:spMkLst>
        </pc:spChg>
        <pc:spChg chg="add del mod ord">
          <ac:chgData name="Insiya Rizvi" userId="e2258a1497f15e7d" providerId="Windows Live" clId="Web-{03E0A555-F337-4ABC-A0DD-FCD7C0E63A22}" dt="2022-11-08T09:56:22.672" v="9"/>
          <ac:spMkLst>
            <pc:docMk/>
            <pc:sldMk cId="1072953868" sldId="262"/>
            <ac:spMk id="5" creationId="{5DB520B7-BFBA-81FA-77AC-0D585FA051E0}"/>
          </ac:spMkLst>
        </pc:spChg>
        <pc:spChg chg="add del mod ord">
          <ac:chgData name="Insiya Rizvi" userId="e2258a1497f15e7d" providerId="Windows Live" clId="Web-{03E0A555-F337-4ABC-A0DD-FCD7C0E63A22}" dt="2022-11-08T09:56:22.672" v="9"/>
          <ac:spMkLst>
            <pc:docMk/>
            <pc:sldMk cId="1072953868" sldId="262"/>
            <ac:spMk id="6" creationId="{21DBFAB4-7E13-6425-AE11-06C536AF75E0}"/>
          </ac:spMkLst>
        </pc:spChg>
        <pc:spChg chg="add mod">
          <ac:chgData name="Insiya Rizvi" userId="e2258a1497f15e7d" providerId="Windows Live" clId="Web-{03E0A555-F337-4ABC-A0DD-FCD7C0E63A22}" dt="2022-11-08T09:59:19.754" v="57" actId="20577"/>
          <ac:spMkLst>
            <pc:docMk/>
            <pc:sldMk cId="1072953868" sldId="262"/>
            <ac:spMk id="7" creationId="{AC94C609-BBAF-C214-A8F3-A5532CE5C4DA}"/>
          </ac:spMkLst>
        </pc:spChg>
        <pc:picChg chg="add mod">
          <ac:chgData name="Insiya Rizvi" userId="e2258a1497f15e7d" providerId="Windows Live" clId="Web-{03E0A555-F337-4ABC-A0DD-FCD7C0E63A22}" dt="2022-11-08T09:59:36.395" v="61" actId="1076"/>
          <ac:picMkLst>
            <pc:docMk/>
            <pc:sldMk cId="1072953868" sldId="262"/>
            <ac:picMk id="2" creationId="{7342B81C-7480-EBED-6895-6891603457E5}"/>
          </ac:picMkLst>
        </pc:picChg>
      </pc:sldChg>
    </pc:docChg>
  </pc:docChgLst>
  <pc:docChgLst>
    <pc:chgData name="Insiya Rizvi" userId="e2258a1497f15e7d" providerId="Windows Live" clId="Web-{77C9EB50-8662-4B5A-A235-9F8C2DEA457C}"/>
    <pc:docChg chg="modSld">
      <pc:chgData name="Insiya Rizvi" userId="e2258a1497f15e7d" providerId="Windows Live" clId="Web-{77C9EB50-8662-4B5A-A235-9F8C2DEA457C}" dt="2022-11-10T07:52:35.672" v="13" actId="20577"/>
      <pc:docMkLst>
        <pc:docMk/>
      </pc:docMkLst>
      <pc:sldChg chg="modSp">
        <pc:chgData name="Insiya Rizvi" userId="e2258a1497f15e7d" providerId="Windows Live" clId="Web-{77C9EB50-8662-4B5A-A235-9F8C2DEA457C}" dt="2022-11-10T07:43:50.500" v="5" actId="1076"/>
        <pc:sldMkLst>
          <pc:docMk/>
          <pc:sldMk cId="43057499" sldId="258"/>
        </pc:sldMkLst>
        <pc:spChg chg="mod">
          <ac:chgData name="Insiya Rizvi" userId="e2258a1497f15e7d" providerId="Windows Live" clId="Web-{77C9EB50-8662-4B5A-A235-9F8C2DEA457C}" dt="2022-11-10T07:43:50.500" v="5" actId="1076"/>
          <ac:spMkLst>
            <pc:docMk/>
            <pc:sldMk cId="43057499" sldId="258"/>
            <ac:spMk id="2" creationId="{1D1A4978-552A-F70A-AC2A-EFF79AC58D1E}"/>
          </ac:spMkLst>
        </pc:spChg>
      </pc:sldChg>
      <pc:sldChg chg="modSp">
        <pc:chgData name="Insiya Rizvi" userId="e2258a1497f15e7d" providerId="Windows Live" clId="Web-{77C9EB50-8662-4B5A-A235-9F8C2DEA457C}" dt="2022-11-10T07:43:50.422" v="4" actId="1076"/>
        <pc:sldMkLst>
          <pc:docMk/>
          <pc:sldMk cId="1373016531" sldId="263"/>
        </pc:sldMkLst>
        <pc:spChg chg="mod">
          <ac:chgData name="Insiya Rizvi" userId="e2258a1497f15e7d" providerId="Windows Live" clId="Web-{77C9EB50-8662-4B5A-A235-9F8C2DEA457C}" dt="2022-11-10T07:42:34.075" v="0" actId="1076"/>
          <ac:spMkLst>
            <pc:docMk/>
            <pc:sldMk cId="1373016531" sldId="263"/>
            <ac:spMk id="2" creationId="{A887C64A-645C-670D-462B-7DCF8D0C2DB8}"/>
          </ac:spMkLst>
        </pc:spChg>
        <pc:picChg chg="mod">
          <ac:chgData name="Insiya Rizvi" userId="e2258a1497f15e7d" providerId="Windows Live" clId="Web-{77C9EB50-8662-4B5A-A235-9F8C2DEA457C}" dt="2022-11-10T07:42:48.451" v="1" actId="1076"/>
          <ac:picMkLst>
            <pc:docMk/>
            <pc:sldMk cId="1373016531" sldId="263"/>
            <ac:picMk id="5" creationId="{F79FACA0-3A79-10C7-3896-5322DB54EFC7}"/>
          </ac:picMkLst>
        </pc:picChg>
        <pc:picChg chg="mod">
          <ac:chgData name="Insiya Rizvi" userId="e2258a1497f15e7d" providerId="Windows Live" clId="Web-{77C9EB50-8662-4B5A-A235-9F8C2DEA457C}" dt="2022-11-10T07:43:50.390" v="3" actId="1076"/>
          <ac:picMkLst>
            <pc:docMk/>
            <pc:sldMk cId="1373016531" sldId="263"/>
            <ac:picMk id="7" creationId="{E28D3717-36C7-EB68-62C1-5FC03743B64A}"/>
          </ac:picMkLst>
        </pc:picChg>
        <pc:cxnChg chg="mod">
          <ac:chgData name="Insiya Rizvi" userId="e2258a1497f15e7d" providerId="Windows Live" clId="Web-{77C9EB50-8662-4B5A-A235-9F8C2DEA457C}" dt="2022-11-10T07:43:50.422" v="4" actId="1076"/>
          <ac:cxnSpMkLst>
            <pc:docMk/>
            <pc:sldMk cId="1373016531" sldId="263"/>
            <ac:cxnSpMk id="17" creationId="{1B7ADE97-FA94-7ED1-EB07-26EE7BCE17B6}"/>
          </ac:cxnSpMkLst>
        </pc:cxnChg>
      </pc:sldChg>
      <pc:sldChg chg="modSp">
        <pc:chgData name="Insiya Rizvi" userId="e2258a1497f15e7d" providerId="Windows Live" clId="Web-{77C9EB50-8662-4B5A-A235-9F8C2DEA457C}" dt="2022-11-10T07:52:35.672" v="13" actId="20577"/>
        <pc:sldMkLst>
          <pc:docMk/>
          <pc:sldMk cId="2221158242" sldId="266"/>
        </pc:sldMkLst>
        <pc:spChg chg="mod">
          <ac:chgData name="Insiya Rizvi" userId="e2258a1497f15e7d" providerId="Windows Live" clId="Web-{77C9EB50-8662-4B5A-A235-9F8C2DEA457C}" dt="2022-11-10T07:52:35.672" v="13" actId="20577"/>
          <ac:spMkLst>
            <pc:docMk/>
            <pc:sldMk cId="2221158242" sldId="266"/>
            <ac:spMk id="2" creationId="{030C9961-1ABE-5142-7793-3720DEF4C76C}"/>
          </ac:spMkLst>
        </pc:spChg>
        <pc:spChg chg="mod">
          <ac:chgData name="Insiya Rizvi" userId="e2258a1497f15e7d" providerId="Windows Live" clId="Web-{77C9EB50-8662-4B5A-A235-9F8C2DEA457C}" dt="2022-11-10T07:52:27.781" v="9" actId="20577"/>
          <ac:spMkLst>
            <pc:docMk/>
            <pc:sldMk cId="2221158242" sldId="266"/>
            <ac:spMk id="4" creationId="{3FF46A38-C6C3-2A84-AE36-2E412E80AA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17/11/2022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18F49D-5802-04D0-6552-D3346FAC66E4}"/>
              </a:ext>
            </a:extLst>
          </p:cNvPr>
          <p:cNvSpPr txBox="1"/>
          <p:nvPr/>
        </p:nvSpPr>
        <p:spPr>
          <a:xfrm>
            <a:off x="2238982" y="543066"/>
            <a:ext cx="7714034" cy="923330"/>
          </a:xfrm>
          <a:prstGeom prst="rect">
            <a:avLst/>
          </a:prstGeom>
          <a:noFill/>
        </p:spPr>
        <p:txBody>
          <a:bodyPr wrap="square" rtlCol="0">
            <a:spAutoFit/>
          </a:bodyPr>
          <a:lstStyle/>
          <a:p>
            <a:pPr algn="ctr"/>
            <a:r>
              <a:rPr lang="en-IN" sz="5400" b="1">
                <a:latin typeface="Bierstadt" panose="020B0004020202020204" pitchFamily="34" charset="0"/>
              </a:rPr>
              <a:t>Linear Regression in R</a:t>
            </a:r>
          </a:p>
        </p:txBody>
      </p:sp>
      <p:sp>
        <p:nvSpPr>
          <p:cNvPr id="5" name="TextBox 4">
            <a:extLst>
              <a:ext uri="{FF2B5EF4-FFF2-40B4-BE49-F238E27FC236}">
                <a16:creationId xmlns:a16="http://schemas.microsoft.com/office/drawing/2014/main" id="{D7352534-010E-F7C0-81A9-8D9635A62CB3}"/>
              </a:ext>
            </a:extLst>
          </p:cNvPr>
          <p:cNvSpPr txBox="1"/>
          <p:nvPr/>
        </p:nvSpPr>
        <p:spPr>
          <a:xfrm>
            <a:off x="8871637" y="5317845"/>
            <a:ext cx="3317132" cy="1323439"/>
          </a:xfrm>
          <a:prstGeom prst="rect">
            <a:avLst/>
          </a:prstGeom>
          <a:noFill/>
        </p:spPr>
        <p:txBody>
          <a:bodyPr wrap="square" rtlCol="0">
            <a:spAutoFit/>
          </a:bodyPr>
          <a:lstStyle/>
          <a:p>
            <a:r>
              <a:rPr lang="en-IN" sz="1600" b="1" dirty="0">
                <a:solidFill>
                  <a:schemeClr val="bg1"/>
                </a:solidFill>
              </a:rPr>
              <a:t>Efforts by:</a:t>
            </a:r>
          </a:p>
          <a:p>
            <a:endParaRPr lang="en-IN" sz="1600" b="1" dirty="0">
              <a:solidFill>
                <a:schemeClr val="bg1"/>
              </a:solidFill>
            </a:endParaRPr>
          </a:p>
          <a:p>
            <a:r>
              <a:rPr lang="en-IN" sz="1600" b="1" dirty="0">
                <a:solidFill>
                  <a:schemeClr val="bg1"/>
                </a:solidFill>
              </a:rPr>
              <a:t>Ananya Mathur	500091437</a:t>
            </a:r>
          </a:p>
          <a:p>
            <a:r>
              <a:rPr lang="en-IN" sz="1600" b="1" dirty="0">
                <a:solidFill>
                  <a:schemeClr val="bg1"/>
                </a:solidFill>
              </a:rPr>
              <a:t>Insiya Rizvi	500094183</a:t>
            </a:r>
          </a:p>
          <a:p>
            <a:r>
              <a:rPr lang="en-IN" sz="1600" b="1" dirty="0">
                <a:solidFill>
                  <a:schemeClr val="bg1"/>
                </a:solidFill>
              </a:rPr>
              <a:t>Akshit Gandotra	500091456</a:t>
            </a:r>
          </a:p>
        </p:txBody>
      </p:sp>
      <p:pic>
        <p:nvPicPr>
          <p:cNvPr id="7" name="Picture 6" descr="Graphical user interface, diagram">
            <a:extLst>
              <a:ext uri="{FF2B5EF4-FFF2-40B4-BE49-F238E27FC236}">
                <a16:creationId xmlns:a16="http://schemas.microsoft.com/office/drawing/2014/main" id="{15FA52E1-09F5-8CA9-65FB-8B21832DEA0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20360" y="1466396"/>
            <a:ext cx="5551277" cy="3700852"/>
          </a:xfrm>
          <a:prstGeom prst="rect">
            <a:avLst/>
          </a:prstGeom>
        </p:spPr>
      </p:pic>
    </p:spTree>
    <p:extLst>
      <p:ext uri="{BB962C8B-B14F-4D97-AF65-F5344CB8AC3E}">
        <p14:creationId xmlns:p14="http://schemas.microsoft.com/office/powerpoint/2010/main" val="68517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458819" y="329057"/>
            <a:ext cx="8198797" cy="830997"/>
          </a:xfrm>
          <a:prstGeom prst="rect">
            <a:avLst/>
          </a:prstGeom>
          <a:noFill/>
        </p:spPr>
        <p:txBody>
          <a:bodyPr wrap="square" rtlCol="0">
            <a:spAutoFit/>
          </a:bodyPr>
          <a:lstStyle/>
          <a:p>
            <a:pPr algn="just"/>
            <a:r>
              <a:rPr lang="en-IN" sz="4800" b="1">
                <a:solidFill>
                  <a:schemeClr val="tx2">
                    <a:lumMod val="75000"/>
                  </a:schemeClr>
                </a:solidFill>
                <a:latin typeface="Bierstadt" panose="020B0004020202020204" pitchFamily="34" charset="0"/>
              </a:rPr>
              <a:t>Conclusion</a:t>
            </a:r>
          </a:p>
        </p:txBody>
      </p:sp>
      <p:pic>
        <p:nvPicPr>
          <p:cNvPr id="2" name="Picture 2" descr="Website maintenance abstract concept vector illustration. website service, webpage seo maintenance, web design, corporate site professional support, security analysis, update abstract metaphor.">
            <a:extLst>
              <a:ext uri="{FF2B5EF4-FFF2-40B4-BE49-F238E27FC236}">
                <a16:creationId xmlns:a16="http://schemas.microsoft.com/office/drawing/2014/main" id="{24E6412E-B5B5-BC41-D575-D50BB7E7CF8C}"/>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1150" t="11395" r="10809" b="11075"/>
          <a:stretch/>
        </p:blipFill>
        <p:spPr bwMode="auto">
          <a:xfrm>
            <a:off x="4362525" y="2405797"/>
            <a:ext cx="3466950" cy="344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66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458819" y="329057"/>
            <a:ext cx="8198797" cy="830997"/>
          </a:xfrm>
          <a:prstGeom prst="rect">
            <a:avLst/>
          </a:prstGeom>
          <a:noFill/>
        </p:spPr>
        <p:txBody>
          <a:bodyPr wrap="square" lIns="91440" tIns="45720" rIns="91440" bIns="45720" rtlCol="0" anchor="t">
            <a:spAutoFit/>
          </a:bodyPr>
          <a:lstStyle/>
          <a:p>
            <a:pPr algn="just"/>
            <a:r>
              <a:rPr lang="en-IN" sz="4800" b="1" dirty="0">
                <a:solidFill>
                  <a:schemeClr val="tx2">
                    <a:lumMod val="75000"/>
                  </a:schemeClr>
                </a:solidFill>
                <a:latin typeface="Bierstadt"/>
              </a:rPr>
              <a:t>What is Linear Regression?</a:t>
            </a:r>
          </a:p>
        </p:txBody>
      </p:sp>
      <p:sp>
        <p:nvSpPr>
          <p:cNvPr id="2" name="TextBox 1">
            <a:extLst>
              <a:ext uri="{FF2B5EF4-FFF2-40B4-BE49-F238E27FC236}">
                <a16:creationId xmlns:a16="http://schemas.microsoft.com/office/drawing/2014/main" id="{1D1A4978-552A-F70A-AC2A-EFF79AC58D1E}"/>
              </a:ext>
            </a:extLst>
          </p:cNvPr>
          <p:cNvSpPr txBox="1"/>
          <p:nvPr/>
        </p:nvSpPr>
        <p:spPr>
          <a:xfrm>
            <a:off x="458819" y="1598775"/>
            <a:ext cx="677510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ierstadt" panose="020B0004020202020204" pitchFamily="34" charset="0"/>
                <a:ea typeface="+mn-lt"/>
                <a:cs typeface="+mn-lt"/>
              </a:rPr>
              <a:t>A linear regression measures the relationship between a response variable Y and a predictor variable X.</a:t>
            </a:r>
          </a:p>
          <a:p>
            <a:endParaRPr lang="en-GB" dirty="0">
              <a:latin typeface="Bierstadt" panose="020B0004020202020204" pitchFamily="34" charset="0"/>
              <a:ea typeface="+mn-lt"/>
              <a:cs typeface="+mn-lt"/>
            </a:endParaRPr>
          </a:p>
          <a:p>
            <a:pPr marL="285750" indent="-285750">
              <a:buFont typeface="Arial" panose="020B0604020202020204" pitchFamily="34" charset="0"/>
              <a:buChar char="•"/>
            </a:pPr>
            <a:r>
              <a:rPr lang="en-GB" dirty="0">
                <a:latin typeface="Bierstadt" panose="020B0004020202020204" pitchFamily="34" charset="0"/>
                <a:ea typeface="+mn-lt"/>
                <a:cs typeface="+mn-lt"/>
              </a:rPr>
              <a:t>The variable you want to predict is called the dependent variable. The variable you are using to predict the other variable's value is called the independent variable.</a:t>
            </a:r>
          </a:p>
          <a:p>
            <a:pPr marL="285750" indent="-285750">
              <a:buFont typeface="Arial" panose="020B0604020202020204" pitchFamily="34" charset="0"/>
              <a:buChar char="•"/>
            </a:pPr>
            <a:r>
              <a:rPr lang="en-GB" dirty="0">
                <a:latin typeface="Bierstadt" panose="020B0004020202020204" pitchFamily="34" charset="0"/>
                <a:ea typeface="+mn-lt"/>
                <a:cs typeface="+mn-lt"/>
              </a:rPr>
              <a:t>This form of analysis estimates the coefficients of the linear equation, involving one or more independent variables that best predict the value of the dependent variable.</a:t>
            </a:r>
            <a:endParaRPr lang="en-US" dirty="0">
              <a:latin typeface="Bierstadt" panose="020B0004020202020204" pitchFamily="34" charset="0"/>
              <a:cs typeface="Calibri"/>
            </a:endParaRPr>
          </a:p>
          <a:p>
            <a:endParaRPr lang="en-GB" dirty="0">
              <a:latin typeface="Bierstadt" panose="020B0004020202020204" pitchFamily="34" charset="0"/>
              <a:cs typeface="Calibri"/>
            </a:endParaRPr>
          </a:p>
          <a:p>
            <a:r>
              <a:rPr lang="en-GB" b="1" dirty="0">
                <a:solidFill>
                  <a:schemeClr val="accent2">
                    <a:lumMod val="75000"/>
                  </a:schemeClr>
                </a:solidFill>
                <a:latin typeface="Bierstadt" panose="020B0004020202020204" pitchFamily="34" charset="0"/>
                <a:cs typeface="Calibri"/>
              </a:rPr>
              <a:t>BEST FIT LINE:</a:t>
            </a:r>
          </a:p>
          <a:p>
            <a:r>
              <a:rPr lang="en-GB" dirty="0">
                <a:latin typeface="Bierstadt" panose="020B0004020202020204" pitchFamily="34" charset="0"/>
                <a:ea typeface="+mn-lt"/>
                <a:cs typeface="+mn-lt"/>
              </a:rPr>
              <a:t>Linear regression fits a straight line that minimizes the discrepancies between predicted and actual output values. Using a “least squares” method we can discover the best-fit line for a set of paired data. We then estimate the value of X (dependent variable) from Y (independent variable).</a:t>
            </a:r>
            <a:endParaRPr lang="en-GB" dirty="0">
              <a:latin typeface="Bierstadt" panose="020B0004020202020204" pitchFamily="34" charset="0"/>
            </a:endParaRPr>
          </a:p>
        </p:txBody>
      </p:sp>
      <p:pic>
        <p:nvPicPr>
          <p:cNvPr id="1026" name="Picture 2" descr="Linear Regression Explained. A High Level Overview of Linear… | by Jason  Wong | Towards Data Science">
            <a:extLst>
              <a:ext uri="{FF2B5EF4-FFF2-40B4-BE49-F238E27FC236}">
                <a16:creationId xmlns:a16="http://schemas.microsoft.com/office/drawing/2014/main" id="{3734F880-649E-DEF5-3C1E-556A16A24DF1}"/>
              </a:ext>
            </a:extLst>
          </p:cNvPr>
          <p:cNvPicPr>
            <a:picLocks noChangeAspect="1" noChangeArrowheads="1"/>
          </p:cNvPicPr>
          <p:nvPr/>
        </p:nvPicPr>
        <p:blipFill rotWithShape="1">
          <a:blip r:embed="rId3">
            <a:clrChange>
              <a:clrFrom>
                <a:srgbClr val="DFEFEF"/>
              </a:clrFrom>
              <a:clrTo>
                <a:srgbClr val="DFEFEF">
                  <a:alpha val="0"/>
                </a:srgbClr>
              </a:clrTo>
            </a:clrChange>
            <a:extLst>
              <a:ext uri="{28A0092B-C50C-407E-A947-70E740481C1C}">
                <a14:useLocalDpi xmlns:a14="http://schemas.microsoft.com/office/drawing/2010/main" val="0"/>
              </a:ext>
            </a:extLst>
          </a:blip>
          <a:srcRect l="2354" t="4798" r="3070" b="8296"/>
          <a:stretch/>
        </p:blipFill>
        <p:spPr bwMode="auto">
          <a:xfrm>
            <a:off x="6924560" y="1945639"/>
            <a:ext cx="5267440" cy="3347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5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458819" y="105537"/>
            <a:ext cx="8198797" cy="830997"/>
          </a:xfrm>
          <a:prstGeom prst="rect">
            <a:avLst/>
          </a:prstGeom>
          <a:noFill/>
        </p:spPr>
        <p:txBody>
          <a:bodyPr wrap="square" lIns="91440" tIns="45720" rIns="91440" bIns="45720" rtlCol="0" anchor="t">
            <a:spAutoFit/>
          </a:bodyPr>
          <a:lstStyle/>
          <a:p>
            <a:pPr algn="just"/>
            <a:r>
              <a:rPr lang="en-IN" sz="4800" b="1" dirty="0">
                <a:solidFill>
                  <a:schemeClr val="tx2">
                    <a:lumMod val="75000"/>
                  </a:schemeClr>
                </a:solidFill>
                <a:latin typeface="Bierstadt"/>
              </a:rPr>
              <a:t>Types of Regressions</a:t>
            </a:r>
          </a:p>
        </p:txBody>
      </p:sp>
      <p:sp>
        <p:nvSpPr>
          <p:cNvPr id="2" name="TextBox 1">
            <a:extLst>
              <a:ext uri="{FF2B5EF4-FFF2-40B4-BE49-F238E27FC236}">
                <a16:creationId xmlns:a16="http://schemas.microsoft.com/office/drawing/2014/main" id="{E36BEB18-F0CD-9D84-B6D0-D9BB1191E187}"/>
              </a:ext>
            </a:extLst>
          </p:cNvPr>
          <p:cNvSpPr txBox="1"/>
          <p:nvPr/>
        </p:nvSpPr>
        <p:spPr>
          <a:xfrm>
            <a:off x="458190" y="1048294"/>
            <a:ext cx="11457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Bierstadt" panose="020B0004020202020204" pitchFamily="34" charset="0"/>
                <a:ea typeface="+mn-lt"/>
                <a:cs typeface="+mn-lt"/>
              </a:rPr>
              <a:t>The term regression is used to indicate the estimation or prediction of the average value of one variable for a specified value of another variable. There are different types of regression analysis:</a:t>
            </a:r>
            <a:endParaRPr lang="en-US" dirty="0">
              <a:latin typeface="Bierstadt" panose="020B0004020202020204" pitchFamily="34" charset="0"/>
            </a:endParaRPr>
          </a:p>
        </p:txBody>
      </p:sp>
      <p:sp>
        <p:nvSpPr>
          <p:cNvPr id="3" name="TextBox 2">
            <a:extLst>
              <a:ext uri="{FF2B5EF4-FFF2-40B4-BE49-F238E27FC236}">
                <a16:creationId xmlns:a16="http://schemas.microsoft.com/office/drawing/2014/main" id="{E8E4D9DD-3A31-405B-46C8-D71ECD6E923E}"/>
              </a:ext>
            </a:extLst>
          </p:cNvPr>
          <p:cNvSpPr txBox="1"/>
          <p:nvPr/>
        </p:nvSpPr>
        <p:spPr>
          <a:xfrm>
            <a:off x="458189" y="1835595"/>
            <a:ext cx="623584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Bierstadt" panose="020B0004020202020204" pitchFamily="34" charset="0"/>
                <a:ea typeface="+mn-lt"/>
                <a:cs typeface="+mn-lt"/>
              </a:rPr>
              <a:t>1. Linear Regression</a:t>
            </a:r>
          </a:p>
          <a:p>
            <a:r>
              <a:rPr lang="en-GB" dirty="0">
                <a:latin typeface="Bierstadt" panose="020B0004020202020204" pitchFamily="34" charset="0"/>
                <a:ea typeface="+mn-lt"/>
                <a:cs typeface="+mn-lt"/>
              </a:rPr>
              <a:t>It is a type of model where the relationship between an independent variable and a dependent variable is assumed to be linear.</a:t>
            </a:r>
            <a:r>
              <a:rPr lang="en-GB" dirty="0">
                <a:latin typeface="Bierstadt" panose="020B0004020202020204" pitchFamily="34" charset="0"/>
              </a:rPr>
              <a:t> </a:t>
            </a:r>
            <a:r>
              <a:rPr lang="en-GB" dirty="0">
                <a:latin typeface="Bierstadt" panose="020B0004020202020204" pitchFamily="34" charset="0"/>
                <a:ea typeface="+mn-lt"/>
                <a:cs typeface="+mn-lt"/>
              </a:rPr>
              <a:t>There are two kinds of Linear Regression Model:-</a:t>
            </a:r>
            <a:endParaRPr lang="en-GB" dirty="0">
              <a:latin typeface="Bierstadt" panose="020B0004020202020204" pitchFamily="34" charset="0"/>
              <a:cs typeface="Calibri"/>
            </a:endParaRPr>
          </a:p>
          <a:p>
            <a:pPr marL="285750" indent="-285750">
              <a:buFont typeface="Arial"/>
              <a:buChar char="•"/>
            </a:pPr>
            <a:r>
              <a:rPr lang="en-GB" b="1" dirty="0">
                <a:latin typeface="Bierstadt" panose="020B0004020202020204" pitchFamily="34" charset="0"/>
                <a:ea typeface="+mn-lt"/>
                <a:cs typeface="+mn-lt"/>
              </a:rPr>
              <a:t>Simple Linear Regression</a:t>
            </a:r>
            <a:r>
              <a:rPr lang="en-GB" dirty="0">
                <a:latin typeface="Bierstadt" panose="020B0004020202020204" pitchFamily="34" charset="0"/>
                <a:ea typeface="+mn-lt"/>
                <a:cs typeface="+mn-lt"/>
              </a:rPr>
              <a:t>: A linear regression model with one independent and one dependent variable.</a:t>
            </a:r>
            <a:endParaRPr lang="en-GB" dirty="0">
              <a:latin typeface="Bierstadt" panose="020B0004020202020204" pitchFamily="34" charset="0"/>
              <a:cs typeface="Calibri"/>
            </a:endParaRPr>
          </a:p>
          <a:p>
            <a:pPr marL="285750" indent="-285750">
              <a:buFont typeface="Arial"/>
              <a:buChar char="•"/>
            </a:pPr>
            <a:r>
              <a:rPr lang="en-GB" b="1" dirty="0">
                <a:latin typeface="Bierstadt" panose="020B0004020202020204" pitchFamily="34" charset="0"/>
                <a:ea typeface="+mn-lt"/>
                <a:cs typeface="+mn-lt"/>
              </a:rPr>
              <a:t>Multiple Linear Regression</a:t>
            </a:r>
            <a:r>
              <a:rPr lang="en-GB" dirty="0">
                <a:latin typeface="Bierstadt" panose="020B0004020202020204" pitchFamily="34" charset="0"/>
                <a:ea typeface="+mn-lt"/>
                <a:cs typeface="+mn-lt"/>
              </a:rPr>
              <a:t>: A linear regression model with more than one independent variable and one dependent variable.</a:t>
            </a:r>
            <a:endParaRPr lang="en-GB" dirty="0">
              <a:latin typeface="Bierstadt" panose="020B0004020202020204" pitchFamily="34" charset="0"/>
              <a:cs typeface="Calibri" panose="020F0502020204030204"/>
            </a:endParaRPr>
          </a:p>
          <a:p>
            <a:endParaRPr lang="en-GB" dirty="0">
              <a:latin typeface="Bierstadt" panose="020B0004020202020204" pitchFamily="34" charset="0"/>
              <a:cs typeface="Calibri" panose="020F0502020204030204"/>
            </a:endParaRPr>
          </a:p>
          <a:p>
            <a:r>
              <a:rPr lang="en-GB" b="1" dirty="0">
                <a:latin typeface="Bierstadt" panose="020B0004020202020204" pitchFamily="34" charset="0"/>
                <a:ea typeface="+mn-lt"/>
                <a:cs typeface="+mn-lt"/>
              </a:rPr>
              <a:t>2. Polynomial Regression</a:t>
            </a:r>
            <a:endParaRPr lang="en-GB" dirty="0">
              <a:latin typeface="Bierstadt" panose="020B0004020202020204" pitchFamily="34" charset="0"/>
              <a:ea typeface="+mn-lt"/>
              <a:cs typeface="+mn-lt"/>
            </a:endParaRPr>
          </a:p>
          <a:p>
            <a:r>
              <a:rPr lang="en-GB" dirty="0">
                <a:latin typeface="Bierstadt" panose="020B0004020202020204" pitchFamily="34" charset="0"/>
                <a:ea typeface="+mn-lt"/>
                <a:cs typeface="+mn-lt"/>
              </a:rPr>
              <a:t>It is a type of Regression analysis that models the relationship of values of the Dependent variable “x” and Independent variables “y’’ as an nth degree polynomial.</a:t>
            </a:r>
          </a:p>
          <a:p>
            <a:r>
              <a:rPr lang="en-GB" dirty="0">
                <a:latin typeface="Bierstadt" panose="020B0004020202020204" pitchFamily="34" charset="0"/>
                <a:ea typeface="+mn-lt"/>
                <a:cs typeface="+mn-lt"/>
              </a:rPr>
              <a:t>If we apply a linear model on a non- linear dataset, loss function will increase, the error rate will be high, and accuracy will be decreased.</a:t>
            </a:r>
            <a:endParaRPr lang="en-GB" dirty="0">
              <a:latin typeface="Bierstadt" panose="020B0004020202020204" pitchFamily="34" charset="0"/>
              <a:cs typeface="Calibri"/>
            </a:endParaRPr>
          </a:p>
        </p:txBody>
      </p:sp>
      <p:grpSp>
        <p:nvGrpSpPr>
          <p:cNvPr id="9" name="Group 8">
            <a:extLst>
              <a:ext uri="{FF2B5EF4-FFF2-40B4-BE49-F238E27FC236}">
                <a16:creationId xmlns:a16="http://schemas.microsoft.com/office/drawing/2014/main" id="{88905EA7-0652-9856-1A6C-A27185E61770}"/>
              </a:ext>
            </a:extLst>
          </p:cNvPr>
          <p:cNvGrpSpPr/>
          <p:nvPr/>
        </p:nvGrpSpPr>
        <p:grpSpPr>
          <a:xfrm>
            <a:off x="7069956" y="1991051"/>
            <a:ext cx="4869181" cy="2404035"/>
            <a:chOff x="6890157" y="1866277"/>
            <a:chExt cx="4955215" cy="2422471"/>
          </a:xfrm>
        </p:grpSpPr>
        <p:pic>
          <p:nvPicPr>
            <p:cNvPr id="8" name="Picture 8" descr="Chart, scatter chart&#10;&#10;Description automatically generated">
              <a:extLst>
                <a:ext uri="{FF2B5EF4-FFF2-40B4-BE49-F238E27FC236}">
                  <a16:creationId xmlns:a16="http://schemas.microsoft.com/office/drawing/2014/main" id="{DD17CC23-2ADD-3EBE-0E89-2BE27A99BFC2}"/>
                </a:ext>
              </a:extLst>
            </p:cNvPr>
            <p:cNvPicPr>
              <a:picLocks noChangeAspect="1"/>
            </p:cNvPicPr>
            <p:nvPr/>
          </p:nvPicPr>
          <p:blipFill rotWithShape="1">
            <a:blip r:embed="rId3"/>
            <a:srcRect l="644" t="883" r="644"/>
            <a:stretch/>
          </p:blipFill>
          <p:spPr>
            <a:xfrm>
              <a:off x="6891220" y="1866277"/>
              <a:ext cx="4954152" cy="2422471"/>
            </a:xfrm>
            <a:prstGeom prst="rect">
              <a:avLst/>
            </a:prstGeom>
          </p:spPr>
        </p:pic>
        <p:pic>
          <p:nvPicPr>
            <p:cNvPr id="7" name="Picture 7" descr="A picture containing text, different&#10;&#10;Description automatically generated">
              <a:extLst>
                <a:ext uri="{FF2B5EF4-FFF2-40B4-BE49-F238E27FC236}">
                  <a16:creationId xmlns:a16="http://schemas.microsoft.com/office/drawing/2014/main" id="{3B9126F7-6485-3F05-36C8-CEC9A02314B0}"/>
                </a:ext>
              </a:extLst>
            </p:cNvPr>
            <p:cNvPicPr>
              <a:picLocks noChangeAspect="1"/>
            </p:cNvPicPr>
            <p:nvPr/>
          </p:nvPicPr>
          <p:blipFill rotWithShape="1">
            <a:blip r:embed="rId4"/>
            <a:srcRect l="722" t="1184" r="866" b="86166"/>
            <a:stretch/>
          </p:blipFill>
          <p:spPr>
            <a:xfrm>
              <a:off x="6890157" y="1867600"/>
              <a:ext cx="4941405" cy="316401"/>
            </a:xfrm>
            <a:prstGeom prst="rect">
              <a:avLst/>
            </a:prstGeom>
          </p:spPr>
        </p:pic>
      </p:grpSp>
      <p:pic>
        <p:nvPicPr>
          <p:cNvPr id="10" name="Picture 10">
            <a:extLst>
              <a:ext uri="{FF2B5EF4-FFF2-40B4-BE49-F238E27FC236}">
                <a16:creationId xmlns:a16="http://schemas.microsoft.com/office/drawing/2014/main" id="{BAB57BF1-583D-79A0-3DAA-9F943555FCBD}"/>
              </a:ext>
            </a:extLst>
          </p:cNvPr>
          <p:cNvPicPr>
            <a:picLocks noChangeAspect="1"/>
          </p:cNvPicPr>
          <p:nvPr/>
        </p:nvPicPr>
        <p:blipFill>
          <a:blip r:embed="rId5"/>
          <a:stretch>
            <a:fillRect/>
          </a:stretch>
        </p:blipFill>
        <p:spPr>
          <a:xfrm>
            <a:off x="7036036" y="4330204"/>
            <a:ext cx="4937020" cy="2391695"/>
          </a:xfrm>
          <a:prstGeom prst="rect">
            <a:avLst/>
          </a:prstGeom>
        </p:spPr>
      </p:pic>
    </p:spTree>
    <p:extLst>
      <p:ext uri="{BB962C8B-B14F-4D97-AF65-F5344CB8AC3E}">
        <p14:creationId xmlns:p14="http://schemas.microsoft.com/office/powerpoint/2010/main" val="180909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ABBB4C-6ED1-72DF-AAE8-5B37F6D82202}"/>
              </a:ext>
            </a:extLst>
          </p:cNvPr>
          <p:cNvSpPr txBox="1"/>
          <p:nvPr/>
        </p:nvSpPr>
        <p:spPr>
          <a:xfrm>
            <a:off x="454742" y="3306990"/>
            <a:ext cx="538316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Bierstadt" panose="020B0004020202020204" pitchFamily="34" charset="0"/>
                <a:ea typeface="+mn-lt"/>
                <a:cs typeface="+mn-lt"/>
              </a:rPr>
              <a:t>Logistic Regression is much similar to the Linear Regression except that how they are used. Linear Regression is used for solving Regression problems, whereas </a:t>
            </a:r>
            <a:r>
              <a:rPr lang="en-GB" b="1" dirty="0">
                <a:latin typeface="Bierstadt" panose="020B0004020202020204" pitchFamily="34" charset="0"/>
                <a:ea typeface="+mn-lt"/>
                <a:cs typeface="+mn-lt"/>
              </a:rPr>
              <a:t>Logistic regression is used for solving the classification problems</a:t>
            </a:r>
            <a:r>
              <a:rPr lang="en-GB" dirty="0">
                <a:latin typeface="Bierstadt" panose="020B0004020202020204" pitchFamily="34" charset="0"/>
                <a:ea typeface="+mn-lt"/>
                <a:cs typeface="+mn-lt"/>
              </a:rPr>
              <a:t>.</a:t>
            </a:r>
            <a:endParaRPr lang="en-GB" dirty="0">
              <a:latin typeface="Bierstadt" panose="020B0004020202020204" pitchFamily="34" charset="0"/>
              <a:cs typeface="Calibri" panose="020F0502020204030204"/>
            </a:endParaRPr>
          </a:p>
          <a:p>
            <a:pPr algn="just"/>
            <a:r>
              <a:rPr lang="en-GB" dirty="0">
                <a:latin typeface="Bierstadt" panose="020B0004020202020204" pitchFamily="34" charset="0"/>
                <a:ea typeface="+mn-lt"/>
                <a:cs typeface="+mn-lt"/>
              </a:rPr>
              <a:t>In Logistic regression, instead of fitting a regression line, we fit an "S" shaped logistic function, which predicts two maximum values (0 or 1).</a:t>
            </a:r>
            <a:endParaRPr lang="en-GB" dirty="0">
              <a:latin typeface="Bierstadt" panose="020B0004020202020204" pitchFamily="34" charset="0"/>
              <a:cs typeface="Calibri"/>
            </a:endParaRPr>
          </a:p>
          <a:p>
            <a:endParaRPr lang="en-GB" dirty="0">
              <a:latin typeface="Bierstadt" panose="020B0004020202020204" pitchFamily="34" charset="0"/>
              <a:cs typeface="Calibri"/>
            </a:endParaRPr>
          </a:p>
        </p:txBody>
      </p:sp>
      <p:pic>
        <p:nvPicPr>
          <p:cNvPr id="3" name="Picture 4" descr="Diagram&#10;&#10;Description automatically generated">
            <a:extLst>
              <a:ext uri="{FF2B5EF4-FFF2-40B4-BE49-F238E27FC236}">
                <a16:creationId xmlns:a16="http://schemas.microsoft.com/office/drawing/2014/main" id="{C3F998EE-1A7A-9A74-C817-8C7C1BFFF151}"/>
              </a:ext>
            </a:extLst>
          </p:cNvPr>
          <p:cNvPicPr>
            <a:picLocks noChangeAspect="1"/>
          </p:cNvPicPr>
          <p:nvPr/>
        </p:nvPicPr>
        <p:blipFill>
          <a:blip r:embed="rId3"/>
          <a:stretch>
            <a:fillRect/>
          </a:stretch>
        </p:blipFill>
        <p:spPr>
          <a:xfrm>
            <a:off x="6094309" y="3214404"/>
            <a:ext cx="5121377" cy="3077742"/>
          </a:xfrm>
          <a:prstGeom prst="rect">
            <a:avLst/>
          </a:prstGeom>
        </p:spPr>
      </p:pic>
      <p:sp>
        <p:nvSpPr>
          <p:cNvPr id="5" name="TextBox 4">
            <a:extLst>
              <a:ext uri="{FF2B5EF4-FFF2-40B4-BE49-F238E27FC236}">
                <a16:creationId xmlns:a16="http://schemas.microsoft.com/office/drawing/2014/main" id="{853D6179-C802-9105-39E6-8AB7C56BF497}"/>
              </a:ext>
            </a:extLst>
          </p:cNvPr>
          <p:cNvSpPr txBox="1"/>
          <p:nvPr/>
        </p:nvSpPr>
        <p:spPr>
          <a:xfrm>
            <a:off x="454742" y="1198306"/>
            <a:ext cx="1127913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Bierstadt" panose="020B0004020202020204" pitchFamily="34" charset="0"/>
                <a:ea typeface="+mn-lt"/>
                <a:cs typeface="+mn-lt"/>
              </a:rPr>
              <a:t>3. Logistic Regression</a:t>
            </a:r>
            <a:endParaRPr lang="en-US" dirty="0">
              <a:latin typeface="Bierstadt" panose="020B0004020202020204" pitchFamily="34" charset="0"/>
              <a:ea typeface="+mn-lt"/>
              <a:cs typeface="+mn-lt"/>
            </a:endParaRPr>
          </a:p>
          <a:p>
            <a:endParaRPr lang="en-GB" dirty="0">
              <a:latin typeface="Bierstadt" panose="020B0004020202020204" pitchFamily="34" charset="0"/>
              <a:ea typeface="+mn-lt"/>
              <a:cs typeface="+mn-lt"/>
            </a:endParaRPr>
          </a:p>
          <a:p>
            <a:r>
              <a:rPr lang="en-GB" dirty="0">
                <a:latin typeface="Bierstadt" panose="020B0004020202020204" pitchFamily="34" charset="0"/>
                <a:ea typeface="+mn-lt"/>
                <a:cs typeface="+mn-lt"/>
              </a:rPr>
              <a:t>Logistic Regression is a method that was used first in the field of Biology in the 20th century. Logistic regression predicts the output of a categorical dependent variable. </a:t>
            </a:r>
            <a:endParaRPr lang="en-US" dirty="0">
              <a:latin typeface="Bierstadt" panose="020B0004020202020204" pitchFamily="34" charset="0"/>
              <a:ea typeface="+mn-lt"/>
              <a:cs typeface="+mn-lt"/>
            </a:endParaRPr>
          </a:p>
          <a:p>
            <a:r>
              <a:rPr lang="en-GB" dirty="0">
                <a:latin typeface="Bierstadt" panose="020B0004020202020204" pitchFamily="34" charset="0"/>
                <a:ea typeface="+mn-lt"/>
                <a:cs typeface="+mn-lt"/>
              </a:rPr>
              <a:t>For example, the probability of certain events that are mutually exclusive, for example, happy/sad, normal/abnormal, or pass/fail. The value of probability strictly ranges between 0 and 1.</a:t>
            </a:r>
          </a:p>
        </p:txBody>
      </p:sp>
      <p:sp>
        <p:nvSpPr>
          <p:cNvPr id="6" name="TextBox 5">
            <a:extLst>
              <a:ext uri="{FF2B5EF4-FFF2-40B4-BE49-F238E27FC236}">
                <a16:creationId xmlns:a16="http://schemas.microsoft.com/office/drawing/2014/main" id="{4259E87E-680A-5B22-5D0F-A8F31A51ADC7}"/>
              </a:ext>
            </a:extLst>
          </p:cNvPr>
          <p:cNvSpPr txBox="1"/>
          <p:nvPr/>
        </p:nvSpPr>
        <p:spPr>
          <a:xfrm>
            <a:off x="458819" y="105537"/>
            <a:ext cx="10046621" cy="830997"/>
          </a:xfrm>
          <a:prstGeom prst="rect">
            <a:avLst/>
          </a:prstGeom>
          <a:noFill/>
        </p:spPr>
        <p:txBody>
          <a:bodyPr wrap="square" lIns="91440" tIns="45720" rIns="91440" bIns="45720" rtlCol="0" anchor="ctr">
            <a:spAutoFit/>
          </a:bodyPr>
          <a:lstStyle/>
          <a:p>
            <a:pPr algn="just"/>
            <a:r>
              <a:rPr lang="en-IN" sz="4800" b="1" dirty="0">
                <a:solidFill>
                  <a:schemeClr val="tx2">
                    <a:lumMod val="75000"/>
                  </a:schemeClr>
                </a:solidFill>
                <a:latin typeface="Bierstadt"/>
              </a:rPr>
              <a:t>Types of Regressions </a:t>
            </a:r>
            <a:r>
              <a:rPr lang="en-IN" sz="1400" b="1" dirty="0">
                <a:solidFill>
                  <a:schemeClr val="tx2">
                    <a:lumMod val="75000"/>
                  </a:schemeClr>
                </a:solidFill>
                <a:latin typeface="Bierstadt"/>
              </a:rPr>
              <a:t>(Continued)</a:t>
            </a:r>
            <a:endParaRPr lang="en-IN" sz="4800" b="1" dirty="0">
              <a:solidFill>
                <a:schemeClr val="tx2">
                  <a:lumMod val="75000"/>
                </a:schemeClr>
              </a:solidFill>
              <a:latin typeface="Bierstadt"/>
            </a:endParaRPr>
          </a:p>
        </p:txBody>
      </p:sp>
    </p:spTree>
    <p:extLst>
      <p:ext uri="{BB962C8B-B14F-4D97-AF65-F5344CB8AC3E}">
        <p14:creationId xmlns:p14="http://schemas.microsoft.com/office/powerpoint/2010/main" val="207302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458819" y="329057"/>
            <a:ext cx="10650168" cy="830997"/>
          </a:xfrm>
          <a:prstGeom prst="rect">
            <a:avLst/>
          </a:prstGeom>
          <a:noFill/>
        </p:spPr>
        <p:txBody>
          <a:bodyPr wrap="square" lIns="91440" tIns="45720" rIns="91440" bIns="45720" rtlCol="0" anchor="t">
            <a:spAutoFit/>
          </a:bodyPr>
          <a:lstStyle/>
          <a:p>
            <a:pPr algn="just"/>
            <a:r>
              <a:rPr lang="en-IN" sz="4800" b="1" dirty="0">
                <a:solidFill>
                  <a:schemeClr val="tx2">
                    <a:lumMod val="75000"/>
                  </a:schemeClr>
                </a:solidFill>
                <a:latin typeface="Bierstadt"/>
              </a:rPr>
              <a:t>Multivariable Linear Regression</a:t>
            </a:r>
          </a:p>
        </p:txBody>
      </p:sp>
      <p:sp>
        <p:nvSpPr>
          <p:cNvPr id="2" name="TextBox 1">
            <a:extLst>
              <a:ext uri="{FF2B5EF4-FFF2-40B4-BE49-F238E27FC236}">
                <a16:creationId xmlns:a16="http://schemas.microsoft.com/office/drawing/2014/main" id="{030C9961-1ABE-5142-7793-3720DEF4C76C}"/>
              </a:ext>
            </a:extLst>
          </p:cNvPr>
          <p:cNvSpPr txBox="1"/>
          <p:nvPr/>
        </p:nvSpPr>
        <p:spPr>
          <a:xfrm>
            <a:off x="460887" y="1462547"/>
            <a:ext cx="906919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Bierstadt" panose="020B0004020202020204" pitchFamily="34" charset="0"/>
              </a:rPr>
              <a:t>It is quite similar to the simple linear regression model we have discussed previously, but with multiple independent variables contributing to the dependent variable and hence multiple coefficients to determine and complex computation due to the added variables.</a:t>
            </a:r>
          </a:p>
          <a:p>
            <a:pPr algn="just"/>
            <a:endParaRPr lang="en-US" dirty="0">
              <a:latin typeface="Bierstadt" panose="020B0004020202020204" pitchFamily="34" charset="0"/>
            </a:endParaRPr>
          </a:p>
          <a:p>
            <a:pPr marL="285750" indent="-285750" algn="just">
              <a:buFont typeface="Arial"/>
              <a:buChar char="•"/>
            </a:pPr>
            <a:r>
              <a:rPr lang="en-GB" dirty="0">
                <a:latin typeface="Bierstadt" panose="020B0004020202020204" pitchFamily="34" charset="0"/>
                <a:ea typeface="+mn-lt"/>
                <a:cs typeface="+mn-lt"/>
              </a:rPr>
              <a:t>For MLR, the dependent or target variable (Y) must be the continuous/real, but the predictor or independent variable may be of continuous or categorical form.</a:t>
            </a:r>
            <a:endParaRPr lang="en-US" dirty="0">
              <a:latin typeface="Bierstadt" panose="020B0004020202020204" pitchFamily="34" charset="0"/>
              <a:cs typeface="Calibri"/>
            </a:endParaRPr>
          </a:p>
          <a:p>
            <a:pPr marL="285750" indent="-285750" algn="just">
              <a:buFont typeface="Arial"/>
              <a:buChar char="•"/>
            </a:pPr>
            <a:r>
              <a:rPr lang="en-GB" dirty="0">
                <a:latin typeface="Bierstadt" panose="020B0004020202020204" pitchFamily="34" charset="0"/>
                <a:ea typeface="+mn-lt"/>
                <a:cs typeface="+mn-lt"/>
              </a:rPr>
              <a:t>Each feature variable must model the linear relationship with the dependent variable. </a:t>
            </a:r>
            <a:endParaRPr lang="en-GB" dirty="0">
              <a:latin typeface="Bierstadt" panose="020B0004020202020204" pitchFamily="34" charset="0"/>
            </a:endParaRPr>
          </a:p>
          <a:p>
            <a:pPr marL="285750" indent="-285750" algn="just">
              <a:buFont typeface="Arial"/>
              <a:buChar char="•"/>
            </a:pPr>
            <a:r>
              <a:rPr lang="en-GB" dirty="0">
                <a:latin typeface="Bierstadt" panose="020B0004020202020204" pitchFamily="34" charset="0"/>
                <a:ea typeface="+mn-lt"/>
                <a:cs typeface="+mn-lt"/>
              </a:rPr>
              <a:t>MLR tries to fit a regression line through a multidimensional space of data-points.</a:t>
            </a:r>
          </a:p>
          <a:p>
            <a:pPr marL="285750" indent="-285750" algn="just">
              <a:buFont typeface="Arial"/>
              <a:buChar char="•"/>
            </a:pPr>
            <a:endParaRPr lang="en-GB" dirty="0">
              <a:latin typeface="Bierstadt" panose="020B0004020202020204" pitchFamily="34" charset="0"/>
              <a:ea typeface="+mn-lt"/>
              <a:cs typeface="+mn-lt"/>
            </a:endParaRPr>
          </a:p>
          <a:p>
            <a:pPr algn="just"/>
            <a:r>
              <a:rPr lang="en-US" dirty="0">
                <a:latin typeface="Bierstadt"/>
              </a:rPr>
              <a:t>When it comes to multivariable linear regression, we don't throw in all the independent </a:t>
            </a:r>
            <a:r>
              <a:rPr lang="en-US">
                <a:latin typeface="Bierstadt"/>
              </a:rPr>
              <a:t>variables at a time and start minimizing the error function. First, one should focus on </a:t>
            </a:r>
            <a:r>
              <a:rPr lang="en-US" dirty="0">
                <a:latin typeface="Bierstadt"/>
              </a:rPr>
              <a:t>selecting the best possible independent variables that contribute well to the dependent variable. For this, we go on and construct a correlation matrix for all the independent variables and the dependent variable from the observed data.</a:t>
            </a:r>
          </a:p>
          <a:p>
            <a:pPr algn="just"/>
            <a:r>
              <a:rPr lang="en-US" dirty="0">
                <a:latin typeface="Bierstadt" panose="020B0004020202020204" pitchFamily="34" charset="0"/>
              </a:rPr>
              <a:t>The correlation value gives us an idea about which variable is significant and by what factor.</a:t>
            </a:r>
            <a:endParaRPr lang="en-GB" dirty="0">
              <a:latin typeface="Bierstadt" panose="020B0004020202020204" pitchFamily="34" charset="0"/>
            </a:endParaRPr>
          </a:p>
        </p:txBody>
      </p:sp>
    </p:spTree>
    <p:extLst>
      <p:ext uri="{BB962C8B-B14F-4D97-AF65-F5344CB8AC3E}">
        <p14:creationId xmlns:p14="http://schemas.microsoft.com/office/powerpoint/2010/main" val="222115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458819" y="329057"/>
            <a:ext cx="8198797" cy="830997"/>
          </a:xfrm>
          <a:prstGeom prst="rect">
            <a:avLst/>
          </a:prstGeom>
          <a:noFill/>
        </p:spPr>
        <p:txBody>
          <a:bodyPr wrap="square" rtlCol="0">
            <a:spAutoFit/>
          </a:bodyPr>
          <a:lstStyle/>
          <a:p>
            <a:pPr algn="just"/>
            <a:r>
              <a:rPr lang="en-IN" sz="4800" b="1" dirty="0">
                <a:solidFill>
                  <a:schemeClr val="tx2">
                    <a:lumMod val="75000"/>
                  </a:schemeClr>
                </a:solidFill>
                <a:latin typeface="Bierstadt" panose="020B0004020202020204" pitchFamily="34" charset="0"/>
              </a:rPr>
              <a:t>Problem Statement</a:t>
            </a:r>
          </a:p>
        </p:txBody>
      </p:sp>
      <p:sp>
        <p:nvSpPr>
          <p:cNvPr id="7" name="TextBox 6">
            <a:extLst>
              <a:ext uri="{FF2B5EF4-FFF2-40B4-BE49-F238E27FC236}">
                <a16:creationId xmlns:a16="http://schemas.microsoft.com/office/drawing/2014/main" id="{AC94C609-BBAF-C214-A8F3-A5532CE5C4DA}"/>
              </a:ext>
            </a:extLst>
          </p:cNvPr>
          <p:cNvSpPr txBox="1"/>
          <p:nvPr/>
        </p:nvSpPr>
        <p:spPr>
          <a:xfrm>
            <a:off x="458819" y="1625402"/>
            <a:ext cx="568170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ierstadt" panose="020B0004020202020204" pitchFamily="34" charset="0"/>
                <a:ea typeface="+mn-lt"/>
                <a:cs typeface="+mn-lt"/>
              </a:rPr>
              <a:t>Companies have to spend huge amounts on marketing in order to boost sales and create brand awareness. There are various forms for marketing, and we need to find out which medium is the most effective way to boost sales.</a:t>
            </a:r>
          </a:p>
          <a:p>
            <a:endParaRPr lang="en-US" b="1" dirty="0">
              <a:latin typeface="Bierstadt" panose="020B0004020202020204" pitchFamily="34" charset="0"/>
              <a:ea typeface="+mn-lt"/>
              <a:cs typeface="+mn-lt"/>
            </a:endParaRPr>
          </a:p>
          <a:p>
            <a:r>
              <a:rPr lang="en-US" b="1" dirty="0">
                <a:latin typeface="Bierstadt" panose="020B0004020202020204" pitchFamily="34" charset="0"/>
                <a:ea typeface="+mn-lt"/>
                <a:cs typeface="+mn-lt"/>
              </a:rPr>
              <a:t>We will use the marketing data set, which contains the advertising budgets (in hundred-thousands of US dollars) for three media (Facebook, YouTube and newspapers) of a fictional company and sales data for that company.</a:t>
            </a:r>
          </a:p>
          <a:p>
            <a:endParaRPr lang="en-GB" dirty="0">
              <a:latin typeface="Bierstadt" panose="020B0004020202020204" pitchFamily="34" charset="0"/>
              <a:ea typeface="+mn-lt"/>
              <a:cs typeface="+mn-lt"/>
            </a:endParaRPr>
          </a:p>
          <a:p>
            <a:r>
              <a:rPr lang="en-GB" dirty="0">
                <a:latin typeface="Bierstadt" panose="020B0004020202020204" pitchFamily="34" charset="0"/>
                <a:ea typeface="+mn-lt"/>
                <a:cs typeface="+mn-lt"/>
              </a:rPr>
              <a:t>The dataset is </a:t>
            </a:r>
            <a:r>
              <a:rPr lang="en-IN" dirty="0">
                <a:latin typeface="Bierstadt" panose="020B0004020202020204" pitchFamily="34" charset="0"/>
                <a:ea typeface="+mn-lt"/>
                <a:cs typeface="+mn-lt"/>
              </a:rPr>
              <a:t>included in the </a:t>
            </a:r>
            <a:r>
              <a:rPr lang="en-IN" dirty="0" err="1">
                <a:latin typeface="Bierstadt" panose="020B0004020202020204" pitchFamily="34" charset="0"/>
                <a:ea typeface="+mn-lt"/>
                <a:cs typeface="+mn-lt"/>
              </a:rPr>
              <a:t>datarium</a:t>
            </a:r>
            <a:r>
              <a:rPr lang="en-IN" dirty="0">
                <a:latin typeface="Bierstadt" panose="020B0004020202020204" pitchFamily="34" charset="0"/>
                <a:ea typeface="+mn-lt"/>
                <a:cs typeface="+mn-lt"/>
              </a:rPr>
              <a:t> package.</a:t>
            </a:r>
            <a:endParaRPr lang="en-US" dirty="0">
              <a:latin typeface="Bierstadt" panose="020B0004020202020204" pitchFamily="34" charset="0"/>
              <a:ea typeface="+mn-lt"/>
              <a:cs typeface="+mn-lt"/>
            </a:endParaRPr>
          </a:p>
        </p:txBody>
      </p:sp>
      <p:pic>
        <p:nvPicPr>
          <p:cNvPr id="6" name="Picture 5">
            <a:extLst>
              <a:ext uri="{FF2B5EF4-FFF2-40B4-BE49-F238E27FC236}">
                <a16:creationId xmlns:a16="http://schemas.microsoft.com/office/drawing/2014/main" id="{3FC85B28-A2A5-30B9-2462-D92AE0C51339}"/>
              </a:ext>
            </a:extLst>
          </p:cNvPr>
          <p:cNvPicPr>
            <a:picLocks noChangeAspect="1"/>
          </p:cNvPicPr>
          <p:nvPr/>
        </p:nvPicPr>
        <p:blipFill>
          <a:blip r:embed="rId3"/>
          <a:stretch>
            <a:fillRect/>
          </a:stretch>
        </p:blipFill>
        <p:spPr>
          <a:xfrm>
            <a:off x="8407400" y="1789827"/>
            <a:ext cx="3205480" cy="3205480"/>
          </a:xfrm>
          <a:prstGeom prst="ellipse">
            <a:avLst/>
          </a:prstGeom>
        </p:spPr>
      </p:pic>
    </p:spTree>
    <p:extLst>
      <p:ext uri="{BB962C8B-B14F-4D97-AF65-F5344CB8AC3E}">
        <p14:creationId xmlns:p14="http://schemas.microsoft.com/office/powerpoint/2010/main" val="107295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458819" y="329057"/>
            <a:ext cx="8198797" cy="830997"/>
          </a:xfrm>
          <a:prstGeom prst="rect">
            <a:avLst/>
          </a:prstGeom>
          <a:noFill/>
        </p:spPr>
        <p:txBody>
          <a:bodyPr wrap="square" rtlCol="0">
            <a:spAutoFit/>
          </a:bodyPr>
          <a:lstStyle/>
          <a:p>
            <a:pPr algn="just"/>
            <a:r>
              <a:rPr lang="en-IN" sz="4800" b="1">
                <a:solidFill>
                  <a:schemeClr val="tx2">
                    <a:lumMod val="75000"/>
                  </a:schemeClr>
                </a:solidFill>
                <a:latin typeface="Bierstadt" panose="020B0004020202020204" pitchFamily="34" charset="0"/>
              </a:rPr>
              <a:t>Dataset</a:t>
            </a:r>
          </a:p>
        </p:txBody>
      </p:sp>
      <p:sp>
        <p:nvSpPr>
          <p:cNvPr id="2" name="TextBox 1">
            <a:extLst>
              <a:ext uri="{FF2B5EF4-FFF2-40B4-BE49-F238E27FC236}">
                <a16:creationId xmlns:a16="http://schemas.microsoft.com/office/drawing/2014/main" id="{24AB846D-8764-64C5-B268-E799A551D3A6}"/>
              </a:ext>
            </a:extLst>
          </p:cNvPr>
          <p:cNvSpPr txBox="1"/>
          <p:nvPr/>
        </p:nvSpPr>
        <p:spPr>
          <a:xfrm>
            <a:off x="458819" y="1303531"/>
            <a:ext cx="107375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cs typeface="Calibri"/>
              </a:rPr>
              <a:t>This dataset contains 200 cases. The regression model has been applied to a cleaned up and trimmed subset of 171 cases. A 80:20 split has been used for training and testing.</a:t>
            </a:r>
          </a:p>
        </p:txBody>
      </p:sp>
      <p:pic>
        <p:nvPicPr>
          <p:cNvPr id="6" name="Picture 5">
            <a:extLst>
              <a:ext uri="{FF2B5EF4-FFF2-40B4-BE49-F238E27FC236}">
                <a16:creationId xmlns:a16="http://schemas.microsoft.com/office/drawing/2014/main" id="{75C439AE-62F0-1506-12B5-5FC92F2A48B4}"/>
              </a:ext>
            </a:extLst>
          </p:cNvPr>
          <p:cNvPicPr>
            <a:picLocks noChangeAspect="1"/>
          </p:cNvPicPr>
          <p:nvPr/>
        </p:nvPicPr>
        <p:blipFill>
          <a:blip r:embed="rId3"/>
          <a:stretch>
            <a:fillRect/>
          </a:stretch>
        </p:blipFill>
        <p:spPr>
          <a:xfrm>
            <a:off x="458819" y="2420246"/>
            <a:ext cx="6286471" cy="4108697"/>
          </a:xfrm>
          <a:prstGeom prst="rect">
            <a:avLst/>
          </a:prstGeom>
        </p:spPr>
      </p:pic>
      <p:pic>
        <p:nvPicPr>
          <p:cNvPr id="2050" name="Picture 2" descr="Train Test Validation Split: How To &amp; Best Practices [2022]">
            <a:extLst>
              <a:ext uri="{FF2B5EF4-FFF2-40B4-BE49-F238E27FC236}">
                <a16:creationId xmlns:a16="http://schemas.microsoft.com/office/drawing/2014/main" id="{AA05245C-E9AD-26EA-7696-18C26A9C9146}"/>
              </a:ext>
            </a:extLst>
          </p:cNvPr>
          <p:cNvPicPr>
            <a:picLocks noChangeAspect="1" noChangeArrowheads="1"/>
          </p:cNvPicPr>
          <p:nvPr/>
        </p:nvPicPr>
        <p:blipFill rotWithShape="1">
          <a:blip r:embed="rId4" cstate="print">
            <a:clrChange>
              <a:clrFrom>
                <a:srgbClr val="F1F5F9"/>
              </a:clrFrom>
              <a:clrTo>
                <a:srgbClr val="F1F5F9">
                  <a:alpha val="0"/>
                </a:srgbClr>
              </a:clrTo>
            </a:clrChange>
            <a:extLst>
              <a:ext uri="{28A0092B-C50C-407E-A947-70E740481C1C}">
                <a14:useLocalDpi xmlns:a14="http://schemas.microsoft.com/office/drawing/2010/main" val="0"/>
              </a:ext>
            </a:extLst>
          </a:blip>
          <a:srcRect t="6205" b="9866"/>
          <a:stretch/>
        </p:blipFill>
        <p:spPr bwMode="auto">
          <a:xfrm>
            <a:off x="7101491" y="2843914"/>
            <a:ext cx="4857374"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8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458819" y="329057"/>
            <a:ext cx="8198797" cy="830997"/>
          </a:xfrm>
          <a:prstGeom prst="rect">
            <a:avLst/>
          </a:prstGeom>
          <a:noFill/>
        </p:spPr>
        <p:txBody>
          <a:bodyPr wrap="square" rtlCol="0">
            <a:spAutoFit/>
          </a:bodyPr>
          <a:lstStyle/>
          <a:p>
            <a:pPr algn="just"/>
            <a:r>
              <a:rPr lang="en-IN" sz="4800" b="1">
                <a:solidFill>
                  <a:schemeClr val="tx2">
                    <a:lumMod val="75000"/>
                  </a:schemeClr>
                </a:solidFill>
                <a:latin typeface="Bierstadt" panose="020B0004020202020204" pitchFamily="34" charset="0"/>
              </a:rPr>
              <a:t>Variables Used</a:t>
            </a:r>
          </a:p>
        </p:txBody>
      </p:sp>
      <p:sp>
        <p:nvSpPr>
          <p:cNvPr id="2" name="TextBox 1">
            <a:extLst>
              <a:ext uri="{FF2B5EF4-FFF2-40B4-BE49-F238E27FC236}">
                <a16:creationId xmlns:a16="http://schemas.microsoft.com/office/drawing/2014/main" id="{A887C64A-645C-670D-462B-7DCF8D0C2DB8}"/>
              </a:ext>
            </a:extLst>
          </p:cNvPr>
          <p:cNvSpPr txBox="1"/>
          <p:nvPr/>
        </p:nvSpPr>
        <p:spPr>
          <a:xfrm>
            <a:off x="458819" y="1406121"/>
            <a:ext cx="568170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ierstadt" panose="020B0004020202020204" pitchFamily="34" charset="0"/>
                <a:ea typeface="+mn-lt"/>
                <a:cs typeface="+mn-lt"/>
              </a:rPr>
              <a:t>We are using three independent variables, namely “Facebook”, “YouTube”, and “Newspaper”. These independent variables are directly related to the dependent variable, “Sales”.</a:t>
            </a:r>
          </a:p>
          <a:p>
            <a:endParaRPr lang="en-US" dirty="0">
              <a:latin typeface="Bierstadt" panose="020B0004020202020204" pitchFamily="34" charset="0"/>
              <a:ea typeface="+mn-lt"/>
              <a:cs typeface="+mn-lt"/>
            </a:endParaRPr>
          </a:p>
          <a:p>
            <a:endParaRPr lang="en-US" dirty="0">
              <a:latin typeface="Bierstadt" panose="020B0004020202020204" pitchFamily="34" charset="0"/>
              <a:ea typeface="+mn-lt"/>
              <a:cs typeface="+mn-lt"/>
            </a:endParaRPr>
          </a:p>
          <a:p>
            <a:r>
              <a:rPr lang="en-US" dirty="0">
                <a:latin typeface="Bierstadt" panose="020B0004020202020204" pitchFamily="34" charset="0"/>
                <a:ea typeface="+mn-lt"/>
                <a:cs typeface="+mn-lt"/>
              </a:rPr>
              <a:t>x1 = YouTube</a:t>
            </a:r>
          </a:p>
          <a:p>
            <a:r>
              <a:rPr lang="en-US" dirty="0">
                <a:latin typeface="Bierstadt" panose="020B0004020202020204" pitchFamily="34" charset="0"/>
                <a:ea typeface="+mn-lt"/>
                <a:cs typeface="+mn-lt"/>
              </a:rPr>
              <a:t>x2 = Facebook</a:t>
            </a:r>
          </a:p>
          <a:p>
            <a:r>
              <a:rPr lang="en-US" dirty="0">
                <a:latin typeface="Bierstadt" panose="020B0004020202020204" pitchFamily="34" charset="0"/>
                <a:ea typeface="+mn-lt"/>
                <a:cs typeface="+mn-lt"/>
              </a:rPr>
              <a:t>x3 = Newspaper</a:t>
            </a:r>
          </a:p>
          <a:p>
            <a:endParaRPr lang="en-US" dirty="0">
              <a:latin typeface="Bierstadt" panose="020B0004020202020204" pitchFamily="34" charset="0"/>
              <a:ea typeface="+mn-lt"/>
              <a:cs typeface="+mn-lt"/>
            </a:endParaRPr>
          </a:p>
          <a:p>
            <a:r>
              <a:rPr lang="en-US" dirty="0">
                <a:latin typeface="Bierstadt" panose="020B0004020202020204" pitchFamily="34" charset="0"/>
                <a:ea typeface="+mn-lt"/>
                <a:cs typeface="+mn-lt"/>
              </a:rPr>
              <a:t>y = Sales</a:t>
            </a:r>
          </a:p>
        </p:txBody>
      </p:sp>
      <p:pic>
        <p:nvPicPr>
          <p:cNvPr id="5" name="Picture 4">
            <a:extLst>
              <a:ext uri="{FF2B5EF4-FFF2-40B4-BE49-F238E27FC236}">
                <a16:creationId xmlns:a16="http://schemas.microsoft.com/office/drawing/2014/main" id="{F79FACA0-3A79-10C7-3896-5322DB54EFC7}"/>
              </a:ext>
            </a:extLst>
          </p:cNvPr>
          <p:cNvPicPr>
            <a:picLocks noChangeAspect="1"/>
          </p:cNvPicPr>
          <p:nvPr/>
        </p:nvPicPr>
        <p:blipFill>
          <a:blip r:embed="rId3"/>
          <a:stretch>
            <a:fillRect/>
          </a:stretch>
        </p:blipFill>
        <p:spPr>
          <a:xfrm>
            <a:off x="3945818" y="2525964"/>
            <a:ext cx="4301707" cy="3863025"/>
          </a:xfrm>
          <a:prstGeom prst="rect">
            <a:avLst/>
          </a:prstGeom>
        </p:spPr>
      </p:pic>
      <p:pic>
        <p:nvPicPr>
          <p:cNvPr id="7" name="Picture 6">
            <a:extLst>
              <a:ext uri="{FF2B5EF4-FFF2-40B4-BE49-F238E27FC236}">
                <a16:creationId xmlns:a16="http://schemas.microsoft.com/office/drawing/2014/main" id="{E28D3717-36C7-EB68-62C1-5FC03743B64A}"/>
              </a:ext>
            </a:extLst>
          </p:cNvPr>
          <p:cNvPicPr>
            <a:picLocks noChangeAspect="1"/>
          </p:cNvPicPr>
          <p:nvPr/>
        </p:nvPicPr>
        <p:blipFill>
          <a:blip r:embed="rId4"/>
          <a:stretch>
            <a:fillRect/>
          </a:stretch>
        </p:blipFill>
        <p:spPr>
          <a:xfrm>
            <a:off x="10101508" y="2525964"/>
            <a:ext cx="1417743" cy="3863025"/>
          </a:xfrm>
          <a:prstGeom prst="rect">
            <a:avLst/>
          </a:prstGeom>
        </p:spPr>
      </p:pic>
      <p:cxnSp>
        <p:nvCxnSpPr>
          <p:cNvPr id="17" name="Straight Arrow Connector 16">
            <a:extLst>
              <a:ext uri="{FF2B5EF4-FFF2-40B4-BE49-F238E27FC236}">
                <a16:creationId xmlns:a16="http://schemas.microsoft.com/office/drawing/2014/main" id="{1B7ADE97-FA94-7ED1-EB07-26EE7BCE17B6}"/>
              </a:ext>
            </a:extLst>
          </p:cNvPr>
          <p:cNvCxnSpPr>
            <a:cxnSpLocks/>
          </p:cNvCxnSpPr>
          <p:nvPr/>
        </p:nvCxnSpPr>
        <p:spPr>
          <a:xfrm>
            <a:off x="8285899" y="4484887"/>
            <a:ext cx="1815609" cy="300473"/>
          </a:xfrm>
          <a:prstGeom prst="straightConnector1">
            <a:avLst/>
          </a:prstGeom>
          <a:ln w="2857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7301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46A38-C6C3-2A84-AE36-2E412E80AA31}"/>
              </a:ext>
            </a:extLst>
          </p:cNvPr>
          <p:cNvSpPr txBox="1"/>
          <p:nvPr/>
        </p:nvSpPr>
        <p:spPr>
          <a:xfrm>
            <a:off x="458819" y="329057"/>
            <a:ext cx="8198797" cy="830997"/>
          </a:xfrm>
          <a:prstGeom prst="rect">
            <a:avLst/>
          </a:prstGeom>
          <a:noFill/>
        </p:spPr>
        <p:txBody>
          <a:bodyPr wrap="square" rtlCol="0">
            <a:spAutoFit/>
          </a:bodyPr>
          <a:lstStyle/>
          <a:p>
            <a:pPr algn="just"/>
            <a:r>
              <a:rPr lang="en-IN" sz="4800" b="1">
                <a:solidFill>
                  <a:schemeClr val="tx2">
                    <a:lumMod val="75000"/>
                  </a:schemeClr>
                </a:solidFill>
                <a:latin typeface="Bierstadt" panose="020B0004020202020204" pitchFamily="34" charset="0"/>
              </a:rPr>
              <a:t>Findings &amp; Accuracy</a:t>
            </a:r>
          </a:p>
        </p:txBody>
      </p:sp>
      <p:pic>
        <p:nvPicPr>
          <p:cNvPr id="1026" name="Picture 2" descr="Website maintenance abstract concept vector illustration. website service, webpage seo maintenance, web design, corporate site professional support, security analysis, update abstract metaphor.">
            <a:extLst>
              <a:ext uri="{FF2B5EF4-FFF2-40B4-BE49-F238E27FC236}">
                <a16:creationId xmlns:a16="http://schemas.microsoft.com/office/drawing/2014/main" id="{2C3E37E0-EC62-59DD-2738-B5F2A3DAD4FF}"/>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1150" t="11395" r="10809" b="11075"/>
          <a:stretch/>
        </p:blipFill>
        <p:spPr bwMode="auto">
          <a:xfrm>
            <a:off x="4362525" y="2405797"/>
            <a:ext cx="3466950" cy="344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369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D296F2A-AC75-4296-9BE6-A68B0D0891B6}">
  <we:reference id="wa104379279" version="2.1.0.0" store="en-US" storeType="OMEX"/>
  <we:alternateReferences>
    <we:reference id="WA104379279" version="2.1.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58</TotalTime>
  <Words>846</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Bierstadt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Akshit Gandotra</cp:lastModifiedBy>
  <cp:revision>288</cp:revision>
  <dcterms:created xsi:type="dcterms:W3CDTF">2022-11-08T07:24:13Z</dcterms:created>
  <dcterms:modified xsi:type="dcterms:W3CDTF">2022-11-17T10:12:28Z</dcterms:modified>
</cp:coreProperties>
</file>