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7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83" d="100"/>
          <a:sy n="83" d="100"/>
        </p:scale>
        <p:origin x="66" y="909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3/10/2017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3/10/2017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3/10/2017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hyperlink" Target="mailto:stamo.petkov@gmail.com" TargetMode="External"/><Relationship Id="rId7" Type="http://schemas.openxmlformats.org/officeDocument/2006/relationships/hyperlink" Target="https://www.facebook.com/stamo.petkov" TargetMode="External"/><Relationship Id="rId2" Type="http://schemas.openxmlformats.org/officeDocument/2006/relationships/hyperlink" Target="mailto:s.g.petkov@is-bg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g.linkedin.com/in/stamopetkov" TargetMode="External"/><Relationship Id="rId5" Type="http://schemas.openxmlformats.org/officeDocument/2006/relationships/hyperlink" Target="http://www.stamopetkov.eu/" TargetMode="External"/><Relationship Id="rId4" Type="http://schemas.openxmlformats.org/officeDocument/2006/relationships/hyperlink" Target="https://github.com/stam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details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604888"/>
          </a:xfrm>
        </p:spPr>
        <p:txBody>
          <a:bodyPr/>
          <a:lstStyle/>
          <a:p>
            <a:r>
              <a:rPr lang="en-US" dirty="0"/>
              <a:t>Lecturer, schedule, project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74" y="1700808"/>
            <a:ext cx="10560270" cy="487385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8181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 defTabSz="914400">
              <a:defRPr/>
            </a:pPr>
            <a:r>
              <a:rPr lang="en-US" dirty="0"/>
              <a:t>Stamo Petkov</a:t>
            </a:r>
            <a:endParaRPr lang="bg-BG" dirty="0"/>
          </a:p>
          <a:p>
            <a:pPr lvl="0" defTabSz="914400">
              <a:defRPr/>
            </a:pPr>
            <a:r>
              <a:rPr lang="en-US" dirty="0"/>
              <a:t>Information services Plc.</a:t>
            </a:r>
            <a:endParaRPr lang="bg-BG" dirty="0"/>
          </a:p>
          <a:p>
            <a:pPr lvl="0" defTabSz="914400">
              <a:defRPr/>
            </a:pPr>
            <a:r>
              <a:rPr lang="en-US" dirty="0"/>
              <a:t>Microsoft Technologies department</a:t>
            </a:r>
            <a:endParaRPr lang="bg-BG" dirty="0"/>
          </a:p>
          <a:p>
            <a:pPr lvl="0" defTabSz="914400">
              <a:defRPr/>
            </a:pPr>
            <a:endParaRPr lang="bg-BG" dirty="0"/>
          </a:p>
          <a:p>
            <a:pPr lvl="0" defTabSz="914400">
              <a:defRPr/>
            </a:pPr>
            <a:r>
              <a:rPr lang="en-US" dirty="0">
                <a:hlinkClick r:id="rId2"/>
              </a:rPr>
              <a:t>s.g.petkov@is-bg.com</a:t>
            </a:r>
            <a:endParaRPr lang="en-US" dirty="0"/>
          </a:p>
          <a:p>
            <a:pPr lvl="0" defTabSz="914400">
              <a:defRPr/>
            </a:pPr>
            <a:r>
              <a:rPr lang="en-US" dirty="0">
                <a:hlinkClick r:id="rId3"/>
              </a:rPr>
              <a:t>stamo.petkov@gmail.com</a:t>
            </a:r>
            <a:endParaRPr lang="en-US" dirty="0"/>
          </a:p>
          <a:p>
            <a:pPr lvl="0" defTabSz="914400">
              <a:defRPr/>
            </a:pPr>
            <a:endParaRPr lang="en-US" dirty="0"/>
          </a:p>
          <a:p>
            <a:pPr lvl="0" defTabSz="914400">
              <a:defRPr/>
            </a:pPr>
            <a:r>
              <a:rPr lang="en-US" dirty="0">
                <a:hlinkClick r:id="rId4"/>
              </a:rPr>
              <a:t>https://github.com/stamo</a:t>
            </a:r>
            <a:endParaRPr lang="en-US" dirty="0"/>
          </a:p>
          <a:p>
            <a:pPr lvl="0" defTabSz="914400">
              <a:defRPr/>
            </a:pPr>
            <a:r>
              <a:rPr lang="en-US" dirty="0">
                <a:hlinkClick r:id="rId5"/>
              </a:rPr>
              <a:t>http://</a:t>
            </a:r>
            <a:r>
              <a:rPr lang="en-GB" dirty="0">
                <a:hlinkClick r:id="rId5"/>
              </a:rPr>
              <a:t>www.</a:t>
            </a:r>
            <a:r>
              <a:rPr lang="en-US" dirty="0">
                <a:hlinkClick r:id="rId5"/>
              </a:rPr>
              <a:t>stamopetkov.eu</a:t>
            </a:r>
            <a:endParaRPr lang="en-US" dirty="0"/>
          </a:p>
          <a:p>
            <a:pPr lvl="0" defTabSz="914400">
              <a:defRPr/>
            </a:pPr>
            <a:r>
              <a:rPr lang="en-US" dirty="0">
                <a:hlinkClick r:id="rId6"/>
              </a:rPr>
              <a:t>http://bg.linkedin.com/in/stamopetkov</a:t>
            </a:r>
            <a:endParaRPr lang="en-US" dirty="0"/>
          </a:p>
          <a:p>
            <a:pPr lvl="0" defTabSz="914400">
              <a:defRPr/>
            </a:pPr>
            <a:r>
              <a:rPr lang="en-US" dirty="0">
                <a:hlinkClick r:id="rId7"/>
              </a:rPr>
              <a:t>https://www.facebook.com/stamo.petkov</a:t>
            </a:r>
            <a:endParaRPr lang="en-US" dirty="0"/>
          </a:p>
          <a:p>
            <a:pPr lvl="0" defTabSz="914400">
              <a:defRPr/>
            </a:pPr>
            <a:r>
              <a:rPr lang="en-US" dirty="0"/>
              <a:t>@</a:t>
            </a:r>
            <a:r>
              <a:rPr lang="en-US" dirty="0" err="1"/>
              <a:t>stamo_petkov</a:t>
            </a:r>
            <a:r>
              <a:rPr lang="en-US" dirty="0"/>
              <a:t> 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580" y="1268760"/>
            <a:ext cx="2895600" cy="4343400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253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learn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.NET</a:t>
            </a:r>
          </a:p>
          <a:p>
            <a:r>
              <a:rPr lang="en-US" dirty="0"/>
              <a:t>C# Basics</a:t>
            </a:r>
          </a:p>
          <a:p>
            <a:r>
              <a:rPr lang="en-US" dirty="0"/>
              <a:t>Asp .NET MVC</a:t>
            </a:r>
          </a:p>
          <a:p>
            <a:r>
              <a:rPr lang="en-US" dirty="0"/>
              <a:t>What’s next  / Asp .NET Core</a:t>
            </a:r>
          </a:p>
          <a:p>
            <a:r>
              <a:rPr lang="en-US" dirty="0"/>
              <a:t>What about J2EE?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1556792"/>
            <a:ext cx="4572000" cy="3429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6188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Agenda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 lectures </a:t>
            </a:r>
          </a:p>
          <a:p>
            <a:r>
              <a:rPr lang="en-US" dirty="0"/>
              <a:t>4 lectures - C# basics</a:t>
            </a:r>
          </a:p>
          <a:p>
            <a:r>
              <a:rPr lang="en-US" dirty="0"/>
              <a:t>1 lecture - Test</a:t>
            </a:r>
          </a:p>
          <a:p>
            <a:r>
              <a:rPr lang="en-US" dirty="0"/>
              <a:t>9 lectures - Asp .NET MVC</a:t>
            </a:r>
          </a:p>
          <a:p>
            <a:r>
              <a:rPr lang="en-US" dirty="0"/>
              <a:t>1 lecture - Future of Asp .NET</a:t>
            </a:r>
          </a:p>
          <a:p>
            <a:r>
              <a:rPr lang="en-US" dirty="0"/>
              <a:t>1 Project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64" y="764704"/>
            <a:ext cx="3783317" cy="44138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9561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50107"/>
          </a:xfrm>
        </p:spPr>
        <p:txBody>
          <a:bodyPr/>
          <a:lstStyle/>
          <a:p>
            <a:r>
              <a:rPr lang="en-US" dirty="0"/>
              <a:t>C# Basics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52565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 to .NET</a:t>
            </a:r>
          </a:p>
          <a:p>
            <a:pPr lvl="1"/>
            <a:r>
              <a:rPr lang="en-US" dirty="0"/>
              <a:t>.NET framework</a:t>
            </a:r>
          </a:p>
          <a:p>
            <a:pPr lvl="1"/>
            <a:r>
              <a:rPr lang="en-US" dirty="0"/>
              <a:t>Hello, C#</a:t>
            </a:r>
          </a:p>
          <a:p>
            <a:pPr lvl="1"/>
            <a:r>
              <a:rPr lang="en-US" dirty="0"/>
              <a:t>Visual studio</a:t>
            </a:r>
          </a:p>
          <a:p>
            <a:r>
              <a:rPr lang="en-US" dirty="0"/>
              <a:t>C# Basic concepts</a:t>
            </a:r>
          </a:p>
          <a:p>
            <a:pPr lvl="1"/>
            <a:r>
              <a:rPr lang="en-US" dirty="0"/>
              <a:t>Variables, operators, expressions</a:t>
            </a:r>
          </a:p>
          <a:p>
            <a:r>
              <a:rPr lang="en-US" dirty="0"/>
              <a:t>Conditional statements</a:t>
            </a:r>
          </a:p>
          <a:p>
            <a:pPr lvl="1"/>
            <a:r>
              <a:rPr lang="en-US" dirty="0"/>
              <a:t>if, if – else, nested if</a:t>
            </a:r>
          </a:p>
          <a:p>
            <a:pPr lvl="1"/>
            <a:r>
              <a:rPr lang="en-US" dirty="0"/>
              <a:t>switch</a:t>
            </a:r>
          </a:p>
          <a:p>
            <a:r>
              <a:rPr lang="en-US" dirty="0"/>
              <a:t>Loops</a:t>
            </a:r>
          </a:p>
          <a:p>
            <a:pPr lvl="1"/>
            <a:r>
              <a:rPr lang="en-US" dirty="0"/>
              <a:t>Loops in C#</a:t>
            </a:r>
          </a:p>
          <a:p>
            <a:pPr lvl="1"/>
            <a:r>
              <a:rPr lang="en-US" dirty="0"/>
              <a:t>Special loop operators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40" y="1124744"/>
            <a:ext cx="3944963" cy="43651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3105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5</a:t>
            </a:r>
            <a:r>
              <a:rPr lang="en-US" baseline="30000" dirty="0"/>
              <a:t>th</a:t>
            </a:r>
            <a:r>
              <a:rPr lang="en-US" dirty="0"/>
              <a:t> lecture</a:t>
            </a:r>
          </a:p>
          <a:p>
            <a:r>
              <a:rPr lang="en-US" dirty="0"/>
              <a:t>Online test</a:t>
            </a:r>
          </a:p>
          <a:p>
            <a:r>
              <a:rPr lang="en-US" dirty="0"/>
              <a:t>Questions on C# basics</a:t>
            </a:r>
          </a:p>
          <a:p>
            <a:r>
              <a:rPr lang="en-US" dirty="0"/>
              <a:t>2 – 3 homework – like problems</a:t>
            </a:r>
          </a:p>
          <a:p>
            <a:r>
              <a:rPr lang="en-US" dirty="0"/>
              <a:t>90 min.</a:t>
            </a:r>
          </a:p>
          <a:p>
            <a:r>
              <a:rPr lang="en-US" dirty="0"/>
              <a:t>1/4 of your mark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980728"/>
            <a:ext cx="4283373" cy="42833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0372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 .NET MVC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MVC</a:t>
            </a:r>
          </a:p>
          <a:p>
            <a:r>
              <a:rPr lang="en-US" dirty="0"/>
              <a:t>ASP .NET MVC Basics</a:t>
            </a:r>
          </a:p>
          <a:p>
            <a:r>
              <a:rPr lang="en-US" dirty="0"/>
              <a:t>Identity 2.0</a:t>
            </a:r>
          </a:p>
          <a:p>
            <a:r>
              <a:rPr lang="en-US" dirty="0"/>
              <a:t>Razor views</a:t>
            </a:r>
          </a:p>
          <a:p>
            <a:r>
              <a:rPr lang="en-US" dirty="0"/>
              <a:t>AJAX in ASP .NET MVC</a:t>
            </a:r>
          </a:p>
          <a:p>
            <a:r>
              <a:rPr lang="en-US" dirty="0"/>
              <a:t>Working with data</a:t>
            </a:r>
          </a:p>
          <a:p>
            <a:r>
              <a:rPr lang="en-US" dirty="0"/>
              <a:t>Advanced ASP .NET MVC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40" y="1412776"/>
            <a:ext cx="3114675" cy="3209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231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 .NET Core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ASP .NET Core</a:t>
            </a:r>
          </a:p>
          <a:p>
            <a:r>
              <a:rPr lang="en-US" dirty="0"/>
              <a:t>What is Different in ASP.NET 5?</a:t>
            </a:r>
          </a:p>
          <a:p>
            <a:pPr lvl="1"/>
            <a:r>
              <a:rPr lang="en-US" dirty="0"/>
              <a:t>Rewritten, Flexible, Cross-Platform</a:t>
            </a:r>
          </a:p>
          <a:p>
            <a:pPr lvl="1"/>
            <a:r>
              <a:rPr lang="en-US" dirty="0" err="1"/>
              <a:t>Middlewares</a:t>
            </a:r>
            <a:r>
              <a:rPr lang="en-US" dirty="0"/>
              <a:t> and </a:t>
            </a:r>
            <a:r>
              <a:rPr lang="en-US" dirty="0" err="1"/>
              <a:t>IoC</a:t>
            </a:r>
            <a:r>
              <a:rPr lang="en-US" dirty="0"/>
              <a:t> built-in</a:t>
            </a:r>
          </a:p>
          <a:p>
            <a:pPr lvl="1"/>
            <a:r>
              <a:rPr lang="en-US" dirty="0"/>
              <a:t>Identity 3.0</a:t>
            </a:r>
          </a:p>
          <a:p>
            <a:pPr lvl="1"/>
            <a:r>
              <a:rPr lang="en-US" dirty="0"/>
              <a:t>Tag Helpers</a:t>
            </a:r>
          </a:p>
          <a:p>
            <a:r>
              <a:rPr lang="en-US" dirty="0"/>
              <a:t>Web API in ASP.NET MVC Core</a:t>
            </a:r>
          </a:p>
          <a:p>
            <a:r>
              <a:rPr lang="en-US" dirty="0"/>
              <a:t>Entity Framework 7</a:t>
            </a:r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326" y="1916832"/>
            <a:ext cx="4353988" cy="289026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5038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ASP .NET MVC application</a:t>
            </a:r>
          </a:p>
          <a:p>
            <a:r>
              <a:rPr lang="en-US" dirty="0"/>
              <a:t>Configured Identity</a:t>
            </a:r>
          </a:p>
          <a:p>
            <a:pPr lvl="1"/>
            <a:r>
              <a:rPr lang="en-US" dirty="0"/>
              <a:t>Register / Login</a:t>
            </a:r>
          </a:p>
          <a:p>
            <a:pPr lvl="1"/>
            <a:r>
              <a:rPr lang="en-US" dirty="0"/>
              <a:t>Facebook / Google / Microsoft login</a:t>
            </a:r>
          </a:p>
          <a:p>
            <a:pPr lvl="1"/>
            <a:r>
              <a:rPr lang="en-US" dirty="0"/>
              <a:t>Two roles</a:t>
            </a:r>
          </a:p>
          <a:p>
            <a:r>
              <a:rPr lang="en-US" dirty="0"/>
              <a:t>Three controllers</a:t>
            </a:r>
          </a:p>
          <a:p>
            <a:r>
              <a:rPr lang="en-US" dirty="0"/>
              <a:t>Server and client side validation</a:t>
            </a:r>
          </a:p>
          <a:p>
            <a:r>
              <a:rPr lang="en-US" dirty="0"/>
              <a:t>Working with data</a:t>
            </a:r>
          </a:p>
          <a:p>
            <a:r>
              <a:rPr lang="en-US" dirty="0"/>
              <a:t>Partial view / loading with AJAX</a:t>
            </a:r>
          </a:p>
          <a:p>
            <a:r>
              <a:rPr lang="en-US" dirty="0"/>
              <a:t>½ of your mark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1556792"/>
            <a:ext cx="4762500" cy="3314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658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892</TotalTime>
  <Words>316</Words>
  <Application>Microsoft Office PowerPoint</Application>
  <PresentationFormat>Custom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 16x9</vt:lpstr>
      <vt:lpstr>Course details</vt:lpstr>
      <vt:lpstr>Who am I</vt:lpstr>
      <vt:lpstr>What will you learn</vt:lpstr>
      <vt:lpstr>Short Agenda</vt:lpstr>
      <vt:lpstr>C# Basics</vt:lpstr>
      <vt:lpstr>Test</vt:lpstr>
      <vt:lpstr>ASP .NET MVC</vt:lpstr>
      <vt:lpstr>ASP .NET Core</vt:lpstr>
      <vt:lpstr>Project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in .NET</dc:title>
  <dc:creator>Стамо Петков</dc:creator>
  <cp:lastModifiedBy>Стамо Петков</cp:lastModifiedBy>
  <cp:revision>64</cp:revision>
  <dcterms:created xsi:type="dcterms:W3CDTF">2017-03-03T14:17:31Z</dcterms:created>
  <dcterms:modified xsi:type="dcterms:W3CDTF">2017-03-10T23:14:17Z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