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1" r:id="rId6"/>
    <p:sldId id="258" r:id="rId7"/>
    <p:sldId id="259" r:id="rId8"/>
    <p:sldId id="260" r:id="rId9"/>
    <p:sldId id="262" r:id="rId10"/>
    <p:sldId id="263" r:id="rId11"/>
    <p:sldId id="265" r:id="rId12"/>
    <p:sldId id="264" r:id="rId13"/>
    <p:sldId id="266" r:id="rId14"/>
    <p:sldId id="268" r:id="rId15"/>
    <p:sldId id="267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85" d="100"/>
          <a:sy n="85" d="100"/>
        </p:scale>
        <p:origin x="126" y="84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hyperlink" Target="mailto:stamo.petkov@gmail.com" TargetMode="External"/><Relationship Id="rId7" Type="http://schemas.openxmlformats.org/officeDocument/2006/relationships/hyperlink" Target="https://www.facebook.com/stamo.petkov" TargetMode="External"/><Relationship Id="rId2" Type="http://schemas.openxmlformats.org/officeDocument/2006/relationships/hyperlink" Target="mailto:s.g.petkov@is-bg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g.linkedin.com/in/stamopetkov" TargetMode="External"/><Relationship Id="rId5" Type="http://schemas.openxmlformats.org/officeDocument/2006/relationships/hyperlink" Target="http://www.stamopetkov.eu/" TargetMode="External"/><Relationship Id="rId4" Type="http://schemas.openxmlformats.org/officeDocument/2006/relationships/hyperlink" Target="https://github.com/stam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in .NET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Who am I and what to expect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assessment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7539825" cy="44622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Homework and Classwork</a:t>
            </a:r>
          </a:p>
          <a:p>
            <a:pPr lvl="1"/>
            <a:r>
              <a:rPr lang="en-US" dirty="0"/>
              <a:t>After every lection you will have homework</a:t>
            </a:r>
          </a:p>
          <a:p>
            <a:pPr lvl="1"/>
            <a:r>
              <a:rPr lang="en-US" dirty="0"/>
              <a:t>You must be active, help me with demos, ask questions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Online test somewhere in the middle of the course</a:t>
            </a:r>
          </a:p>
          <a:p>
            <a:r>
              <a:rPr lang="en-US" dirty="0"/>
              <a:t>Course project</a:t>
            </a:r>
          </a:p>
          <a:p>
            <a:pPr lvl="1"/>
            <a:r>
              <a:rPr lang="en-US" dirty="0"/>
              <a:t>Predefined criteria</a:t>
            </a:r>
          </a:p>
          <a:p>
            <a:pPr lvl="1"/>
            <a:r>
              <a:rPr lang="en-US" dirty="0"/>
              <a:t>Exact deadline</a:t>
            </a:r>
          </a:p>
          <a:p>
            <a:pPr lvl="1"/>
            <a:r>
              <a:rPr lang="en-US" dirty="0"/>
              <a:t>Your imagination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280" y="1340768"/>
            <a:ext cx="2841104" cy="28411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0021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rules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don’t understand something ASK</a:t>
            </a:r>
          </a:p>
          <a:p>
            <a:r>
              <a:rPr lang="en-US" dirty="0"/>
              <a:t>You can ask any time, don’t leave the question for the end</a:t>
            </a:r>
          </a:p>
          <a:p>
            <a:r>
              <a:rPr lang="en-US" dirty="0"/>
              <a:t>There’s no silly question</a:t>
            </a:r>
          </a:p>
          <a:p>
            <a:r>
              <a:rPr lang="en-US" dirty="0"/>
              <a:t>No one knows everything, except Chuck Norris</a:t>
            </a:r>
          </a:p>
          <a:p>
            <a:r>
              <a:rPr lang="en-US" dirty="0"/>
              <a:t>I have no sense of time, so feel free to interrupt me</a:t>
            </a:r>
          </a:p>
          <a:p>
            <a:r>
              <a:rPr lang="en-US" dirty="0"/>
              <a:t>Feel free to talk to me any time on any topic and may be I will be able to answer you</a:t>
            </a:r>
          </a:p>
          <a:p>
            <a:r>
              <a:rPr lang="en-US" dirty="0"/>
              <a:t>If you are bored feel free to leave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983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74" y="1700808"/>
            <a:ext cx="10560270" cy="48738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181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ourselves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talk about you and 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671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 defTabSz="914400">
              <a:defRPr/>
            </a:pPr>
            <a:r>
              <a:rPr lang="en-US" dirty="0"/>
              <a:t>Stamo Petkov</a:t>
            </a:r>
            <a:endParaRPr lang="bg-BG" dirty="0"/>
          </a:p>
          <a:p>
            <a:pPr lvl="0" defTabSz="914400">
              <a:defRPr/>
            </a:pPr>
            <a:r>
              <a:rPr lang="en-US" dirty="0"/>
              <a:t>Information services Plc.</a:t>
            </a:r>
            <a:endParaRPr lang="bg-BG" dirty="0"/>
          </a:p>
          <a:p>
            <a:pPr lvl="0" defTabSz="914400">
              <a:defRPr/>
            </a:pPr>
            <a:r>
              <a:rPr lang="en-US" dirty="0"/>
              <a:t>Microsoft Technologies department</a:t>
            </a:r>
            <a:endParaRPr lang="bg-BG" dirty="0"/>
          </a:p>
          <a:p>
            <a:pPr lvl="0" defTabSz="914400">
              <a:defRPr/>
            </a:pPr>
            <a:endParaRPr lang="bg-BG" dirty="0"/>
          </a:p>
          <a:p>
            <a:pPr lvl="0" defTabSz="914400">
              <a:defRPr/>
            </a:pPr>
            <a:r>
              <a:rPr lang="en-US" dirty="0">
                <a:hlinkClick r:id="rId2"/>
              </a:rPr>
              <a:t>s.g.petkov@is-bg.com</a:t>
            </a:r>
            <a:endParaRPr lang="en-US" dirty="0"/>
          </a:p>
          <a:p>
            <a:pPr lvl="0" defTabSz="914400">
              <a:defRPr/>
            </a:pPr>
            <a:r>
              <a:rPr lang="en-US" dirty="0">
                <a:hlinkClick r:id="rId3"/>
              </a:rPr>
              <a:t>stamo.petkov@gmail.com</a:t>
            </a:r>
            <a:endParaRPr lang="en-US" dirty="0"/>
          </a:p>
          <a:p>
            <a:pPr lvl="0" defTabSz="914400">
              <a:defRPr/>
            </a:pPr>
            <a:endParaRPr lang="en-US" dirty="0"/>
          </a:p>
          <a:p>
            <a:pPr lvl="0" defTabSz="914400">
              <a:defRPr/>
            </a:pPr>
            <a:r>
              <a:rPr lang="en-US" dirty="0">
                <a:hlinkClick r:id="rId4"/>
              </a:rPr>
              <a:t>https://github.com/stamo</a:t>
            </a:r>
            <a:endParaRPr lang="en-US" dirty="0"/>
          </a:p>
          <a:p>
            <a:pPr lvl="0" defTabSz="914400">
              <a:defRPr/>
            </a:pPr>
            <a:r>
              <a:rPr lang="en-US" dirty="0">
                <a:hlinkClick r:id="rId5"/>
              </a:rPr>
              <a:t>http://</a:t>
            </a:r>
            <a:r>
              <a:rPr lang="en-GB" dirty="0">
                <a:hlinkClick r:id="rId5"/>
              </a:rPr>
              <a:t>www.</a:t>
            </a:r>
            <a:r>
              <a:rPr lang="en-US" dirty="0">
                <a:hlinkClick r:id="rId5"/>
              </a:rPr>
              <a:t>stamopetkov.eu</a:t>
            </a:r>
            <a:endParaRPr lang="en-US" dirty="0"/>
          </a:p>
          <a:p>
            <a:pPr lvl="0" defTabSz="914400">
              <a:defRPr/>
            </a:pPr>
            <a:r>
              <a:rPr lang="en-US" dirty="0">
                <a:hlinkClick r:id="rId6"/>
              </a:rPr>
              <a:t>http://bg.linkedin.com/in/stamopetkov</a:t>
            </a:r>
            <a:endParaRPr lang="en-US" dirty="0"/>
          </a:p>
          <a:p>
            <a:pPr lvl="0" defTabSz="914400">
              <a:defRPr/>
            </a:pPr>
            <a:r>
              <a:rPr lang="en-US" dirty="0">
                <a:hlinkClick r:id="rId7"/>
              </a:rPr>
              <a:t>https://www.facebook.com/stamo.petkov</a:t>
            </a:r>
            <a:endParaRPr lang="en-US" dirty="0"/>
          </a:p>
          <a:p>
            <a:pPr lvl="0" defTabSz="914400">
              <a:defRPr/>
            </a:pPr>
            <a:r>
              <a:rPr lang="en-US" dirty="0"/>
              <a:t>@</a:t>
            </a:r>
            <a:r>
              <a:rPr lang="en-US" dirty="0" err="1"/>
              <a:t>stamo_petkov</a:t>
            </a:r>
            <a:r>
              <a:rPr lang="en-US" dirty="0"/>
              <a:t> 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80" y="1268760"/>
            <a:ext cx="2895600" cy="4343400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253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experience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967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Master of science in Computer Sciences, TU Sofia</a:t>
            </a:r>
          </a:p>
          <a:p>
            <a:r>
              <a:rPr lang="en-US" dirty="0"/>
              <a:t>More than 15 years of professional experience</a:t>
            </a:r>
          </a:p>
          <a:p>
            <a:r>
              <a:rPr lang="en-US" dirty="0"/>
              <a:t>BASIC, PERL, C, C++, PHP, C#, JavaScript</a:t>
            </a:r>
          </a:p>
          <a:p>
            <a:r>
              <a:rPr lang="en-US" dirty="0"/>
              <a:t>Last 5 years .NET, ASP.NET, .NET Core, ASP.NET Core, JavaScript</a:t>
            </a:r>
          </a:p>
          <a:p>
            <a:r>
              <a:rPr lang="en-US" dirty="0"/>
              <a:t>Teaching experience</a:t>
            </a:r>
          </a:p>
          <a:p>
            <a:pPr lvl="1"/>
            <a:r>
              <a:rPr lang="en-US" dirty="0" err="1"/>
              <a:t>SoftUni</a:t>
            </a:r>
            <a:r>
              <a:rPr lang="en-US" dirty="0"/>
              <a:t> Basic Programming</a:t>
            </a:r>
          </a:p>
          <a:p>
            <a:pPr lvl="1"/>
            <a:r>
              <a:rPr lang="en-US" dirty="0" err="1"/>
              <a:t>SoftUni</a:t>
            </a:r>
            <a:r>
              <a:rPr lang="en-US" dirty="0"/>
              <a:t> ASP.NET MVC</a:t>
            </a:r>
          </a:p>
          <a:p>
            <a:pPr lvl="1"/>
            <a:r>
              <a:rPr lang="en-US" dirty="0" err="1"/>
              <a:t>InfoStart</a:t>
            </a:r>
            <a:r>
              <a:rPr lang="en-US" dirty="0"/>
              <a:t> JavaScript</a:t>
            </a:r>
          </a:p>
          <a:p>
            <a:pPr lvl="1"/>
            <a:r>
              <a:rPr lang="en-US" dirty="0" err="1"/>
              <a:t>InfoStart</a:t>
            </a:r>
            <a:r>
              <a:rPr lang="en-US" dirty="0"/>
              <a:t> Software Architecture</a:t>
            </a:r>
          </a:p>
          <a:p>
            <a:r>
              <a:rPr lang="en-US" dirty="0"/>
              <a:t>Speaker on several software conferences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42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Where and what have you studied</a:t>
            </a:r>
          </a:p>
          <a:p>
            <a:r>
              <a:rPr lang="en-US" dirty="0"/>
              <a:t>Your programming experience</a:t>
            </a:r>
          </a:p>
          <a:p>
            <a:r>
              <a:rPr lang="en-US" dirty="0"/>
              <a:t>What do you expect from this course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1701797"/>
            <a:ext cx="3501008" cy="35010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817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will you need for this course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943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need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Willingness to learn</a:t>
            </a:r>
          </a:p>
          <a:p>
            <a:r>
              <a:rPr lang="en-US" dirty="0"/>
              <a:t>Laptop or PC with MS Windows</a:t>
            </a:r>
          </a:p>
          <a:p>
            <a:r>
              <a:rPr lang="en-US" dirty="0"/>
              <a:t>Visual Studio 2015 Community edition</a:t>
            </a:r>
          </a:p>
          <a:p>
            <a:r>
              <a:rPr lang="en-US" dirty="0"/>
              <a:t>Internet connection</a:t>
            </a:r>
          </a:p>
          <a:p>
            <a:r>
              <a:rPr lang="en-US" dirty="0"/>
              <a:t>Moodle</a:t>
            </a:r>
          </a:p>
          <a:p>
            <a:endParaRPr lang="en-US" dirty="0"/>
          </a:p>
          <a:p>
            <a:r>
              <a:rPr lang="en-US" dirty="0"/>
              <a:t>… did I mentioned willingness to learn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80" y="1268760"/>
            <a:ext cx="4186931" cy="28803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668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the course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 and </a:t>
            </a:r>
            <a:r>
              <a:rPr lang="en-US" dirty="0"/>
              <a:t>Assessment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939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course include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basics</a:t>
            </a:r>
          </a:p>
          <a:p>
            <a:pPr lvl="1"/>
            <a:r>
              <a:rPr lang="en-US" dirty="0"/>
              <a:t>You will learn the basic concepts of .NET with C#</a:t>
            </a:r>
          </a:p>
          <a:p>
            <a:r>
              <a:rPr lang="en-US" dirty="0"/>
              <a:t>Classic ASP.NET</a:t>
            </a:r>
          </a:p>
          <a:p>
            <a:pPr lvl="1"/>
            <a:r>
              <a:rPr lang="en-US" dirty="0"/>
              <a:t>The past. What is this and why we don’t need it</a:t>
            </a:r>
          </a:p>
          <a:p>
            <a:r>
              <a:rPr lang="en-US" dirty="0"/>
              <a:t>ASP.NET MVC</a:t>
            </a:r>
          </a:p>
          <a:p>
            <a:pPr lvl="1"/>
            <a:r>
              <a:rPr lang="en-US" dirty="0"/>
              <a:t>The present. We will concentrate on this topic</a:t>
            </a:r>
          </a:p>
          <a:p>
            <a:r>
              <a:rPr lang="en-US" dirty="0"/>
              <a:t>ASP.NET Core MVC </a:t>
            </a:r>
          </a:p>
          <a:p>
            <a:pPr lvl="1"/>
            <a:r>
              <a:rPr lang="en-US" dirty="0"/>
              <a:t>The future! Where do we go from here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91" y="1498600"/>
            <a:ext cx="3046393" cy="20045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358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426</TotalTime>
  <Words>405</Words>
  <Application>Microsoft Office PowerPoint</Application>
  <PresentationFormat>Custom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 16x9</vt:lpstr>
      <vt:lpstr>Introduction to programming in .NET</vt:lpstr>
      <vt:lpstr>Introduce ourselves</vt:lpstr>
      <vt:lpstr>Who am I</vt:lpstr>
      <vt:lpstr>My experience</vt:lpstr>
      <vt:lpstr>Who are you</vt:lpstr>
      <vt:lpstr>Prerequisites</vt:lpstr>
      <vt:lpstr>You will need</vt:lpstr>
      <vt:lpstr>How about the course</vt:lpstr>
      <vt:lpstr>What does this course include</vt:lpstr>
      <vt:lpstr>The assessment</vt:lpstr>
      <vt:lpstr>Some rules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in .NET</dc:title>
  <dc:creator>Стамо Петков</dc:creator>
  <cp:lastModifiedBy>Стамо Петков</cp:lastModifiedBy>
  <cp:revision>19</cp:revision>
  <dcterms:created xsi:type="dcterms:W3CDTF">2017-03-03T14:17:31Z</dcterms:created>
  <dcterms:modified xsi:type="dcterms:W3CDTF">2017-03-03T23:19:59Z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