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7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6" autoAdjust="0"/>
    <p:restoredTop sz="94660"/>
  </p:normalViewPr>
  <p:slideViewPr>
    <p:cSldViewPr>
      <p:cViewPr varScale="1">
        <p:scale>
          <a:sx n="87" d="100"/>
          <a:sy n="87" d="100"/>
        </p:scale>
        <p:origin x="63" y="67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BigInteger</a:t>
            </a:r>
            <a:r>
              <a:rPr lang="en-US" dirty="0"/>
              <a:t> (</a:t>
            </a:r>
            <a:r>
              <a:rPr lang="en-US" dirty="0" err="1"/>
              <a:t>System.Numerics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26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604888"/>
          </a:xfrm>
        </p:spPr>
        <p:txBody>
          <a:bodyPr/>
          <a:lstStyle/>
          <a:p>
            <a:r>
              <a:rPr lang="en-US" dirty="0"/>
              <a:t>Repeating Code Multiple 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Another classical loop 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The 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While the </a:t>
            </a:r>
            <a:r>
              <a:rPr lang="en-US" dirty="0" err="1"/>
              <a:t>boolean</a:t>
            </a:r>
            <a:r>
              <a:rPr lang="en-US" dirty="0"/>
              <a:t> loop condition holds</a:t>
            </a:r>
          </a:p>
          <a:p>
            <a:pPr>
              <a:lnSpc>
                <a:spcPct val="110000"/>
              </a:lnSpc>
            </a:pPr>
            <a:r>
              <a:rPr lang="en-US" dirty="0"/>
              <a:t>The loop is executed at least once</a:t>
            </a:r>
          </a:p>
          <a:p>
            <a:endParaRPr lang="bg-BG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29916" y="2204864"/>
            <a:ext cx="5184576" cy="2246769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25" y="1320215"/>
            <a:ext cx="3101330" cy="31013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72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710036" y="1109002"/>
            <a:ext cx="6426301" cy="5318484"/>
            <a:chOff x="695940" y="1941085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76358"/>
              <a:ext cx="3887787" cy="1165729"/>
            </a:xfrm>
            <a:prstGeom prst="flowChartDecision">
              <a:avLst/>
            </a:prstGeom>
            <a:solidFill>
              <a:schemeClr val="bg1">
                <a:alpha val="2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79458"/>
              <a:ext cx="0" cy="5969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55558"/>
              <a:ext cx="2519362" cy="71913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45299"/>
              <a:ext cx="0" cy="66163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714972" y="5249815"/>
              <a:ext cx="894877" cy="33557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638518" y="1941085"/>
              <a:ext cx="0" cy="704948"/>
            </a:xfrm>
            <a:prstGeom prst="line">
              <a:avLst/>
            </a:prstGeom>
            <a:ln w="25400">
              <a:solidFill>
                <a:schemeClr val="accent1"/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4566739" y="4556633"/>
              <a:ext cx="7929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5350704" y="2279217"/>
              <a:ext cx="0" cy="228733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2656788" y="2284522"/>
              <a:ext cx="270313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0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97" y="636762"/>
            <a:ext cx="2962275" cy="2962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76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6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795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Consists 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accent1"/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accent1"/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  <a:p>
            <a:endParaRPr lang="bg-BG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01924" y="2276872"/>
            <a:ext cx="6048672" cy="1569660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562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expression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Executed once, just before the loop is entered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it is out of the loop, just before it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41884" y="1628800"/>
            <a:ext cx="9144002" cy="2218657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 (out of scope)</a:t>
            </a:r>
          </a:p>
        </p:txBody>
      </p:sp>
    </p:spTree>
    <p:extLst>
      <p:ext uri="{BB962C8B-B14F-4D97-AF65-F5344CB8AC3E}">
        <p14:creationId xmlns:p14="http://schemas.microsoft.com/office/powerpoint/2010/main" val="6710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expression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test expression </a:t>
            </a:r>
            <a:r>
              <a:rPr lang="en-US" dirty="0"/>
              <a:t>is evaluated before each loop iteration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executed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finishes (and the loop body is skipped)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1"/>
                </a:solidFill>
              </a:rPr>
              <a:t>loop condition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13892" y="1628800"/>
            <a:ext cx="9144002" cy="2218657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 (out of scope)</a:t>
            </a:r>
          </a:p>
        </p:txBody>
      </p:sp>
    </p:spTree>
    <p:extLst>
      <p:ext uri="{BB962C8B-B14F-4D97-AF65-F5344CB8AC3E}">
        <p14:creationId xmlns:p14="http://schemas.microsoft.com/office/powerpoint/2010/main" val="413698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expression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Executed at each iteration </a:t>
            </a:r>
            <a:r>
              <a:rPr lang="en-US" dirty="0">
                <a:solidFill>
                  <a:schemeClr val="accent1"/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Typically used to update the loop counter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5900" y="1628800"/>
            <a:ext cx="9144002" cy="2218657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number &lt; 10;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 (out of scope)</a:t>
            </a:r>
          </a:p>
        </p:txBody>
      </p:sp>
    </p:spTree>
    <p:extLst>
      <p:ext uri="{BB962C8B-B14F-4D97-AF65-F5344CB8AC3E}">
        <p14:creationId xmlns:p14="http://schemas.microsoft.com/office/powerpoint/2010/main" val="16773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to power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(denoted as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445598"/>
            <a:ext cx="3312368" cy="33123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31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Iterating over a Collection</a:t>
            </a:r>
          </a:p>
        </p:txBody>
      </p:sp>
    </p:spTree>
    <p:extLst>
      <p:ext uri="{BB962C8B-B14F-4D97-AF65-F5344CB8AC3E}">
        <p14:creationId xmlns:p14="http://schemas.microsoft.com/office/powerpoint/2010/main" val="31349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a Loop?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Nested loops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9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08720"/>
            <a:ext cx="10360501" cy="540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Iterates over all the elements of a collection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be list, array or other group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Inside a </a:t>
            </a:r>
            <a:r>
              <a:rPr lang="en-US" dirty="0" err="1"/>
              <a:t>foreach</a:t>
            </a:r>
            <a:r>
              <a:rPr lang="en-US" dirty="0"/>
              <a:t> loop we </a:t>
            </a:r>
            <a:r>
              <a:rPr lang="en-US" dirty="0">
                <a:solidFill>
                  <a:schemeClr val="accent1"/>
                </a:solidFill>
              </a:rPr>
              <a:t>cannot modify </a:t>
            </a:r>
            <a:r>
              <a:rPr lang="en-US" dirty="0"/>
              <a:t>the current item</a:t>
            </a:r>
            <a:endParaRPr lang="bg-BG" dirty="0"/>
          </a:p>
          <a:p>
            <a:endParaRPr lang="bg-BG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01924" y="1628800"/>
            <a:ext cx="6912768" cy="1692771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element in collection)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56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Iterating over days of the week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75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decide which construction to use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476672"/>
            <a:ext cx="38100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95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US" dirty="0"/>
              <a:t>When to use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80728"/>
            <a:ext cx="10360501" cy="54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to use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dirty="0"/>
              <a:t>Boolean condition</a:t>
            </a:r>
          </a:p>
          <a:p>
            <a:pPr lvl="1"/>
            <a:r>
              <a:rPr lang="en-US" dirty="0"/>
              <a:t>Statements can be skipped</a:t>
            </a:r>
          </a:p>
          <a:p>
            <a:r>
              <a:rPr lang="en-US" dirty="0"/>
              <a:t>When to use </a:t>
            </a:r>
            <a:r>
              <a:rPr lang="en-US" dirty="0">
                <a:solidFill>
                  <a:schemeClr val="accent1"/>
                </a:solidFill>
              </a:rPr>
              <a:t>Do While </a:t>
            </a:r>
            <a:r>
              <a:rPr lang="en-US" dirty="0"/>
              <a:t>loop</a:t>
            </a:r>
          </a:p>
          <a:p>
            <a:pPr lvl="1"/>
            <a:r>
              <a:rPr lang="en-US" dirty="0"/>
              <a:t>Boolean condition</a:t>
            </a:r>
          </a:p>
          <a:p>
            <a:pPr lvl="1"/>
            <a:r>
              <a:rPr lang="en-US" dirty="0"/>
              <a:t>Statements must be executed at least one time</a:t>
            </a:r>
          </a:p>
          <a:p>
            <a:r>
              <a:rPr lang="en-US" dirty="0"/>
              <a:t>When to use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loop</a:t>
            </a:r>
          </a:p>
          <a:p>
            <a:pPr lvl="1"/>
            <a:r>
              <a:rPr lang="en-US" dirty="0"/>
              <a:t>Iterating over indexed collections</a:t>
            </a:r>
          </a:p>
          <a:p>
            <a:pPr lvl="1"/>
            <a:r>
              <a:rPr lang="en-US" dirty="0"/>
              <a:t>Need to skip some indexes</a:t>
            </a:r>
          </a:p>
          <a:p>
            <a:pPr lvl="1"/>
            <a:r>
              <a:rPr lang="en-US" dirty="0"/>
              <a:t>Need to modify values</a:t>
            </a:r>
          </a:p>
          <a:p>
            <a:r>
              <a:rPr lang="en-US" dirty="0"/>
              <a:t>When to use </a:t>
            </a:r>
            <a:r>
              <a:rPr lang="en-US" dirty="0" err="1">
                <a:solidFill>
                  <a:schemeClr val="accent1"/>
                </a:solidFill>
              </a:rPr>
              <a:t>Foreach</a:t>
            </a:r>
            <a:r>
              <a:rPr lang="en-US" dirty="0"/>
              <a:t> loop</a:t>
            </a:r>
          </a:p>
          <a:p>
            <a:pPr lvl="1"/>
            <a:r>
              <a:rPr lang="en-US" dirty="0"/>
              <a:t>Iterating over non indexed collections</a:t>
            </a:r>
          </a:p>
          <a:p>
            <a:pPr lvl="1"/>
            <a:r>
              <a:rPr lang="en-US" dirty="0"/>
              <a:t>Iterating over indexed collection, but don’t want to change values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58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2636912"/>
            <a:ext cx="8938472" cy="2764335"/>
          </a:xfrm>
        </p:spPr>
        <p:txBody>
          <a:bodyPr/>
          <a:lstStyle/>
          <a:p>
            <a:r>
              <a:rPr lang="en-US" dirty="0"/>
              <a:t>C# Jump statements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74875"/>
            <a:ext cx="3953847" cy="34381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20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jump statements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the most-inner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from an outer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Note: avoid using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! (</a:t>
            </a:r>
            <a:r>
              <a:rPr lang="en-US" dirty="0">
                <a:solidFill>
                  <a:srgbClr val="FF0000"/>
                </a:solidFill>
              </a:rPr>
              <a:t>it is considered harmful</a:t>
            </a:r>
            <a:r>
              <a:rPr lang="en-US" dirty="0"/>
              <a:t>)</a:t>
            </a:r>
            <a:endParaRPr lang="en-US" noProof="1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51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8"/>
            <a:ext cx="10360501" cy="778912"/>
          </a:xfrm>
        </p:spPr>
        <p:txBody>
          <a:bodyPr/>
          <a:lstStyle/>
          <a:p>
            <a:r>
              <a:rPr lang="en-US" dirty="0"/>
              <a:t>C# jump statements</a:t>
            </a:r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82044" y="1412776"/>
            <a:ext cx="7632700" cy="5286062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211045" y="2804704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5762689" y="4303980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334166" y="5010352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051158" y="5936838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chemeClr val="bg1">
              <a:alpha val="94902"/>
            </a:schemeClr>
          </a:solidFill>
          <a:ln w="1905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6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4" y="1700808"/>
            <a:ext cx="10560270" cy="48738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1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4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6603721" cy="446227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loop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control statement that repeats the execution of a block of statements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May execute a code block fixed number of times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May execute a code block while given condition holds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May execute a code block for each member of a collection</a:t>
            </a:r>
          </a:p>
          <a:p>
            <a:pPr>
              <a:lnSpc>
                <a:spcPct val="110000"/>
              </a:lnSpc>
            </a:pPr>
            <a:r>
              <a:rPr lang="en-US" dirty="0"/>
              <a:t>Loops that never end are called an </a:t>
            </a:r>
            <a:r>
              <a:rPr lang="en-US" dirty="0">
                <a:solidFill>
                  <a:schemeClr val="accent1"/>
                </a:solidFill>
              </a:rPr>
              <a:t>infinite loops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50513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Certain Condition Holds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30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repeat </a:t>
            </a:r>
            <a:r>
              <a:rPr lang="en-US" dirty="0">
                <a:solidFill>
                  <a:schemeClr val="accent1"/>
                </a:solidFill>
              </a:rPr>
              <a:t>condition</a:t>
            </a:r>
            <a:endParaRPr lang="en-US" dirty="0">
              <a:solidFill>
                <a:schemeClr val="accent1"/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result of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  <a:p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29916" y="2564904"/>
            <a:ext cx="7559675" cy="1692771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6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258055"/>
            <a:ext cx="10360501" cy="836190"/>
          </a:xfrm>
        </p:spPr>
        <p:txBody>
          <a:bodyPr/>
          <a:lstStyle/>
          <a:p>
            <a:r>
              <a:rPr lang="en-US" dirty="0"/>
              <a:t>How it works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042" y="956694"/>
            <a:ext cx="6726238" cy="5463429"/>
            <a:chOff x="1547810" y="1918704"/>
            <a:chExt cx="5049839" cy="3415296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835400" y="3740674"/>
              <a:ext cx="12700" cy="3233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848100" y="5058569"/>
              <a:ext cx="26670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797948" y="3146833"/>
              <a:ext cx="73421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835400" y="1918704"/>
              <a:ext cx="0" cy="622047"/>
            </a:xfrm>
            <a:prstGeom prst="line">
              <a:avLst/>
            </a:prstGeom>
            <a:ln w="25400">
              <a:solidFill>
                <a:schemeClr val="accent1"/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1547811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1547810" y="2209798"/>
              <a:ext cx="9025" cy="22069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199924"/>
            </a:xfrm>
            <a:prstGeom prst="flowChartDecision">
              <a:avLst/>
            </a:prstGeom>
            <a:solidFill>
              <a:schemeClr val="bg1">
                <a:alpha val="2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6532163" y="3140713"/>
              <a:ext cx="0" cy="19367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0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and print the sum of the first N natural numbers</a:t>
            </a:r>
            <a:endParaRPr lang="bg-BG" dirty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620688"/>
            <a:ext cx="3638550" cy="3028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5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1" descr="C:\Trash\infinity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46340" y="908720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7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1131</TotalTime>
  <Words>653</Words>
  <Application>Microsoft Office PowerPoint</Application>
  <PresentationFormat>Custom</PresentationFormat>
  <Paragraphs>158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Times New Roman</vt:lpstr>
      <vt:lpstr>Tech 16x9</vt:lpstr>
      <vt:lpstr>Loops</vt:lpstr>
      <vt:lpstr>Table of content</vt:lpstr>
      <vt:lpstr>What is a loop</vt:lpstr>
      <vt:lpstr>Loop definition</vt:lpstr>
      <vt:lpstr>While loop</vt:lpstr>
      <vt:lpstr>While loop</vt:lpstr>
      <vt:lpstr>How it works</vt:lpstr>
      <vt:lpstr>While loop live demo</vt:lpstr>
      <vt:lpstr>Do While loop</vt:lpstr>
      <vt:lpstr>Do While loop</vt:lpstr>
      <vt:lpstr>How it works</vt:lpstr>
      <vt:lpstr>Do While live demo</vt:lpstr>
      <vt:lpstr>For loop</vt:lpstr>
      <vt:lpstr>For loop</vt:lpstr>
      <vt:lpstr>Initialization expression</vt:lpstr>
      <vt:lpstr>Test expression</vt:lpstr>
      <vt:lpstr>Update expression</vt:lpstr>
      <vt:lpstr>For loop live demo</vt:lpstr>
      <vt:lpstr>Foreach loop</vt:lpstr>
      <vt:lpstr>Foreach loop</vt:lpstr>
      <vt:lpstr>Foreach live demo</vt:lpstr>
      <vt:lpstr>When to use</vt:lpstr>
      <vt:lpstr>When to use</vt:lpstr>
      <vt:lpstr>C# Jump statements</vt:lpstr>
      <vt:lpstr>C# jump statements</vt:lpstr>
      <vt:lpstr>C# jump statements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.NET</dc:title>
  <dc:creator>Стамо Петков</dc:creator>
  <cp:lastModifiedBy>Стамо Петков</cp:lastModifiedBy>
  <cp:revision>88</cp:revision>
  <dcterms:created xsi:type="dcterms:W3CDTF">2017-03-03T14:17:31Z</dcterms:created>
  <dcterms:modified xsi:type="dcterms:W3CDTF">2017-03-19T10:14:03Z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