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75" r:id="rId17"/>
    <p:sldId id="281" r:id="rId18"/>
    <p:sldId id="280" r:id="rId19"/>
    <p:sldId id="282" r:id="rId20"/>
    <p:sldId id="283" r:id="rId21"/>
    <p:sldId id="284" r:id="rId22"/>
    <p:sldId id="267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>
        <p:scale>
          <a:sx n="87" d="100"/>
          <a:sy n="87" d="100"/>
        </p:scale>
        <p:origin x="54" y="81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604888"/>
          </a:xfrm>
        </p:spPr>
        <p:txBody>
          <a:bodyPr/>
          <a:lstStyle/>
          <a:p>
            <a:r>
              <a:rPr lang="en-US" dirty="0"/>
              <a:t>If, if-else, switch statements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4" y="1701797"/>
            <a:ext cx="4830216" cy="44622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first statement is executed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false, the second statement is executed</a:t>
            </a:r>
            <a:endParaRPr lang="bg-BG" dirty="0"/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5309929" y="2420888"/>
            <a:ext cx="6280251" cy="3560763"/>
            <a:chOff x="3046412" y="2992438"/>
            <a:chExt cx="6280251" cy="3560763"/>
          </a:xfrm>
        </p:grpSpPr>
        <p:sp>
          <p:nvSpPr>
            <p:cNvPr id="5" name="Line 11"/>
            <p:cNvSpPr>
              <a:spLocks noChangeShapeType="1"/>
            </p:cNvSpPr>
            <p:nvPr/>
          </p:nvSpPr>
          <p:spPr bwMode="auto">
            <a:xfrm flipH="1">
              <a:off x="4559299" y="5843588"/>
              <a:ext cx="0" cy="7096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46412" y="3505200"/>
              <a:ext cx="3048000" cy="995362"/>
            </a:xfrm>
            <a:prstGeom prst="flowChartDecision">
              <a:avLst/>
            </a:prstGeom>
            <a:solidFill>
              <a:schemeClr val="bg1">
                <a:alpha val="2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lIns="0" tIns="0" rIns="0" bIns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557712" y="4495800"/>
              <a:ext cx="0" cy="4667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479799" y="4967287"/>
              <a:ext cx="2159000" cy="86836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first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statement</a:t>
              </a:r>
              <a:endParaRPr lang="bg-BG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4564059" y="6160294"/>
              <a:ext cx="365442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 flipH="1">
              <a:off x="8208760" y="4457147"/>
              <a:ext cx="9555" cy="171505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6051551" y="4008120"/>
              <a:ext cx="103346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3559175" y="4495800"/>
              <a:ext cx="935037" cy="4069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4574539" y="2992438"/>
              <a:ext cx="0" cy="5127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7094638" y="3566160"/>
              <a:ext cx="2232025" cy="89098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second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statement</a:t>
              </a:r>
              <a:endParaRPr lang="bg-BG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921962" y="3581400"/>
              <a:ext cx="1163052" cy="406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3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/>
          <a:lstStyle/>
          <a:p>
            <a:r>
              <a:rPr lang="en-US" dirty="0"/>
              <a:t>Nested If statements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340768"/>
            <a:ext cx="10360501" cy="44622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statements can be </a:t>
            </a:r>
            <a:r>
              <a:rPr lang="en-US" sz="3200" dirty="0">
                <a:solidFill>
                  <a:schemeClr val="accent1"/>
                </a:solidFill>
              </a:rPr>
              <a:t>nested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inside one inside another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</a:t>
            </a:r>
            <a:r>
              <a:rPr lang="en-US" sz="32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dirty="0"/>
              <a:t> corresponds to its closest preceding </a:t>
            </a:r>
            <a:r>
              <a:rPr lang="en-US" sz="32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3200" b="1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5497" y="3356992"/>
            <a:ext cx="10439400" cy="3416320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some_statement;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another_statement;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third_statement;</a:t>
            </a:r>
          </a:p>
        </p:txBody>
      </p:sp>
    </p:spTree>
    <p:extLst>
      <p:ext uri="{BB962C8B-B14F-4D97-AF65-F5344CB8AC3E}">
        <p14:creationId xmlns:p14="http://schemas.microsoft.com/office/powerpoint/2010/main" val="204026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Always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ambiguity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Even when a single statement follows</a:t>
            </a:r>
          </a:p>
          <a:p>
            <a:pPr>
              <a:lnSpc>
                <a:spcPct val="110000"/>
              </a:lnSpc>
            </a:pPr>
            <a:r>
              <a:rPr lang="en-US" dirty="0"/>
              <a:t>Avoid using more than three levels of 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Put the case you normally expect to process first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Then write the unusual cases</a:t>
            </a:r>
          </a:p>
          <a:p>
            <a:pPr>
              <a:lnSpc>
                <a:spcPct val="11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47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708920"/>
            <a:ext cx="8938472" cy="2764335"/>
          </a:xfrm>
        </p:spPr>
        <p:txBody>
          <a:bodyPr/>
          <a:lstStyle/>
          <a:p>
            <a:r>
              <a:rPr lang="en-US" dirty="0"/>
              <a:t>If statement demo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3" y="980728"/>
            <a:ext cx="3810000" cy="2857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16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- Case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Performing Several Comparisons at Once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856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– case statement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expression</a:t>
            </a:r>
            <a:r>
              <a:rPr lang="en-US" dirty="0"/>
              <a:t> is evaluated</a:t>
            </a:r>
          </a:p>
          <a:p>
            <a:pPr>
              <a:lnSpc>
                <a:spcPct val="100000"/>
              </a:lnSpc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statement</a:t>
            </a:r>
            <a:r>
              <a:rPr lang="en-US" dirty="0"/>
              <a:t> that corresponds to that case is executed</a:t>
            </a:r>
          </a:p>
          <a:p>
            <a:pPr>
              <a:lnSpc>
                <a:spcPct val="100000"/>
              </a:lnSpc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</a:t>
            </a:r>
            <a:r>
              <a:rPr lang="en-US" dirty="0">
                <a:solidFill>
                  <a:schemeClr val="accent1"/>
                </a:solidFill>
              </a:rPr>
              <a:t>default case</a:t>
            </a:r>
            <a:r>
              <a:rPr lang="en-US" dirty="0"/>
              <a:t>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Otherwise the control is transferred to the end point of the switch statement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881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94123"/>
          </a:xfrm>
        </p:spPr>
        <p:txBody>
          <a:bodyPr/>
          <a:lstStyle/>
          <a:p>
            <a:r>
              <a:rPr lang="en-US" dirty="0"/>
              <a:t>Using switch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268760"/>
            <a:ext cx="10360501" cy="4968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 types like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and integral types can be used for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itchFamily="49" charset="0"/>
              </a:rPr>
              <a:t>break</a:t>
            </a:r>
            <a:r>
              <a:rPr lang="en-US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dirty="0"/>
              <a:t>"No fall through" rule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are obligated to use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after each case  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labels that correspond to the same statement are permitted</a:t>
            </a:r>
          </a:p>
        </p:txBody>
      </p:sp>
    </p:spTree>
    <p:extLst>
      <p:ext uri="{BB962C8B-B14F-4D97-AF65-F5344CB8AC3E}">
        <p14:creationId xmlns:p14="http://schemas.microsoft.com/office/powerpoint/2010/main" val="27288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67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– Case demo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695326"/>
            <a:ext cx="3638550" cy="3028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74" y="1700808"/>
            <a:ext cx="10560270" cy="48738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18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/>
              <a:t>Comparison and Logical Operators</a:t>
            </a:r>
          </a:p>
          <a:p>
            <a:pPr>
              <a:lnSpc>
                <a:spcPct val="100000"/>
              </a:lnSpc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</a:p>
          <a:p>
            <a:pPr>
              <a:lnSpc>
                <a:spcPct val="100000"/>
              </a:lnSpc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  <a:p>
            <a:pPr>
              <a:lnSpc>
                <a:spcPct val="100000"/>
              </a:lnSpc>
              <a:tabLst/>
            </a:pPr>
            <a:r>
              <a:rPr lang="en-US" dirty="0"/>
              <a:t>Nested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</a:t>
            </a:r>
          </a:p>
          <a:p>
            <a:pPr>
              <a:lnSpc>
                <a:spcPct val="100000"/>
              </a:lnSpc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89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Logical Operators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4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bg-BG" dirty="0"/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75269"/>
              </p:ext>
            </p:extLst>
          </p:nvPr>
        </p:nvGraphicFramePr>
        <p:xfrm>
          <a:off x="1413646" y="2060848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883103"/>
              </p:ext>
            </p:extLst>
          </p:nvPr>
        </p:nvGraphicFramePr>
        <p:xfrm>
          <a:off x="1331833" y="2132856"/>
          <a:ext cx="10134600" cy="286207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!false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&amp;&amp; true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|| false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^ false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37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and if – else statements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conditional logic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4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blocks in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the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71894" y="4365104"/>
            <a:ext cx="9654478" cy="1815882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21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condition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Comparison 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variable (like in C / C++)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statement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 enclosed in curly braces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16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– else statement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Executes one branch if the condition is true, and another if it is false 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statement: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55633" y="3645024"/>
            <a:ext cx="10287000" cy="2899255"/>
          </a:xfrm>
          <a:prstGeom prst="rect">
            <a:avLst/>
          </a:prstGeom>
          <a:solidFill>
            <a:schemeClr val="bg1">
              <a:alpha val="2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some_statement;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another_statement;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8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1011</TotalTime>
  <Words>599</Words>
  <Application>Microsoft Office PowerPoint</Application>
  <PresentationFormat>Custom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Tech 16x9</vt:lpstr>
      <vt:lpstr>Conditional Statements</vt:lpstr>
      <vt:lpstr>Table of content</vt:lpstr>
      <vt:lpstr>Comparison and Logical Operators</vt:lpstr>
      <vt:lpstr>Comparison operators</vt:lpstr>
      <vt:lpstr>Logical operators</vt:lpstr>
      <vt:lpstr>if and if – else statements</vt:lpstr>
      <vt:lpstr>If statement</vt:lpstr>
      <vt:lpstr>Condition and statement</vt:lpstr>
      <vt:lpstr>If – else statement</vt:lpstr>
      <vt:lpstr>How it works</vt:lpstr>
      <vt:lpstr>Nested If statements</vt:lpstr>
      <vt:lpstr>Good practices</vt:lpstr>
      <vt:lpstr>If statement demo</vt:lpstr>
      <vt:lpstr>Switch - Case</vt:lpstr>
      <vt:lpstr>Switch – case statement</vt:lpstr>
      <vt:lpstr>Using switch</vt:lpstr>
      <vt:lpstr>Good practices</vt:lpstr>
      <vt:lpstr>Switch – Case demo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.NET</dc:title>
  <dc:creator>Стамо Петков</dc:creator>
  <cp:lastModifiedBy>Стамо Петков</cp:lastModifiedBy>
  <cp:revision>73</cp:revision>
  <dcterms:created xsi:type="dcterms:W3CDTF">2017-03-03T14:17:31Z</dcterms:created>
  <dcterms:modified xsi:type="dcterms:W3CDTF">2017-03-16T21:07:59Z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