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1" r:id="rId3"/>
    <p:sldId id="260" r:id="rId4"/>
    <p:sldId id="263" r:id="rId5"/>
    <p:sldId id="267" r:id="rId6"/>
    <p:sldId id="262" r:id="rId7"/>
    <p:sldId id="266" r:id="rId8"/>
    <p:sldId id="269" r:id="rId9"/>
    <p:sldId id="265" r:id="rId10"/>
    <p:sldId id="271" r:id="rId11"/>
    <p:sldId id="264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BDBC"/>
    <a:srgbClr val="03839D"/>
    <a:srgbClr val="0593AC"/>
    <a:srgbClr val="140D05"/>
    <a:srgbClr val="C6AE89"/>
    <a:srgbClr val="616161"/>
    <a:srgbClr val="F3F0E8"/>
    <a:srgbClr val="FDFDF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8DD7A-9A23-4235-AC30-C87FBF5E5EEF}" v="26" dt="2025-01-26T13:32:0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72" y="67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laudia Lacerda Cota" userId="50b635c2-b911-4e3c-9730-2342ed33a4a3" providerId="ADAL" clId="{C558DD7A-9A23-4235-AC30-C87FBF5E5EEF}"/>
    <pc:docChg chg="undo redo custSel addSld delSld modSld sldOrd">
      <pc:chgData name="Ana Claudia Lacerda Cota" userId="50b635c2-b911-4e3c-9730-2342ed33a4a3" providerId="ADAL" clId="{C558DD7A-9A23-4235-AC30-C87FBF5E5EEF}" dt="2025-01-26T13:50:23.565" v="847" actId="47"/>
      <pc:docMkLst>
        <pc:docMk/>
      </pc:docMkLst>
      <pc:sldChg chg="modSp del mod">
        <pc:chgData name="Ana Claudia Lacerda Cota" userId="50b635c2-b911-4e3c-9730-2342ed33a4a3" providerId="ADAL" clId="{C558DD7A-9A23-4235-AC30-C87FBF5E5EEF}" dt="2025-01-26T13:50:22.276" v="846" actId="47"/>
        <pc:sldMkLst>
          <pc:docMk/>
          <pc:sldMk cId="3542183194" sldId="256"/>
        </pc:sldMkLst>
        <pc:spChg chg="mod">
          <ac:chgData name="Ana Claudia Lacerda Cota" userId="50b635c2-b911-4e3c-9730-2342ed33a4a3" providerId="ADAL" clId="{C558DD7A-9A23-4235-AC30-C87FBF5E5EEF}" dt="2025-01-24T16:25:05.160" v="90" actId="962"/>
          <ac:spMkLst>
            <pc:docMk/>
            <pc:sldMk cId="3542183194" sldId="256"/>
            <ac:spMk id="19" creationId="{BF86A060-2A66-7E62-634C-257EA3CA164C}"/>
          </ac:spMkLst>
        </pc:spChg>
        <pc:spChg chg="mod">
          <ac:chgData name="Ana Claudia Lacerda Cota" userId="50b635c2-b911-4e3c-9730-2342ed33a4a3" providerId="ADAL" clId="{C558DD7A-9A23-4235-AC30-C87FBF5E5EEF}" dt="2025-01-24T16:25:23.027" v="91" actId="962"/>
          <ac:spMkLst>
            <pc:docMk/>
            <pc:sldMk cId="3542183194" sldId="256"/>
            <ac:spMk id="23" creationId="{81CA6B23-B66A-CC69-EBD4-4C81B6DA06D5}"/>
          </ac:spMkLst>
        </pc:spChg>
      </pc:sldChg>
      <pc:sldChg chg="addSp modSp del mod ord">
        <pc:chgData name="Ana Claudia Lacerda Cota" userId="50b635c2-b911-4e3c-9730-2342ed33a4a3" providerId="ADAL" clId="{C558DD7A-9A23-4235-AC30-C87FBF5E5EEF}" dt="2025-01-26T13:50:23.565" v="847" actId="47"/>
        <pc:sldMkLst>
          <pc:docMk/>
          <pc:sldMk cId="2571080966" sldId="257"/>
        </pc:sldMkLst>
        <pc:picChg chg="add mod">
          <ac:chgData name="Ana Claudia Lacerda Cota" userId="50b635c2-b911-4e3c-9730-2342ed33a4a3" providerId="ADAL" clId="{C558DD7A-9A23-4235-AC30-C87FBF5E5EEF}" dt="2025-01-26T13:20:28.581" v="357" actId="1076"/>
          <ac:picMkLst>
            <pc:docMk/>
            <pc:sldMk cId="2571080966" sldId="257"/>
            <ac:picMk id="3" creationId="{149645BA-B81D-ABCE-8CC2-4086C9DB6EA2}"/>
          </ac:picMkLst>
        </pc:picChg>
      </pc:sldChg>
      <pc:sldChg chg="addSp delSp modSp new del mod">
        <pc:chgData name="Ana Claudia Lacerda Cota" userId="50b635c2-b911-4e3c-9730-2342ed33a4a3" providerId="ADAL" clId="{C558DD7A-9A23-4235-AC30-C87FBF5E5EEF}" dt="2025-01-26T13:50:17.062" v="845" actId="47"/>
        <pc:sldMkLst>
          <pc:docMk/>
          <pc:sldMk cId="4272225738" sldId="258"/>
        </pc:sldMkLst>
        <pc:spChg chg="del">
          <ac:chgData name="Ana Claudia Lacerda Cota" userId="50b635c2-b911-4e3c-9730-2342ed33a4a3" providerId="ADAL" clId="{C558DD7A-9A23-4235-AC30-C87FBF5E5EEF}" dt="2025-01-24T15:08:25.634" v="6" actId="478"/>
          <ac:spMkLst>
            <pc:docMk/>
            <pc:sldMk cId="4272225738" sldId="258"/>
            <ac:spMk id="2" creationId="{EB7565C7-75D9-682B-D8A4-DAF4FC3E38FB}"/>
          </ac:spMkLst>
        </pc:spChg>
        <pc:spChg chg="del">
          <ac:chgData name="Ana Claudia Lacerda Cota" userId="50b635c2-b911-4e3c-9730-2342ed33a4a3" providerId="ADAL" clId="{C558DD7A-9A23-4235-AC30-C87FBF5E5EEF}" dt="2025-01-24T15:08:25.634" v="6" actId="478"/>
          <ac:spMkLst>
            <pc:docMk/>
            <pc:sldMk cId="4272225738" sldId="258"/>
            <ac:spMk id="3" creationId="{F616EA3C-A2CC-0ADE-AC27-784729F727BB}"/>
          </ac:spMkLst>
        </pc:spChg>
        <pc:spChg chg="add del mod">
          <ac:chgData name="Ana Claudia Lacerda Cota" userId="50b635c2-b911-4e3c-9730-2342ed33a4a3" providerId="ADAL" clId="{C558DD7A-9A23-4235-AC30-C87FBF5E5EEF}" dt="2025-01-24T16:19:09.984" v="58" actId="767"/>
          <ac:spMkLst>
            <pc:docMk/>
            <pc:sldMk cId="4272225738" sldId="258"/>
            <ac:spMk id="4" creationId="{F81BDF5E-0C8A-244C-93B9-4DD5494FE3DD}"/>
          </ac:spMkLst>
        </pc:spChg>
        <pc:spChg chg="add del mod">
          <ac:chgData name="Ana Claudia Lacerda Cota" userId="50b635c2-b911-4e3c-9730-2342ed33a4a3" providerId="ADAL" clId="{C558DD7A-9A23-4235-AC30-C87FBF5E5EEF}" dt="2025-01-24T15:13:33.852" v="33"/>
          <ac:spMkLst>
            <pc:docMk/>
            <pc:sldMk cId="4272225738" sldId="258"/>
            <ac:spMk id="5" creationId="{26A1EDB0-2B9A-7349-2BF8-CE8AEF298D01}"/>
          </ac:spMkLst>
        </pc:spChg>
        <pc:spChg chg="add mod">
          <ac:chgData name="Ana Claudia Lacerda Cota" userId="50b635c2-b911-4e3c-9730-2342ed33a4a3" providerId="ADAL" clId="{C558DD7A-9A23-4235-AC30-C87FBF5E5EEF}" dt="2025-01-24T16:27:31.171" v="95" actId="2711"/>
          <ac:spMkLst>
            <pc:docMk/>
            <pc:sldMk cId="4272225738" sldId="258"/>
            <ac:spMk id="12" creationId="{BB2A892A-8634-AA8C-77E8-C075C1B6F0AB}"/>
          </ac:spMkLst>
        </pc:spChg>
        <pc:spChg chg="add del mod">
          <ac:chgData name="Ana Claudia Lacerda Cota" userId="50b635c2-b911-4e3c-9730-2342ed33a4a3" providerId="ADAL" clId="{C558DD7A-9A23-4235-AC30-C87FBF5E5EEF}" dt="2025-01-24T16:20:03.906" v="80"/>
          <ac:spMkLst>
            <pc:docMk/>
            <pc:sldMk cId="4272225738" sldId="258"/>
            <ac:spMk id="15" creationId="{18DDAA4C-B282-1C26-B906-120D1B350155}"/>
          </ac:spMkLst>
        </pc:spChg>
        <pc:spChg chg="add mod">
          <ac:chgData name="Ana Claudia Lacerda Cota" userId="50b635c2-b911-4e3c-9730-2342ed33a4a3" providerId="ADAL" clId="{C558DD7A-9A23-4235-AC30-C87FBF5E5EEF}" dt="2025-01-24T16:26:44.345" v="94" actId="962"/>
          <ac:spMkLst>
            <pc:docMk/>
            <pc:sldMk cId="4272225738" sldId="258"/>
            <ac:spMk id="16" creationId="{CE3A7E09-A0E7-6B60-470A-EDC45C51946A}"/>
          </ac:spMkLst>
        </pc:spChg>
        <pc:picChg chg="add del mod">
          <ac:chgData name="Ana Claudia Lacerda Cota" userId="50b635c2-b911-4e3c-9730-2342ed33a4a3" providerId="ADAL" clId="{C558DD7A-9A23-4235-AC30-C87FBF5E5EEF}" dt="2025-01-26T13:28:21.463" v="388"/>
          <ac:picMkLst>
            <pc:docMk/>
            <pc:sldMk cId="4272225738" sldId="258"/>
            <ac:picMk id="2" creationId="{F52770A1-A90B-02AD-6B1F-8598DDAF1032}"/>
          </ac:picMkLst>
        </pc:picChg>
        <pc:picChg chg="add del">
          <ac:chgData name="Ana Claudia Lacerda Cota" userId="50b635c2-b911-4e3c-9730-2342ed33a4a3" providerId="ADAL" clId="{C558DD7A-9A23-4235-AC30-C87FBF5E5EEF}" dt="2025-01-24T16:19:05.310" v="48" actId="22"/>
          <ac:picMkLst>
            <pc:docMk/>
            <pc:sldMk cId="4272225738" sldId="258"/>
            <ac:picMk id="7" creationId="{E8AF1536-DAB3-5C6A-478A-14859115694A}"/>
          </ac:picMkLst>
        </pc:picChg>
        <pc:picChg chg="add del">
          <ac:chgData name="Ana Claudia Lacerda Cota" userId="50b635c2-b911-4e3c-9730-2342ed33a4a3" providerId="ADAL" clId="{C558DD7A-9A23-4235-AC30-C87FBF5E5EEF}" dt="2025-01-24T16:19:04.589" v="46" actId="22"/>
          <ac:picMkLst>
            <pc:docMk/>
            <pc:sldMk cId="4272225738" sldId="258"/>
            <ac:picMk id="9" creationId="{DD09CD4C-A58B-0814-6729-871F5AFA3C26}"/>
          </ac:picMkLst>
        </pc:picChg>
        <pc:picChg chg="add del">
          <ac:chgData name="Ana Claudia Lacerda Cota" userId="50b635c2-b911-4e3c-9730-2342ed33a4a3" providerId="ADAL" clId="{C558DD7A-9A23-4235-AC30-C87FBF5E5EEF}" dt="2025-01-24T16:19:03.792" v="44" actId="22"/>
          <ac:picMkLst>
            <pc:docMk/>
            <pc:sldMk cId="4272225738" sldId="258"/>
            <ac:picMk id="11" creationId="{9A900C02-FC43-2EB3-C5B0-D85EB25CE416}"/>
          </ac:picMkLst>
        </pc:picChg>
        <pc:picChg chg="add del">
          <ac:chgData name="Ana Claudia Lacerda Cota" userId="50b635c2-b911-4e3c-9730-2342ed33a4a3" providerId="ADAL" clId="{C558DD7A-9A23-4235-AC30-C87FBF5E5EEF}" dt="2025-01-24T16:19:32.580" v="72" actId="22"/>
          <ac:picMkLst>
            <pc:docMk/>
            <pc:sldMk cId="4272225738" sldId="258"/>
            <ac:picMk id="14" creationId="{3C6E4C9E-D17E-32AE-A338-629499DF30E1}"/>
          </ac:picMkLst>
        </pc:picChg>
      </pc:sldChg>
      <pc:sldChg chg="new del">
        <pc:chgData name="Ana Claudia Lacerda Cota" userId="50b635c2-b911-4e3c-9730-2342ed33a4a3" providerId="ADAL" clId="{C558DD7A-9A23-4235-AC30-C87FBF5E5EEF}" dt="2025-01-26T13:50:07.369" v="844" actId="47"/>
        <pc:sldMkLst>
          <pc:docMk/>
          <pc:sldMk cId="3956301806" sldId="259"/>
        </pc:sldMkLst>
      </pc:sldChg>
      <pc:sldChg chg="addSp delSp modSp new mod ord">
        <pc:chgData name="Ana Claudia Lacerda Cota" userId="50b635c2-b911-4e3c-9730-2342ed33a4a3" providerId="ADAL" clId="{C558DD7A-9A23-4235-AC30-C87FBF5E5EEF}" dt="2025-01-26T13:30:49.607" v="453"/>
        <pc:sldMkLst>
          <pc:docMk/>
          <pc:sldMk cId="1754789776" sldId="260"/>
        </pc:sldMkLst>
        <pc:spChg chg="del">
          <ac:chgData name="Ana Claudia Lacerda Cota" userId="50b635c2-b911-4e3c-9730-2342ed33a4a3" providerId="ADAL" clId="{C558DD7A-9A23-4235-AC30-C87FBF5E5EEF}" dt="2025-01-24T16:45:11.531" v="161" actId="478"/>
          <ac:spMkLst>
            <pc:docMk/>
            <pc:sldMk cId="1754789776" sldId="260"/>
            <ac:spMk id="2" creationId="{0389D861-6DB9-ECB5-E9CF-4A003D951DC5}"/>
          </ac:spMkLst>
        </pc:spChg>
        <pc:spChg chg="del">
          <ac:chgData name="Ana Claudia Lacerda Cota" userId="50b635c2-b911-4e3c-9730-2342ed33a4a3" providerId="ADAL" clId="{C558DD7A-9A23-4235-AC30-C87FBF5E5EEF}" dt="2025-01-24T16:45:11.531" v="161" actId="478"/>
          <ac:spMkLst>
            <pc:docMk/>
            <pc:sldMk cId="1754789776" sldId="260"/>
            <ac:spMk id="3" creationId="{D1B24059-A33E-7071-26D0-A1780519C1FE}"/>
          </ac:spMkLst>
        </pc:spChg>
        <pc:spChg chg="add mod">
          <ac:chgData name="Ana Claudia Lacerda Cota" userId="50b635c2-b911-4e3c-9730-2342ed33a4a3" providerId="ADAL" clId="{C558DD7A-9A23-4235-AC30-C87FBF5E5EEF}" dt="2025-01-26T13:30:33.591" v="451" actId="20577"/>
          <ac:spMkLst>
            <pc:docMk/>
            <pc:sldMk cId="1754789776" sldId="260"/>
            <ac:spMk id="4" creationId="{B9747CF8-F1F5-39A3-E308-8AF041F3FFDA}"/>
          </ac:spMkLst>
        </pc:spChg>
        <pc:spChg chg="add mod">
          <ac:chgData name="Ana Claudia Lacerda Cota" userId="50b635c2-b911-4e3c-9730-2342ed33a4a3" providerId="ADAL" clId="{C558DD7A-9A23-4235-AC30-C87FBF5E5EEF}" dt="2025-01-26T13:30:00.372" v="439"/>
          <ac:spMkLst>
            <pc:docMk/>
            <pc:sldMk cId="1754789776" sldId="260"/>
            <ac:spMk id="5" creationId="{4C91ACB1-396F-7CF7-0495-9B9D60540ED7}"/>
          </ac:spMkLst>
        </pc:spChg>
        <pc:spChg chg="add mod">
          <ac:chgData name="Ana Claudia Lacerda Cota" userId="50b635c2-b911-4e3c-9730-2342ed33a4a3" providerId="ADAL" clId="{C558DD7A-9A23-4235-AC30-C87FBF5E5EEF}" dt="2025-01-24T16:59:30.071" v="342" actId="14100"/>
          <ac:spMkLst>
            <pc:docMk/>
            <pc:sldMk cId="1754789776" sldId="260"/>
            <ac:spMk id="6" creationId="{8731A584-0946-7764-6DFD-661C71AE5D91}"/>
          </ac:spMkLst>
        </pc:spChg>
      </pc:sldChg>
      <pc:sldChg chg="addSp delSp modSp new mod">
        <pc:chgData name="Ana Claudia Lacerda Cota" userId="50b635c2-b911-4e3c-9730-2342ed33a4a3" providerId="ADAL" clId="{C558DD7A-9A23-4235-AC30-C87FBF5E5EEF}" dt="2025-01-26T13:29:31.653" v="438" actId="255"/>
        <pc:sldMkLst>
          <pc:docMk/>
          <pc:sldMk cId="3017457782" sldId="261"/>
        </pc:sldMkLst>
        <pc:spChg chg="del">
          <ac:chgData name="Ana Claudia Lacerda Cota" userId="50b635c2-b911-4e3c-9730-2342ed33a4a3" providerId="ADAL" clId="{C558DD7A-9A23-4235-AC30-C87FBF5E5EEF}" dt="2025-01-24T16:30:31.808" v="96" actId="478"/>
          <ac:spMkLst>
            <pc:docMk/>
            <pc:sldMk cId="3017457782" sldId="261"/>
            <ac:spMk id="2" creationId="{504E0507-FBCA-846F-EF10-A2CFF37B4814}"/>
          </ac:spMkLst>
        </pc:spChg>
        <pc:spChg chg="del">
          <ac:chgData name="Ana Claudia Lacerda Cota" userId="50b635c2-b911-4e3c-9730-2342ed33a4a3" providerId="ADAL" clId="{C558DD7A-9A23-4235-AC30-C87FBF5E5EEF}" dt="2025-01-24T16:30:31.808" v="96" actId="478"/>
          <ac:spMkLst>
            <pc:docMk/>
            <pc:sldMk cId="3017457782" sldId="261"/>
            <ac:spMk id="3" creationId="{03381800-51A6-5D13-860A-663D2773B80E}"/>
          </ac:spMkLst>
        </pc:spChg>
        <pc:spChg chg="add mod">
          <ac:chgData name="Ana Claudia Lacerda Cota" userId="50b635c2-b911-4e3c-9730-2342ed33a4a3" providerId="ADAL" clId="{C558DD7A-9A23-4235-AC30-C87FBF5E5EEF}" dt="2025-01-24T16:51:03.063" v="255" actId="1076"/>
          <ac:spMkLst>
            <pc:docMk/>
            <pc:sldMk cId="3017457782" sldId="261"/>
            <ac:spMk id="4" creationId="{4724CC18-0074-F41E-D5A1-7DA37410FFFC}"/>
          </ac:spMkLst>
        </pc:spChg>
        <pc:spChg chg="add del mod">
          <ac:chgData name="Ana Claudia Lacerda Cota" userId="50b635c2-b911-4e3c-9730-2342ed33a4a3" providerId="ADAL" clId="{C558DD7A-9A23-4235-AC30-C87FBF5E5EEF}" dt="2025-01-24T16:34:54.676" v="101"/>
          <ac:spMkLst>
            <pc:docMk/>
            <pc:sldMk cId="3017457782" sldId="261"/>
            <ac:spMk id="5" creationId="{8F718F40-093A-D824-083E-AEC84E5C281E}"/>
          </ac:spMkLst>
        </pc:spChg>
        <pc:spChg chg="add mod">
          <ac:chgData name="Ana Claudia Lacerda Cota" userId="50b635c2-b911-4e3c-9730-2342ed33a4a3" providerId="ADAL" clId="{C558DD7A-9A23-4235-AC30-C87FBF5E5EEF}" dt="2025-01-26T13:29:31.653" v="438" actId="255"/>
          <ac:spMkLst>
            <pc:docMk/>
            <pc:sldMk cId="3017457782" sldId="261"/>
            <ac:spMk id="6" creationId="{A98B8ADC-E831-44A1-2819-EC454A992B20}"/>
          </ac:spMkLst>
        </pc:spChg>
        <pc:spChg chg="add mod">
          <ac:chgData name="Ana Claudia Lacerda Cota" userId="50b635c2-b911-4e3c-9730-2342ed33a4a3" providerId="ADAL" clId="{C558DD7A-9A23-4235-AC30-C87FBF5E5EEF}" dt="2025-01-24T16:44:10.059" v="160" actId="1076"/>
          <ac:spMkLst>
            <pc:docMk/>
            <pc:sldMk cId="3017457782" sldId="261"/>
            <ac:spMk id="7" creationId="{552B4C8D-E672-D4E8-4BC4-930685991312}"/>
          </ac:spMkLst>
        </pc:spChg>
        <pc:spChg chg="add mod">
          <ac:chgData name="Ana Claudia Lacerda Cota" userId="50b635c2-b911-4e3c-9730-2342ed33a4a3" providerId="ADAL" clId="{C558DD7A-9A23-4235-AC30-C87FBF5E5EEF}" dt="2025-01-24T16:57:40.250" v="330" actId="14100"/>
          <ac:spMkLst>
            <pc:docMk/>
            <pc:sldMk cId="3017457782" sldId="261"/>
            <ac:spMk id="8" creationId="{DE307C96-8B3C-D1BA-7F6A-00E127DABCEC}"/>
          </ac:spMkLst>
        </pc:spChg>
      </pc:sldChg>
      <pc:sldChg chg="modSp add mod">
        <pc:chgData name="Ana Claudia Lacerda Cota" userId="50b635c2-b911-4e3c-9730-2342ed33a4a3" providerId="ADAL" clId="{C558DD7A-9A23-4235-AC30-C87FBF5E5EEF}" dt="2025-01-26T13:34:03.643" v="559" actId="1076"/>
        <pc:sldMkLst>
          <pc:docMk/>
          <pc:sldMk cId="4047001495" sldId="262"/>
        </pc:sldMkLst>
        <pc:spChg chg="mod">
          <ac:chgData name="Ana Claudia Lacerda Cota" userId="50b635c2-b911-4e3c-9730-2342ed33a4a3" providerId="ADAL" clId="{C558DD7A-9A23-4235-AC30-C87FBF5E5EEF}" dt="2025-01-26T13:34:03.643" v="559" actId="1076"/>
          <ac:spMkLst>
            <pc:docMk/>
            <pc:sldMk cId="4047001495" sldId="262"/>
            <ac:spMk id="6" creationId="{A98B8ADC-E831-44A1-2819-EC454A992B20}"/>
          </ac:spMkLst>
        </pc:spChg>
        <pc:spChg chg="mod">
          <ac:chgData name="Ana Claudia Lacerda Cota" userId="50b635c2-b911-4e3c-9730-2342ed33a4a3" providerId="ADAL" clId="{C558DD7A-9A23-4235-AC30-C87FBF5E5EEF}" dt="2025-01-26T13:03:06.689" v="350" actId="20577"/>
          <ac:spMkLst>
            <pc:docMk/>
            <pc:sldMk cId="4047001495" sldId="262"/>
            <ac:spMk id="7" creationId="{552B4C8D-E672-D4E8-4BC4-930685991312}"/>
          </ac:spMkLst>
        </pc:spChg>
      </pc:sldChg>
      <pc:sldChg chg="modSp add mod">
        <pc:chgData name="Ana Claudia Lacerda Cota" userId="50b635c2-b911-4e3c-9730-2342ed33a4a3" providerId="ADAL" clId="{C558DD7A-9A23-4235-AC30-C87FBF5E5EEF}" dt="2025-01-26T13:32:00.437" v="502"/>
        <pc:sldMkLst>
          <pc:docMk/>
          <pc:sldMk cId="1275492009" sldId="263"/>
        </pc:sldMkLst>
        <pc:spChg chg="mod">
          <ac:chgData name="Ana Claudia Lacerda Cota" userId="50b635c2-b911-4e3c-9730-2342ed33a4a3" providerId="ADAL" clId="{C558DD7A-9A23-4235-AC30-C87FBF5E5EEF}" dt="2025-01-26T13:32:00.437" v="502"/>
          <ac:spMkLst>
            <pc:docMk/>
            <pc:sldMk cId="1275492009" sldId="263"/>
            <ac:spMk id="6" creationId="{A98B8ADC-E831-44A1-2819-EC454A992B20}"/>
          </ac:spMkLst>
        </pc:spChg>
        <pc:spChg chg="mod">
          <ac:chgData name="Ana Claudia Lacerda Cota" userId="50b635c2-b911-4e3c-9730-2342ed33a4a3" providerId="ADAL" clId="{C558DD7A-9A23-4235-AC30-C87FBF5E5EEF}" dt="2025-01-26T13:02:57.162" v="348" actId="20577"/>
          <ac:spMkLst>
            <pc:docMk/>
            <pc:sldMk cId="1275492009" sldId="263"/>
            <ac:spMk id="7" creationId="{552B4C8D-E672-D4E8-4BC4-930685991312}"/>
          </ac:spMkLst>
        </pc:spChg>
      </pc:sldChg>
      <pc:sldChg chg="modSp add del mod ord">
        <pc:chgData name="Ana Claudia Lacerda Cota" userId="50b635c2-b911-4e3c-9730-2342ed33a4a3" providerId="ADAL" clId="{C558DD7A-9A23-4235-AC30-C87FBF5E5EEF}" dt="2025-01-26T13:50:03.222" v="842"/>
        <pc:sldMkLst>
          <pc:docMk/>
          <pc:sldMk cId="1882282633" sldId="264"/>
        </pc:sldMkLst>
        <pc:spChg chg="mod">
          <ac:chgData name="Ana Claudia Lacerda Cota" userId="50b635c2-b911-4e3c-9730-2342ed33a4a3" providerId="ADAL" clId="{C558DD7A-9A23-4235-AC30-C87FBF5E5EEF}" dt="2025-01-26T13:46:40.443" v="834" actId="20577"/>
          <ac:spMkLst>
            <pc:docMk/>
            <pc:sldMk cId="1882282633" sldId="264"/>
            <ac:spMk id="4" creationId="{B9747CF8-F1F5-39A3-E308-8AF041F3FFDA}"/>
          </ac:spMkLst>
        </pc:spChg>
        <pc:spChg chg="mod">
          <ac:chgData name="Ana Claudia Lacerda Cota" userId="50b635c2-b911-4e3c-9730-2342ed33a4a3" providerId="ADAL" clId="{C558DD7A-9A23-4235-AC30-C87FBF5E5EEF}" dt="2025-01-26T13:46:28.524" v="802" actId="20577"/>
          <ac:spMkLst>
            <pc:docMk/>
            <pc:sldMk cId="1882282633" sldId="264"/>
            <ac:spMk id="5" creationId="{4C91ACB1-396F-7CF7-0495-9B9D60540ED7}"/>
          </ac:spMkLst>
        </pc:spChg>
      </pc:sldChg>
      <pc:sldChg chg="modSp add mod ord">
        <pc:chgData name="Ana Claudia Lacerda Cota" userId="50b635c2-b911-4e3c-9730-2342ed33a4a3" providerId="ADAL" clId="{C558DD7A-9A23-4235-AC30-C87FBF5E5EEF}" dt="2025-01-26T13:43:05.747" v="646"/>
        <pc:sldMkLst>
          <pc:docMk/>
          <pc:sldMk cId="3660839947" sldId="265"/>
        </pc:sldMkLst>
        <pc:spChg chg="mod">
          <ac:chgData name="Ana Claudia Lacerda Cota" userId="50b635c2-b911-4e3c-9730-2342ed33a4a3" providerId="ADAL" clId="{C558DD7A-9A23-4235-AC30-C87FBF5E5EEF}" dt="2025-01-26T13:39:02.453" v="619" actId="20577"/>
          <ac:spMkLst>
            <pc:docMk/>
            <pc:sldMk cId="3660839947" sldId="265"/>
            <ac:spMk id="4" creationId="{B9747CF8-F1F5-39A3-E308-8AF041F3FFDA}"/>
          </ac:spMkLst>
        </pc:spChg>
        <pc:spChg chg="mod">
          <ac:chgData name="Ana Claudia Lacerda Cota" userId="50b635c2-b911-4e3c-9730-2342ed33a4a3" providerId="ADAL" clId="{C558DD7A-9A23-4235-AC30-C87FBF5E5EEF}" dt="2025-01-26T13:42:44.961" v="644" actId="123"/>
          <ac:spMkLst>
            <pc:docMk/>
            <pc:sldMk cId="3660839947" sldId="265"/>
            <ac:spMk id="5" creationId="{4C91ACB1-396F-7CF7-0495-9B9D60540ED7}"/>
          </ac:spMkLst>
        </pc:spChg>
      </pc:sldChg>
      <pc:sldChg chg="modSp add mod ord">
        <pc:chgData name="Ana Claudia Lacerda Cota" userId="50b635c2-b911-4e3c-9730-2342ed33a4a3" providerId="ADAL" clId="{C558DD7A-9A23-4235-AC30-C87FBF5E5EEF}" dt="2025-01-26T13:35:03.166" v="564"/>
        <pc:sldMkLst>
          <pc:docMk/>
          <pc:sldMk cId="3964785625" sldId="266"/>
        </pc:sldMkLst>
        <pc:spChg chg="mod">
          <ac:chgData name="Ana Claudia Lacerda Cota" userId="50b635c2-b911-4e3c-9730-2342ed33a4a3" providerId="ADAL" clId="{C558DD7A-9A23-4235-AC30-C87FBF5E5EEF}" dt="2025-01-26T13:34:47.389" v="562" actId="20577"/>
          <ac:spMkLst>
            <pc:docMk/>
            <pc:sldMk cId="3964785625" sldId="266"/>
            <ac:spMk id="4" creationId="{B9747CF8-F1F5-39A3-E308-8AF041F3FFDA}"/>
          </ac:spMkLst>
        </pc:spChg>
        <pc:spChg chg="mod">
          <ac:chgData name="Ana Claudia Lacerda Cota" userId="50b635c2-b911-4e3c-9730-2342ed33a4a3" providerId="ADAL" clId="{C558DD7A-9A23-4235-AC30-C87FBF5E5EEF}" dt="2025-01-26T13:34:42.240" v="560"/>
          <ac:spMkLst>
            <pc:docMk/>
            <pc:sldMk cId="3964785625" sldId="266"/>
            <ac:spMk id="5" creationId="{4C91ACB1-396F-7CF7-0495-9B9D60540ED7}"/>
          </ac:spMkLst>
        </pc:spChg>
      </pc:sldChg>
      <pc:sldChg chg="modSp add mod ord">
        <pc:chgData name="Ana Claudia Lacerda Cota" userId="50b635c2-b911-4e3c-9730-2342ed33a4a3" providerId="ADAL" clId="{C558DD7A-9A23-4235-AC30-C87FBF5E5EEF}" dt="2025-01-26T13:32:59.703" v="507"/>
        <pc:sldMkLst>
          <pc:docMk/>
          <pc:sldMk cId="3003067943" sldId="267"/>
        </pc:sldMkLst>
        <pc:spChg chg="mod">
          <ac:chgData name="Ana Claudia Lacerda Cota" userId="50b635c2-b911-4e3c-9730-2342ed33a4a3" providerId="ADAL" clId="{C558DD7A-9A23-4235-AC30-C87FBF5E5EEF}" dt="2025-01-26T13:32:48.030" v="505" actId="20577"/>
          <ac:spMkLst>
            <pc:docMk/>
            <pc:sldMk cId="3003067943" sldId="267"/>
            <ac:spMk id="4" creationId="{B9747CF8-F1F5-39A3-E308-8AF041F3FFDA}"/>
          </ac:spMkLst>
        </pc:spChg>
        <pc:spChg chg="mod">
          <ac:chgData name="Ana Claudia Lacerda Cota" userId="50b635c2-b911-4e3c-9730-2342ed33a4a3" providerId="ADAL" clId="{C558DD7A-9A23-4235-AC30-C87FBF5E5EEF}" dt="2025-01-26T13:32:28.861" v="503"/>
          <ac:spMkLst>
            <pc:docMk/>
            <pc:sldMk cId="3003067943" sldId="267"/>
            <ac:spMk id="5" creationId="{4C91ACB1-396F-7CF7-0495-9B9D60540ED7}"/>
          </ac:spMkLst>
        </pc:spChg>
      </pc:sldChg>
      <pc:sldChg chg="addSp delSp modSp add mod">
        <pc:chgData name="Ana Claudia Lacerda Cota" userId="50b635c2-b911-4e3c-9730-2342ed33a4a3" providerId="ADAL" clId="{C558DD7A-9A23-4235-AC30-C87FBF5E5EEF}" dt="2025-01-26T13:25:05.322" v="386" actId="2085"/>
        <pc:sldMkLst>
          <pc:docMk/>
          <pc:sldMk cId="3822903068" sldId="268"/>
        </pc:sldMkLst>
        <pc:spChg chg="add mod">
          <ac:chgData name="Ana Claudia Lacerda Cota" userId="50b635c2-b911-4e3c-9730-2342ed33a4a3" providerId="ADAL" clId="{C558DD7A-9A23-4235-AC30-C87FBF5E5EEF}" dt="2025-01-26T13:22:55.277" v="377" actId="208"/>
          <ac:spMkLst>
            <pc:docMk/>
            <pc:sldMk cId="3822903068" sldId="268"/>
            <ac:spMk id="4" creationId="{DC05BC31-9D71-ECE7-B388-D7DCAFDFA79A}"/>
          </ac:spMkLst>
        </pc:spChg>
        <pc:spChg chg="add mod">
          <ac:chgData name="Ana Claudia Lacerda Cota" userId="50b635c2-b911-4e3c-9730-2342ed33a4a3" providerId="ADAL" clId="{C558DD7A-9A23-4235-AC30-C87FBF5E5EEF}" dt="2025-01-26T13:25:05.322" v="386" actId="2085"/>
          <ac:spMkLst>
            <pc:docMk/>
            <pc:sldMk cId="3822903068" sldId="268"/>
            <ac:spMk id="5" creationId="{C75FB488-6B1E-81A4-9821-9CF708D737B7}"/>
          </ac:spMkLst>
        </pc:spChg>
        <pc:spChg chg="mod ord">
          <ac:chgData name="Ana Claudia Lacerda Cota" userId="50b635c2-b911-4e3c-9730-2342ed33a4a3" providerId="ADAL" clId="{C558DD7A-9A23-4235-AC30-C87FBF5E5EEF}" dt="2025-01-26T13:24:05.187" v="383" actId="167"/>
          <ac:spMkLst>
            <pc:docMk/>
            <pc:sldMk cId="3822903068" sldId="268"/>
            <ac:spMk id="12" creationId="{F659B874-2D8B-B0F6-C7CD-CBBDF10DF995}"/>
          </ac:spMkLst>
        </pc:spChg>
        <pc:spChg chg="mod">
          <ac:chgData name="Ana Claudia Lacerda Cota" userId="50b635c2-b911-4e3c-9730-2342ed33a4a3" providerId="ADAL" clId="{C558DD7A-9A23-4235-AC30-C87FBF5E5EEF}" dt="2025-01-26T13:21:35.578" v="364" actId="1076"/>
          <ac:spMkLst>
            <pc:docMk/>
            <pc:sldMk cId="3822903068" sldId="268"/>
            <ac:spMk id="19" creationId="{BF86A060-2A66-7E62-634C-257EA3CA164C}"/>
          </ac:spMkLst>
        </pc:spChg>
        <pc:picChg chg="add del mod ord">
          <ac:chgData name="Ana Claudia Lacerda Cota" userId="50b635c2-b911-4e3c-9730-2342ed33a4a3" providerId="ADAL" clId="{C558DD7A-9A23-4235-AC30-C87FBF5E5EEF}" dt="2025-01-26T13:21:36.613" v="366"/>
          <ac:picMkLst>
            <pc:docMk/>
            <pc:sldMk cId="3822903068" sldId="268"/>
            <ac:picMk id="2" creationId="{325B17FC-9F95-3402-168D-DF31FE55C284}"/>
          </ac:picMkLst>
        </pc:picChg>
        <pc:picChg chg="add mod">
          <ac:chgData name="Ana Claudia Lacerda Cota" userId="50b635c2-b911-4e3c-9730-2342ed33a4a3" providerId="ADAL" clId="{C558DD7A-9A23-4235-AC30-C87FBF5E5EEF}" dt="2025-01-26T13:22:03.898" v="370" actId="14100"/>
          <ac:picMkLst>
            <pc:docMk/>
            <pc:sldMk cId="3822903068" sldId="268"/>
            <ac:picMk id="3" creationId="{392C8D7C-4251-A1E2-7E35-A2B84A1CBB72}"/>
          </ac:picMkLst>
        </pc:picChg>
        <pc:picChg chg="del">
          <ac:chgData name="Ana Claudia Lacerda Cota" userId="50b635c2-b911-4e3c-9730-2342ed33a4a3" providerId="ADAL" clId="{C558DD7A-9A23-4235-AC30-C87FBF5E5EEF}" dt="2025-01-26T13:21:38.956" v="367" actId="478"/>
          <ac:picMkLst>
            <pc:docMk/>
            <pc:sldMk cId="3822903068" sldId="268"/>
            <ac:picMk id="7" creationId="{3985C642-88B8-7FC3-566A-B8BC68A382D4}"/>
          </ac:picMkLst>
        </pc:picChg>
      </pc:sldChg>
      <pc:sldChg chg="modSp add mod">
        <pc:chgData name="Ana Claudia Lacerda Cota" userId="50b635c2-b911-4e3c-9730-2342ed33a4a3" providerId="ADAL" clId="{C558DD7A-9A23-4235-AC30-C87FBF5E5EEF}" dt="2025-01-26T13:41:49.242" v="641" actId="1076"/>
        <pc:sldMkLst>
          <pc:docMk/>
          <pc:sldMk cId="3065721167" sldId="269"/>
        </pc:sldMkLst>
        <pc:spChg chg="mod">
          <ac:chgData name="Ana Claudia Lacerda Cota" userId="50b635c2-b911-4e3c-9730-2342ed33a4a3" providerId="ADAL" clId="{C558DD7A-9A23-4235-AC30-C87FBF5E5EEF}" dt="2025-01-26T13:41:49.242" v="641" actId="1076"/>
          <ac:spMkLst>
            <pc:docMk/>
            <pc:sldMk cId="3065721167" sldId="269"/>
            <ac:spMk id="6" creationId="{A98B8ADC-E831-44A1-2819-EC454A992B20}"/>
          </ac:spMkLst>
        </pc:spChg>
        <pc:spChg chg="mod">
          <ac:chgData name="Ana Claudia Lacerda Cota" userId="50b635c2-b911-4e3c-9730-2342ed33a4a3" providerId="ADAL" clId="{C558DD7A-9A23-4235-AC30-C87FBF5E5EEF}" dt="2025-01-26T13:36:25.006" v="605" actId="20577"/>
          <ac:spMkLst>
            <pc:docMk/>
            <pc:sldMk cId="3065721167" sldId="269"/>
            <ac:spMk id="7" creationId="{552B4C8D-E672-D4E8-4BC4-930685991312}"/>
          </ac:spMkLst>
        </pc:spChg>
      </pc:sldChg>
      <pc:sldChg chg="add del">
        <pc:chgData name="Ana Claudia Lacerda Cota" userId="50b635c2-b911-4e3c-9730-2342ed33a4a3" providerId="ADAL" clId="{C558DD7A-9A23-4235-AC30-C87FBF5E5EEF}" dt="2025-01-26T13:50:06.017" v="843" actId="47"/>
        <pc:sldMkLst>
          <pc:docMk/>
          <pc:sldMk cId="3508360220" sldId="270"/>
        </pc:sldMkLst>
      </pc:sldChg>
      <pc:sldChg chg="delSp modSp add mod">
        <pc:chgData name="Ana Claudia Lacerda Cota" userId="50b635c2-b911-4e3c-9730-2342ed33a4a3" providerId="ADAL" clId="{C558DD7A-9A23-4235-AC30-C87FBF5E5EEF}" dt="2025-01-26T13:45:17.081" v="682" actId="21"/>
        <pc:sldMkLst>
          <pc:docMk/>
          <pc:sldMk cId="2928313456" sldId="271"/>
        </pc:sldMkLst>
        <pc:spChg chg="mod">
          <ac:chgData name="Ana Claudia Lacerda Cota" userId="50b635c2-b911-4e3c-9730-2342ed33a4a3" providerId="ADAL" clId="{C558DD7A-9A23-4235-AC30-C87FBF5E5EEF}" dt="2025-01-26T13:44:58.798" v="673" actId="1076"/>
          <ac:spMkLst>
            <pc:docMk/>
            <pc:sldMk cId="2928313456" sldId="271"/>
            <ac:spMk id="4" creationId="{4724CC18-0074-F41E-D5A1-7DA37410FFFC}"/>
          </ac:spMkLst>
        </pc:spChg>
        <pc:spChg chg="mod">
          <ac:chgData name="Ana Claudia Lacerda Cota" userId="50b635c2-b911-4e3c-9730-2342ed33a4a3" providerId="ADAL" clId="{C558DD7A-9A23-4235-AC30-C87FBF5E5EEF}" dt="2025-01-26T13:45:05.426" v="680" actId="1076"/>
          <ac:spMkLst>
            <pc:docMk/>
            <pc:sldMk cId="2928313456" sldId="271"/>
            <ac:spMk id="6" creationId="{A98B8ADC-E831-44A1-2819-EC454A992B20}"/>
          </ac:spMkLst>
        </pc:spChg>
        <pc:spChg chg="del mod">
          <ac:chgData name="Ana Claudia Lacerda Cota" userId="50b635c2-b911-4e3c-9730-2342ed33a4a3" providerId="ADAL" clId="{C558DD7A-9A23-4235-AC30-C87FBF5E5EEF}" dt="2025-01-26T13:45:17.081" v="682" actId="21"/>
          <ac:spMkLst>
            <pc:docMk/>
            <pc:sldMk cId="2928313456" sldId="271"/>
            <ac:spMk id="7" creationId="{552B4C8D-E672-D4E8-4BC4-9306859913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0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9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9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7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634F-DE47-4FEA-B41F-2A0F1EC9C9E2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7E7E-B560-4AD9-AB06-8E8A07852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659B874-2D8B-B0F6-C7CD-CBBDF10DF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8131CE-1F36-DA10-2FDE-208B7FA80A30}"/>
              </a:ext>
            </a:extLst>
          </p:cNvPr>
          <p:cNvSpPr/>
          <p:nvPr/>
        </p:nvSpPr>
        <p:spPr>
          <a:xfrm>
            <a:off x="861646" y="9337431"/>
            <a:ext cx="2373923" cy="2004646"/>
          </a:xfrm>
          <a:prstGeom prst="rect">
            <a:avLst/>
          </a:prstGeom>
          <a:solidFill>
            <a:srgbClr val="C6AE8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itulo_">
            <a:extLst>
              <a:ext uri="{FF2B5EF4-FFF2-40B4-BE49-F238E27FC236}">
                <a16:creationId xmlns:a16="http://schemas.microsoft.com/office/drawing/2014/main" id="{BF86A060-2A66-7E62-634C-257EA3CA164C}"/>
              </a:ext>
            </a:extLst>
          </p:cNvPr>
          <p:cNvSpPr txBox="1"/>
          <p:nvPr/>
        </p:nvSpPr>
        <p:spPr>
          <a:xfrm>
            <a:off x="861646" y="103749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Mulheres e IA Generativa:</a:t>
            </a:r>
          </a:p>
          <a:p>
            <a:pPr algn="ctr"/>
            <a:r>
              <a:rPr lang="pt-B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Pioneirismo e Transformação na Engenharia de Prompt</a:t>
            </a:r>
          </a:p>
        </p:txBody>
      </p:sp>
      <p:sp>
        <p:nvSpPr>
          <p:cNvPr id="23" name="nome_">
            <a:extLst>
              <a:ext uri="{FF2B5EF4-FFF2-40B4-BE49-F238E27FC236}">
                <a16:creationId xmlns:a16="http://schemas.microsoft.com/office/drawing/2014/main" id="{81CA6B23-B66A-CC69-EBD4-4C81B6DA06D5}"/>
              </a:ext>
            </a:extLst>
          </p:cNvPr>
          <p:cNvSpPr txBox="1"/>
          <p:nvPr/>
        </p:nvSpPr>
        <p:spPr>
          <a:xfrm>
            <a:off x="1629507" y="11964996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ANA CLAUDIA LACERDA</a:t>
            </a:r>
          </a:p>
        </p:txBody>
      </p:sp>
      <p:pic>
        <p:nvPicPr>
          <p:cNvPr id="3" name="Imagem 2" descr="Mulher sentada ao lado de computador&#10;&#10;Descrição gerada automaticamente">
            <a:extLst>
              <a:ext uri="{FF2B5EF4-FFF2-40B4-BE49-F238E27FC236}">
                <a16:creationId xmlns:a16="http://schemas.microsoft.com/office/drawing/2014/main" id="{392C8D7C-4251-A1E2-7E35-A2B84A1C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601200" cy="922179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C05BC31-9D71-ECE7-B388-D7DCAFDFA7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solidFill>
              <a:srgbClr val="0383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5FB488-6B1E-81A4-9821-9CF708D737B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90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4CC18-0074-F41E-D5A1-7DA37410FFFC}"/>
              </a:ext>
            </a:extLst>
          </p:cNvPr>
          <p:cNvSpPr/>
          <p:nvPr/>
        </p:nvSpPr>
        <p:spPr>
          <a:xfrm>
            <a:off x="86964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98B8ADC-E831-44A1-2819-EC454A992B20}"/>
              </a:ext>
            </a:extLst>
          </p:cNvPr>
          <p:cNvSpPr txBox="1"/>
          <p:nvPr/>
        </p:nvSpPr>
        <p:spPr>
          <a:xfrm>
            <a:off x="1678851" y="7589697"/>
            <a:ext cx="641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307C96-8B3C-D1BA-7F6A-00E127DABCEC}"/>
              </a:ext>
            </a:extLst>
          </p:cNvPr>
          <p:cNvSpPr/>
          <p:nvPr/>
        </p:nvSpPr>
        <p:spPr>
          <a:xfrm>
            <a:off x="1160586" y="9201567"/>
            <a:ext cx="7385538" cy="206202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9747CF8-F1F5-39A3-E308-8AF041F3FFDA}"/>
              </a:ext>
            </a:extLst>
          </p:cNvPr>
          <p:cNvSpPr txBox="1"/>
          <p:nvPr/>
        </p:nvSpPr>
        <p:spPr>
          <a:xfrm>
            <a:off x="1928552" y="2111433"/>
            <a:ext cx="641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apreciar o conteúdo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4C91ACB1-396F-7CF7-0495-9B9D60540ED7}"/>
              </a:ext>
            </a:extLst>
          </p:cNvPr>
          <p:cNvSpPr txBox="1"/>
          <p:nvPr/>
        </p:nvSpPr>
        <p:spPr>
          <a:xfrm>
            <a:off x="1928553" y="3893128"/>
            <a:ext cx="641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Ebook foi gerado por IA e diagramado por humana.</a:t>
            </a:r>
          </a:p>
          <a:p>
            <a:endParaRPr lang="pt-BR" sz="2400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1A584-0946-7764-6DFD-661C71AE5D91}"/>
              </a:ext>
            </a:extLst>
          </p:cNvPr>
          <p:cNvSpPr/>
          <p:nvPr/>
        </p:nvSpPr>
        <p:spPr>
          <a:xfrm>
            <a:off x="1335790" y="0"/>
            <a:ext cx="405088" cy="2819319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4CC18-0074-F41E-D5A1-7DA37410FFFC}"/>
              </a:ext>
            </a:extLst>
          </p:cNvPr>
          <p:cNvSpPr/>
          <p:nvPr/>
        </p:nvSpPr>
        <p:spPr>
          <a:xfrm>
            <a:off x="86964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98B8ADC-E831-44A1-2819-EC454A992B20}"/>
              </a:ext>
            </a:extLst>
          </p:cNvPr>
          <p:cNvSpPr txBox="1"/>
          <p:nvPr/>
        </p:nvSpPr>
        <p:spPr>
          <a:xfrm>
            <a:off x="1946137" y="6400800"/>
            <a:ext cx="6417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OS DESAFIOS DA INSERÇÃO FEMININA NA IA GENERATIVA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552B4C8D-E672-D4E8-4BC4-930685991312}"/>
              </a:ext>
            </a:extLst>
          </p:cNvPr>
          <p:cNvSpPr txBox="1"/>
          <p:nvPr/>
        </p:nvSpPr>
        <p:spPr>
          <a:xfrm>
            <a:off x="1383430" y="2209799"/>
            <a:ext cx="6417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307C96-8B3C-D1BA-7F6A-00E127DABCEC}"/>
              </a:ext>
            </a:extLst>
          </p:cNvPr>
          <p:cNvSpPr/>
          <p:nvPr/>
        </p:nvSpPr>
        <p:spPr>
          <a:xfrm>
            <a:off x="1160586" y="9201567"/>
            <a:ext cx="7385538" cy="206202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45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9747CF8-F1F5-39A3-E308-8AF041F3FFDA}"/>
              </a:ext>
            </a:extLst>
          </p:cNvPr>
          <p:cNvSpPr txBox="1"/>
          <p:nvPr/>
        </p:nvSpPr>
        <p:spPr>
          <a:xfrm>
            <a:off x="1928552" y="2111433"/>
            <a:ext cx="641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Capítulo 01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4C91ACB1-396F-7CF7-0495-9B9D60540ED7}"/>
              </a:ext>
            </a:extLst>
          </p:cNvPr>
          <p:cNvSpPr txBox="1"/>
          <p:nvPr/>
        </p:nvSpPr>
        <p:spPr>
          <a:xfrm>
            <a:off x="1928553" y="3893128"/>
            <a:ext cx="641742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Embora avanços tenham sido feitos, muitos desafios persistem. Entre eles, destacam-se: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Estereótipos de Gênero</a:t>
            </a:r>
            <a:r>
              <a:rPr lang="pt-BR" sz="2400" dirty="0"/>
              <a:t>: Ideias preestabelecidas sobre habilidades femininas e masculinas continuam a influenciar o recrutamento e o desenvolvimento de carreira.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Falta de Modelos de Referência</a:t>
            </a:r>
            <a:r>
              <a:rPr lang="pt-BR" sz="2400" dirty="0"/>
              <a:t>: A escassez de mulheres em posições de liderança ou destaque na área dificulta a inspiração de novas gerações.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Disparidade de Acesso à Educação Tecnológica</a:t>
            </a:r>
            <a:r>
              <a:rPr lang="pt-BR" sz="2400" dirty="0"/>
              <a:t>: Muitas mulheres ainda têm menos oportunidades de acesso a programas de formação e treinamento em áreas tecnológicas.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Ambientes de Trabalho Hostis</a:t>
            </a:r>
            <a:r>
              <a:rPr lang="pt-BR" sz="2400" dirty="0"/>
              <a:t>: A presença de vieses inconscientes e a falta de políticas inclusivas podem gerar experiências negativas, dificultando a permanência de mulheres na área.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1A584-0946-7764-6DFD-661C71AE5D91}"/>
              </a:ext>
            </a:extLst>
          </p:cNvPr>
          <p:cNvSpPr/>
          <p:nvPr/>
        </p:nvSpPr>
        <p:spPr>
          <a:xfrm>
            <a:off x="1335790" y="0"/>
            <a:ext cx="405088" cy="2819319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78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4CC18-0074-F41E-D5A1-7DA37410FFFC}"/>
              </a:ext>
            </a:extLst>
          </p:cNvPr>
          <p:cNvSpPr/>
          <p:nvPr/>
        </p:nvSpPr>
        <p:spPr>
          <a:xfrm>
            <a:off x="86964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98B8ADC-E831-44A1-2819-EC454A992B20}"/>
              </a:ext>
            </a:extLst>
          </p:cNvPr>
          <p:cNvSpPr txBox="1"/>
          <p:nvPr/>
        </p:nvSpPr>
        <p:spPr>
          <a:xfrm>
            <a:off x="1946137" y="6400800"/>
            <a:ext cx="6417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A IMPORTÂNCIA DA DIVERSIDADE NA IA GENERATIVA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552B4C8D-E672-D4E8-4BC4-930685991312}"/>
              </a:ext>
            </a:extLst>
          </p:cNvPr>
          <p:cNvSpPr txBox="1"/>
          <p:nvPr/>
        </p:nvSpPr>
        <p:spPr>
          <a:xfrm>
            <a:off x="1383430" y="2209799"/>
            <a:ext cx="6417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307C96-8B3C-D1BA-7F6A-00E127DABCEC}"/>
              </a:ext>
            </a:extLst>
          </p:cNvPr>
          <p:cNvSpPr/>
          <p:nvPr/>
        </p:nvSpPr>
        <p:spPr>
          <a:xfrm>
            <a:off x="1160586" y="9201567"/>
            <a:ext cx="7385538" cy="206202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4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9747CF8-F1F5-39A3-E308-8AF041F3FFDA}"/>
              </a:ext>
            </a:extLst>
          </p:cNvPr>
          <p:cNvSpPr txBox="1"/>
          <p:nvPr/>
        </p:nvSpPr>
        <p:spPr>
          <a:xfrm>
            <a:off x="1928552" y="2111433"/>
            <a:ext cx="641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4C91ACB1-396F-7CF7-0495-9B9D60540ED7}"/>
              </a:ext>
            </a:extLst>
          </p:cNvPr>
          <p:cNvSpPr txBox="1"/>
          <p:nvPr/>
        </p:nvSpPr>
        <p:spPr>
          <a:xfrm>
            <a:off x="1928553" y="3893128"/>
            <a:ext cx="641742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diversidade não é apenas uma questão de justiça social, mas também de eficácia tecnológica. Alguns dos principais motivos para incentivar a participação feminina incluem: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Redução de Vieses </a:t>
            </a:r>
            <a:r>
              <a:rPr lang="pt-BR" sz="2400" b="1" dirty="0" err="1"/>
              <a:t>Algoríticos</a:t>
            </a:r>
            <a:r>
              <a:rPr lang="pt-BR" sz="2400" dirty="0"/>
              <a:t>: Um time diversificado contribui para soluções menos enviesadas e mais representativas.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Inovação e Criatividade</a:t>
            </a:r>
            <a:r>
              <a:rPr lang="pt-BR" sz="2400" dirty="0"/>
              <a:t>: A pluralidade de perspectivas enriquece o processo de tomada de decisão e estimula a inovação.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Impacto Social Positivo</a:t>
            </a:r>
            <a:r>
              <a:rPr lang="pt-BR" sz="2400" dirty="0"/>
              <a:t>: Produtos desenvolvidos por equipes diversas tendem a atender melhor às necessidades de populações variadas.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Fortalecimento da Reputação</a:t>
            </a:r>
            <a:r>
              <a:rPr lang="pt-BR" sz="2400" dirty="0"/>
              <a:t>: Empresas inclusivas atraem talentos e conquistam maior reconhecimento no mercado.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1A584-0946-7764-6DFD-661C71AE5D91}"/>
              </a:ext>
            </a:extLst>
          </p:cNvPr>
          <p:cNvSpPr/>
          <p:nvPr/>
        </p:nvSpPr>
        <p:spPr>
          <a:xfrm>
            <a:off x="1335790" y="0"/>
            <a:ext cx="405088" cy="2819319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06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4CC18-0074-F41E-D5A1-7DA37410FFFC}"/>
              </a:ext>
            </a:extLst>
          </p:cNvPr>
          <p:cNvSpPr/>
          <p:nvPr/>
        </p:nvSpPr>
        <p:spPr>
          <a:xfrm>
            <a:off x="86964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98B8ADC-E831-44A1-2819-EC454A992B20}"/>
              </a:ext>
            </a:extLst>
          </p:cNvPr>
          <p:cNvSpPr txBox="1"/>
          <p:nvPr/>
        </p:nvSpPr>
        <p:spPr>
          <a:xfrm>
            <a:off x="1893384" y="5713543"/>
            <a:ext cx="6417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SOLUÇÕES E ESTRATÉGIAS PARA INCLUSÃO DE MULHERES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552B4C8D-E672-D4E8-4BC4-930685991312}"/>
              </a:ext>
            </a:extLst>
          </p:cNvPr>
          <p:cNvSpPr txBox="1"/>
          <p:nvPr/>
        </p:nvSpPr>
        <p:spPr>
          <a:xfrm>
            <a:off x="1383430" y="2209799"/>
            <a:ext cx="6417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307C96-8B3C-D1BA-7F6A-00E127DABCEC}"/>
              </a:ext>
            </a:extLst>
          </p:cNvPr>
          <p:cNvSpPr/>
          <p:nvPr/>
        </p:nvSpPr>
        <p:spPr>
          <a:xfrm>
            <a:off x="1160586" y="9201567"/>
            <a:ext cx="7385538" cy="206202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9747CF8-F1F5-39A3-E308-8AF041F3FFDA}"/>
              </a:ext>
            </a:extLst>
          </p:cNvPr>
          <p:cNvSpPr txBox="1"/>
          <p:nvPr/>
        </p:nvSpPr>
        <p:spPr>
          <a:xfrm>
            <a:off x="1928552" y="2111433"/>
            <a:ext cx="641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4C91ACB1-396F-7CF7-0495-9B9D60540ED7}"/>
              </a:ext>
            </a:extLst>
          </p:cNvPr>
          <p:cNvSpPr txBox="1"/>
          <p:nvPr/>
        </p:nvSpPr>
        <p:spPr>
          <a:xfrm>
            <a:off x="1928553" y="3893128"/>
            <a:ext cx="641742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Promover uma participação mais ativa de mulheres na IA generativa exige soluções multidimensionais, como: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Mentoria e Apoio</a:t>
            </a:r>
            <a:r>
              <a:rPr lang="pt-BR" sz="2400" dirty="0"/>
              <a:t>: Programas de mentoria podem ajudar mulheres a desenvolverem confiança e habilidades técnicas.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Educação Tecnológica</a:t>
            </a:r>
            <a:r>
              <a:rPr lang="pt-BR" sz="2400" dirty="0"/>
              <a:t>: Iniciativas como bolsas de estudo, workshops e </a:t>
            </a:r>
            <a:r>
              <a:rPr lang="pt-BR" sz="2400" dirty="0" err="1"/>
              <a:t>bootcamps</a:t>
            </a:r>
            <a:r>
              <a:rPr lang="pt-BR" sz="2400" dirty="0"/>
              <a:t> devem ser voltadas ao público feminino.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Recrutamento Inclusivo</a:t>
            </a:r>
            <a:r>
              <a:rPr lang="pt-BR" sz="2400" dirty="0"/>
              <a:t>: Empresas precisam revisar seus processos seletivos para eliminar vieses e priorizar a diversidade.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Cultura Organizacional</a:t>
            </a:r>
            <a:r>
              <a:rPr lang="pt-BR" sz="2400" dirty="0"/>
              <a:t>: Políticas internas que promovam equidade salarial, flexibilidade e ambientes seguros são essenciais.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Incentivo ao Empreendedorismo</a:t>
            </a:r>
            <a:r>
              <a:rPr lang="pt-BR" sz="2400" dirty="0"/>
              <a:t>: A criação de startups lideradas por mulheres pode transformar o mercado e abrir novas portas.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1A584-0946-7764-6DFD-661C71AE5D91}"/>
              </a:ext>
            </a:extLst>
          </p:cNvPr>
          <p:cNvSpPr/>
          <p:nvPr/>
        </p:nvSpPr>
        <p:spPr>
          <a:xfrm>
            <a:off x="1335790" y="0"/>
            <a:ext cx="405088" cy="2819319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8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4CC18-0074-F41E-D5A1-7DA37410FFFC}"/>
              </a:ext>
            </a:extLst>
          </p:cNvPr>
          <p:cNvSpPr/>
          <p:nvPr/>
        </p:nvSpPr>
        <p:spPr>
          <a:xfrm>
            <a:off x="86964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A98B8ADC-E831-44A1-2819-EC454A992B20}"/>
              </a:ext>
            </a:extLst>
          </p:cNvPr>
          <p:cNvSpPr txBox="1"/>
          <p:nvPr/>
        </p:nvSpPr>
        <p:spPr>
          <a:xfrm>
            <a:off x="1837113" y="6985013"/>
            <a:ext cx="6417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EXEMPLOS INSPIRADORES</a:t>
            </a:r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552B4C8D-E672-D4E8-4BC4-930685991312}"/>
              </a:ext>
            </a:extLst>
          </p:cNvPr>
          <p:cNvSpPr txBox="1"/>
          <p:nvPr/>
        </p:nvSpPr>
        <p:spPr>
          <a:xfrm>
            <a:off x="1383430" y="2209799"/>
            <a:ext cx="6417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307C96-8B3C-D1BA-7F6A-00E127DABCEC}"/>
              </a:ext>
            </a:extLst>
          </p:cNvPr>
          <p:cNvSpPr/>
          <p:nvPr/>
        </p:nvSpPr>
        <p:spPr>
          <a:xfrm>
            <a:off x="1160586" y="9201567"/>
            <a:ext cx="7385538" cy="206202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9747CF8-F1F5-39A3-E308-8AF041F3FFDA}"/>
              </a:ext>
            </a:extLst>
          </p:cNvPr>
          <p:cNvSpPr txBox="1"/>
          <p:nvPr/>
        </p:nvSpPr>
        <p:spPr>
          <a:xfrm>
            <a:off x="1928552" y="2111433"/>
            <a:ext cx="641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4C91ACB1-396F-7CF7-0495-9B9D60540ED7}"/>
              </a:ext>
            </a:extLst>
          </p:cNvPr>
          <p:cNvSpPr txBox="1"/>
          <p:nvPr/>
        </p:nvSpPr>
        <p:spPr>
          <a:xfrm>
            <a:off x="1928553" y="3893128"/>
            <a:ext cx="641742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Nada é mais inspirador do que conhecer exemplos de mulheres que superaram desafios e fizeram história na IA. Este capítulo trará depoimentos e trajetórias de profissionais que lideram projetos de IA generativa, destacando suas conquistas e lições aprendidas.</a:t>
            </a:r>
          </a:p>
          <a:p>
            <a:pPr algn="just"/>
            <a:r>
              <a:rPr lang="pt-BR" sz="2400" b="1" dirty="0"/>
              <a:t>Exemplos Inspiradores:</a:t>
            </a:r>
          </a:p>
          <a:p>
            <a:pPr algn="just">
              <a:buFont typeface="+mj-lt"/>
              <a:buAutoNum type="arabicPeriod"/>
            </a:pPr>
            <a:r>
              <a:rPr lang="pt-BR" sz="2400" b="1" dirty="0" err="1"/>
              <a:t>Rana</a:t>
            </a:r>
            <a:r>
              <a:rPr lang="pt-BR" sz="2400" b="1" dirty="0"/>
              <a:t> </a:t>
            </a:r>
            <a:r>
              <a:rPr lang="pt-BR" sz="2400" b="1" dirty="0" err="1"/>
              <a:t>el</a:t>
            </a:r>
            <a:r>
              <a:rPr lang="pt-BR" sz="2400" b="1" dirty="0"/>
              <a:t> </a:t>
            </a:r>
            <a:r>
              <a:rPr lang="pt-BR" sz="2400" b="1" dirty="0" err="1"/>
              <a:t>Kaliouby</a:t>
            </a:r>
            <a:r>
              <a:rPr lang="pt-BR" sz="2400" dirty="0"/>
              <a:t>: Cofundadora e CEO da </a:t>
            </a:r>
            <a:r>
              <a:rPr lang="pt-BR" sz="2400" dirty="0" err="1"/>
              <a:t>Affectiva</a:t>
            </a:r>
            <a:r>
              <a:rPr lang="pt-BR" sz="2400" dirty="0"/>
              <a:t>, uma empresa pioneira em IA emocional. Seu trabalho tem sido crucial para incorporar inteligência emocional em sistemas de IA, humanizando a tecnologia.</a:t>
            </a:r>
          </a:p>
          <a:p>
            <a:pPr algn="just">
              <a:buFont typeface="+mj-lt"/>
              <a:buAutoNum type="arabicPeriod"/>
            </a:pPr>
            <a:r>
              <a:rPr lang="pt-BR" sz="2400" b="1" dirty="0" err="1"/>
              <a:t>Reshma</a:t>
            </a:r>
            <a:r>
              <a:rPr lang="pt-BR" sz="2400" b="1" dirty="0"/>
              <a:t> </a:t>
            </a:r>
            <a:r>
              <a:rPr lang="pt-BR" sz="2400" b="1" dirty="0" err="1"/>
              <a:t>Saujani</a:t>
            </a:r>
            <a:r>
              <a:rPr lang="pt-BR" sz="2400" dirty="0"/>
              <a:t>: Fundadora da "Girls Who </a:t>
            </a:r>
            <a:r>
              <a:rPr lang="pt-BR" sz="2400" dirty="0" err="1"/>
              <a:t>Code</a:t>
            </a:r>
            <a:r>
              <a:rPr lang="pt-BR" sz="2400" dirty="0"/>
              <a:t>", </a:t>
            </a:r>
            <a:r>
              <a:rPr lang="pt-BR" sz="2400" dirty="0" err="1"/>
              <a:t>Reshma</a:t>
            </a:r>
            <a:r>
              <a:rPr lang="pt-BR" sz="2400" dirty="0"/>
              <a:t> </a:t>
            </a:r>
            <a:r>
              <a:rPr lang="pt-BR" sz="2400" dirty="0" err="1"/>
              <a:t>Saujani</a:t>
            </a:r>
            <a:r>
              <a:rPr lang="pt-BR" sz="2400" dirty="0"/>
              <a:t> tem dedicado sua carreira à inclusão de meninas e mulheres na tecnologia. A organização já treinou milhares de jovens em programação, inspirando muitas a seguir carreiras em STEM. </a:t>
            </a:r>
            <a:r>
              <a:rPr lang="pt-BR" sz="2400" dirty="0" err="1"/>
              <a:t>Reshma</a:t>
            </a:r>
            <a:r>
              <a:rPr lang="pt-BR" sz="2400" dirty="0"/>
              <a:t> também é autora e palestrante, promovendo uma narrativa poderosa sobre como a diversificação da tecnologia pode moldar o futuro da IA e do mundo.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31A584-0946-7764-6DFD-661C71AE5D91}"/>
              </a:ext>
            </a:extLst>
          </p:cNvPr>
          <p:cNvSpPr/>
          <p:nvPr/>
        </p:nvSpPr>
        <p:spPr>
          <a:xfrm>
            <a:off x="1335790" y="0"/>
            <a:ext cx="405088" cy="2819319"/>
          </a:xfrm>
          <a:prstGeom prst="rect">
            <a:avLst/>
          </a:prstGeom>
          <a:gradFill flip="none" rotWithShape="1">
            <a:gsLst>
              <a:gs pos="8288">
                <a:schemeClr val="accent1">
                  <a:lumMod val="50000"/>
                </a:schemeClr>
              </a:gs>
              <a:gs pos="50804">
                <a:srgbClr val="00B0F0">
                  <a:lumMod val="30000"/>
                  <a:lumOff val="70000"/>
                </a:srgbClr>
              </a:gs>
              <a:gs pos="11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839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535</Words>
  <Application>Microsoft Office PowerPoint</Application>
  <PresentationFormat>Papel A3 (297 x 420 mm)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BatangChe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Claudia Lacerda Cota</dc:creator>
  <cp:lastModifiedBy>Ana Claudia Lacerda Cota</cp:lastModifiedBy>
  <cp:revision>1</cp:revision>
  <dcterms:created xsi:type="dcterms:W3CDTF">2025-01-24T13:18:03Z</dcterms:created>
  <dcterms:modified xsi:type="dcterms:W3CDTF">2025-01-26T13:50:27Z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2025-01-24T15:02:12Z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91a63ae8-810e-412d-9398-c2d2d593f2d9</vt:lpwstr>
  </property>
  <property fmtid="{D5CDD505-2E9C-101B-9397-08002B2CF9AE}" pid="8" name="MSIP_Label_fde7aacd-7cc4-4c31-9e6f-7ef306428f09_ContentBits">
    <vt:lpwstr>1</vt:lpwstr>
  </property>
</Properties>
</file>