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5AD3B-B87F-4227-8BE3-78B96DA7067B}" v="68" dt="2024-06-05T16:06:20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llitorens A" userId="f05dacd7ad4ded79" providerId="Windows Live" clId="Web-{9B198038-B383-4437-B560-E66997DCFC8B}"/>
    <pc:docChg chg="addSld modSld addSection delSection">
      <pc:chgData name="Bollitorens A" userId="f05dacd7ad4ded79" providerId="Windows Live" clId="Web-{9B198038-B383-4437-B560-E66997DCFC8B}" dt="2024-06-02T17:23:05.009" v="1051" actId="20577"/>
      <pc:docMkLst>
        <pc:docMk/>
      </pc:docMkLst>
      <pc:sldChg chg="addSp delSp modSp mod setBg">
        <pc:chgData name="Bollitorens A" userId="f05dacd7ad4ded79" providerId="Windows Live" clId="Web-{9B198038-B383-4437-B560-E66997DCFC8B}" dt="2024-06-02T17:11:51.052" v="962" actId="1076"/>
        <pc:sldMkLst>
          <pc:docMk/>
          <pc:sldMk cId="1351651579" sldId="256"/>
        </pc:sldMkLst>
        <pc:spChg chg="mod">
          <ac:chgData name="Bollitorens A" userId="f05dacd7ad4ded79" providerId="Windows Live" clId="Web-{9B198038-B383-4437-B560-E66997DCFC8B}" dt="2024-06-02T16:02:06.832" v="322" actId="107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Bollitorens A" userId="f05dacd7ad4ded79" providerId="Windows Live" clId="Web-{9B198038-B383-4437-B560-E66997DCFC8B}" dt="2024-06-02T17:11:51.052" v="962" actId="1076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Bollitorens A" userId="f05dacd7ad4ded79" providerId="Windows Live" clId="Web-{9B198038-B383-4437-B560-E66997DCFC8B}" dt="2024-06-02T16:01:07.174" v="293"/>
          <ac:spMkLst>
            <pc:docMk/>
            <pc:sldMk cId="1351651579" sldId="256"/>
            <ac:spMk id="6" creationId="{ECC07320-C2CA-4E29-8481-9D9E143C7788}"/>
          </ac:spMkLst>
        </pc:spChg>
        <pc:spChg chg="add">
          <ac:chgData name="Bollitorens A" userId="f05dacd7ad4ded79" providerId="Windows Live" clId="Web-{9B198038-B383-4437-B560-E66997DCFC8B}" dt="2024-06-02T16:01:07.174" v="293"/>
          <ac:spMkLst>
            <pc:docMk/>
            <pc:sldMk cId="1351651579" sldId="256"/>
            <ac:spMk id="8" creationId="{178FB36B-5BFE-42CA-BC60-1115E0D95EEC}"/>
          </ac:spMkLst>
        </pc:spChg>
        <pc:spChg chg="add del">
          <ac:chgData name="Bollitorens A" userId="f05dacd7ad4ded79" providerId="Windows Live" clId="Web-{9B198038-B383-4437-B560-E66997DCFC8B}" dt="2024-06-02T15:59:44.125" v="292"/>
          <ac:spMkLst>
            <pc:docMk/>
            <pc:sldMk cId="1351651579" sldId="256"/>
            <ac:spMk id="9" creationId="{4D60F200-5EB0-B223-2439-C96C67F0FEE1}"/>
          </ac:spMkLst>
        </pc:spChg>
        <pc:spChg chg="add del">
          <ac:chgData name="Bollitorens A" userId="f05dacd7ad4ded79" providerId="Windows Live" clId="Web-{9B198038-B383-4437-B560-E66997DCFC8B}" dt="2024-06-02T15:59:44.125" v="292"/>
          <ac:spMkLst>
            <pc:docMk/>
            <pc:sldMk cId="1351651579" sldId="256"/>
            <ac:spMk id="11" creationId="{A6567EA8-C72D-4B9B-D23F-6B2E9F9C9F47}"/>
          </ac:spMkLst>
        </pc:spChg>
        <pc:spChg chg="add del">
          <ac:chgData name="Bollitorens A" userId="f05dacd7ad4ded79" providerId="Windows Live" clId="Web-{9B198038-B383-4437-B560-E66997DCFC8B}" dt="2024-06-02T15:59:44.125" v="292"/>
          <ac:spMkLst>
            <pc:docMk/>
            <pc:sldMk cId="1351651579" sldId="256"/>
            <ac:spMk id="13" creationId="{FEFBFA78-9360-1E01-5448-6D5AE0A32601}"/>
          </ac:spMkLst>
        </pc:spChg>
        <pc:spChg chg="add del">
          <ac:chgData name="Bollitorens A" userId="f05dacd7ad4ded79" providerId="Windows Live" clId="Web-{9B198038-B383-4437-B560-E66997DCFC8B}" dt="2024-06-02T15:59:44.125" v="292"/>
          <ac:spMkLst>
            <pc:docMk/>
            <pc:sldMk cId="1351651579" sldId="256"/>
            <ac:spMk id="15" creationId="{1740453C-744F-DB3A-47EC-15EACE1DC117}"/>
          </ac:spMkLst>
        </pc:spChg>
        <pc:spChg chg="add del">
          <ac:chgData name="Bollitorens A" userId="f05dacd7ad4ded79" providerId="Windows Live" clId="Web-{9B198038-B383-4437-B560-E66997DCFC8B}" dt="2024-06-02T15:59:44.125" v="292"/>
          <ac:spMkLst>
            <pc:docMk/>
            <pc:sldMk cId="1351651579" sldId="256"/>
            <ac:spMk id="17" creationId="{B6924B03-77BD-EAE3-2854-43363FF8E6BB}"/>
          </ac:spMkLst>
        </pc:spChg>
        <pc:picChg chg="add del">
          <ac:chgData name="Bollitorens A" userId="f05dacd7ad4ded79" providerId="Windows Live" clId="Web-{9B198038-B383-4437-B560-E66997DCFC8B}" dt="2024-06-02T15:59:44.125" v="292"/>
          <ac:picMkLst>
            <pc:docMk/>
            <pc:sldMk cId="1351651579" sldId="256"/>
            <ac:picMk id="5" creationId="{26578AD1-3C00-AC98-B825-1DAD4A16EFC9}"/>
          </ac:picMkLst>
        </pc:picChg>
        <pc:picChg chg="add del">
          <ac:chgData name="Bollitorens A" userId="f05dacd7ad4ded79" providerId="Windows Live" clId="Web-{9B198038-B383-4437-B560-E66997DCFC8B}" dt="2024-06-02T17:11:47.833" v="961"/>
          <ac:picMkLst>
            <pc:docMk/>
            <pc:sldMk cId="1351651579" sldId="256"/>
            <ac:picMk id="7" creationId="{8DE0A749-EF39-12D8-AC66-7B94C2FA7C00}"/>
          </ac:picMkLst>
        </pc:picChg>
      </pc:sldChg>
      <pc:sldChg chg="addSp delSp modSp new mod setBg">
        <pc:chgData name="Bollitorens A" userId="f05dacd7ad4ded79" providerId="Windows Live" clId="Web-{9B198038-B383-4437-B560-E66997DCFC8B}" dt="2024-06-02T17:13:39.149" v="978" actId="20577"/>
        <pc:sldMkLst>
          <pc:docMk/>
          <pc:sldMk cId="2209198396" sldId="257"/>
        </pc:sldMkLst>
        <pc:spChg chg="mod">
          <ac:chgData name="Bollitorens A" userId="f05dacd7ad4ded79" providerId="Windows Live" clId="Web-{9B198038-B383-4437-B560-E66997DCFC8B}" dt="2024-06-02T16:03:31.710" v="326"/>
          <ac:spMkLst>
            <pc:docMk/>
            <pc:sldMk cId="2209198396" sldId="257"/>
            <ac:spMk id="2" creationId="{0B6B3873-A280-9B46-E46D-0CA50165B293}"/>
          </ac:spMkLst>
        </pc:spChg>
        <pc:spChg chg="mod">
          <ac:chgData name="Bollitorens A" userId="f05dacd7ad4ded79" providerId="Windows Live" clId="Web-{9B198038-B383-4437-B560-E66997DCFC8B}" dt="2024-06-02T17:13:39.149" v="978" actId="20577"/>
          <ac:spMkLst>
            <pc:docMk/>
            <pc:sldMk cId="2209198396" sldId="257"/>
            <ac:spMk id="3" creationId="{BB5E40C5-B984-8343-693F-410F2FA5EFBC}"/>
          </ac:spMkLst>
        </pc:spChg>
        <pc:spChg chg="add del mod">
          <ac:chgData name="Bollitorens A" userId="f05dacd7ad4ded79" providerId="Windows Live" clId="Web-{9B198038-B383-4437-B560-E66997DCFC8B}" dt="2024-06-02T15:53:58.505" v="246"/>
          <ac:spMkLst>
            <pc:docMk/>
            <pc:sldMk cId="2209198396" sldId="257"/>
            <ac:spMk id="5" creationId="{3573FD60-3260-E586-A88F-BCC90FB303EA}"/>
          </ac:spMkLst>
        </pc:spChg>
        <pc:spChg chg="add">
          <ac:chgData name="Bollitorens A" userId="f05dacd7ad4ded79" providerId="Windows Live" clId="Web-{9B198038-B383-4437-B560-E66997DCFC8B}" dt="2024-06-02T16:03:31.710" v="326"/>
          <ac:spMkLst>
            <pc:docMk/>
            <pc:sldMk cId="2209198396" sldId="257"/>
            <ac:spMk id="11" creationId="{D009D6D5-DAC2-4A8B-A17A-E206B9012D09}"/>
          </ac:spMkLst>
        </pc:spChg>
        <pc:picChg chg="add del mod">
          <ac:chgData name="Bollitorens A" userId="f05dacd7ad4ded79" providerId="Windows Live" clId="Web-{9B198038-B383-4437-B560-E66997DCFC8B}" dt="2024-06-02T15:52:47.097" v="232"/>
          <ac:picMkLst>
            <pc:docMk/>
            <pc:sldMk cId="2209198396" sldId="257"/>
            <ac:picMk id="6" creationId="{BB16843D-1850-3228-0340-A972C3AB15AF}"/>
          </ac:picMkLst>
        </pc:picChg>
        <pc:picChg chg="add del mod">
          <ac:chgData name="Bollitorens A" userId="f05dacd7ad4ded79" providerId="Windows Live" clId="Web-{9B198038-B383-4437-B560-E66997DCFC8B}" dt="2024-06-02T15:53:16.207" v="244"/>
          <ac:picMkLst>
            <pc:docMk/>
            <pc:sldMk cId="2209198396" sldId="257"/>
            <ac:picMk id="7" creationId="{4DDE1E18-0714-A154-2DF6-C4A6EE6C8439}"/>
          </ac:picMkLst>
        </pc:picChg>
        <pc:picChg chg="add del mod">
          <ac:chgData name="Bollitorens A" userId="f05dacd7ad4ded79" providerId="Windows Live" clId="Web-{9B198038-B383-4437-B560-E66997DCFC8B}" dt="2024-06-02T15:57:42.684" v="275"/>
          <ac:picMkLst>
            <pc:docMk/>
            <pc:sldMk cId="2209198396" sldId="257"/>
            <ac:picMk id="8" creationId="{4D47266D-F8D8-2370-54D3-887D2B408687}"/>
          </ac:picMkLst>
        </pc:picChg>
        <pc:picChg chg="add del mod">
          <ac:chgData name="Bollitorens A" userId="f05dacd7ad4ded79" providerId="Windows Live" clId="Web-{9B198038-B383-4437-B560-E66997DCFC8B}" dt="2024-06-02T15:57:42.684" v="274"/>
          <ac:picMkLst>
            <pc:docMk/>
            <pc:sldMk cId="2209198396" sldId="257"/>
            <ac:picMk id="9" creationId="{DE54AD15-34D8-B444-FA1D-2FEA3FB30115}"/>
          </ac:picMkLst>
        </pc:picChg>
        <pc:picChg chg="add del mod">
          <ac:chgData name="Bollitorens A" userId="f05dacd7ad4ded79" providerId="Windows Live" clId="Web-{9B198038-B383-4437-B560-E66997DCFC8B}" dt="2024-06-02T16:03:26.131" v="325"/>
          <ac:picMkLst>
            <pc:docMk/>
            <pc:sldMk cId="2209198396" sldId="257"/>
            <ac:picMk id="10" creationId="{F2898013-2F38-32F7-EE94-146970632B75}"/>
          </ac:picMkLst>
        </pc:picChg>
        <pc:picChg chg="add del">
          <ac:chgData name="Bollitorens A" userId="f05dacd7ad4ded79" providerId="Windows Live" clId="Web-{9B198038-B383-4437-B560-E66997DCFC8B}" dt="2024-06-02T17:11:54.286" v="963"/>
          <ac:picMkLst>
            <pc:docMk/>
            <pc:sldMk cId="2209198396" sldId="257"/>
            <ac:picMk id="12" creationId="{CA669034-E01D-2B16-64BA-37E38F18918B}"/>
          </ac:picMkLst>
        </pc:picChg>
      </pc:sldChg>
      <pc:sldChg chg="addSp delSp modSp new mod setBg">
        <pc:chgData name="Bollitorens A" userId="f05dacd7ad4ded79" providerId="Windows Live" clId="Web-{9B198038-B383-4437-B560-E66997DCFC8B}" dt="2024-06-02T15:58:01.372" v="282"/>
        <pc:sldMkLst>
          <pc:docMk/>
          <pc:sldMk cId="3882081626" sldId="258"/>
        </pc:sldMkLst>
        <pc:spChg chg="mod">
          <ac:chgData name="Bollitorens A" userId="f05dacd7ad4ded79" providerId="Windows Live" clId="Web-{9B198038-B383-4437-B560-E66997DCFC8B}" dt="2024-06-02T15:58:01.372" v="282"/>
          <ac:spMkLst>
            <pc:docMk/>
            <pc:sldMk cId="3882081626" sldId="258"/>
            <ac:spMk id="2" creationId="{3FD807A7-8C77-7C5C-5FD2-36A7C83653D5}"/>
          </ac:spMkLst>
        </pc:spChg>
        <pc:spChg chg="mod">
          <ac:chgData name="Bollitorens A" userId="f05dacd7ad4ded79" providerId="Windows Live" clId="Web-{9B198038-B383-4437-B560-E66997DCFC8B}" dt="2024-06-02T15:58:01.372" v="282"/>
          <ac:spMkLst>
            <pc:docMk/>
            <pc:sldMk cId="3882081626" sldId="258"/>
            <ac:spMk id="3" creationId="{FCFB3E7D-2CE1-BA22-5207-9F8C8FB2BC7D}"/>
          </ac:spMkLst>
        </pc:spChg>
        <pc:spChg chg="add del">
          <ac:chgData name="Bollitorens A" userId="f05dacd7ad4ded79" providerId="Windows Live" clId="Web-{9B198038-B383-4437-B560-E66997DCFC8B}" dt="2024-06-02T15:56:16.197" v="270"/>
          <ac:spMkLst>
            <pc:docMk/>
            <pc:sldMk cId="3882081626" sldId="258"/>
            <ac:spMk id="9" creationId="{D009D6D5-DAC2-4A8B-A17A-E206B9012D09}"/>
          </ac:spMkLst>
        </pc:spChg>
        <pc:spChg chg="add del">
          <ac:chgData name="Bollitorens A" userId="f05dacd7ad4ded79" providerId="Windows Live" clId="Web-{9B198038-B383-4437-B560-E66997DCFC8B}" dt="2024-06-02T15:58:01.372" v="282"/>
          <ac:spMkLst>
            <pc:docMk/>
            <pc:sldMk cId="3882081626" sldId="258"/>
            <ac:spMk id="14" creationId="{D009D6D5-DAC2-4A8B-A17A-E206B9012D09}"/>
          </ac:spMkLst>
        </pc:spChg>
        <pc:spChg chg="add">
          <ac:chgData name="Bollitorens A" userId="f05dacd7ad4ded79" providerId="Windows Live" clId="Web-{9B198038-B383-4437-B560-E66997DCFC8B}" dt="2024-06-02T15:58:01.372" v="282"/>
          <ac:spMkLst>
            <pc:docMk/>
            <pc:sldMk cId="3882081626" sldId="258"/>
            <ac:spMk id="19" creationId="{AD96FDFD-4E42-4A06-B8B5-768A1DB9C2A9}"/>
          </ac:spMkLst>
        </pc:spChg>
        <pc:picChg chg="add del mod">
          <ac:chgData name="Bollitorens A" userId="f05dacd7ad4ded79" providerId="Windows Live" clId="Web-{9B198038-B383-4437-B560-E66997DCFC8B}" dt="2024-06-02T15:56:00.040" v="267"/>
          <ac:picMkLst>
            <pc:docMk/>
            <pc:sldMk cId="3882081626" sldId="258"/>
            <ac:picMk id="4" creationId="{C6CEA615-3CE0-2AEA-B4C4-86CD1D2057E2}"/>
          </ac:picMkLst>
        </pc:picChg>
        <pc:picChg chg="add mod ord">
          <ac:chgData name="Bollitorens A" userId="f05dacd7ad4ded79" providerId="Windows Live" clId="Web-{9B198038-B383-4437-B560-E66997DCFC8B}" dt="2024-06-02T15:58:01.372" v="282"/>
          <ac:picMkLst>
            <pc:docMk/>
            <pc:sldMk cId="3882081626" sldId="258"/>
            <ac:picMk id="5" creationId="{8A7AC18A-2B9F-063B-EA91-E0DFAFE62CDD}"/>
          </ac:picMkLst>
        </pc:picChg>
        <pc:picChg chg="add mod ord">
          <ac:chgData name="Bollitorens A" userId="f05dacd7ad4ded79" providerId="Windows Live" clId="Web-{9B198038-B383-4437-B560-E66997DCFC8B}" dt="2024-06-02T15:58:01.372" v="282"/>
          <ac:picMkLst>
            <pc:docMk/>
            <pc:sldMk cId="3882081626" sldId="258"/>
            <ac:picMk id="6" creationId="{683A7073-7D12-8F4A-16A7-CD0644462FBC}"/>
          </ac:picMkLst>
        </pc:picChg>
        <pc:picChg chg="add mod">
          <ac:chgData name="Bollitorens A" userId="f05dacd7ad4ded79" providerId="Windows Live" clId="Web-{9B198038-B383-4437-B560-E66997DCFC8B}" dt="2024-06-02T15:58:01.372" v="282"/>
          <ac:picMkLst>
            <pc:docMk/>
            <pc:sldMk cId="3882081626" sldId="258"/>
            <ac:picMk id="7" creationId="{C7A8DB44-3C6F-D3FC-5D58-BC23D82CF5F2}"/>
          </ac:picMkLst>
        </pc:picChg>
      </pc:sldChg>
      <pc:sldChg chg="addSp delSp modSp new mod setBg">
        <pc:chgData name="Bollitorens A" userId="f05dacd7ad4ded79" providerId="Windows Live" clId="Web-{9B198038-B383-4437-B560-E66997DCFC8B}" dt="2024-06-02T16:31:01.009" v="704" actId="20577"/>
        <pc:sldMkLst>
          <pc:docMk/>
          <pc:sldMk cId="2975421333" sldId="259"/>
        </pc:sldMkLst>
        <pc:spChg chg="mod">
          <ac:chgData name="Bollitorens A" userId="f05dacd7ad4ded79" providerId="Windows Live" clId="Web-{9B198038-B383-4437-B560-E66997DCFC8B}" dt="2024-06-02T16:31:01.009" v="704" actId="20577"/>
          <ac:spMkLst>
            <pc:docMk/>
            <pc:sldMk cId="2975421333" sldId="259"/>
            <ac:spMk id="2" creationId="{D3962D8C-BA55-2863-E76D-3B6F219502DB}"/>
          </ac:spMkLst>
        </pc:spChg>
        <pc:spChg chg="mod ord">
          <ac:chgData name="Bollitorens A" userId="f05dacd7ad4ded79" providerId="Windows Live" clId="Web-{9B198038-B383-4437-B560-E66997DCFC8B}" dt="2024-06-02T16:26:57.518" v="682" actId="1076"/>
          <ac:spMkLst>
            <pc:docMk/>
            <pc:sldMk cId="2975421333" sldId="259"/>
            <ac:spMk id="3" creationId="{920E2E40-E9F8-25A9-B725-0753D853E299}"/>
          </ac:spMkLst>
        </pc:spChg>
        <pc:spChg chg="add del">
          <ac:chgData name="Bollitorens A" userId="f05dacd7ad4ded79" providerId="Windows Live" clId="Web-{9B198038-B383-4437-B560-E66997DCFC8B}" dt="2024-06-02T16:21:04.679" v="575"/>
          <ac:spMkLst>
            <pc:docMk/>
            <pc:sldMk cId="2975421333" sldId="259"/>
            <ac:spMk id="16" creationId="{BACC6370-2D7E-4714-9D71-7542949D7D5D}"/>
          </ac:spMkLst>
        </pc:spChg>
        <pc:spChg chg="add del">
          <ac:chgData name="Bollitorens A" userId="f05dacd7ad4ded79" providerId="Windows Live" clId="Web-{9B198038-B383-4437-B560-E66997DCFC8B}" dt="2024-06-02T16:21:04.679" v="575"/>
          <ac:spMkLst>
            <pc:docMk/>
            <pc:sldMk cId="2975421333" sldId="259"/>
            <ac:spMk id="18" creationId="{F68B3F68-107C-434F-AA38-110D5EA91B85}"/>
          </ac:spMkLst>
        </pc:spChg>
        <pc:spChg chg="add del">
          <ac:chgData name="Bollitorens A" userId="f05dacd7ad4ded79" providerId="Windows Live" clId="Web-{9B198038-B383-4437-B560-E66997DCFC8B}" dt="2024-06-02T16:21:04.679" v="575"/>
          <ac:spMkLst>
            <pc:docMk/>
            <pc:sldMk cId="2975421333" sldId="259"/>
            <ac:spMk id="20" creationId="{AAD0DBB9-1A4B-4391-81D4-CB19F9AB918A}"/>
          </ac:spMkLst>
        </pc:spChg>
        <pc:spChg chg="add del">
          <ac:chgData name="Bollitorens A" userId="f05dacd7ad4ded79" providerId="Windows Live" clId="Web-{9B198038-B383-4437-B560-E66997DCFC8B}" dt="2024-06-02T16:21:04.679" v="575"/>
          <ac:spMkLst>
            <pc:docMk/>
            <pc:sldMk cId="2975421333" sldId="259"/>
            <ac:spMk id="22" creationId="{063BBA22-50EA-4C4D-BE05-F1CE4E63AA56}"/>
          </ac:spMkLst>
        </pc:spChg>
        <pc:spChg chg="add del">
          <ac:chgData name="Bollitorens A" userId="f05dacd7ad4ded79" providerId="Windows Live" clId="Web-{9B198038-B383-4437-B560-E66997DCFC8B}" dt="2024-06-02T16:21:04.679" v="574"/>
          <ac:spMkLst>
            <pc:docMk/>
            <pc:sldMk cId="2975421333" sldId="259"/>
            <ac:spMk id="354" creationId="{593B4D24-F4A8-4141-A20A-E0575D199633}"/>
          </ac:spMkLst>
        </pc:spChg>
        <pc:spChg chg="add del">
          <ac:chgData name="Bollitorens A" userId="f05dacd7ad4ded79" providerId="Windows Live" clId="Web-{9B198038-B383-4437-B560-E66997DCFC8B}" dt="2024-06-02T16:21:04.679" v="574"/>
          <ac:spMkLst>
            <pc:docMk/>
            <pc:sldMk cId="2975421333" sldId="259"/>
            <ac:spMk id="356" creationId="{05B6382F-D286-4A36-8EEB-9946B5A5AF3B}"/>
          </ac:spMkLst>
        </pc:spChg>
        <pc:spChg chg="add del">
          <ac:chgData name="Bollitorens A" userId="f05dacd7ad4ded79" providerId="Windows Live" clId="Web-{9B198038-B383-4437-B560-E66997DCFC8B}" dt="2024-06-02T16:21:04.679" v="574"/>
          <ac:spMkLst>
            <pc:docMk/>
            <pc:sldMk cId="2975421333" sldId="259"/>
            <ac:spMk id="358" creationId="{D0AF2047-6DB6-4DB7-8D95-E06F91F6B7A4}"/>
          </ac:spMkLst>
        </pc:spChg>
        <pc:spChg chg="add del">
          <ac:chgData name="Bollitorens A" userId="f05dacd7ad4ded79" providerId="Windows Live" clId="Web-{9B198038-B383-4437-B560-E66997DCFC8B}" dt="2024-06-02T16:21:04.679" v="574"/>
          <ac:spMkLst>
            <pc:docMk/>
            <pc:sldMk cId="2975421333" sldId="259"/>
            <ac:spMk id="360" creationId="{DCC74998-6E90-42D1-AE90-2BC049038A20}"/>
          </ac:spMkLst>
        </pc:spChg>
        <pc:spChg chg="add del">
          <ac:chgData name="Bollitorens A" userId="f05dacd7ad4ded79" providerId="Windows Live" clId="Web-{9B198038-B383-4437-B560-E66997DCFC8B}" dt="2024-06-02T16:21:04.679" v="574"/>
          <ac:spMkLst>
            <pc:docMk/>
            <pc:sldMk cId="2975421333" sldId="259"/>
            <ac:spMk id="362" creationId="{0584B5E2-E3AD-4DD2-BE7E-EF47BAD3019B}"/>
          </ac:spMkLst>
        </pc:spChg>
        <pc:spChg chg="add del">
          <ac:chgData name="Bollitorens A" userId="f05dacd7ad4ded79" providerId="Windows Live" clId="Web-{9B198038-B383-4437-B560-E66997DCFC8B}" dt="2024-06-02T16:21:04.679" v="574"/>
          <ac:spMkLst>
            <pc:docMk/>
            <pc:sldMk cId="2975421333" sldId="259"/>
            <ac:spMk id="364" creationId="{3AA28C32-5E10-4599-9D25-FBA45EE4DD55}"/>
          </ac:spMkLst>
        </pc:spChg>
        <pc:spChg chg="add del">
          <ac:chgData name="Bollitorens A" userId="f05dacd7ad4ded79" providerId="Windows Live" clId="Web-{9B198038-B383-4437-B560-E66997DCFC8B}" dt="2024-06-02T16:21:04.679" v="574"/>
          <ac:spMkLst>
            <pc:docMk/>
            <pc:sldMk cId="2975421333" sldId="259"/>
            <ac:spMk id="366" creationId="{B8E3D87A-E1AA-409F-B92D-408EB7EB9E98}"/>
          </ac:spMkLst>
        </pc:spChg>
        <pc:spChg chg="add del">
          <ac:chgData name="Bollitorens A" userId="f05dacd7ad4ded79" providerId="Windows Live" clId="Web-{9B198038-B383-4437-B560-E66997DCFC8B}" dt="2024-06-02T16:21:04.679" v="574"/>
          <ac:spMkLst>
            <pc:docMk/>
            <pc:sldMk cId="2975421333" sldId="259"/>
            <ac:spMk id="368" creationId="{E518F7B7-420B-4315-982A-D9D5284E4652}"/>
          </ac:spMkLst>
        </pc:spChg>
        <pc:spChg chg="add del">
          <ac:chgData name="Bollitorens A" userId="f05dacd7ad4ded79" providerId="Windows Live" clId="Web-{9B198038-B383-4437-B560-E66997DCFC8B}" dt="2024-06-02T16:21:04.679" v="574"/>
          <ac:spMkLst>
            <pc:docMk/>
            <pc:sldMk cId="2975421333" sldId="259"/>
            <ac:spMk id="370" creationId="{60F6F53E-F132-4304-919F-500C9E37E3E9}"/>
          </ac:spMkLst>
        </pc:spChg>
        <pc:spChg chg="add del">
          <ac:chgData name="Bollitorens A" userId="f05dacd7ad4ded79" providerId="Windows Live" clId="Web-{9B198038-B383-4437-B560-E66997DCFC8B}" dt="2024-06-02T16:23:23.746" v="604"/>
          <ac:spMkLst>
            <pc:docMk/>
            <pc:sldMk cId="2975421333" sldId="259"/>
            <ac:spMk id="372" creationId="{4A64C21B-AF47-9332-2E63-9139684ECC3A}"/>
          </ac:spMkLst>
        </pc:spChg>
        <pc:spChg chg="add del">
          <ac:chgData name="Bollitorens A" userId="f05dacd7ad4ded79" providerId="Windows Live" clId="Web-{9B198038-B383-4437-B560-E66997DCFC8B}" dt="2024-06-02T16:23:23.714" v="603"/>
          <ac:spMkLst>
            <pc:docMk/>
            <pc:sldMk cId="2975421333" sldId="259"/>
            <ac:spMk id="378" creationId="{F29C4816-CB21-420B-9EB4-9E5671387997}"/>
          </ac:spMkLst>
        </pc:spChg>
        <pc:spChg chg="add del">
          <ac:chgData name="Bollitorens A" userId="f05dacd7ad4ded79" providerId="Windows Live" clId="Web-{9B198038-B383-4437-B560-E66997DCFC8B}" dt="2024-06-02T16:23:23.714" v="603"/>
          <ac:spMkLst>
            <pc:docMk/>
            <pc:sldMk cId="2975421333" sldId="259"/>
            <ac:spMk id="380" creationId="{10B6F015-5E82-B4AA-20DF-F31117EF3DA7}"/>
          </ac:spMkLst>
        </pc:spChg>
        <pc:spChg chg="add del">
          <ac:chgData name="Bollitorens A" userId="f05dacd7ad4ded79" providerId="Windows Live" clId="Web-{9B198038-B383-4437-B560-E66997DCFC8B}" dt="2024-06-02T16:23:53.903" v="610"/>
          <ac:spMkLst>
            <pc:docMk/>
            <pc:sldMk cId="2975421333" sldId="259"/>
            <ac:spMk id="382" creationId="{D0AF2047-6DB6-4DB7-8D95-E06F91F6B7A4}"/>
          </ac:spMkLst>
        </pc:spChg>
        <pc:spChg chg="add del">
          <ac:chgData name="Bollitorens A" userId="f05dacd7ad4ded79" providerId="Windows Live" clId="Web-{9B198038-B383-4437-B560-E66997DCFC8B}" dt="2024-06-02T16:23:53.903" v="610"/>
          <ac:spMkLst>
            <pc:docMk/>
            <pc:sldMk cId="2975421333" sldId="259"/>
            <ac:spMk id="383" creationId="{593B4D24-F4A8-4141-A20A-E0575D199633}"/>
          </ac:spMkLst>
        </pc:spChg>
        <pc:spChg chg="add del">
          <ac:chgData name="Bollitorens A" userId="f05dacd7ad4ded79" providerId="Windows Live" clId="Web-{9B198038-B383-4437-B560-E66997DCFC8B}" dt="2024-06-02T16:23:53.903" v="610"/>
          <ac:spMkLst>
            <pc:docMk/>
            <pc:sldMk cId="2975421333" sldId="259"/>
            <ac:spMk id="384" creationId="{DCC74998-6E90-42D1-AE90-2BC049038A20}"/>
          </ac:spMkLst>
        </pc:spChg>
        <pc:spChg chg="add del">
          <ac:chgData name="Bollitorens A" userId="f05dacd7ad4ded79" providerId="Windows Live" clId="Web-{9B198038-B383-4437-B560-E66997DCFC8B}" dt="2024-06-02T16:23:53.903" v="610"/>
          <ac:spMkLst>
            <pc:docMk/>
            <pc:sldMk cId="2975421333" sldId="259"/>
            <ac:spMk id="385" creationId="{05B6382F-D286-4A36-8EEB-9946B5A5AF3B}"/>
          </ac:spMkLst>
        </pc:spChg>
        <pc:spChg chg="add del">
          <ac:chgData name="Bollitorens A" userId="f05dacd7ad4ded79" providerId="Windows Live" clId="Web-{9B198038-B383-4437-B560-E66997DCFC8B}" dt="2024-06-02T16:23:53.903" v="610"/>
          <ac:spMkLst>
            <pc:docMk/>
            <pc:sldMk cId="2975421333" sldId="259"/>
            <ac:spMk id="386" creationId="{0584B5E2-E3AD-4DD2-BE7E-EF47BAD3019B}"/>
          </ac:spMkLst>
        </pc:spChg>
        <pc:spChg chg="add del">
          <ac:chgData name="Bollitorens A" userId="f05dacd7ad4ded79" providerId="Windows Live" clId="Web-{9B198038-B383-4437-B560-E66997DCFC8B}" dt="2024-06-02T16:23:53.903" v="610"/>
          <ac:spMkLst>
            <pc:docMk/>
            <pc:sldMk cId="2975421333" sldId="259"/>
            <ac:spMk id="388" creationId="{3AA28C32-5E10-4599-9D25-FBA45EE4DD55}"/>
          </ac:spMkLst>
        </pc:spChg>
        <pc:spChg chg="add del">
          <ac:chgData name="Bollitorens A" userId="f05dacd7ad4ded79" providerId="Windows Live" clId="Web-{9B198038-B383-4437-B560-E66997DCFC8B}" dt="2024-06-02T16:23:53.903" v="610"/>
          <ac:spMkLst>
            <pc:docMk/>
            <pc:sldMk cId="2975421333" sldId="259"/>
            <ac:spMk id="390" creationId="{B8E3D87A-E1AA-409F-B92D-408EB7EB9E98}"/>
          </ac:spMkLst>
        </pc:spChg>
        <pc:spChg chg="add del">
          <ac:chgData name="Bollitorens A" userId="f05dacd7ad4ded79" providerId="Windows Live" clId="Web-{9B198038-B383-4437-B560-E66997DCFC8B}" dt="2024-06-02T16:23:53.903" v="610"/>
          <ac:spMkLst>
            <pc:docMk/>
            <pc:sldMk cId="2975421333" sldId="259"/>
            <ac:spMk id="392" creationId="{E518F7B7-420B-4315-982A-D9D5284E4652}"/>
          </ac:spMkLst>
        </pc:spChg>
        <pc:spChg chg="add del">
          <ac:chgData name="Bollitorens A" userId="f05dacd7ad4ded79" providerId="Windows Live" clId="Web-{9B198038-B383-4437-B560-E66997DCFC8B}" dt="2024-06-02T16:23:53.903" v="610"/>
          <ac:spMkLst>
            <pc:docMk/>
            <pc:sldMk cId="2975421333" sldId="259"/>
            <ac:spMk id="394" creationId="{60F6F53E-F132-4304-919F-500C9E37E3E9}"/>
          </ac:spMkLst>
        </pc:spChg>
        <pc:spChg chg="add">
          <ac:chgData name="Bollitorens A" userId="f05dacd7ad4ded79" providerId="Windows Live" clId="Web-{9B198038-B383-4437-B560-E66997DCFC8B}" dt="2024-06-02T16:23:53.903" v="610"/>
          <ac:spMkLst>
            <pc:docMk/>
            <pc:sldMk cId="2975421333" sldId="259"/>
            <ac:spMk id="401" creationId="{10B6F015-5E82-B4AA-20DF-F31117EF3DA7}"/>
          </ac:spMkLst>
        </pc:spChg>
        <pc:spChg chg="add">
          <ac:chgData name="Bollitorens A" userId="f05dacd7ad4ded79" providerId="Windows Live" clId="Web-{9B198038-B383-4437-B560-E66997DCFC8B}" dt="2024-06-02T16:23:53.903" v="610"/>
          <ac:spMkLst>
            <pc:docMk/>
            <pc:sldMk cId="2975421333" sldId="259"/>
            <ac:spMk id="403" creationId="{F29C4816-CB21-420B-9EB4-9E5671387997}"/>
          </ac:spMkLst>
        </pc:spChg>
        <pc:grpChg chg="add del">
          <ac:chgData name="Bollitorens A" userId="f05dacd7ad4ded79" providerId="Windows Live" clId="Web-{9B198038-B383-4437-B560-E66997DCFC8B}" dt="2024-06-02T16:23:53.887" v="609"/>
          <ac:grpSpMkLst>
            <pc:docMk/>
            <pc:sldMk cId="2975421333" sldId="259"/>
            <ac:grpSpMk id="399" creationId="{EAAE468F-ADE2-0027-BC23-F5DA09995433}"/>
          </ac:grpSpMkLst>
        </pc:grpChg>
        <pc:graphicFrameChg chg="add del mod modGraphic">
          <ac:chgData name="Bollitorens A" userId="f05dacd7ad4ded79" providerId="Windows Live" clId="Web-{9B198038-B383-4437-B560-E66997DCFC8B}" dt="2024-06-02T16:18:23.330" v="532"/>
          <ac:graphicFrameMkLst>
            <pc:docMk/>
            <pc:sldMk cId="2975421333" sldId="259"/>
            <ac:graphicFrameMk id="11" creationId="{3A80E00A-82B1-AE07-36EB-1F3D57E4DAD3}"/>
          </ac:graphicFrameMkLst>
        </pc:graphicFrameChg>
        <pc:picChg chg="add del mod">
          <ac:chgData name="Bollitorens A" userId="f05dacd7ad4ded79" providerId="Windows Live" clId="Web-{9B198038-B383-4437-B560-E66997DCFC8B}" dt="2024-06-02T16:19:41.567" v="553"/>
          <ac:picMkLst>
            <pc:docMk/>
            <pc:sldMk cId="2975421333" sldId="259"/>
            <ac:picMk id="4" creationId="{1D343C1D-2B92-12C4-0E5F-2BACBC8C7CBC}"/>
          </ac:picMkLst>
        </pc:picChg>
        <pc:picChg chg="add del mod">
          <ac:chgData name="Bollitorens A" userId="f05dacd7ad4ded79" providerId="Windows Live" clId="Web-{9B198038-B383-4437-B560-E66997DCFC8B}" dt="2024-06-02T16:19:41.567" v="552"/>
          <ac:picMkLst>
            <pc:docMk/>
            <pc:sldMk cId="2975421333" sldId="259"/>
            <ac:picMk id="5" creationId="{3A4FE1C9-40F5-8D76-65E1-21C6123DA6C4}"/>
          </ac:picMkLst>
        </pc:picChg>
        <pc:picChg chg="add del mod">
          <ac:chgData name="Bollitorens A" userId="f05dacd7ad4ded79" providerId="Windows Live" clId="Web-{9B198038-B383-4437-B560-E66997DCFC8B}" dt="2024-06-02T16:19:41.567" v="551"/>
          <ac:picMkLst>
            <pc:docMk/>
            <pc:sldMk cId="2975421333" sldId="259"/>
            <ac:picMk id="6" creationId="{C9B1DA16-8E5C-D9F1-A61A-5C359827AD24}"/>
          </ac:picMkLst>
        </pc:picChg>
        <pc:picChg chg="add del mod">
          <ac:chgData name="Bollitorens A" userId="f05dacd7ad4ded79" providerId="Windows Live" clId="Web-{9B198038-B383-4437-B560-E66997DCFC8B}" dt="2024-06-02T16:20:33.537" v="566"/>
          <ac:picMkLst>
            <pc:docMk/>
            <pc:sldMk cId="2975421333" sldId="259"/>
            <ac:picMk id="7" creationId="{6E07D3B6-53AC-5173-C391-3605BDDA1E3C}"/>
          </ac:picMkLst>
        </pc:picChg>
        <pc:picChg chg="add mod ord">
          <ac:chgData name="Bollitorens A" userId="f05dacd7ad4ded79" providerId="Windows Live" clId="Web-{9B198038-B383-4437-B560-E66997DCFC8B}" dt="2024-06-02T16:26:30.142" v="668" actId="14100"/>
          <ac:picMkLst>
            <pc:docMk/>
            <pc:sldMk cId="2975421333" sldId="259"/>
            <ac:picMk id="8" creationId="{698BB287-41A9-4CC0-6CE5-E9E9E6A64A5F}"/>
          </ac:picMkLst>
        </pc:picChg>
        <pc:picChg chg="add del mod">
          <ac:chgData name="Bollitorens A" userId="f05dacd7ad4ded79" providerId="Windows Live" clId="Web-{9B198038-B383-4437-B560-E66997DCFC8B}" dt="2024-06-02T16:20:33.522" v="565"/>
          <ac:picMkLst>
            <pc:docMk/>
            <pc:sldMk cId="2975421333" sldId="259"/>
            <ac:picMk id="9" creationId="{3E1229EC-4A0B-BF3C-AA58-9FF5971B8D82}"/>
          </ac:picMkLst>
        </pc:picChg>
        <pc:picChg chg="add mod ord">
          <ac:chgData name="Bollitorens A" userId="f05dacd7ad4ded79" providerId="Windows Live" clId="Web-{9B198038-B383-4437-B560-E66997DCFC8B}" dt="2024-06-02T16:27:26.862" v="689" actId="1076"/>
          <ac:picMkLst>
            <pc:docMk/>
            <pc:sldMk cId="2975421333" sldId="259"/>
            <ac:picMk id="10" creationId="{8FDA0D35-06CE-A76E-979F-E5735ACD3D10}"/>
          </ac:picMkLst>
        </pc:picChg>
        <pc:picChg chg="add mod ord">
          <ac:chgData name="Bollitorens A" userId="f05dacd7ad4ded79" providerId="Windows Live" clId="Web-{9B198038-B383-4437-B560-E66997DCFC8B}" dt="2024-06-02T16:25:24.421" v="639" actId="14100"/>
          <ac:picMkLst>
            <pc:docMk/>
            <pc:sldMk cId="2975421333" sldId="259"/>
            <ac:picMk id="348" creationId="{78D26AEF-A255-5ABB-DFEA-C4A4D6F115ED}"/>
          </ac:picMkLst>
        </pc:picChg>
        <pc:picChg chg="add del mod ord">
          <ac:chgData name="Bollitorens A" userId="f05dacd7ad4ded79" providerId="Windows Live" clId="Web-{9B198038-B383-4437-B560-E66997DCFC8B}" dt="2024-06-02T16:21:24.492" v="576"/>
          <ac:picMkLst>
            <pc:docMk/>
            <pc:sldMk cId="2975421333" sldId="259"/>
            <ac:picMk id="349" creationId="{FACEECE8-9084-F325-F0BC-06657EC9D23B}"/>
          </ac:picMkLst>
        </pc:picChg>
        <pc:picChg chg="add del mod ord">
          <ac:chgData name="Bollitorens A" userId="f05dacd7ad4ded79" providerId="Windows Live" clId="Web-{9B198038-B383-4437-B560-E66997DCFC8B}" dt="2024-06-02T16:27:15.440" v="685" actId="1076"/>
          <ac:picMkLst>
            <pc:docMk/>
            <pc:sldMk cId="2975421333" sldId="259"/>
            <ac:picMk id="350" creationId="{FD69C233-FBB4-4481-4D84-7EF8AA762113}"/>
          </ac:picMkLst>
        </pc:picChg>
        <pc:picChg chg="add del mod">
          <ac:chgData name="Bollitorens A" userId="f05dacd7ad4ded79" providerId="Windows Live" clId="Web-{9B198038-B383-4437-B560-E66997DCFC8B}" dt="2024-06-02T16:22:40.322" v="596"/>
          <ac:picMkLst>
            <pc:docMk/>
            <pc:sldMk cId="2975421333" sldId="259"/>
            <ac:picMk id="351" creationId="{C9BC580D-BEA1-1937-663C-74A31A09C833}"/>
          </ac:picMkLst>
        </pc:picChg>
        <pc:picChg chg="add mod">
          <ac:chgData name="Bollitorens A" userId="f05dacd7ad4ded79" providerId="Windows Live" clId="Web-{9B198038-B383-4437-B560-E66997DCFC8B}" dt="2024-06-02T16:27:02.112" v="683" actId="1076"/>
          <ac:picMkLst>
            <pc:docMk/>
            <pc:sldMk cId="2975421333" sldId="259"/>
            <ac:picMk id="352" creationId="{1B542FB1-C7D8-B155-367C-FC14129B224E}"/>
          </ac:picMkLst>
        </pc:picChg>
        <pc:cxnChg chg="add del">
          <ac:chgData name="Bollitorens A" userId="f05dacd7ad4ded79" providerId="Windows Live" clId="Web-{9B198038-B383-4437-B560-E66997DCFC8B}" dt="2024-06-02T16:23:23.746" v="604"/>
          <ac:cxnSpMkLst>
            <pc:docMk/>
            <pc:sldMk cId="2975421333" sldId="259"/>
            <ac:cxnSpMk id="373" creationId="{37C77032-C865-6057-7D7A-E2743CFA20F9}"/>
          </ac:cxnSpMkLst>
        </pc:cxnChg>
      </pc:sldChg>
      <pc:sldChg chg="addSp delSp modSp new mod setBg">
        <pc:chgData name="Bollitorens A" userId="f05dacd7ad4ded79" providerId="Windows Live" clId="Web-{9B198038-B383-4437-B560-E66997DCFC8B}" dt="2024-06-02T16:31:07.947" v="706" actId="20577"/>
        <pc:sldMkLst>
          <pc:docMk/>
          <pc:sldMk cId="2464177536" sldId="260"/>
        </pc:sldMkLst>
        <pc:spChg chg="mod">
          <ac:chgData name="Bollitorens A" userId="f05dacd7ad4ded79" providerId="Windows Live" clId="Web-{9B198038-B383-4437-B560-E66997DCFC8B}" dt="2024-06-02T16:31:07.947" v="706" actId="20577"/>
          <ac:spMkLst>
            <pc:docMk/>
            <pc:sldMk cId="2464177536" sldId="260"/>
            <ac:spMk id="2" creationId="{CF52BC05-C232-9E9E-9738-954D0B2924E2}"/>
          </ac:spMkLst>
        </pc:spChg>
        <pc:spChg chg="mod">
          <ac:chgData name="Bollitorens A" userId="f05dacd7ad4ded79" providerId="Windows Live" clId="Web-{9B198038-B383-4437-B560-E66997DCFC8B}" dt="2024-06-02T16:30:09.320" v="698"/>
          <ac:spMkLst>
            <pc:docMk/>
            <pc:sldMk cId="2464177536" sldId="260"/>
            <ac:spMk id="3" creationId="{4CE177B7-5006-A234-FE02-15803BB5F6A8}"/>
          </ac:spMkLst>
        </pc:spChg>
        <pc:spChg chg="add del">
          <ac:chgData name="Bollitorens A" userId="f05dacd7ad4ded79" providerId="Windows Live" clId="Web-{9B198038-B383-4437-B560-E66997DCFC8B}" dt="2024-06-02T16:30:25.149" v="700"/>
          <ac:spMkLst>
            <pc:docMk/>
            <pc:sldMk cId="2464177536" sldId="260"/>
            <ac:spMk id="9" creationId="{91DC6ABD-215C-4EA8-A483-CEF5B99AB385}"/>
          </ac:spMkLst>
        </pc:spChg>
        <pc:spChg chg="add">
          <ac:chgData name="Bollitorens A" userId="f05dacd7ad4ded79" providerId="Windows Live" clId="Web-{9B198038-B383-4437-B560-E66997DCFC8B}" dt="2024-06-02T16:30:09.320" v="698"/>
          <ac:spMkLst>
            <pc:docMk/>
            <pc:sldMk cId="2464177536" sldId="260"/>
            <ac:spMk id="15" creationId="{04357C93-F0CB-4A1C-8F77-4E9063789819}"/>
          </ac:spMkLst>
        </pc:spChg>
        <pc:grpChg chg="add del">
          <ac:chgData name="Bollitorens A" userId="f05dacd7ad4ded79" providerId="Windows Live" clId="Web-{9B198038-B383-4437-B560-E66997DCFC8B}" dt="2024-06-02T16:30:25.149" v="699"/>
          <ac:grpSpMkLst>
            <pc:docMk/>
            <pc:sldMk cId="2464177536" sldId="260"/>
            <ac:grpSpMk id="11" creationId="{3AF6A671-C637-4547-85F4-51B6D1881399}"/>
          </ac:grpSpMkLst>
        </pc:grpChg>
        <pc:picChg chg="add mod">
          <ac:chgData name="Bollitorens A" userId="f05dacd7ad4ded79" providerId="Windows Live" clId="Web-{9B198038-B383-4437-B560-E66997DCFC8B}" dt="2024-06-02T16:30:09.320" v="698"/>
          <ac:picMkLst>
            <pc:docMk/>
            <pc:sldMk cId="2464177536" sldId="260"/>
            <ac:picMk id="4" creationId="{338D3E44-37D9-49D6-54A6-6EA489225FBC}"/>
          </ac:picMkLst>
        </pc:picChg>
      </pc:sldChg>
      <pc:sldChg chg="addSp delSp modSp new mod setBg">
        <pc:chgData name="Bollitorens A" userId="f05dacd7ad4ded79" providerId="Windows Live" clId="Web-{9B198038-B383-4437-B560-E66997DCFC8B}" dt="2024-06-02T16:32:58.075" v="726" actId="20577"/>
        <pc:sldMkLst>
          <pc:docMk/>
          <pc:sldMk cId="118069969" sldId="261"/>
        </pc:sldMkLst>
        <pc:spChg chg="mod">
          <ac:chgData name="Bollitorens A" userId="f05dacd7ad4ded79" providerId="Windows Live" clId="Web-{9B198038-B383-4437-B560-E66997DCFC8B}" dt="2024-06-02T16:32:58.075" v="726" actId="20577"/>
          <ac:spMkLst>
            <pc:docMk/>
            <pc:sldMk cId="118069969" sldId="261"/>
            <ac:spMk id="2" creationId="{FD544693-A3C1-44D9-46E7-060087DD9E71}"/>
          </ac:spMkLst>
        </pc:spChg>
        <pc:spChg chg="mod">
          <ac:chgData name="Bollitorens A" userId="f05dacd7ad4ded79" providerId="Windows Live" clId="Web-{9B198038-B383-4437-B560-E66997DCFC8B}" dt="2024-06-02T16:32:07.043" v="715"/>
          <ac:spMkLst>
            <pc:docMk/>
            <pc:sldMk cId="118069969" sldId="261"/>
            <ac:spMk id="3" creationId="{66022234-4446-B296-301F-9CD20A980C43}"/>
          </ac:spMkLst>
        </pc:spChg>
        <pc:spChg chg="add del">
          <ac:chgData name="Bollitorens A" userId="f05dacd7ad4ded79" providerId="Windows Live" clId="Web-{9B198038-B383-4437-B560-E66997DCFC8B}" dt="2024-06-02T16:32:16.621" v="717"/>
          <ac:spMkLst>
            <pc:docMk/>
            <pc:sldMk cId="118069969" sldId="261"/>
            <ac:spMk id="9" creationId="{91DC6ABD-215C-4EA8-A483-CEF5B99AB385}"/>
          </ac:spMkLst>
        </pc:spChg>
        <pc:spChg chg="add">
          <ac:chgData name="Bollitorens A" userId="f05dacd7ad4ded79" providerId="Windows Live" clId="Web-{9B198038-B383-4437-B560-E66997DCFC8B}" dt="2024-06-02T16:32:07.043" v="715"/>
          <ac:spMkLst>
            <pc:docMk/>
            <pc:sldMk cId="118069969" sldId="261"/>
            <ac:spMk id="15" creationId="{04357C93-F0CB-4A1C-8F77-4E9063789819}"/>
          </ac:spMkLst>
        </pc:spChg>
        <pc:grpChg chg="add del">
          <ac:chgData name="Bollitorens A" userId="f05dacd7ad4ded79" providerId="Windows Live" clId="Web-{9B198038-B383-4437-B560-E66997DCFC8B}" dt="2024-06-02T16:32:16.621" v="716"/>
          <ac:grpSpMkLst>
            <pc:docMk/>
            <pc:sldMk cId="118069969" sldId="261"/>
            <ac:grpSpMk id="11" creationId="{3AF6A671-C637-4547-85F4-51B6D1881399}"/>
          </ac:grpSpMkLst>
        </pc:grpChg>
        <pc:picChg chg="add mod">
          <ac:chgData name="Bollitorens A" userId="f05dacd7ad4ded79" providerId="Windows Live" clId="Web-{9B198038-B383-4437-B560-E66997DCFC8B}" dt="2024-06-02T16:32:07.043" v="715"/>
          <ac:picMkLst>
            <pc:docMk/>
            <pc:sldMk cId="118069969" sldId="261"/>
            <ac:picMk id="4" creationId="{8CA56D50-8A9A-F3EF-C66F-39415C5E77CC}"/>
          </ac:picMkLst>
        </pc:picChg>
        <pc:picChg chg="add del mod">
          <ac:chgData name="Bollitorens A" userId="f05dacd7ad4ded79" providerId="Windows Live" clId="Web-{9B198038-B383-4437-B560-E66997DCFC8B}" dt="2024-06-02T16:32:35.762" v="721"/>
          <ac:picMkLst>
            <pc:docMk/>
            <pc:sldMk cId="118069969" sldId="261"/>
            <ac:picMk id="5" creationId="{0EC67510-E37F-5935-D56A-7910BFF6F61C}"/>
          </ac:picMkLst>
        </pc:picChg>
      </pc:sldChg>
      <pc:sldChg chg="addSp delSp modSp new mod setBg">
        <pc:chgData name="Bollitorens A" userId="f05dacd7ad4ded79" providerId="Windows Live" clId="Web-{9B198038-B383-4437-B560-E66997DCFC8B}" dt="2024-06-02T16:35:33.221" v="745" actId="1076"/>
        <pc:sldMkLst>
          <pc:docMk/>
          <pc:sldMk cId="1903720022" sldId="262"/>
        </pc:sldMkLst>
        <pc:spChg chg="mod">
          <ac:chgData name="Bollitorens A" userId="f05dacd7ad4ded79" providerId="Windows Live" clId="Web-{9B198038-B383-4437-B560-E66997DCFC8B}" dt="2024-06-02T16:35:33.221" v="745" actId="1076"/>
          <ac:spMkLst>
            <pc:docMk/>
            <pc:sldMk cId="1903720022" sldId="262"/>
            <ac:spMk id="2" creationId="{5F1B957A-D27F-F556-0828-39D10B896DB1}"/>
          </ac:spMkLst>
        </pc:spChg>
        <pc:spChg chg="mod">
          <ac:chgData name="Bollitorens A" userId="f05dacd7ad4ded79" providerId="Windows Live" clId="Web-{9B198038-B383-4437-B560-E66997DCFC8B}" dt="2024-06-02T16:34:18.234" v="731"/>
          <ac:spMkLst>
            <pc:docMk/>
            <pc:sldMk cId="1903720022" sldId="262"/>
            <ac:spMk id="3" creationId="{92F929A4-7167-39C9-82A6-10512DF821D9}"/>
          </ac:spMkLst>
        </pc:spChg>
        <pc:spChg chg="add del">
          <ac:chgData name="Bollitorens A" userId="f05dacd7ad4ded79" providerId="Windows Live" clId="Web-{9B198038-B383-4437-B560-E66997DCFC8B}" dt="2024-06-02T16:34:26.828" v="733"/>
          <ac:spMkLst>
            <pc:docMk/>
            <pc:sldMk cId="1903720022" sldId="262"/>
            <ac:spMk id="9" creationId="{B9D7E975-9161-4F2D-AC53-69E1912F6B5D}"/>
          </ac:spMkLst>
        </pc:spChg>
        <pc:spChg chg="add del">
          <ac:chgData name="Bollitorens A" userId="f05dacd7ad4ded79" providerId="Windows Live" clId="Web-{9B198038-B383-4437-B560-E66997DCFC8B}" dt="2024-06-02T16:34:26.828" v="732"/>
          <ac:spMkLst>
            <pc:docMk/>
            <pc:sldMk cId="1903720022" sldId="262"/>
            <ac:spMk id="11" creationId="{827DC2C4-B485-428A-BF4A-472D2967F47F}"/>
          </ac:spMkLst>
        </pc:spChg>
        <pc:spChg chg="add">
          <ac:chgData name="Bollitorens A" userId="f05dacd7ad4ded79" providerId="Windows Live" clId="Web-{9B198038-B383-4437-B560-E66997DCFC8B}" dt="2024-06-02T16:34:18.234" v="731"/>
          <ac:spMkLst>
            <pc:docMk/>
            <pc:sldMk cId="1903720022" sldId="262"/>
            <ac:spMk id="13" creationId="{463E6235-1649-4B47-9862-4026FC473B6F}"/>
          </ac:spMkLst>
        </pc:spChg>
        <pc:picChg chg="add mod ord">
          <ac:chgData name="Bollitorens A" userId="f05dacd7ad4ded79" providerId="Windows Live" clId="Web-{9B198038-B383-4437-B560-E66997DCFC8B}" dt="2024-06-02T16:34:18.234" v="731"/>
          <ac:picMkLst>
            <pc:docMk/>
            <pc:sldMk cId="1903720022" sldId="262"/>
            <ac:picMk id="4" creationId="{3C02E7F2-6429-DBF8-DECA-1A3E34A45707}"/>
          </ac:picMkLst>
        </pc:picChg>
      </pc:sldChg>
      <pc:sldChg chg="addSp delSp modSp new">
        <pc:chgData name="Bollitorens A" userId="f05dacd7ad4ded79" providerId="Windows Live" clId="Web-{9B198038-B383-4437-B560-E66997DCFC8B}" dt="2024-06-02T16:48:00.931" v="809"/>
        <pc:sldMkLst>
          <pc:docMk/>
          <pc:sldMk cId="1526615799" sldId="263"/>
        </pc:sldMkLst>
        <pc:spChg chg="mod">
          <ac:chgData name="Bollitorens A" userId="f05dacd7ad4ded79" providerId="Windows Live" clId="Web-{9B198038-B383-4437-B560-E66997DCFC8B}" dt="2024-06-02T16:48:00.931" v="809"/>
          <ac:spMkLst>
            <pc:docMk/>
            <pc:sldMk cId="1526615799" sldId="263"/>
            <ac:spMk id="2" creationId="{3FA06DFA-B2DB-62CB-B1BF-143721AA4CC0}"/>
          </ac:spMkLst>
        </pc:spChg>
        <pc:spChg chg="mod">
          <ac:chgData name="Bollitorens A" userId="f05dacd7ad4ded79" providerId="Windows Live" clId="Web-{9B198038-B383-4437-B560-E66997DCFC8B}" dt="2024-06-02T16:47:34.149" v="803" actId="20577"/>
          <ac:spMkLst>
            <pc:docMk/>
            <pc:sldMk cId="1526615799" sldId="263"/>
            <ac:spMk id="3" creationId="{CEAF1278-2E10-96B7-B224-40330DF3AAB7}"/>
          </ac:spMkLst>
        </pc:spChg>
        <pc:spChg chg="add del mod ord">
          <ac:chgData name="Bollitorens A" userId="f05dacd7ad4ded79" providerId="Windows Live" clId="Web-{9B198038-B383-4437-B560-E66997DCFC8B}" dt="2024-06-02T16:47:37.680" v="807" actId="20577"/>
          <ac:spMkLst>
            <pc:docMk/>
            <pc:sldMk cId="1526615799" sldId="263"/>
            <ac:spMk id="4" creationId="{254B5B9C-CE07-5F0D-10B6-F276D185D2F2}"/>
          </ac:spMkLst>
        </pc:spChg>
        <pc:picChg chg="add mod ord">
          <ac:chgData name="Bollitorens A" userId="f05dacd7ad4ded79" providerId="Windows Live" clId="Web-{9B198038-B383-4437-B560-E66997DCFC8B}" dt="2024-06-02T16:46:22.209" v="786"/>
          <ac:picMkLst>
            <pc:docMk/>
            <pc:sldMk cId="1526615799" sldId="263"/>
            <ac:picMk id="5" creationId="{458FE937-6CBC-0755-76D9-0AF16D4FD496}"/>
          </ac:picMkLst>
        </pc:picChg>
        <pc:picChg chg="add del mod">
          <ac:chgData name="Bollitorens A" userId="f05dacd7ad4ded79" providerId="Windows Live" clId="Web-{9B198038-B383-4437-B560-E66997DCFC8B}" dt="2024-06-02T16:38:01.288" v="765"/>
          <ac:picMkLst>
            <pc:docMk/>
            <pc:sldMk cId="1526615799" sldId="263"/>
            <ac:picMk id="6" creationId="{398D0B86-F501-22FB-31C6-30E379923A12}"/>
          </ac:picMkLst>
        </pc:picChg>
        <pc:picChg chg="add mod ord">
          <ac:chgData name="Bollitorens A" userId="f05dacd7ad4ded79" providerId="Windows Live" clId="Web-{9B198038-B383-4437-B560-E66997DCFC8B}" dt="2024-06-02T16:46:25.881" v="789" actId="1076"/>
          <ac:picMkLst>
            <pc:docMk/>
            <pc:sldMk cId="1526615799" sldId="263"/>
            <ac:picMk id="7" creationId="{68E90210-116B-28F1-0615-CAC21D1A5C4E}"/>
          </ac:picMkLst>
        </pc:picChg>
      </pc:sldChg>
      <pc:sldChg chg="addSp modSp new">
        <pc:chgData name="Bollitorens A" userId="f05dacd7ad4ded79" providerId="Windows Live" clId="Web-{9B198038-B383-4437-B560-E66997DCFC8B}" dt="2024-06-02T16:49:44.387" v="834" actId="1076"/>
        <pc:sldMkLst>
          <pc:docMk/>
          <pc:sldMk cId="2219134029" sldId="264"/>
        </pc:sldMkLst>
        <pc:spChg chg="mod">
          <ac:chgData name="Bollitorens A" userId="f05dacd7ad4ded79" providerId="Windows Live" clId="Web-{9B198038-B383-4437-B560-E66997DCFC8B}" dt="2024-06-02T16:48:11.759" v="811" actId="20577"/>
          <ac:spMkLst>
            <pc:docMk/>
            <pc:sldMk cId="2219134029" sldId="264"/>
            <ac:spMk id="2" creationId="{F750AB1F-701E-7DD1-3AA0-C3C4A657FDA3}"/>
          </ac:spMkLst>
        </pc:spChg>
        <pc:spChg chg="mod">
          <ac:chgData name="Bollitorens A" userId="f05dacd7ad4ded79" providerId="Windows Live" clId="Web-{9B198038-B383-4437-B560-E66997DCFC8B}" dt="2024-06-02T16:48:40.839" v="825" actId="20577"/>
          <ac:spMkLst>
            <pc:docMk/>
            <pc:sldMk cId="2219134029" sldId="264"/>
            <ac:spMk id="3" creationId="{AF3281AC-7699-E4EC-E653-2322EDD11736}"/>
          </ac:spMkLst>
        </pc:spChg>
        <pc:spChg chg="add mod">
          <ac:chgData name="Bollitorens A" userId="f05dacd7ad4ded79" providerId="Windows Live" clId="Web-{9B198038-B383-4437-B560-E66997DCFC8B}" dt="2024-06-02T16:48:46.088" v="827" actId="20577"/>
          <ac:spMkLst>
            <pc:docMk/>
            <pc:sldMk cId="2219134029" sldId="264"/>
            <ac:spMk id="4" creationId="{22F8560B-17E9-5E14-5C5E-C653BE5D1232}"/>
          </ac:spMkLst>
        </pc:spChg>
        <pc:picChg chg="add mod">
          <ac:chgData name="Bollitorens A" userId="f05dacd7ad4ded79" providerId="Windows Live" clId="Web-{9B198038-B383-4437-B560-E66997DCFC8B}" dt="2024-06-02T16:49:14.761" v="831" actId="14100"/>
          <ac:picMkLst>
            <pc:docMk/>
            <pc:sldMk cId="2219134029" sldId="264"/>
            <ac:picMk id="5" creationId="{46958BF4-87C5-5539-3E83-91C2EDD2A6D0}"/>
          </ac:picMkLst>
        </pc:picChg>
        <pc:picChg chg="add mod">
          <ac:chgData name="Bollitorens A" userId="f05dacd7ad4ded79" providerId="Windows Live" clId="Web-{9B198038-B383-4437-B560-E66997DCFC8B}" dt="2024-06-02T16:49:44.387" v="834" actId="1076"/>
          <ac:picMkLst>
            <pc:docMk/>
            <pc:sldMk cId="2219134029" sldId="264"/>
            <ac:picMk id="6" creationId="{4F9BBED4-BB29-B172-EE45-5B6427B2E8FA}"/>
          </ac:picMkLst>
        </pc:picChg>
      </pc:sldChg>
      <pc:sldChg chg="addSp delSp modSp new mod setBg">
        <pc:chgData name="Bollitorens A" userId="f05dacd7ad4ded79" providerId="Windows Live" clId="Web-{9B198038-B383-4437-B560-E66997DCFC8B}" dt="2024-06-02T17:08:50.078" v="934" actId="1076"/>
        <pc:sldMkLst>
          <pc:docMk/>
          <pc:sldMk cId="3194260546" sldId="265"/>
        </pc:sldMkLst>
        <pc:spChg chg="mod">
          <ac:chgData name="Bollitorens A" userId="f05dacd7ad4ded79" providerId="Windows Live" clId="Web-{9B198038-B383-4437-B560-E66997DCFC8B}" dt="2024-06-02T16:52:55.127" v="876"/>
          <ac:spMkLst>
            <pc:docMk/>
            <pc:sldMk cId="3194260546" sldId="265"/>
            <ac:spMk id="2" creationId="{E0ACE4AE-D52C-DAA0-CD50-662CFE8C0A8D}"/>
          </ac:spMkLst>
        </pc:spChg>
        <pc:spChg chg="mod">
          <ac:chgData name="Bollitorens A" userId="f05dacd7ad4ded79" providerId="Windows Live" clId="Web-{9B198038-B383-4437-B560-E66997DCFC8B}" dt="2024-06-02T16:52:55.127" v="876"/>
          <ac:spMkLst>
            <pc:docMk/>
            <pc:sldMk cId="3194260546" sldId="265"/>
            <ac:spMk id="3" creationId="{4AC1D9F7-F1AC-C258-B480-2A58AE5B9C7C}"/>
          </ac:spMkLst>
        </pc:spChg>
        <pc:spChg chg="add del">
          <ac:chgData name="Bollitorens A" userId="f05dacd7ad4ded79" providerId="Windows Live" clId="Web-{9B198038-B383-4437-B560-E66997DCFC8B}" dt="2024-06-02T16:52:10.860" v="861"/>
          <ac:spMkLst>
            <pc:docMk/>
            <pc:sldMk cId="3194260546" sldId="265"/>
            <ac:spMk id="10" creationId="{88263A24-0C1F-4677-B43C-4AE14E276B27}"/>
          </ac:spMkLst>
        </pc:spChg>
        <pc:spChg chg="add del">
          <ac:chgData name="Bollitorens A" userId="f05dacd7ad4ded79" providerId="Windows Live" clId="Web-{9B198038-B383-4437-B560-E66997DCFC8B}" dt="2024-06-02T16:52:10.860" v="861"/>
          <ac:spMkLst>
            <pc:docMk/>
            <pc:sldMk cId="3194260546" sldId="265"/>
            <ac:spMk id="12" creationId="{0ADDB668-2CA4-4D2B-9C34-3487CA330BA8}"/>
          </ac:spMkLst>
        </pc:spChg>
        <pc:spChg chg="add del">
          <ac:chgData name="Bollitorens A" userId="f05dacd7ad4ded79" providerId="Windows Live" clId="Web-{9B198038-B383-4437-B560-E66997DCFC8B}" dt="2024-06-02T16:52:10.860" v="861"/>
          <ac:spMkLst>
            <pc:docMk/>
            <pc:sldMk cId="3194260546" sldId="265"/>
            <ac:spMk id="14" creationId="{2568BC19-F052-4108-93E1-6A3D1DEC072F}"/>
          </ac:spMkLst>
        </pc:spChg>
        <pc:spChg chg="add del">
          <ac:chgData name="Bollitorens A" userId="f05dacd7ad4ded79" providerId="Windows Live" clId="Web-{9B198038-B383-4437-B560-E66997DCFC8B}" dt="2024-06-02T16:52:10.860" v="861"/>
          <ac:spMkLst>
            <pc:docMk/>
            <pc:sldMk cId="3194260546" sldId="265"/>
            <ac:spMk id="16" creationId="{D5FD337D-4D6B-4C8B-B6F5-121097E09881}"/>
          </ac:spMkLst>
        </pc:spChg>
        <pc:spChg chg="add del">
          <ac:chgData name="Bollitorens A" userId="f05dacd7ad4ded79" providerId="Windows Live" clId="Web-{9B198038-B383-4437-B560-E66997DCFC8B}" dt="2024-06-02T16:52:55.127" v="876"/>
          <ac:spMkLst>
            <pc:docMk/>
            <pc:sldMk cId="3194260546" sldId="265"/>
            <ac:spMk id="21" creationId="{78BA5F19-D5E1-4ECC-BEC2-DF7AEDFD7C50}"/>
          </ac:spMkLst>
        </pc:spChg>
        <pc:spChg chg="add del">
          <ac:chgData name="Bollitorens A" userId="f05dacd7ad4ded79" providerId="Windows Live" clId="Web-{9B198038-B383-4437-B560-E66997DCFC8B}" dt="2024-06-02T16:52:55.127" v="876"/>
          <ac:spMkLst>
            <pc:docMk/>
            <pc:sldMk cId="3194260546" sldId="265"/>
            <ac:spMk id="23" creationId="{50CC88A9-A661-4C48-866E-8734E51140B1}"/>
          </ac:spMkLst>
        </pc:spChg>
        <pc:spChg chg="add del">
          <ac:chgData name="Bollitorens A" userId="f05dacd7ad4ded79" providerId="Windows Live" clId="Web-{9B198038-B383-4437-B560-E66997DCFC8B}" dt="2024-06-02T16:52:55.127" v="876"/>
          <ac:spMkLst>
            <pc:docMk/>
            <pc:sldMk cId="3194260546" sldId="265"/>
            <ac:spMk id="25" creationId="{CFDF195F-784B-4D00-8C92-6FC1B0499EA1}"/>
          </ac:spMkLst>
        </pc:spChg>
        <pc:spChg chg="add del">
          <ac:chgData name="Bollitorens A" userId="f05dacd7ad4ded79" providerId="Windows Live" clId="Web-{9B198038-B383-4437-B560-E66997DCFC8B}" dt="2024-06-02T16:52:58.393" v="880"/>
          <ac:spMkLst>
            <pc:docMk/>
            <pc:sldMk cId="3194260546" sldId="265"/>
            <ac:spMk id="30" creationId="{FB33DC6A-1F1C-4A06-834E-CFF88F1C0BB9}"/>
          </ac:spMkLst>
        </pc:spChg>
        <pc:spChg chg="add del">
          <ac:chgData name="Bollitorens A" userId="f05dacd7ad4ded79" providerId="Windows Live" clId="Web-{9B198038-B383-4437-B560-E66997DCFC8B}" dt="2024-06-02T16:52:58.393" v="879"/>
          <ac:spMkLst>
            <pc:docMk/>
            <pc:sldMk cId="3194260546" sldId="265"/>
            <ac:spMk id="32" creationId="{0FE1D5CF-87B8-4A8A-AD3C-01D06A60769B}"/>
          </ac:spMkLst>
        </pc:spChg>
        <pc:spChg chg="add del">
          <ac:chgData name="Bollitorens A" userId="f05dacd7ad4ded79" providerId="Windows Live" clId="Web-{9B198038-B383-4437-B560-E66997DCFC8B}" dt="2024-06-02T16:52:58.393" v="878"/>
          <ac:spMkLst>
            <pc:docMk/>
            <pc:sldMk cId="3194260546" sldId="265"/>
            <ac:spMk id="34" creationId="{60926200-45C2-41E9-839F-31CD5FE4CD59}"/>
          </ac:spMkLst>
        </pc:spChg>
        <pc:spChg chg="add del">
          <ac:chgData name="Bollitorens A" userId="f05dacd7ad4ded79" providerId="Windows Live" clId="Web-{9B198038-B383-4437-B560-E66997DCFC8B}" dt="2024-06-02T16:52:58.393" v="877"/>
          <ac:spMkLst>
            <pc:docMk/>
            <pc:sldMk cId="3194260546" sldId="265"/>
            <ac:spMk id="36" creationId="{AF2F604E-43BE-4DC3-B983-E071523364F8}"/>
          </ac:spMkLst>
        </pc:spChg>
        <pc:spChg chg="add">
          <ac:chgData name="Bollitorens A" userId="f05dacd7ad4ded79" providerId="Windows Live" clId="Web-{9B198038-B383-4437-B560-E66997DCFC8B}" dt="2024-06-02T16:52:55.127" v="876"/>
          <ac:spMkLst>
            <pc:docMk/>
            <pc:sldMk cId="3194260546" sldId="265"/>
            <ac:spMk id="38" creationId="{08C9B587-E65E-4B52-B37C-ABEBB6E87928}"/>
          </ac:spMkLst>
        </pc:spChg>
        <pc:picChg chg="add mod">
          <ac:chgData name="Bollitorens A" userId="f05dacd7ad4ded79" providerId="Windows Live" clId="Web-{9B198038-B383-4437-B560-E66997DCFC8B}" dt="2024-06-02T17:08:50.078" v="934" actId="1076"/>
          <ac:picMkLst>
            <pc:docMk/>
            <pc:sldMk cId="3194260546" sldId="265"/>
            <ac:picMk id="4" creationId="{6B6317FE-9FEB-ED7F-498B-74B06AE2A269}"/>
          </ac:picMkLst>
        </pc:picChg>
        <pc:picChg chg="add del mod">
          <ac:chgData name="Bollitorens A" userId="f05dacd7ad4ded79" providerId="Windows Live" clId="Web-{9B198038-B383-4437-B560-E66997DCFC8B}" dt="2024-06-02T17:08:48.077" v="933"/>
          <ac:picMkLst>
            <pc:docMk/>
            <pc:sldMk cId="3194260546" sldId="265"/>
            <ac:picMk id="5" creationId="{8D2FA2A4-34CC-67E2-1472-A5CA5B617727}"/>
          </ac:picMkLst>
        </pc:picChg>
      </pc:sldChg>
      <pc:sldChg chg="addSp delSp modSp new mod setBg">
        <pc:chgData name="Bollitorens A" userId="f05dacd7ad4ded79" providerId="Windows Live" clId="Web-{9B198038-B383-4437-B560-E66997DCFC8B}" dt="2024-06-02T16:59:06.247" v="922" actId="20577"/>
        <pc:sldMkLst>
          <pc:docMk/>
          <pc:sldMk cId="3375158730" sldId="266"/>
        </pc:sldMkLst>
        <pc:spChg chg="del">
          <ac:chgData name="Bollitorens A" userId="f05dacd7ad4ded79" providerId="Windows Live" clId="Web-{9B198038-B383-4437-B560-E66997DCFC8B}" dt="2024-06-02T16:54:06.363" v="891"/>
          <ac:spMkLst>
            <pc:docMk/>
            <pc:sldMk cId="3375158730" sldId="266"/>
            <ac:spMk id="2" creationId="{87EAD49F-C6F5-9074-2D54-CAD4265C2D8B}"/>
          </ac:spMkLst>
        </pc:spChg>
        <pc:spChg chg="del">
          <ac:chgData name="Bollitorens A" userId="f05dacd7ad4ded79" providerId="Windows Live" clId="Web-{9B198038-B383-4437-B560-E66997DCFC8B}" dt="2024-06-02T16:54:06.363" v="890"/>
          <ac:spMkLst>
            <pc:docMk/>
            <pc:sldMk cId="3375158730" sldId="266"/>
            <ac:spMk id="3" creationId="{0B3AD747-47C6-EA50-F587-66DB240557E3}"/>
          </ac:spMkLst>
        </pc:spChg>
        <pc:spChg chg="add mod">
          <ac:chgData name="Bollitorens A" userId="f05dacd7ad4ded79" providerId="Windows Live" clId="Web-{9B198038-B383-4437-B560-E66997DCFC8B}" dt="2024-06-02T16:56:38.931" v="903" actId="14100"/>
          <ac:spMkLst>
            <pc:docMk/>
            <pc:sldMk cId="3375158730" sldId="266"/>
            <ac:spMk id="5" creationId="{43A0BDA0-48F4-EFDD-6F9D-14BD0E41B3E3}"/>
          </ac:spMkLst>
        </pc:spChg>
        <pc:spChg chg="add mod">
          <ac:chgData name="Bollitorens A" userId="f05dacd7ad4ded79" providerId="Windows Live" clId="Web-{9B198038-B383-4437-B560-E66997DCFC8B}" dt="2024-06-02T16:59:06.247" v="922" actId="20577"/>
          <ac:spMkLst>
            <pc:docMk/>
            <pc:sldMk cId="3375158730" sldId="266"/>
            <ac:spMk id="7" creationId="{DF747CC3-5257-FFE4-44C4-83A9A88ACD7A}"/>
          </ac:spMkLst>
        </pc:spChg>
        <pc:spChg chg="add del">
          <ac:chgData name="Bollitorens A" userId="f05dacd7ad4ded79" providerId="Windows Live" clId="Web-{9B198038-B383-4437-B560-E66997DCFC8B}" dt="2024-06-02T16:56:28.430" v="900"/>
          <ac:spMkLst>
            <pc:docMk/>
            <pc:sldMk cId="3375158730" sldId="266"/>
            <ac:spMk id="13" creationId="{32AEEBC8-9D30-42EF-95F2-386C2653FBF0}"/>
          </ac:spMkLst>
        </pc:spChg>
        <pc:spChg chg="add del">
          <ac:chgData name="Bollitorens A" userId="f05dacd7ad4ded79" providerId="Windows Live" clId="Web-{9B198038-B383-4437-B560-E66997DCFC8B}" dt="2024-06-02T16:56:28.430" v="899"/>
          <ac:spMkLst>
            <pc:docMk/>
            <pc:sldMk cId="3375158730" sldId="266"/>
            <ac:spMk id="15" creationId="{2E92FA66-67D7-4CB4-94D3-E643A9AD4757}"/>
          </ac:spMkLst>
        </pc:spChg>
        <pc:picChg chg="add mod">
          <ac:chgData name="Bollitorens A" userId="f05dacd7ad4ded79" providerId="Windows Live" clId="Web-{9B198038-B383-4437-B560-E66997DCFC8B}" dt="2024-06-02T16:56:20.852" v="898"/>
          <ac:picMkLst>
            <pc:docMk/>
            <pc:sldMk cId="3375158730" sldId="266"/>
            <ac:picMk id="8" creationId="{D3A29531-6666-E901-5FEE-6964488B451C}"/>
          </ac:picMkLst>
        </pc:picChg>
      </pc:sldChg>
      <pc:sldChg chg="addSp delSp modSp new">
        <pc:chgData name="Bollitorens A" userId="f05dacd7ad4ded79" providerId="Windows Live" clId="Web-{9B198038-B383-4437-B560-E66997DCFC8B}" dt="2024-06-02T17:10:50.831" v="945" actId="1076"/>
        <pc:sldMkLst>
          <pc:docMk/>
          <pc:sldMk cId="3251022476" sldId="267"/>
        </pc:sldMkLst>
        <pc:spChg chg="del mod">
          <ac:chgData name="Bollitorens A" userId="f05dacd7ad4ded79" providerId="Windows Live" clId="Web-{9B198038-B383-4437-B560-E66997DCFC8B}" dt="2024-06-02T16:59:33.233" v="929"/>
          <ac:spMkLst>
            <pc:docMk/>
            <pc:sldMk cId="3251022476" sldId="267"/>
            <ac:spMk id="2" creationId="{D0AA9AF8-FFBE-601A-77EF-A284A765399A}"/>
          </ac:spMkLst>
        </pc:spChg>
        <pc:spChg chg="del mod">
          <ac:chgData name="Bollitorens A" userId="f05dacd7ad4ded79" providerId="Windows Live" clId="Web-{9B198038-B383-4437-B560-E66997DCFC8B}" dt="2024-06-02T16:59:31.061" v="928"/>
          <ac:spMkLst>
            <pc:docMk/>
            <pc:sldMk cId="3251022476" sldId="267"/>
            <ac:spMk id="3" creationId="{36E0CB84-7F1E-5A08-3E75-F54C0B8C5155}"/>
          </ac:spMkLst>
        </pc:spChg>
        <pc:spChg chg="add del mod">
          <ac:chgData name="Bollitorens A" userId="f05dacd7ad4ded79" providerId="Windows Live" clId="Web-{9B198038-B383-4437-B560-E66997DCFC8B}" dt="2024-06-02T16:59:38.889" v="930"/>
          <ac:spMkLst>
            <pc:docMk/>
            <pc:sldMk cId="3251022476" sldId="267"/>
            <ac:spMk id="5" creationId="{B674DC2C-BD4D-7372-1C48-05C806C49BD6}"/>
          </ac:spMkLst>
        </pc:spChg>
        <pc:spChg chg="add">
          <ac:chgData name="Bollitorens A" userId="f05dacd7ad4ded79" providerId="Windows Live" clId="Web-{9B198038-B383-4437-B560-E66997DCFC8B}" dt="2024-06-02T16:59:39.202" v="931"/>
          <ac:spMkLst>
            <pc:docMk/>
            <pc:sldMk cId="3251022476" sldId="267"/>
            <ac:spMk id="7" creationId="{1BE0D838-262E-AB23-68A6-85121D81A416}"/>
          </ac:spMkLst>
        </pc:spChg>
        <pc:spChg chg="add mod">
          <ac:chgData name="Bollitorens A" userId="f05dacd7ad4ded79" providerId="Windows Live" clId="Web-{9B198038-B383-4437-B560-E66997DCFC8B}" dt="2024-06-02T17:10:35.737" v="939" actId="14100"/>
          <ac:spMkLst>
            <pc:docMk/>
            <pc:sldMk cId="3251022476" sldId="267"/>
            <ac:spMk id="9" creationId="{F347B974-0CF2-19C3-99D1-DEE83659183F}"/>
          </ac:spMkLst>
        </pc:spChg>
        <pc:picChg chg="add mod">
          <ac:chgData name="Bollitorens A" userId="f05dacd7ad4ded79" providerId="Windows Live" clId="Web-{9B198038-B383-4437-B560-E66997DCFC8B}" dt="2024-06-02T17:10:50.831" v="945" actId="1076"/>
          <ac:picMkLst>
            <pc:docMk/>
            <pc:sldMk cId="3251022476" sldId="267"/>
            <ac:picMk id="10" creationId="{F67A2287-F3D4-9D00-FB51-AEE697788AC0}"/>
          </ac:picMkLst>
        </pc:picChg>
      </pc:sldChg>
      <pc:sldChg chg="addSp delSp modSp new">
        <pc:chgData name="Bollitorens A" userId="f05dacd7ad4ded79" providerId="Windows Live" clId="Web-{9B198038-B383-4437-B560-E66997DCFC8B}" dt="2024-06-02T17:11:37.942" v="959" actId="1076"/>
        <pc:sldMkLst>
          <pc:docMk/>
          <pc:sldMk cId="1912975607" sldId="268"/>
        </pc:sldMkLst>
        <pc:spChg chg="del">
          <ac:chgData name="Bollitorens A" userId="f05dacd7ad4ded79" providerId="Windows Live" clId="Web-{9B198038-B383-4437-B560-E66997DCFC8B}" dt="2024-06-02T17:11:07.019" v="948"/>
          <ac:spMkLst>
            <pc:docMk/>
            <pc:sldMk cId="1912975607" sldId="268"/>
            <ac:spMk id="2" creationId="{E67F9429-4199-02CB-7E09-7C480FD08C1E}"/>
          </ac:spMkLst>
        </pc:spChg>
        <pc:spChg chg="del">
          <ac:chgData name="Bollitorens A" userId="f05dacd7ad4ded79" providerId="Windows Live" clId="Web-{9B198038-B383-4437-B560-E66997DCFC8B}" dt="2024-06-02T17:11:06.003" v="947"/>
          <ac:spMkLst>
            <pc:docMk/>
            <pc:sldMk cId="1912975607" sldId="268"/>
            <ac:spMk id="3" creationId="{CD32F32F-D068-5A77-5860-F9E8F6E7D53C}"/>
          </ac:spMkLst>
        </pc:spChg>
        <pc:spChg chg="add">
          <ac:chgData name="Bollitorens A" userId="f05dacd7ad4ded79" providerId="Windows Live" clId="Web-{9B198038-B383-4437-B560-E66997DCFC8B}" dt="2024-06-02T17:11:10.692" v="949"/>
          <ac:spMkLst>
            <pc:docMk/>
            <pc:sldMk cId="1912975607" sldId="268"/>
            <ac:spMk id="5" creationId="{21BCEA4B-C7B6-46CC-F7B5-B92F6A8D2DD4}"/>
          </ac:spMkLst>
        </pc:spChg>
        <pc:spChg chg="add mod">
          <ac:chgData name="Bollitorens A" userId="f05dacd7ad4ded79" providerId="Windows Live" clId="Web-{9B198038-B383-4437-B560-E66997DCFC8B}" dt="2024-06-02T17:11:27.317" v="956" actId="20577"/>
          <ac:spMkLst>
            <pc:docMk/>
            <pc:sldMk cId="1912975607" sldId="268"/>
            <ac:spMk id="7" creationId="{86ADDD43-658A-2D7D-B04B-59984313E535}"/>
          </ac:spMkLst>
        </pc:spChg>
        <pc:picChg chg="add mod">
          <ac:chgData name="Bollitorens A" userId="f05dacd7ad4ded79" providerId="Windows Live" clId="Web-{9B198038-B383-4437-B560-E66997DCFC8B}" dt="2024-06-02T17:11:37.942" v="959" actId="1076"/>
          <ac:picMkLst>
            <pc:docMk/>
            <pc:sldMk cId="1912975607" sldId="268"/>
            <ac:picMk id="8" creationId="{424EB060-1CED-5E69-EEEB-F2764921C151}"/>
          </ac:picMkLst>
        </pc:picChg>
      </pc:sldChg>
      <pc:sldChg chg="modSp new">
        <pc:chgData name="Bollitorens A" userId="f05dacd7ad4ded79" providerId="Windows Live" clId="Web-{9B198038-B383-4437-B560-E66997DCFC8B}" dt="2024-06-02T17:23:05.009" v="1051" actId="20577"/>
        <pc:sldMkLst>
          <pc:docMk/>
          <pc:sldMk cId="1387264499" sldId="269"/>
        </pc:sldMkLst>
        <pc:spChg chg="mod">
          <ac:chgData name="Bollitorens A" userId="f05dacd7ad4ded79" providerId="Windows Live" clId="Web-{9B198038-B383-4437-B560-E66997DCFC8B}" dt="2024-06-02T17:14:09.462" v="986" actId="20577"/>
          <ac:spMkLst>
            <pc:docMk/>
            <pc:sldMk cId="1387264499" sldId="269"/>
            <ac:spMk id="2" creationId="{AEF574F0-2159-A6EC-1AA0-BBA07B314961}"/>
          </ac:spMkLst>
        </pc:spChg>
        <pc:spChg chg="mod">
          <ac:chgData name="Bollitorens A" userId="f05dacd7ad4ded79" providerId="Windows Live" clId="Web-{9B198038-B383-4437-B560-E66997DCFC8B}" dt="2024-06-02T17:23:05.009" v="1051" actId="20577"/>
          <ac:spMkLst>
            <pc:docMk/>
            <pc:sldMk cId="1387264499" sldId="269"/>
            <ac:spMk id="3" creationId="{CBE496A7-2532-7980-C463-CE5F6903B349}"/>
          </ac:spMkLst>
        </pc:spChg>
      </pc:sldChg>
    </pc:docChg>
  </pc:docChgLst>
  <pc:docChgLst>
    <pc:chgData name="Bollitorens A" userId="f05dacd7ad4ded79" providerId="Windows Live" clId="Web-{0855AD3B-B87F-4227-8BE3-78B96DA7067B}"/>
    <pc:docChg chg="addSld modSld">
      <pc:chgData name="Bollitorens A" userId="f05dacd7ad4ded79" providerId="Windows Live" clId="Web-{0855AD3B-B87F-4227-8BE3-78B96DA7067B}" dt="2024-06-05T16:06:20.165" v="61" actId="20577"/>
      <pc:docMkLst>
        <pc:docMk/>
      </pc:docMkLst>
      <pc:sldChg chg="addSp delSp modSp">
        <pc:chgData name="Bollitorens A" userId="f05dacd7ad4ded79" providerId="Windows Live" clId="Web-{0855AD3B-B87F-4227-8BE3-78B96DA7067B}" dt="2024-06-05T15:53:40.041" v="10"/>
        <pc:sldMkLst>
          <pc:docMk/>
          <pc:sldMk cId="1351651579" sldId="256"/>
        </pc:sldMkLst>
        <pc:spChg chg="mod">
          <ac:chgData name="Bollitorens A" userId="f05dacd7ad4ded79" providerId="Windows Live" clId="Web-{0855AD3B-B87F-4227-8BE3-78B96DA7067B}" dt="2024-06-05T15:53:21.743" v="6" actId="107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Bollitorens A" userId="f05dacd7ad4ded79" providerId="Windows Live" clId="Web-{0855AD3B-B87F-4227-8BE3-78B96DA7067B}" dt="2024-06-05T15:53:26.775" v="7" actId="1076"/>
          <ac:spMkLst>
            <pc:docMk/>
            <pc:sldMk cId="1351651579" sldId="256"/>
            <ac:spMk id="3" creationId="{00000000-0000-0000-0000-000000000000}"/>
          </ac:spMkLst>
        </pc:spChg>
        <pc:spChg chg="add mod">
          <ac:chgData name="Bollitorens A" userId="f05dacd7ad4ded79" providerId="Windows Live" clId="Web-{0855AD3B-B87F-4227-8BE3-78B96DA7067B}" dt="2024-06-05T15:53:02.618" v="3" actId="1076"/>
          <ac:spMkLst>
            <pc:docMk/>
            <pc:sldMk cId="1351651579" sldId="256"/>
            <ac:spMk id="4" creationId="{13D5634B-476B-4A2F-BF93-37FB94D1551F}"/>
          </ac:spMkLst>
        </pc:spChg>
        <pc:spChg chg="add del">
          <ac:chgData name="Bollitorens A" userId="f05dacd7ad4ded79" providerId="Windows Live" clId="Web-{0855AD3B-B87F-4227-8BE3-78B96DA7067B}" dt="2024-06-05T15:53:34.056" v="9"/>
          <ac:spMkLst>
            <pc:docMk/>
            <pc:sldMk cId="1351651579" sldId="256"/>
            <ac:spMk id="5" creationId="{13D5634B-476B-4A2F-BF93-37FB94D1551F}"/>
          </ac:spMkLst>
        </pc:spChg>
        <pc:spChg chg="add">
          <ac:chgData name="Bollitorens A" userId="f05dacd7ad4ded79" providerId="Windows Live" clId="Web-{0855AD3B-B87F-4227-8BE3-78B96DA7067B}" dt="2024-06-05T15:53:40.041" v="10"/>
          <ac:spMkLst>
            <pc:docMk/>
            <pc:sldMk cId="1351651579" sldId="256"/>
            <ac:spMk id="7" creationId="{A8D01F7D-6C97-4306-9332-2700335BDBB5}"/>
          </ac:spMkLst>
        </pc:spChg>
      </pc:sldChg>
      <pc:sldChg chg="modSp">
        <pc:chgData name="Bollitorens A" userId="f05dacd7ad4ded79" providerId="Windows Live" clId="Web-{0855AD3B-B87F-4227-8BE3-78B96DA7067B}" dt="2024-06-05T16:01:57.905" v="27" actId="1076"/>
        <pc:sldMkLst>
          <pc:docMk/>
          <pc:sldMk cId="2975421333" sldId="259"/>
        </pc:sldMkLst>
        <pc:spChg chg="mod">
          <ac:chgData name="Bollitorens A" userId="f05dacd7ad4ded79" providerId="Windows Live" clId="Web-{0855AD3B-B87F-4227-8BE3-78B96DA7067B}" dt="2024-06-05T16:01:57.905" v="27" actId="1076"/>
          <ac:spMkLst>
            <pc:docMk/>
            <pc:sldMk cId="2975421333" sldId="259"/>
            <ac:spMk id="3" creationId="{920E2E40-E9F8-25A9-B725-0753D853E299}"/>
          </ac:spMkLst>
        </pc:spChg>
      </pc:sldChg>
      <pc:sldChg chg="addSp delSp modSp">
        <pc:chgData name="Bollitorens A" userId="f05dacd7ad4ded79" providerId="Windows Live" clId="Web-{0855AD3B-B87F-4227-8BE3-78B96DA7067B}" dt="2024-06-05T16:05:05.834" v="54" actId="1076"/>
        <pc:sldMkLst>
          <pc:docMk/>
          <pc:sldMk cId="2464177536" sldId="260"/>
        </pc:sldMkLst>
        <pc:picChg chg="del">
          <ac:chgData name="Bollitorens A" userId="f05dacd7ad4ded79" providerId="Windows Live" clId="Web-{0855AD3B-B87F-4227-8BE3-78B96DA7067B}" dt="2024-06-05T16:04:51.443" v="48"/>
          <ac:picMkLst>
            <pc:docMk/>
            <pc:sldMk cId="2464177536" sldId="260"/>
            <ac:picMk id="4" creationId="{338D3E44-37D9-49D6-54A6-6EA489225FBC}"/>
          </ac:picMkLst>
        </pc:picChg>
        <pc:picChg chg="add mod">
          <ac:chgData name="Bollitorens A" userId="f05dacd7ad4ded79" providerId="Windows Live" clId="Web-{0855AD3B-B87F-4227-8BE3-78B96DA7067B}" dt="2024-06-05T16:05:05.834" v="54" actId="1076"/>
          <ac:picMkLst>
            <pc:docMk/>
            <pc:sldMk cId="2464177536" sldId="260"/>
            <ac:picMk id="5" creationId="{3DA4BC46-D9D0-04D2-C9FF-846C2AED044F}"/>
          </ac:picMkLst>
        </pc:picChg>
      </pc:sldChg>
      <pc:sldChg chg="addSp delSp modSp">
        <pc:chgData name="Bollitorens A" userId="f05dacd7ad4ded79" providerId="Windows Live" clId="Web-{0855AD3B-B87F-4227-8BE3-78B96DA7067B}" dt="2024-06-05T16:05:24.194" v="58" actId="1076"/>
        <pc:sldMkLst>
          <pc:docMk/>
          <pc:sldMk cId="118069969" sldId="261"/>
        </pc:sldMkLst>
        <pc:picChg chg="del">
          <ac:chgData name="Bollitorens A" userId="f05dacd7ad4ded79" providerId="Windows Live" clId="Web-{0855AD3B-B87F-4227-8BE3-78B96DA7067B}" dt="2024-06-05T16:04:13.051" v="47"/>
          <ac:picMkLst>
            <pc:docMk/>
            <pc:sldMk cId="118069969" sldId="261"/>
            <ac:picMk id="4" creationId="{8CA56D50-8A9A-F3EF-C66F-39415C5E77CC}"/>
          </ac:picMkLst>
        </pc:picChg>
        <pc:picChg chg="add mod">
          <ac:chgData name="Bollitorens A" userId="f05dacd7ad4ded79" providerId="Windows Live" clId="Web-{0855AD3B-B87F-4227-8BE3-78B96DA7067B}" dt="2024-06-05T16:05:24.194" v="58" actId="1076"/>
          <ac:picMkLst>
            <pc:docMk/>
            <pc:sldMk cId="118069969" sldId="261"/>
            <ac:picMk id="5" creationId="{91EC29D8-D218-683E-DF41-34E32840CE15}"/>
          </ac:picMkLst>
        </pc:picChg>
      </pc:sldChg>
      <pc:sldChg chg="modSp">
        <pc:chgData name="Bollitorens A" userId="f05dacd7ad4ded79" providerId="Windows Live" clId="Web-{0855AD3B-B87F-4227-8BE3-78B96DA7067B}" dt="2024-06-05T16:06:20.165" v="61" actId="20577"/>
        <pc:sldMkLst>
          <pc:docMk/>
          <pc:sldMk cId="1387264499" sldId="269"/>
        </pc:sldMkLst>
        <pc:spChg chg="mod">
          <ac:chgData name="Bollitorens A" userId="f05dacd7ad4ded79" providerId="Windows Live" clId="Web-{0855AD3B-B87F-4227-8BE3-78B96DA7067B}" dt="2024-06-05T16:06:20.165" v="61" actId="20577"/>
          <ac:spMkLst>
            <pc:docMk/>
            <pc:sldMk cId="1387264499" sldId="269"/>
            <ac:spMk id="3" creationId="{CBE496A7-2532-7980-C463-CE5F6903B349}"/>
          </ac:spMkLst>
        </pc:spChg>
      </pc:sldChg>
      <pc:sldChg chg="addSp delSp modSp new">
        <pc:chgData name="Bollitorens A" userId="f05dacd7ad4ded79" providerId="Windows Live" clId="Web-{0855AD3B-B87F-4227-8BE3-78B96DA7067B}" dt="2024-06-05T16:03:56.363" v="46" actId="1076"/>
        <pc:sldMkLst>
          <pc:docMk/>
          <pc:sldMk cId="1904326657" sldId="270"/>
        </pc:sldMkLst>
        <pc:spChg chg="del">
          <ac:chgData name="Bollitorens A" userId="f05dacd7ad4ded79" providerId="Windows Live" clId="Web-{0855AD3B-B87F-4227-8BE3-78B96DA7067B}" dt="2024-06-05T15:54:26.840" v="12"/>
          <ac:spMkLst>
            <pc:docMk/>
            <pc:sldMk cId="1904326657" sldId="270"/>
            <ac:spMk id="2" creationId="{BC73087E-AAFC-A3C7-81BC-818916A9A05E}"/>
          </ac:spMkLst>
        </pc:spChg>
        <pc:spChg chg="del">
          <ac:chgData name="Bollitorens A" userId="f05dacd7ad4ded79" providerId="Windows Live" clId="Web-{0855AD3B-B87F-4227-8BE3-78B96DA7067B}" dt="2024-06-05T15:54:28.434" v="13"/>
          <ac:spMkLst>
            <pc:docMk/>
            <pc:sldMk cId="1904326657" sldId="270"/>
            <ac:spMk id="3" creationId="{0DAB75DB-F01B-4594-E43C-FBE07B9B0F3A}"/>
          </ac:spMkLst>
        </pc:spChg>
        <pc:spChg chg="add mod">
          <ac:chgData name="Bollitorens A" userId="f05dacd7ad4ded79" providerId="Windows Live" clId="Web-{0855AD3B-B87F-4227-8BE3-78B96DA7067B}" dt="2024-06-05T15:55:04.091" v="24" actId="1076"/>
          <ac:spMkLst>
            <pc:docMk/>
            <pc:sldMk cId="1904326657" sldId="270"/>
            <ac:spMk id="6" creationId="{798C68B6-4F4F-8DAA-AA12-61A0508436D2}"/>
          </ac:spMkLst>
        </pc:spChg>
        <pc:spChg chg="add del">
          <ac:chgData name="Bollitorens A" userId="f05dacd7ad4ded79" providerId="Windows Live" clId="Web-{0855AD3B-B87F-4227-8BE3-78B96DA7067B}" dt="2024-06-05T16:03:28.737" v="39"/>
          <ac:spMkLst>
            <pc:docMk/>
            <pc:sldMk cId="1904326657" sldId="270"/>
            <ac:spMk id="7" creationId="{FD79F5A1-B225-4765-B243-43A7D0327C06}"/>
          </ac:spMkLst>
        </pc:spChg>
        <pc:spChg chg="add">
          <ac:chgData name="Bollitorens A" userId="f05dacd7ad4ded79" providerId="Windows Live" clId="Web-{0855AD3B-B87F-4227-8BE3-78B96DA7067B}" dt="2024-06-05T16:03:43.862" v="41"/>
          <ac:spMkLst>
            <pc:docMk/>
            <pc:sldMk cId="1904326657" sldId="270"/>
            <ac:spMk id="16" creationId="{FD79F5A1-B225-4765-B243-43A7D0327C06}"/>
          </ac:spMkLst>
        </pc:spChg>
        <pc:graphicFrameChg chg="add del mod modGraphic">
          <ac:chgData name="Bollitorens A" userId="f05dacd7ad4ded79" providerId="Windows Live" clId="Web-{0855AD3B-B87F-4227-8BE3-78B96DA7067B}" dt="2024-06-05T16:02:59.126" v="28"/>
          <ac:graphicFrameMkLst>
            <pc:docMk/>
            <pc:sldMk cId="1904326657" sldId="270"/>
            <ac:graphicFrameMk id="5" creationId="{EDBA7E89-AE42-9C94-1C70-8E73AFB5264B}"/>
          </ac:graphicFrameMkLst>
        </pc:graphicFrameChg>
        <pc:graphicFrameChg chg="add mod modGraphic">
          <ac:chgData name="Bollitorens A" userId="f05dacd7ad4ded79" providerId="Windows Live" clId="Web-{0855AD3B-B87F-4227-8BE3-78B96DA7067B}" dt="2024-06-05T16:03:53.597" v="44" actId="1076"/>
          <ac:graphicFrameMkLst>
            <pc:docMk/>
            <pc:sldMk cId="1904326657" sldId="270"/>
            <ac:graphicFrameMk id="15" creationId="{59365F29-89E3-90CF-3548-6BE4D88AD96B}"/>
          </ac:graphicFrameMkLst>
        </pc:graphicFrameChg>
        <pc:picChg chg="add del">
          <ac:chgData name="Bollitorens A" userId="f05dacd7ad4ded79" providerId="Windows Live" clId="Web-{0855AD3B-B87F-4227-8BE3-78B96DA7067B}" dt="2024-06-05T16:03:28.737" v="38"/>
          <ac:picMkLst>
            <pc:docMk/>
            <pc:sldMk cId="1904326657" sldId="270"/>
            <ac:picMk id="8" creationId="{035D82A6-478B-95EE-CD7E-40C2DBDE49CC}"/>
          </ac:picMkLst>
        </pc:picChg>
        <pc:picChg chg="add del">
          <ac:chgData name="Bollitorens A" userId="f05dacd7ad4ded79" providerId="Windows Live" clId="Web-{0855AD3B-B87F-4227-8BE3-78B96DA7067B}" dt="2024-06-05T16:03:28.737" v="37"/>
          <ac:picMkLst>
            <pc:docMk/>
            <pc:sldMk cId="1904326657" sldId="270"/>
            <ac:picMk id="9" creationId="{03E8BBEF-7BB1-9122-3DD8-0D368F99B430}"/>
          </ac:picMkLst>
        </pc:picChg>
        <pc:picChg chg="add del">
          <ac:chgData name="Bollitorens A" userId="f05dacd7ad4ded79" providerId="Windows Live" clId="Web-{0855AD3B-B87F-4227-8BE3-78B96DA7067B}" dt="2024-06-05T16:03:28.737" v="36"/>
          <ac:picMkLst>
            <pc:docMk/>
            <pc:sldMk cId="1904326657" sldId="270"/>
            <ac:picMk id="10" creationId="{1B13973E-48E8-DAD3-41D7-7182A53D62A5}"/>
          </ac:picMkLst>
        </pc:picChg>
        <pc:picChg chg="add del">
          <ac:chgData name="Bollitorens A" userId="f05dacd7ad4ded79" providerId="Windows Live" clId="Web-{0855AD3B-B87F-4227-8BE3-78B96DA7067B}" dt="2024-06-05T16:03:28.737" v="35"/>
          <ac:picMkLst>
            <pc:docMk/>
            <pc:sldMk cId="1904326657" sldId="270"/>
            <ac:picMk id="11" creationId="{84BC827D-6E69-7CD5-7DAB-863E382C88B5}"/>
          </ac:picMkLst>
        </pc:picChg>
        <pc:picChg chg="add del">
          <ac:chgData name="Bollitorens A" userId="f05dacd7ad4ded79" providerId="Windows Live" clId="Web-{0855AD3B-B87F-4227-8BE3-78B96DA7067B}" dt="2024-06-05T16:03:28.737" v="34"/>
          <ac:picMkLst>
            <pc:docMk/>
            <pc:sldMk cId="1904326657" sldId="270"/>
            <ac:picMk id="12" creationId="{765DC5EA-7EE0-C15F-0D4F-3593A7E5FACD}"/>
          </ac:picMkLst>
        </pc:picChg>
        <pc:picChg chg="add del">
          <ac:chgData name="Bollitorens A" userId="f05dacd7ad4ded79" providerId="Windows Live" clId="Web-{0855AD3B-B87F-4227-8BE3-78B96DA7067B}" dt="2024-06-05T16:03:28.737" v="33"/>
          <ac:picMkLst>
            <pc:docMk/>
            <pc:sldMk cId="1904326657" sldId="270"/>
            <ac:picMk id="13" creationId="{B212ABA5-794A-9DEB-F3DD-88F17D101EDF}"/>
          </ac:picMkLst>
        </pc:picChg>
        <pc:picChg chg="add">
          <ac:chgData name="Bollitorens A" userId="f05dacd7ad4ded79" providerId="Windows Live" clId="Web-{0855AD3B-B87F-4227-8BE3-78B96DA7067B}" dt="2024-06-05T16:03:43.862" v="41"/>
          <ac:picMkLst>
            <pc:docMk/>
            <pc:sldMk cId="1904326657" sldId="270"/>
            <ac:picMk id="17" creationId="{035D82A6-478B-95EE-CD7E-40C2DBDE49CC}"/>
          </ac:picMkLst>
        </pc:picChg>
        <pc:picChg chg="add">
          <ac:chgData name="Bollitorens A" userId="f05dacd7ad4ded79" providerId="Windows Live" clId="Web-{0855AD3B-B87F-4227-8BE3-78B96DA7067B}" dt="2024-06-05T16:03:43.862" v="41"/>
          <ac:picMkLst>
            <pc:docMk/>
            <pc:sldMk cId="1904326657" sldId="270"/>
            <ac:picMk id="18" creationId="{03E8BBEF-7BB1-9122-3DD8-0D368F99B430}"/>
          </ac:picMkLst>
        </pc:picChg>
        <pc:picChg chg="add">
          <ac:chgData name="Bollitorens A" userId="f05dacd7ad4ded79" providerId="Windows Live" clId="Web-{0855AD3B-B87F-4227-8BE3-78B96DA7067B}" dt="2024-06-05T16:03:43.862" v="41"/>
          <ac:picMkLst>
            <pc:docMk/>
            <pc:sldMk cId="1904326657" sldId="270"/>
            <ac:picMk id="19" creationId="{1B13973E-48E8-DAD3-41D7-7182A53D62A5}"/>
          </ac:picMkLst>
        </pc:picChg>
        <pc:picChg chg="add">
          <ac:chgData name="Bollitorens A" userId="f05dacd7ad4ded79" providerId="Windows Live" clId="Web-{0855AD3B-B87F-4227-8BE3-78B96DA7067B}" dt="2024-06-05T16:03:43.862" v="41"/>
          <ac:picMkLst>
            <pc:docMk/>
            <pc:sldMk cId="1904326657" sldId="270"/>
            <ac:picMk id="20" creationId="{84BC827D-6E69-7CD5-7DAB-863E382C88B5}"/>
          </ac:picMkLst>
        </pc:picChg>
        <pc:picChg chg="add mod">
          <ac:chgData name="Bollitorens A" userId="f05dacd7ad4ded79" providerId="Windows Live" clId="Web-{0855AD3B-B87F-4227-8BE3-78B96DA7067B}" dt="2024-06-05T16:03:56.363" v="46" actId="1076"/>
          <ac:picMkLst>
            <pc:docMk/>
            <pc:sldMk cId="1904326657" sldId="270"/>
            <ac:picMk id="21" creationId="{765DC5EA-7EE0-C15F-0D4F-3593A7E5FACD}"/>
          </ac:picMkLst>
        </pc:picChg>
        <pc:picChg chg="add">
          <ac:chgData name="Bollitorens A" userId="f05dacd7ad4ded79" providerId="Windows Live" clId="Web-{0855AD3B-B87F-4227-8BE3-78B96DA7067B}" dt="2024-06-05T16:03:43.862" v="41"/>
          <ac:picMkLst>
            <pc:docMk/>
            <pc:sldMk cId="1904326657" sldId="270"/>
            <ac:picMk id="22" creationId="{B212ABA5-794A-9DEB-F3DD-88F17D101E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64037" y="1906995"/>
            <a:ext cx="5136437" cy="2381923"/>
          </a:xfrm>
          <a:noFill/>
        </p:spPr>
        <p:txBody>
          <a:bodyPr>
            <a:normAutofit/>
          </a:bodyPr>
          <a:lstStyle/>
          <a:p>
            <a:r>
              <a:rPr lang="ru-RU" sz="3600" dirty="0"/>
              <a:t>КУРСОВОЙ ПРОЕКТ</a:t>
            </a:r>
            <a:br>
              <a:rPr lang="ru-RU" sz="3600" dirty="0"/>
            </a:br>
            <a:r>
              <a:rPr lang="ru-RU" sz="3600" dirty="0"/>
              <a:t>ВЕБ-ПРИЛОЖЕНИЕ</a:t>
            </a:r>
            <a:br>
              <a:rPr lang="ru-RU" sz="3600" dirty="0"/>
            </a:br>
            <a:r>
              <a:rPr lang="ru-RU" sz="3600" dirty="0"/>
              <a:t>ЭЛЕКТРОННЫХ КНИГ</a:t>
            </a:r>
            <a:br>
              <a:rPr lang="ru-RU" sz="3600" dirty="0"/>
            </a:br>
            <a:r>
              <a:rPr lang="ru-RU" sz="3600" dirty="0"/>
              <a:t>&lt;&lt;ФАНТАСТИКА&gt;&gt;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5941" y="4650029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ru-RU" dirty="0"/>
              <a:t>Выполнил: Нестерук А.С</a:t>
            </a:r>
            <a:endParaRPr lang="ru-RU"/>
          </a:p>
          <a:p>
            <a:pPr algn="l"/>
            <a:r>
              <a:rPr lang="ru-RU" dirty="0"/>
              <a:t>Группа: Веб-21-1</a:t>
            </a:r>
          </a:p>
          <a:p>
            <a:pPr algn="l"/>
            <a:r>
              <a:rPr lang="ru-RU" dirty="0"/>
              <a:t>Руководитель: Карпова Н.Р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3D5634B-476B-4A2F-BF93-37FB94D1551F}"/>
              </a:ext>
            </a:extLst>
          </p:cNvPr>
          <p:cNvSpPr txBox="1"/>
          <p:nvPr/>
        </p:nvSpPr>
        <p:spPr>
          <a:xfrm>
            <a:off x="3414223" y="158738"/>
            <a:ext cx="5645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Государственное бюджетное профессиональное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образовательное учреждение Иркутской области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«Иркутский авиационный техникум»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(ГБПОУИО «ИАТ»)</a:t>
            </a:r>
          </a:p>
          <a:p>
            <a:endParaRPr lang="ru-RU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8D01F7D-6C97-4306-9332-2700335BDBB5}"/>
              </a:ext>
            </a:extLst>
          </p:cNvPr>
          <p:cNvSpPr txBox="1"/>
          <p:nvPr/>
        </p:nvSpPr>
        <p:spPr>
          <a:xfrm>
            <a:off x="5356310" y="634526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Иркутск 2024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0AB1F-701E-7DD1-3AA0-C3C4A657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+mj-lt"/>
                <a:cs typeface="+mj-lt"/>
              </a:rPr>
              <a:t>Проектирование пользовательского интерфейса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281AC-7699-E4EC-E653-2322EDD1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073"/>
            <a:ext cx="3737212" cy="4276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Макет главной страницы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8560B-17E9-5E14-5C5E-C653BE5D1232}"/>
              </a:ext>
            </a:extLst>
          </p:cNvPr>
          <p:cNvSpPr txBox="1"/>
          <p:nvPr/>
        </p:nvSpPr>
        <p:spPr>
          <a:xfrm>
            <a:off x="6475863" y="2142699"/>
            <a:ext cx="45629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/>
              <a:t>Макет страницы профиля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6958BF4-87C5-5539-3E83-91C2EDD2A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895" y="2719089"/>
            <a:ext cx="5709314" cy="3034808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мультимеди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F9BBED4-BB29-B172-EE45-5B6427B2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911" y="2718179"/>
            <a:ext cx="1791402" cy="37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3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CE4AE-D52C-DAA0-CD50-662CFE8C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Разработка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C1D9F7-F1AC-C258-B480-2A58AE5B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4" y="4872922"/>
            <a:ext cx="5013698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/>
              <a:t>Код поиска книг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B6317FE-9FEB-ED7F-498B-74B06AE2A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726" y="1714751"/>
            <a:ext cx="6081281" cy="416484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26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3A0BDA0-48F4-EFDD-6F9D-14BD0E41B3E3}"/>
              </a:ext>
            </a:extLst>
          </p:cNvPr>
          <p:cNvSpPr txBox="1">
            <a:spLocks/>
          </p:cNvSpPr>
          <p:nvPr/>
        </p:nvSpPr>
        <p:spPr>
          <a:xfrm>
            <a:off x="630936" y="502920"/>
            <a:ext cx="4484414" cy="190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err="1"/>
              <a:t>Разработка</a:t>
            </a:r>
            <a:r>
              <a:rPr lang="en-US" sz="5400"/>
              <a:t> </a:t>
            </a:r>
            <a:r>
              <a:rPr lang="en-US" sz="5400" err="1"/>
              <a:t>программного</a:t>
            </a:r>
            <a:r>
              <a:rPr lang="en-US" sz="5400"/>
              <a:t> </a:t>
            </a:r>
            <a:r>
              <a:rPr lang="en-US" sz="5400" err="1"/>
              <a:t>продукта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F747CC3-5257-FFE4-44C4-83A9A88ACD7A}"/>
              </a:ext>
            </a:extLst>
          </p:cNvPr>
          <p:cNvSpPr txBox="1">
            <a:spLocks/>
          </p:cNvSpPr>
          <p:nvPr/>
        </p:nvSpPr>
        <p:spPr>
          <a:xfrm>
            <a:off x="6234324" y="715832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/>
              <a:t>Таблица</a:t>
            </a:r>
            <a:r>
              <a:rPr lang="en-US" sz="2200" b="1" dirty="0"/>
              <a:t> </a:t>
            </a:r>
            <a:r>
              <a:rPr lang="ru-RU" sz="2200" b="1" dirty="0"/>
              <a:t>«Книги»</a:t>
            </a:r>
          </a:p>
        </p:txBody>
      </p:sp>
      <p:pic>
        <p:nvPicPr>
          <p:cNvPr id="8" name="Рисунок 7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3A29531-6666-E901-5FEE-6964488B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687512"/>
            <a:ext cx="10917936" cy="316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5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BE0D838-262E-AB23-68A6-85121D81A416}"/>
              </a:ext>
            </a:extLst>
          </p:cNvPr>
          <p:cNvSpPr txBox="1">
            <a:spLocks/>
          </p:cNvSpPr>
          <p:nvPr/>
        </p:nvSpPr>
        <p:spPr>
          <a:xfrm>
            <a:off x="630936" y="502920"/>
            <a:ext cx="4484414" cy="190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err="1"/>
              <a:t>Разработка</a:t>
            </a:r>
            <a:r>
              <a:rPr lang="en-US" sz="5400"/>
              <a:t> </a:t>
            </a:r>
            <a:r>
              <a:rPr lang="en-US" sz="5400" err="1"/>
              <a:t>программного</a:t>
            </a:r>
            <a:r>
              <a:rPr lang="en-US" sz="5400"/>
              <a:t> </a:t>
            </a:r>
            <a:r>
              <a:rPr lang="en-US" sz="5400" err="1"/>
              <a:t>продукта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347B974-0CF2-19C3-99D1-DEE83659183F}"/>
              </a:ext>
            </a:extLst>
          </p:cNvPr>
          <p:cNvSpPr txBox="1">
            <a:spLocks/>
          </p:cNvSpPr>
          <p:nvPr/>
        </p:nvSpPr>
        <p:spPr>
          <a:xfrm>
            <a:off x="6234324" y="715832"/>
            <a:ext cx="4141216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b="1" dirty="0"/>
              <a:t>Код страницы серверной части личного кабинета</a:t>
            </a:r>
          </a:p>
        </p:txBody>
      </p:sp>
      <p:pic>
        <p:nvPicPr>
          <p:cNvPr id="10" name="Рисунок 9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67A2287-F3D4-9D00-FB51-AEE697788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3113405"/>
            <a:ext cx="9169400" cy="199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2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BCEA4B-C7B6-46CC-F7B5-B92F6A8D2DD4}"/>
              </a:ext>
            </a:extLst>
          </p:cNvPr>
          <p:cNvSpPr txBox="1">
            <a:spLocks/>
          </p:cNvSpPr>
          <p:nvPr/>
        </p:nvSpPr>
        <p:spPr>
          <a:xfrm>
            <a:off x="630936" y="502920"/>
            <a:ext cx="4484414" cy="190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err="1"/>
              <a:t>Разработка</a:t>
            </a:r>
            <a:r>
              <a:rPr lang="en-US" sz="5400"/>
              <a:t> </a:t>
            </a:r>
            <a:r>
              <a:rPr lang="en-US" sz="5400" err="1"/>
              <a:t>программного</a:t>
            </a:r>
            <a:r>
              <a:rPr lang="en-US" sz="5400"/>
              <a:t> </a:t>
            </a:r>
            <a:r>
              <a:rPr lang="en-US" sz="5400" err="1"/>
              <a:t>продукта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6ADDD43-658A-2D7D-B04B-59984313E535}"/>
              </a:ext>
            </a:extLst>
          </p:cNvPr>
          <p:cNvSpPr txBox="1">
            <a:spLocks/>
          </p:cNvSpPr>
          <p:nvPr/>
        </p:nvSpPr>
        <p:spPr>
          <a:xfrm>
            <a:off x="6234324" y="715832"/>
            <a:ext cx="4141216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b="1" dirty="0"/>
              <a:t>Код страницы клиентской части личного кабинета</a:t>
            </a:r>
          </a:p>
        </p:txBody>
      </p:sp>
      <p:pic>
        <p:nvPicPr>
          <p:cNvPr id="8" name="Рисунок 7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24EB060-1CED-5E69-EEEB-F2764921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441" y="2387600"/>
            <a:ext cx="5622318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7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74F0-2159-A6EC-1AA0-BBA07B31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496A7-2532-7980-C463-CE5F6903B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2960" cy="19942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v"/>
            </a:pPr>
            <a:r>
              <a:rPr lang="ru-RU" sz="1800" b="1" dirty="0">
                <a:latin typeface="Arial"/>
                <a:cs typeface="Arial"/>
              </a:rPr>
              <a:t>Реализован веб-приложение электронных книг</a:t>
            </a:r>
            <a:endParaRPr lang="en-US" sz="1800" dirty="0">
              <a:latin typeface="Arial"/>
              <a:cs typeface="Arial"/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v"/>
            </a:pPr>
            <a:r>
              <a:rPr lang="ru-RU" sz="1800" b="1" dirty="0">
                <a:latin typeface="Arial"/>
                <a:cs typeface="Arial"/>
              </a:rPr>
              <a:t>Реализован функционал веб-приложения в соответствии с ТЗ</a:t>
            </a:r>
            <a:endParaRPr lang="en-US" sz="1800" dirty="0">
              <a:latin typeface="Arial"/>
              <a:cs typeface="Arial"/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v"/>
            </a:pPr>
            <a:r>
              <a:rPr lang="ru-RU" sz="1800" b="1" dirty="0">
                <a:latin typeface="Arial"/>
                <a:cs typeface="Arial"/>
              </a:rPr>
              <a:t>Серверная часть веб-приложения была реализована с помощью Node.js и </a:t>
            </a:r>
            <a:r>
              <a:rPr lang="ru-RU" sz="1800" b="1" dirty="0" err="1">
                <a:latin typeface="Arial"/>
                <a:cs typeface="Arial"/>
              </a:rPr>
              <a:t>PostgresSql</a:t>
            </a:r>
            <a:endParaRPr lang="en-US" sz="1800" b="1" dirty="0" err="1">
              <a:latin typeface="Arial"/>
              <a:cs typeface="Arial"/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v"/>
            </a:pPr>
            <a:r>
              <a:rPr lang="ru-RU" sz="1800" b="1" dirty="0">
                <a:latin typeface="Arial"/>
                <a:cs typeface="Arial"/>
              </a:rPr>
              <a:t>Клиентская часть реализована с помощью </a:t>
            </a:r>
            <a:r>
              <a:rPr lang="en-US" sz="1800" b="1" dirty="0">
                <a:latin typeface="Arial"/>
                <a:cs typeface="Arial"/>
              </a:rPr>
              <a:t>HTML, CSS, JS.</a:t>
            </a:r>
            <a:endParaRPr lang="en-US" sz="1800" dirty="0">
              <a:latin typeface="Arial"/>
              <a:cs typeface="Arial"/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v"/>
            </a:pPr>
            <a:r>
              <a:rPr lang="ru-RU" sz="1800" b="1" dirty="0">
                <a:latin typeface="Arial"/>
                <a:cs typeface="Arial"/>
              </a:rPr>
              <a:t>Все поставленные задачи были выполнены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26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B3873-A280-9B46-E46D-0CA50165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ru-RU" dirty="0"/>
              <a:t>Цели и задачи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5E40C5-B984-8343-693F-410F2FA5E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2333297"/>
            <a:ext cx="544258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700" b="1" dirty="0"/>
              <a:t>Цель:</a:t>
            </a:r>
          </a:p>
          <a:p>
            <a:pPr marL="0" indent="0">
              <a:buNone/>
            </a:pPr>
            <a:r>
              <a:rPr lang="ru-RU" sz="2000" dirty="0"/>
              <a:t>Разработка веб-приложения электронных книг</a:t>
            </a:r>
          </a:p>
          <a:p>
            <a:pPr marL="0" indent="0">
              <a:buNone/>
            </a:pPr>
            <a:endParaRPr lang="ru-RU" sz="1700"/>
          </a:p>
          <a:p>
            <a:pPr marL="0" indent="0">
              <a:buNone/>
            </a:pPr>
            <a:r>
              <a:rPr lang="ru-RU" sz="1700" b="1" dirty="0">
                <a:latin typeface="Segoe UI"/>
                <a:cs typeface="Segoe UI"/>
              </a:rPr>
              <a:t>Задачи:</a:t>
            </a:r>
            <a:endParaRPr lang="en-US" sz="1700" dirty="0">
              <a:latin typeface="Segoe UI"/>
              <a:cs typeface="Segoe UI"/>
            </a:endParaRP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ru-RU" sz="2000" dirty="0">
                <a:latin typeface="Arial"/>
                <a:cs typeface="Arial"/>
              </a:rPr>
              <a:t>Провести предпроектное исследование.</a:t>
            </a:r>
            <a:endParaRPr lang="en-US" sz="2000" dirty="0">
              <a:latin typeface="Arial"/>
              <a:cs typeface="Arial"/>
            </a:endParaRP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ru-RU" sz="2000" dirty="0">
                <a:latin typeface="Arial"/>
                <a:cs typeface="Arial"/>
              </a:rPr>
              <a:t>Составить техническое задание.</a:t>
            </a:r>
            <a:endParaRPr lang="en-US" sz="2000" dirty="0">
              <a:latin typeface="Arial"/>
              <a:cs typeface="Arial"/>
            </a:endParaRP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ru-RU" sz="2000" dirty="0">
                <a:latin typeface="Arial"/>
                <a:cs typeface="Arial"/>
              </a:rPr>
              <a:t>Спроектировать веб-приложение</a:t>
            </a:r>
            <a:endParaRPr lang="en-US" sz="2000" dirty="0">
              <a:latin typeface="Arial"/>
              <a:cs typeface="Arial"/>
            </a:endParaRP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ru-RU" sz="2000" dirty="0">
                <a:latin typeface="Arial"/>
                <a:cs typeface="Arial"/>
              </a:rPr>
              <a:t>Разработать веб-приложение</a:t>
            </a:r>
            <a:endParaRPr lang="en-US" sz="2000" dirty="0">
              <a:latin typeface="Arial"/>
              <a:cs typeface="Arial"/>
            </a:endParaRP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ru-RU" sz="2000" dirty="0">
                <a:latin typeface="Arial"/>
                <a:cs typeface="Arial"/>
              </a:rPr>
              <a:t>Составить технологическую документацию для веб-приложения</a:t>
            </a:r>
            <a:endParaRPr lang="ru-RU" sz="2000" dirty="0"/>
          </a:p>
          <a:p>
            <a:endParaRPr lang="ru-RU" sz="1700"/>
          </a:p>
        </p:txBody>
      </p:sp>
    </p:spTree>
    <p:extLst>
      <p:ext uri="{BB962C8B-B14F-4D97-AF65-F5344CB8AC3E}">
        <p14:creationId xmlns:p14="http://schemas.microsoft.com/office/powerpoint/2010/main" val="220919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807A7-8C77-7C5C-5FD2-36A7C836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anchor="b">
            <a:normAutofit/>
          </a:bodyPr>
          <a:lstStyle/>
          <a:p>
            <a:r>
              <a:rPr lang="ru-RU" dirty="0"/>
              <a:t>Предметная область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FB3E7D-2CE1-BA22-5207-9F8C8FB2B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8" y="2711395"/>
            <a:ext cx="4114801" cy="34655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/>
              <a:t>В качестве предметной области выбрано веб-приложение «Фантастика», которое специализируется на чтении книг жанра космическая фантастика. Приложение предоставляет пользователям возможность читать, обсуждать и делиться своими впечатлениями от прочитанных книг в данном жанре. </a:t>
            </a:r>
          </a:p>
        </p:txBody>
      </p:sp>
      <p:pic>
        <p:nvPicPr>
          <p:cNvPr id="7" name="Рисунок 6" descr="Picture background">
            <a:extLst>
              <a:ext uri="{FF2B5EF4-FFF2-40B4-BE49-F238E27FC236}">
                <a16:creationId xmlns:a16="http://schemas.microsoft.com/office/drawing/2014/main" id="{C7A8DB44-3C6F-D3FC-5D58-BC23D82CF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83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6" name="Рисунок 5" descr="Picture background">
            <a:extLst>
              <a:ext uri="{FF2B5EF4-FFF2-40B4-BE49-F238E27FC236}">
                <a16:creationId xmlns:a16="http://schemas.microsoft.com/office/drawing/2014/main" id="{683A7073-7D12-8F4A-16A7-CD0644462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61" r="13918" b="1"/>
          <a:stretch/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id="{8A7AC18A-2B9F-063B-EA91-E0DFAFE62C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945" r="-1" b="13785"/>
          <a:stretch/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208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3" name="Slide Background">
            <a:extLst>
              <a:ext uri="{FF2B5EF4-FFF2-40B4-BE49-F238E27FC236}">
                <a16:creationId xmlns:a16="http://schemas.microsoft.com/office/drawing/2014/main" id="{F29C4816-CB21-420B-9EB4-9E5671387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01" name="Rectangle 400">
            <a:extLst>
              <a:ext uri="{FF2B5EF4-FFF2-40B4-BE49-F238E27FC236}">
                <a16:creationId xmlns:a16="http://schemas.microsoft.com/office/drawing/2014/main" id="{10B6F015-5E82-B4AA-20DF-F31117EF3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410200" cy="6857999"/>
          </a:xfrm>
          <a:prstGeom prst="rect">
            <a:avLst/>
          </a:prstGeom>
          <a:ln>
            <a:noFill/>
          </a:ln>
          <a:effectLst>
            <a:outerShdw blurRad="317500" dist="241300" dir="204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62D8C-BA55-2863-E76D-3B6F2195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954264"/>
            <a:ext cx="3815394" cy="49494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Инструментальные</a:t>
            </a:r>
            <a:r>
              <a:rPr lang="en-US" dirty="0"/>
              <a:t> </a:t>
            </a:r>
            <a:r>
              <a:rPr lang="en-US" dirty="0" err="1"/>
              <a:t>средства</a:t>
            </a:r>
            <a:r>
              <a:rPr lang="en-US" dirty="0"/>
              <a:t> </a:t>
            </a:r>
            <a:r>
              <a:rPr lang="en-US" dirty="0" err="1"/>
              <a:t>разработки</a:t>
            </a:r>
          </a:p>
        </p:txBody>
      </p:sp>
      <p:pic>
        <p:nvPicPr>
          <p:cNvPr id="10" name="Рисунок 9" descr="Picture background">
            <a:extLst>
              <a:ext uri="{FF2B5EF4-FFF2-40B4-BE49-F238E27FC236}">
                <a16:creationId xmlns:a16="http://schemas.microsoft.com/office/drawing/2014/main" id="{8FDA0D35-06CE-A76E-979F-E5735ACD3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458" y="4657625"/>
            <a:ext cx="1476724" cy="799999"/>
          </a:xfrm>
          <a:prstGeom prst="rect">
            <a:avLst/>
          </a:prstGeom>
        </p:spPr>
      </p:pic>
      <p:pic>
        <p:nvPicPr>
          <p:cNvPr id="8" name="Рисунок 7" descr="Picture background">
            <a:extLst>
              <a:ext uri="{FF2B5EF4-FFF2-40B4-BE49-F238E27FC236}">
                <a16:creationId xmlns:a16="http://schemas.microsoft.com/office/drawing/2014/main" id="{698BB287-41A9-4CC0-6CE5-E9E9E6A64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269" y="2609641"/>
            <a:ext cx="1449508" cy="810392"/>
          </a:xfrm>
          <a:prstGeom prst="rect">
            <a:avLst/>
          </a:prstGeom>
        </p:spPr>
      </p:pic>
      <p:pic>
        <p:nvPicPr>
          <p:cNvPr id="348" name="Рисунок 347" descr="Изображение выглядит как текст, Шрифт, снимок экран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8D26AEF-A255-5ABB-DFEA-C4A4D6F11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013" y="712025"/>
            <a:ext cx="3022221" cy="567151"/>
          </a:xfrm>
          <a:prstGeom prst="rect">
            <a:avLst/>
          </a:prstGeom>
        </p:spPr>
      </p:pic>
      <p:pic>
        <p:nvPicPr>
          <p:cNvPr id="350" name="Рисунок 349" descr="Picture background">
            <a:extLst>
              <a:ext uri="{FF2B5EF4-FFF2-40B4-BE49-F238E27FC236}">
                <a16:creationId xmlns:a16="http://schemas.microsoft.com/office/drawing/2014/main" id="{FD69C233-FBB4-4481-4D84-7EF8AA762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1173" y="3290478"/>
            <a:ext cx="1904656" cy="107136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20E2E40-E9F8-25A9-B725-0753D853E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1559247" y="1277883"/>
            <a:ext cx="6454034" cy="516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Язык</a:t>
            </a:r>
            <a:r>
              <a:rPr lang="en-US" sz="2000" dirty="0"/>
              <a:t> </a:t>
            </a:r>
            <a:r>
              <a:rPr lang="en-US" sz="2000" dirty="0" err="1"/>
              <a:t>программирования</a:t>
            </a:r>
            <a:r>
              <a:rPr lang="en-US" sz="2000" dirty="0"/>
              <a:t>:</a:t>
            </a:r>
            <a:endParaRPr lang="ru-RU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JavaScript, HTML, CSS 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СУБД: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PostgreSQL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Проектирование</a:t>
            </a:r>
            <a:r>
              <a:rPr lang="en-US" sz="2000" dirty="0"/>
              <a:t> </a:t>
            </a:r>
            <a:r>
              <a:rPr lang="en-US" sz="2000" dirty="0" err="1"/>
              <a:t>интерфейса</a:t>
            </a:r>
            <a:r>
              <a:rPr lang="en-US" sz="20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Figma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Среда</a:t>
            </a:r>
            <a:r>
              <a:rPr lang="en-US" sz="2000" dirty="0"/>
              <a:t> </a:t>
            </a:r>
            <a:r>
              <a:rPr lang="en-US" sz="2000" dirty="0" err="1"/>
              <a:t>разработки</a:t>
            </a:r>
            <a:r>
              <a:rPr lang="en-US" sz="20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Visual Studio Code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Система</a:t>
            </a:r>
            <a:r>
              <a:rPr lang="en-US" sz="2000" dirty="0"/>
              <a:t> </a:t>
            </a:r>
            <a:r>
              <a:rPr lang="en-US" sz="2000" dirty="0" err="1"/>
              <a:t>контроля</a:t>
            </a:r>
            <a:r>
              <a:rPr lang="en-US" sz="2000" dirty="0"/>
              <a:t> </a:t>
            </a:r>
            <a:r>
              <a:rPr lang="en-US" sz="2000" dirty="0" err="1"/>
              <a:t>версий</a:t>
            </a:r>
            <a:r>
              <a:rPr lang="en-US" sz="20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Git, </a:t>
            </a:r>
            <a:r>
              <a:rPr lang="en-US" sz="2000" dirty="0" err="1"/>
              <a:t>GitHu</a:t>
            </a:r>
            <a:endParaRPr lang="en-US" dirty="0" err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352" name="Рисунок 351" descr="Picture background">
            <a:extLst>
              <a:ext uri="{FF2B5EF4-FFF2-40B4-BE49-F238E27FC236}">
                <a16:creationId xmlns:a16="http://schemas.microsoft.com/office/drawing/2014/main" id="{1B542FB1-C7D8-B155-367C-FC14129B2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0738" y="1492252"/>
            <a:ext cx="1668264" cy="61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2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8C68B6-4F4F-8DAA-AA12-61A0508436D2}"/>
              </a:ext>
            </a:extLst>
          </p:cNvPr>
          <p:cNvSpPr txBox="1"/>
          <p:nvPr/>
        </p:nvSpPr>
        <p:spPr>
          <a:xfrm>
            <a:off x="843280" y="511274"/>
            <a:ext cx="105054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>
                <a:latin typeface="Aptos Display"/>
              </a:rPr>
              <a:t>Инструментальные</a:t>
            </a:r>
            <a:r>
              <a:rPr lang="en-US" sz="4400" dirty="0">
                <a:latin typeface="Aptos Display"/>
              </a:rPr>
              <a:t> </a:t>
            </a:r>
            <a:r>
              <a:rPr lang="en-US" sz="4400" dirty="0" err="1">
                <a:latin typeface="Aptos Display"/>
              </a:rPr>
              <a:t>средства</a:t>
            </a:r>
            <a:r>
              <a:rPr lang="en-US" sz="4400" dirty="0">
                <a:latin typeface="Aptos Display"/>
              </a:rPr>
              <a:t> </a:t>
            </a:r>
            <a:r>
              <a:rPr lang="en-US" sz="4400" dirty="0" err="1">
                <a:latin typeface="Aptos Display"/>
              </a:rPr>
              <a:t>разработки</a:t>
            </a:r>
            <a:endParaRPr lang="ru-RU" dirty="0" err="1"/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59365F29-89E3-90CF-3548-6BE4D88AD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59512"/>
              </p:ext>
            </p:extLst>
          </p:nvPr>
        </p:nvGraphicFramePr>
        <p:xfrm>
          <a:off x="842327" y="2349182"/>
          <a:ext cx="10487025" cy="37604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4255826636"/>
                    </a:ext>
                  </a:extLst>
                </a:gridCol>
                <a:gridCol w="3105150">
                  <a:extLst>
                    <a:ext uri="{9D8B030D-6E8A-4147-A177-3AD203B41FA5}">
                      <a16:colId xmlns:a16="http://schemas.microsoft.com/office/drawing/2014/main" val="3204477752"/>
                    </a:ext>
                  </a:extLst>
                </a:gridCol>
                <a:gridCol w="3495675">
                  <a:extLst>
                    <a:ext uri="{9D8B030D-6E8A-4147-A177-3AD203B41FA5}">
                      <a16:colId xmlns:a16="http://schemas.microsoft.com/office/drawing/2014/main" val="1193858184"/>
                    </a:ext>
                  </a:extLst>
                </a:gridCol>
              </a:tblGrid>
              <a:tr h="395119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Этап</a:t>
                      </a:r>
                      <a:endParaRPr lang="ru-RU" b="1">
                        <a:solidFill>
                          <a:srgbClr val="FFFFFF"/>
                        </a:solidFill>
                        <a:effectLst/>
                        <a:highlight>
                          <a:srgbClr val="4472C4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Изображение (логотип)</a:t>
                      </a:r>
                      <a:endParaRPr lang="ru-RU" b="1">
                        <a:solidFill>
                          <a:srgbClr val="FFFFFF"/>
                        </a:solidFill>
                        <a:effectLst/>
                        <a:highlight>
                          <a:srgbClr val="4472C4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Название инструмента</a:t>
                      </a:r>
                      <a:endParaRPr lang="ru-RU" b="1">
                        <a:solidFill>
                          <a:srgbClr val="FFFFFF"/>
                        </a:solidFill>
                        <a:effectLst/>
                        <a:highlight>
                          <a:srgbClr val="4472C4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550650"/>
                  </a:ext>
                </a:extLst>
              </a:tr>
              <a:tr h="57224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900">
                          <a:effectLst/>
                          <a:highlight>
                            <a:srgbClr val="CBCBCB"/>
                          </a:highlight>
                          <a:latin typeface="Calibri" panose="020F0502020204030204" pitchFamily="34" charset="0"/>
                        </a:rPr>
                        <a:t>Язык программирования:</a:t>
                      </a:r>
                      <a:endParaRPr lang="ru-RU">
                        <a:effectLst/>
                        <a:highlight>
                          <a:srgbClr val="CBCBCB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ru-RU" sz="1800">
                        <a:effectLst/>
                        <a:highlight>
                          <a:srgbClr val="CBCBCB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900">
                          <a:effectLst/>
                          <a:highlight>
                            <a:srgbClr val="CBCBCB"/>
                          </a:highlight>
                          <a:latin typeface="Calibri" panose="020F0502020204030204" pitchFamily="34" charset="0"/>
                        </a:rPr>
                        <a:t>JavaScript, CSS, HTML</a:t>
                      </a:r>
                      <a:endParaRPr lang="en-US">
                        <a:effectLst/>
                        <a:highlight>
                          <a:srgbClr val="CBCBCB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90305"/>
                  </a:ext>
                </a:extLst>
              </a:tr>
              <a:tr h="558617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900">
                          <a:effectLst/>
                          <a:highlight>
                            <a:srgbClr val="E7E7E7"/>
                          </a:highlight>
                          <a:latin typeface="Calibri" panose="020F0502020204030204" pitchFamily="34" charset="0"/>
                        </a:rPr>
                        <a:t>Проектирование баз данных:</a:t>
                      </a:r>
                      <a:endParaRPr lang="ru-RU">
                        <a:effectLst/>
                        <a:highlight>
                          <a:srgbClr val="E7E7E7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ru-RU" sz="1800">
                        <a:effectLst/>
                        <a:highlight>
                          <a:srgbClr val="E7E7E7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900">
                          <a:effectLst/>
                          <a:highlight>
                            <a:srgbClr val="E7E7E7"/>
                          </a:highlight>
                          <a:latin typeface="Calibri" panose="020F0502020204030204" pitchFamily="34" charset="0"/>
                        </a:rPr>
                        <a:t>PostgreSQL</a:t>
                      </a:r>
                      <a:endParaRPr lang="en-US">
                        <a:effectLst/>
                        <a:highlight>
                          <a:srgbClr val="E7E7E7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16976"/>
                  </a:ext>
                </a:extLst>
              </a:tr>
              <a:tr h="558617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900">
                          <a:effectLst/>
                          <a:highlight>
                            <a:srgbClr val="CBCBCB"/>
                          </a:highlight>
                          <a:latin typeface="Calibri" panose="020F0502020204030204" pitchFamily="34" charset="0"/>
                        </a:rPr>
                        <a:t>Проектирование интерфейса:</a:t>
                      </a:r>
                      <a:endParaRPr lang="ru-RU">
                        <a:effectLst/>
                        <a:highlight>
                          <a:srgbClr val="CBCBCB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ru-RU" sz="1800">
                        <a:effectLst/>
                        <a:highlight>
                          <a:srgbClr val="CBCBCB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900">
                          <a:effectLst/>
                          <a:highlight>
                            <a:srgbClr val="CBCBCB"/>
                          </a:highlight>
                          <a:latin typeface="Calibri" panose="020F0502020204030204" pitchFamily="34" charset="0"/>
                        </a:rPr>
                        <a:t>Figma</a:t>
                      </a:r>
                      <a:endParaRPr lang="en-US">
                        <a:effectLst/>
                        <a:highlight>
                          <a:srgbClr val="CBCBCB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092109"/>
                  </a:ext>
                </a:extLst>
              </a:tr>
              <a:tr h="558617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900">
                          <a:effectLst/>
                          <a:highlight>
                            <a:srgbClr val="E7E7E7"/>
                          </a:highlight>
                          <a:latin typeface="Calibri" panose="020F0502020204030204" pitchFamily="34" charset="0"/>
                        </a:rPr>
                        <a:t>Среда разработки:</a:t>
                      </a:r>
                      <a:endParaRPr lang="ru-RU">
                        <a:effectLst/>
                        <a:highlight>
                          <a:srgbClr val="E7E7E7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ru-RU" sz="1800">
                        <a:effectLst/>
                        <a:highlight>
                          <a:srgbClr val="E7E7E7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900">
                          <a:effectLst/>
                          <a:highlight>
                            <a:srgbClr val="E7E7E7"/>
                          </a:highlight>
                          <a:latin typeface="Calibri" panose="020F0502020204030204" pitchFamily="34" charset="0"/>
                        </a:rPr>
                        <a:t>Visual Studio Code</a:t>
                      </a:r>
                      <a:endParaRPr lang="en-US">
                        <a:effectLst/>
                        <a:highlight>
                          <a:srgbClr val="E7E7E7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48265"/>
                  </a:ext>
                </a:extLst>
              </a:tr>
              <a:tr h="558617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900">
                          <a:effectLst/>
                          <a:highlight>
                            <a:srgbClr val="CBCBCB"/>
                          </a:highlight>
                          <a:latin typeface="Calibri" panose="020F0502020204030204" pitchFamily="34" charset="0"/>
                        </a:rPr>
                        <a:t>Система контроля версий:</a:t>
                      </a:r>
                      <a:endParaRPr lang="ru-RU">
                        <a:effectLst/>
                        <a:highlight>
                          <a:srgbClr val="CBCBCB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ru-RU" sz="1800">
                        <a:effectLst/>
                        <a:highlight>
                          <a:srgbClr val="CBCBCB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900">
                          <a:effectLst/>
                          <a:highlight>
                            <a:srgbClr val="CBCBCB"/>
                          </a:highlight>
                          <a:latin typeface="Calibri" panose="020F0502020204030204" pitchFamily="34" charset="0"/>
                        </a:rPr>
                        <a:t>Git, GitHub</a:t>
                      </a:r>
                      <a:endParaRPr lang="en-US">
                        <a:effectLst/>
                        <a:highlight>
                          <a:srgbClr val="CBCBCB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9127"/>
                  </a:ext>
                </a:extLst>
              </a:tr>
              <a:tr h="558617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>
                          <a:effectLst/>
                          <a:highlight>
                            <a:srgbClr val="E7E7E7"/>
                          </a:highlight>
                          <a:latin typeface="Arial" panose="020B0604020202020204" pitchFamily="34" charset="0"/>
                        </a:rPr>
                        <a:t>Разработка (фреймворки)</a:t>
                      </a:r>
                      <a:endParaRPr lang="ru-RU">
                        <a:effectLst/>
                        <a:highlight>
                          <a:srgbClr val="E7E7E7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ru-RU" sz="1800">
                        <a:effectLst/>
                        <a:highlight>
                          <a:srgbClr val="E7E7E7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f-ZA" sz="1800">
                          <a:effectLst/>
                          <a:highlight>
                            <a:srgbClr val="E7E7E7"/>
                          </a:highlight>
                          <a:latin typeface="Calibri" panose="020F0502020204030204" pitchFamily="34" charset="0"/>
                        </a:rPr>
                        <a:t>React</a:t>
                      </a:r>
                      <a:endParaRPr lang="af-ZA">
                        <a:effectLst/>
                        <a:highlight>
                          <a:srgbClr val="E7E7E7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47661"/>
                  </a:ext>
                </a:extLst>
              </a:tr>
            </a:tbl>
          </a:graphicData>
        </a:graphic>
      </p:graphicFrame>
      <p:sp>
        <p:nvSpPr>
          <p:cNvPr id="16" name="AutoShape 4" descr="Visual Studio Code Logo Vector SVG Icon - SVG Repo">
            <a:extLst>
              <a:ext uri="{FF2B5EF4-FFF2-40B4-BE49-F238E27FC236}">
                <a16:creationId xmlns:a16="http://schemas.microsoft.com/office/drawing/2014/main" id="{FD79F5A1-B225-4765-B243-43A7D0327C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pic>
        <p:nvPicPr>
          <p:cNvPr id="17" name="Рисунок 16" descr="Picture background">
            <a:extLst>
              <a:ext uri="{FF2B5EF4-FFF2-40B4-BE49-F238E27FC236}">
                <a16:creationId xmlns:a16="http://schemas.microsoft.com/office/drawing/2014/main" id="{035D82A6-478B-95EE-CD7E-40C2DBDE4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128" y="5532292"/>
            <a:ext cx="895927" cy="515504"/>
          </a:xfrm>
          <a:prstGeom prst="rect">
            <a:avLst/>
          </a:prstGeom>
        </p:spPr>
      </p:pic>
      <p:pic>
        <p:nvPicPr>
          <p:cNvPr id="18" name="Рисунок 17" descr="Picture background">
            <a:extLst>
              <a:ext uri="{FF2B5EF4-FFF2-40B4-BE49-F238E27FC236}">
                <a16:creationId xmlns:a16="http://schemas.microsoft.com/office/drawing/2014/main" id="{03E8BBEF-7BB1-9122-3DD8-0D368F99B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23" y="4986915"/>
            <a:ext cx="897082" cy="544080"/>
          </a:xfrm>
          <a:prstGeom prst="rect">
            <a:avLst/>
          </a:prstGeom>
        </p:spPr>
      </p:pic>
      <p:pic>
        <p:nvPicPr>
          <p:cNvPr id="19" name="Рисунок 18" descr="Picture background">
            <a:extLst>
              <a:ext uri="{FF2B5EF4-FFF2-40B4-BE49-F238E27FC236}">
                <a16:creationId xmlns:a16="http://schemas.microsoft.com/office/drawing/2014/main" id="{1B13973E-48E8-DAD3-41D7-7182A53D6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74" y="4454236"/>
            <a:ext cx="956253" cy="535710"/>
          </a:xfrm>
          <a:prstGeom prst="rect">
            <a:avLst/>
          </a:prstGeom>
        </p:spPr>
      </p:pic>
      <p:pic>
        <p:nvPicPr>
          <p:cNvPr id="20" name="Рисунок 19" descr="Picture background">
            <a:extLst>
              <a:ext uri="{FF2B5EF4-FFF2-40B4-BE49-F238E27FC236}">
                <a16:creationId xmlns:a16="http://schemas.microsoft.com/office/drawing/2014/main" id="{84BC827D-6E69-7CD5-7DAB-863E382C8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884" y="4012334"/>
            <a:ext cx="799235" cy="438150"/>
          </a:xfrm>
          <a:prstGeom prst="rect">
            <a:avLst/>
          </a:prstGeom>
        </p:spPr>
      </p:pic>
      <p:pic>
        <p:nvPicPr>
          <p:cNvPr id="21" name="Рисунок 20" descr="Picture background">
            <a:extLst>
              <a:ext uri="{FF2B5EF4-FFF2-40B4-BE49-F238E27FC236}">
                <a16:creationId xmlns:a16="http://schemas.microsoft.com/office/drawing/2014/main" id="{765DC5EA-7EE0-C15F-0D4F-3593A7E5F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2726" y="3325303"/>
            <a:ext cx="996431" cy="512156"/>
          </a:xfrm>
          <a:prstGeom prst="rect">
            <a:avLst/>
          </a:prstGeom>
        </p:spPr>
      </p:pic>
      <p:pic>
        <p:nvPicPr>
          <p:cNvPr id="22" name="Рисунок 21" descr="Изображение выглядит как текст, Шрифт, снимок экран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212ABA5-794A-9DEB-F3DD-88F17D101E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5197" y="2866159"/>
            <a:ext cx="1922607" cy="4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2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2BC05-C232-9E9E-9738-954D0B29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Проектирования</a:t>
            </a:r>
            <a:r>
              <a:rPr lang="en-US" dirty="0"/>
              <a:t> </a:t>
            </a:r>
            <a:r>
              <a:rPr lang="en-US" dirty="0" err="1"/>
              <a:t>программного</a:t>
            </a:r>
            <a:r>
              <a:rPr lang="en-US" dirty="0"/>
              <a:t> </a:t>
            </a:r>
            <a:r>
              <a:rPr lang="en-US" dirty="0" err="1"/>
              <a:t>продукта</a:t>
            </a:r>
            <a:r>
              <a:rPr lang="en-US" dirty="0"/>
              <a:t>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177B7-5006-A234-FE02-15803BB5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Диаграмма классов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диаграмма, снимок экран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3DA4BC46-D9D0-04D2-C9FF-846C2AED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757" y="1160003"/>
            <a:ext cx="5433580" cy="391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7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44693-A3C1-44D9-46E7-060087DD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/>
              <a:t>Проектирования</a:t>
            </a:r>
            <a:r>
              <a:rPr lang="en-US" dirty="0"/>
              <a:t> </a:t>
            </a:r>
            <a:r>
              <a:rPr lang="en-US" err="1"/>
              <a:t>программного</a:t>
            </a:r>
            <a:r>
              <a:rPr lang="en-US" dirty="0"/>
              <a:t> </a:t>
            </a:r>
            <a:r>
              <a:rPr lang="en-US" err="1"/>
              <a:t>продукта</a:t>
            </a:r>
            <a:r>
              <a:rPr lang="en-US" dirty="0"/>
              <a:t>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022234-4446-B296-301F-9CD20A98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Диаграмма последовательности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диаграмма, План, Технический чертеж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91EC29D8-D218-683E-DF41-34E32840C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73" y="263814"/>
            <a:ext cx="4560454" cy="59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диаграмма, текст, линия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3C02E7F2-6429-DBF8-DECA-1A3E34A45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1466829"/>
            <a:ext cx="6589537" cy="39207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B957A-D27F-F556-0828-39D10B89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1926" y="2789283"/>
            <a:ext cx="4141090" cy="22730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Проектирование</a:t>
            </a:r>
            <a:r>
              <a:rPr lang="en-US" dirty="0"/>
              <a:t> </a:t>
            </a:r>
            <a:r>
              <a:rPr lang="en-US" dirty="0" err="1"/>
              <a:t>базы</a:t>
            </a:r>
            <a:r>
              <a:rPr lang="en-US" dirty="0"/>
              <a:t> </a:t>
            </a:r>
            <a:r>
              <a:rPr lang="en-US" dirty="0" err="1"/>
              <a:t>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929A4-7167-39C9-82A6-10512DF8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496" y="4301656"/>
            <a:ext cx="2705619" cy="762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ER-модель базы данных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72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4B5B9C-CE07-5F0D-10B6-F276D185D2F2}"/>
              </a:ext>
            </a:extLst>
          </p:cNvPr>
          <p:cNvSpPr txBox="1"/>
          <p:nvPr/>
        </p:nvSpPr>
        <p:spPr>
          <a:xfrm>
            <a:off x="6257471" y="1821543"/>
            <a:ext cx="38813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/>
              <a:t>Прототип страницы профиля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06DFA-B2DB-62CB-B1BF-143721AA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Проектирование пользовательского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F1278-2E10-96B7-B224-40330DF3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4358" cy="16927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Прототип главной страницы</a:t>
            </a:r>
            <a:endParaRPr lang="ru-RU" sz="1800">
              <a:ea typeface="+mn-lt"/>
              <a:cs typeface="+mn-lt"/>
            </a:endParaRPr>
          </a:p>
          <a:p>
            <a:endParaRPr lang="ru-RU" dirty="0"/>
          </a:p>
        </p:txBody>
      </p:sp>
      <p:pic>
        <p:nvPicPr>
          <p:cNvPr id="5" name="Рисунок 4" descr="Изображение выглядит как снимок экрана, текст, Прямоугольни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58FE937-6CBC-0755-76D9-0AF16D4F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28" y="2258785"/>
            <a:ext cx="1644673" cy="440871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8E90210-116B-28F1-0615-CAC21D1A5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52" y="2388054"/>
            <a:ext cx="3694340" cy="28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157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КУРСОВОЙ ПРОЕКТ ВЕБ-ПРИЛОЖЕНИЕ ЭЛЕКТРОННЫХ КНИГ &lt;&lt;ФАНТАСТИКА&gt;&gt;</vt:lpstr>
      <vt:lpstr>Цели и задачи</vt:lpstr>
      <vt:lpstr>Предметная область</vt:lpstr>
      <vt:lpstr>Инструментальные средства разработки</vt:lpstr>
      <vt:lpstr>Презентация PowerPoint</vt:lpstr>
      <vt:lpstr>Проектирования программного продукта </vt:lpstr>
      <vt:lpstr>Проектирования программного продукта </vt:lpstr>
      <vt:lpstr>Проектирование базы данных</vt:lpstr>
      <vt:lpstr>Проектирование пользовательского интерфейса</vt:lpstr>
      <vt:lpstr>Проектирование пользовательского интерфейса</vt:lpstr>
      <vt:lpstr>Разработка программного продукта</vt:lpstr>
      <vt:lpstr>Презентация PowerPoint</vt:lpstr>
      <vt:lpstr>Презентация PowerPoint</vt:lpstr>
      <vt:lpstr>Презентация PowerPoint</vt:lpstr>
      <vt:lpstr>Выводы: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449</cp:revision>
  <dcterms:created xsi:type="dcterms:W3CDTF">2024-06-02T15:40:44Z</dcterms:created>
  <dcterms:modified xsi:type="dcterms:W3CDTF">2024-06-05T16:06:24Z</dcterms:modified>
</cp:coreProperties>
</file>