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8" r:id="rId10"/>
    <p:sldId id="26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5"/>
    <p:restoredTop sz="9464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4A69B8-7A31-4C8A-BB84-D42A9857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D1A611-CB3F-46F0-9E42-C8903C775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CE7524-F0FB-4E74-A7A3-D9A9C13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5A050-7D16-4B73-B6BD-34CBF6F6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6A5C8E-B026-408E-8911-0E1FD30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9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5E97F-6710-4219-B3B4-9050E5B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755098-00B1-4F04-959E-3029CD02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1ECEDB-C9CA-45F3-9A94-8368F39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3C7E31-54A6-4B4F-9DD4-DA60B98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389D19-BBD3-43C2-87F8-CB7FF1E6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3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90894E3-D41B-41A1-85FC-9E5C560E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9674E3-720E-4593-8D4E-BCC5CE0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A6F0AD-7055-4124-BE1D-B8C6D01A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7D5CBE-4374-41B7-987A-7638254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F0497C-70BE-407A-A099-5644C929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24329-1894-40C8-82F8-DF61B037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A3BC9B-1457-4F92-A714-CBB3A3B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2F05BB-1F9D-403C-AD32-8C470231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BA387F-E822-4482-B105-84713F2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75E2B7-90D5-4D19-AA6D-4A955F5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3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10EFA7-AA0E-416A-8CA1-21EB740D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3285EE-100D-4736-8288-8F7C455D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9726B9-27BB-4C87-9876-5205B799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EE94E2-2332-481B-905E-25BAF18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9E90F-3237-4057-B2D1-1563898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DFE1F-CBD2-4215-B9AF-24B72E40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61FDB-9959-4220-BE26-B25DC4805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B70312-2A47-4A8F-8BF0-AD89AAC8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8D23B-232E-4077-9AB8-A68CBDE0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99478-D08A-4EA7-89EB-6BD2A1D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3AA24C-8F42-497C-9A9C-31C5E739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71FF1-E782-42F0-9E8E-FE24009D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4EEF-29CB-49CD-AC45-D01AF54F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AE092A-A5DF-4E4D-AB55-3273161F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65526E-7A40-4CFF-AAA0-BA31BFD2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3A7161-0583-43A5-8E71-858B05ADC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F55091F-9541-4B93-B6C0-9F77C13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1F8F422-AD58-493D-98BE-2049F50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6EB6EB-0DF7-4B8A-A792-271AD58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92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C36F9-4217-4640-A81B-B4EDCF70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020EC9-5BAE-4ABB-A11C-047F9A09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3C717D-123D-4E3B-BB1B-8893260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7F034-337B-4CBD-A34C-437F743D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00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5D0673F-6B9D-41A2-8D96-EBEB0CF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1B4D0D-C7DF-4D27-8761-6C035BA9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B9C0D8-BAA0-4E3E-80A7-292885D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4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BCB84-1189-409B-A372-090412B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36E376-4370-4E92-9713-9D95EAE7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AEE95D-41F8-4EBA-8052-5BBA00D1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1DE9C0-73D0-40DB-B85E-94A626B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1E7426-6A83-4B3A-A3E3-F3EA100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9E020F-3642-4462-B8FE-4AEE5C4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54AA-0E2A-4BF6-BC21-2A44748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64B5038-0450-4D3D-A90B-2F85F756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DB941D-9222-435E-8305-4A8CB89E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6BC66E-EA7F-4F7B-88BE-D273BEBB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318CB3-0663-46C5-AC4E-3D2B9480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58CF0C-54D4-465B-89FF-955838C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1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C1684EB-0CB8-444F-9769-F142A3FE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7B1710-D254-433C-AB26-A86C7060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B7D5CB-6005-4016-8A05-A08F264B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DD3E0E-A0A7-47A7-AE78-DE6F07B8E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DBEFFF-3143-4D5F-AC4D-15CCA180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3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</a:t>
            </a:r>
            <a:r>
              <a:rPr lang="en-US" sz="2000" dirty="0" smtClean="0"/>
              <a:t>Computational </a:t>
            </a:r>
            <a:r>
              <a:rPr lang="en-US" sz="2000" dirty="0"/>
              <a:t>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3729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="" xmlns:a16="http://schemas.microsoft.com/office/drawing/2014/main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="" xmlns:a16="http://schemas.microsoft.com/office/drawing/2014/main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 rotWithShape="0">
                <a:blip r:embed="rId2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 rotWithShape="0">
                <a:blip r:embed="rId4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877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7782818"/>
              </p:ext>
            </p:extLst>
          </p:nvPr>
        </p:nvGraphicFramePr>
        <p:xfrm>
          <a:off x="1684215" y="1820985"/>
          <a:ext cx="8823569" cy="392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9232">
                  <a:extLst>
                    <a:ext uri="{9D8B030D-6E8A-4147-A177-3AD203B41FA5}">
                      <a16:colId xmlns="" xmlns:a16="http://schemas.microsoft.com/office/drawing/2014/main" val="1301186544"/>
                    </a:ext>
                  </a:extLst>
                </a:gridCol>
                <a:gridCol w="4824337">
                  <a:extLst>
                    <a:ext uri="{9D8B030D-6E8A-4147-A177-3AD203B41FA5}">
                      <a16:colId xmlns="" xmlns:a16="http://schemas.microsoft.com/office/drawing/2014/main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Micro-averaged F-score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34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feature-based </a:t>
            </a:r>
            <a:r>
              <a:rPr lang="en-US" dirty="0" smtClean="0"/>
              <a:t>method is applied </a:t>
            </a:r>
            <a:r>
              <a:rPr lang="en-US" dirty="0" smtClean="0"/>
              <a:t>to </a:t>
            </a:r>
            <a:r>
              <a:rPr lang="en-US" dirty="0" smtClean="0"/>
              <a:t>the new  practically important real-life </a:t>
            </a:r>
            <a:r>
              <a:rPr lang="en-US" dirty="0" smtClean="0"/>
              <a:t>image classification task.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constructed algorithm is implemented and evaluated on the real plant dataset containing images of 12 different types of </a:t>
            </a:r>
            <a:r>
              <a:rPr lang="en-US" dirty="0" smtClean="0"/>
              <a:t>seedlings: the features are selected and extracted by using </a:t>
            </a:r>
            <a:r>
              <a:rPr lang="en-US" dirty="0" smtClean="0"/>
              <a:t>computer vision algorithms. </a:t>
            </a:r>
            <a:endParaRPr lang="en-US" dirty="0" smtClean="0"/>
          </a:p>
          <a:p>
            <a:r>
              <a:rPr lang="en-US" dirty="0" smtClean="0"/>
              <a:t>It follows from Table 3 that </a:t>
            </a:r>
            <a:r>
              <a:rPr lang="en-US" dirty="0" smtClean="0"/>
              <a:t>the best performance is reached with the Support Vector Machines </a:t>
            </a:r>
            <a:r>
              <a:rPr lang="en-US" dirty="0" smtClean="0"/>
              <a:t>algorithm whereas </a:t>
            </a:r>
            <a:r>
              <a:rPr lang="en-US" dirty="0" smtClean="0"/>
              <a:t>the K-Nearest Neighbors algorithm is slightly worse.</a:t>
            </a:r>
            <a:r>
              <a:rPr lang="en-US" dirty="0" smtClean="0"/>
              <a:t>  </a:t>
            </a:r>
          </a:p>
          <a:p>
            <a:r>
              <a:rPr lang="en-US" dirty="0" smtClean="0"/>
              <a:t>Future works aim </a:t>
            </a:r>
            <a:r>
              <a:rPr lang="en-US" dirty="0" smtClean="0"/>
              <a:t>at improving segmentation output and at the usage of other types of image features.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7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69" y="1425333"/>
            <a:ext cx="6089497" cy="48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en-US" dirty="0"/>
              <a:t>960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</a:t>
            </a:r>
            <a:r>
              <a:rPr lang="en-US" dirty="0" smtClean="0"/>
              <a:t>from 50x50px </a:t>
            </a:r>
            <a:r>
              <a:rPr lang="en-US" dirty="0"/>
              <a:t>to </a:t>
            </a:r>
            <a:r>
              <a:rPr lang="en-US" dirty="0" smtClean="0"/>
              <a:t>2000x2000px</a:t>
            </a:r>
            <a:endParaRPr lang="ru-RU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xmlns="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="" xmlns:a16="http://schemas.microsoft.com/office/drawing/2014/main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EB7C80-B314-41A7-8426-87539BA42C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69C22B-EB37-4DB9-A628-A450654215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073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9DEC665-C8F2-447B-B3C8-8D5FB5662C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Total perimeter</a:t>
            </a:r>
          </a:p>
          <a:p>
            <a:r>
              <a:rPr lang="en-US" dirty="0"/>
              <a:t>Entire area</a:t>
            </a:r>
          </a:p>
          <a:p>
            <a:r>
              <a:rPr lang="en-US" dirty="0"/>
              <a:t>Maximal contour area</a:t>
            </a:r>
          </a:p>
          <a:p>
            <a:r>
              <a:rPr lang="en-US" dirty="0" smtClean="0"/>
              <a:t>Rectangularity</a:t>
            </a:r>
            <a:endParaRPr lang="en-US" dirty="0"/>
          </a:p>
          <a:p>
            <a:r>
              <a:rPr lang="en-US" dirty="0"/>
              <a:t>Circularity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matrix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E7140DD-614E-4DDB-AC12-C0D6F6007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931437"/>
            <a:ext cx="10851501" cy="4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24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241</Words>
  <Application>Microsoft Macintosh PowerPoint</Application>
  <PresentationFormat>Custom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Feature correlation matrix ?</vt:lpstr>
      <vt:lpstr>Classification methods</vt:lpstr>
      <vt:lpstr>Results</vt:lpstr>
      <vt:lpstr>Results by classification method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Georges</cp:lastModifiedBy>
  <cp:revision>16</cp:revision>
  <dcterms:created xsi:type="dcterms:W3CDTF">2019-11-14T13:36:17Z</dcterms:created>
  <dcterms:modified xsi:type="dcterms:W3CDTF">2019-11-14T20:30:37Z</dcterms:modified>
</cp:coreProperties>
</file>