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di vyas" userId="3bafc1bd1e97eaf2" providerId="LiveId" clId="{984F7515-8925-4EB4-87E3-F8B1AD4F7D6E}"/>
    <pc:docChg chg="undo custSel addSld delSld modSld modMainMaster">
      <pc:chgData name="anadi vyas" userId="3bafc1bd1e97eaf2" providerId="LiveId" clId="{984F7515-8925-4EB4-87E3-F8B1AD4F7D6E}" dt="2025-08-22T20:08:01.587" v="298" actId="170"/>
      <pc:docMkLst>
        <pc:docMk/>
      </pc:docMkLst>
      <pc:sldChg chg="addSp delSp modSp mod setBg">
        <pc:chgData name="anadi vyas" userId="3bafc1bd1e97eaf2" providerId="LiveId" clId="{984F7515-8925-4EB4-87E3-F8B1AD4F7D6E}" dt="2025-08-22T20:08:01.587" v="298" actId="170"/>
        <pc:sldMkLst>
          <pc:docMk/>
          <pc:sldMk cId="2275976125" sldId="256"/>
        </pc:sldMkLst>
        <pc:spChg chg="mod">
          <ac:chgData name="anadi vyas" userId="3bafc1bd1e97eaf2" providerId="LiveId" clId="{984F7515-8925-4EB4-87E3-F8B1AD4F7D6E}" dt="2025-08-22T19:28:23.526" v="128" actId="1076"/>
          <ac:spMkLst>
            <pc:docMk/>
            <pc:sldMk cId="2275976125" sldId="256"/>
            <ac:spMk id="6" creationId="{F97DC146-7812-B746-8484-88E2B07E6596}"/>
          </ac:spMkLst>
        </pc:spChg>
        <pc:spChg chg="mod">
          <ac:chgData name="anadi vyas" userId="3bafc1bd1e97eaf2" providerId="LiveId" clId="{984F7515-8925-4EB4-87E3-F8B1AD4F7D6E}" dt="2025-08-22T19:09:55.589" v="2" actId="1076"/>
          <ac:spMkLst>
            <pc:docMk/>
            <pc:sldMk cId="2275976125" sldId="256"/>
            <ac:spMk id="7" creationId="{05267451-724D-6B60-6880-082CDB958CE9}"/>
          </ac:spMkLst>
        </pc:spChg>
        <pc:picChg chg="del">
          <ac:chgData name="anadi vyas" userId="3bafc1bd1e97eaf2" providerId="LiveId" clId="{984F7515-8925-4EB4-87E3-F8B1AD4F7D6E}" dt="2025-08-22T19:59:31.241" v="168" actId="478"/>
          <ac:picMkLst>
            <pc:docMk/>
            <pc:sldMk cId="2275976125" sldId="256"/>
            <ac:picMk id="9" creationId="{B3BC49AA-A79D-84D4-A8E0-7C92253ADE25}"/>
          </ac:picMkLst>
        </pc:picChg>
        <pc:picChg chg="add mod ord">
          <ac:chgData name="anadi vyas" userId="3bafc1bd1e97eaf2" providerId="LiveId" clId="{984F7515-8925-4EB4-87E3-F8B1AD4F7D6E}" dt="2025-08-22T20:08:01.587" v="298" actId="170"/>
          <ac:picMkLst>
            <pc:docMk/>
            <pc:sldMk cId="2275976125" sldId="256"/>
            <ac:picMk id="12" creationId="{5DA724F3-73FA-423D-9ECD-EA15367B0B0A}"/>
          </ac:picMkLst>
        </pc:picChg>
        <pc:picChg chg="del">
          <ac:chgData name="anadi vyas" userId="3bafc1bd1e97eaf2" providerId="LiveId" clId="{984F7515-8925-4EB4-87E3-F8B1AD4F7D6E}" dt="2025-08-22T19:30:48.255" v="166" actId="478"/>
          <ac:picMkLst>
            <pc:docMk/>
            <pc:sldMk cId="2275976125" sldId="256"/>
            <ac:picMk id="12" creationId="{DA10371E-AEA3-8AEE-A4DF-26C3DDB6EAB3}"/>
          </ac:picMkLst>
        </pc:picChg>
      </pc:sldChg>
      <pc:sldChg chg="addSp delSp modSp mod">
        <pc:chgData name="anadi vyas" userId="3bafc1bd1e97eaf2" providerId="LiveId" clId="{984F7515-8925-4EB4-87E3-F8B1AD4F7D6E}" dt="2025-08-22T20:07:40.797" v="288" actId="170"/>
        <pc:sldMkLst>
          <pc:docMk/>
          <pc:sldMk cId="3932070728" sldId="257"/>
        </pc:sldMkLst>
        <pc:picChg chg="del">
          <ac:chgData name="anadi vyas" userId="3bafc1bd1e97eaf2" providerId="LiveId" clId="{984F7515-8925-4EB4-87E3-F8B1AD4F7D6E}" dt="2025-08-22T19:59:37.874" v="169" actId="478"/>
          <ac:picMkLst>
            <pc:docMk/>
            <pc:sldMk cId="3932070728" sldId="257"/>
            <ac:picMk id="9" creationId="{DBF8365C-F22A-3911-63B5-8E41E4DE5EF0}"/>
          </ac:picMkLst>
        </pc:picChg>
        <pc:picChg chg="del">
          <ac:chgData name="anadi vyas" userId="3bafc1bd1e97eaf2" providerId="LiveId" clId="{984F7515-8925-4EB4-87E3-F8B1AD4F7D6E}" dt="2025-08-22T19:30:52.504" v="167" actId="478"/>
          <ac:picMkLst>
            <pc:docMk/>
            <pc:sldMk cId="3932070728" sldId="257"/>
            <ac:picMk id="12" creationId="{876B96DC-BAF8-67B9-A7C4-14ECA9FC1161}"/>
          </ac:picMkLst>
        </pc:picChg>
        <pc:picChg chg="add mod ord">
          <ac:chgData name="anadi vyas" userId="3bafc1bd1e97eaf2" providerId="LiveId" clId="{984F7515-8925-4EB4-87E3-F8B1AD4F7D6E}" dt="2025-08-22T20:07:40.797" v="288" actId="170"/>
          <ac:picMkLst>
            <pc:docMk/>
            <pc:sldMk cId="3932070728" sldId="257"/>
            <ac:picMk id="12" creationId="{A6B97F10-0CDA-4773-A0EC-08E0806EF6B3}"/>
          </ac:picMkLst>
        </pc:picChg>
      </pc:sldChg>
      <pc:sldChg chg="addSp delSp modSp mod setBg">
        <pc:chgData name="anadi vyas" userId="3bafc1bd1e97eaf2" providerId="LiveId" clId="{984F7515-8925-4EB4-87E3-F8B1AD4F7D6E}" dt="2025-08-22T20:02:59.459" v="201" actId="14100"/>
        <pc:sldMkLst>
          <pc:docMk/>
          <pc:sldMk cId="3076215241" sldId="258"/>
        </pc:sldMkLst>
        <pc:spChg chg="mod">
          <ac:chgData name="anadi vyas" userId="3bafc1bd1e97eaf2" providerId="LiveId" clId="{984F7515-8925-4EB4-87E3-F8B1AD4F7D6E}" dt="2025-08-22T20:01:13.874" v="186" actId="1076"/>
          <ac:spMkLst>
            <pc:docMk/>
            <pc:sldMk cId="3076215241" sldId="258"/>
            <ac:spMk id="7" creationId="{71458C79-99C4-C755-00FA-5D5139563367}"/>
          </ac:spMkLst>
        </pc:spChg>
        <pc:picChg chg="add mod ord">
          <ac:chgData name="anadi vyas" userId="3bafc1bd1e97eaf2" providerId="LiveId" clId="{984F7515-8925-4EB4-87E3-F8B1AD4F7D6E}" dt="2025-08-22T20:02:59.459" v="201" actId="14100"/>
          <ac:picMkLst>
            <pc:docMk/>
            <pc:sldMk cId="3076215241" sldId="258"/>
            <ac:picMk id="8" creationId="{640DD0D6-9E1F-4F80-BD74-69D45B0A7411}"/>
          </ac:picMkLst>
        </pc:picChg>
        <pc:picChg chg="del">
          <ac:chgData name="anadi vyas" userId="3bafc1bd1e97eaf2" providerId="LiveId" clId="{984F7515-8925-4EB4-87E3-F8B1AD4F7D6E}" dt="2025-08-22T19:59:42.212" v="170" actId="478"/>
          <ac:picMkLst>
            <pc:docMk/>
            <pc:sldMk cId="3076215241" sldId="258"/>
            <ac:picMk id="9" creationId="{BAB91929-5C4D-AA6F-8267-56D129B1045F}"/>
          </ac:picMkLst>
        </pc:picChg>
        <pc:picChg chg="del mod">
          <ac:chgData name="anadi vyas" userId="3bafc1bd1e97eaf2" providerId="LiveId" clId="{984F7515-8925-4EB4-87E3-F8B1AD4F7D6E}" dt="2025-08-22T19:19:42.872" v="64" actId="478"/>
          <ac:picMkLst>
            <pc:docMk/>
            <pc:sldMk cId="3076215241" sldId="258"/>
            <ac:picMk id="12" creationId="{7A30F8B0-6301-0EE3-594B-12B1CBD36E7C}"/>
          </ac:picMkLst>
        </pc:picChg>
      </pc:sldChg>
      <pc:sldChg chg="addSp delSp modSp mod">
        <pc:chgData name="anadi vyas" userId="3bafc1bd1e97eaf2" providerId="LiveId" clId="{984F7515-8925-4EB4-87E3-F8B1AD4F7D6E}" dt="2025-08-22T20:03:56.255" v="213" actId="14100"/>
        <pc:sldMkLst>
          <pc:docMk/>
          <pc:sldMk cId="4265668758" sldId="259"/>
        </pc:sldMkLst>
        <pc:spChg chg="mod">
          <ac:chgData name="anadi vyas" userId="3bafc1bd1e97eaf2" providerId="LiveId" clId="{984F7515-8925-4EB4-87E3-F8B1AD4F7D6E}" dt="2025-08-22T20:03:56.255" v="213" actId="14100"/>
          <ac:spMkLst>
            <pc:docMk/>
            <pc:sldMk cId="4265668758" sldId="259"/>
            <ac:spMk id="6" creationId="{360EF21E-C2D0-72A0-E424-BBFB3E9DC652}"/>
          </ac:spMkLst>
        </pc:spChg>
        <pc:picChg chg="del mod">
          <ac:chgData name="anadi vyas" userId="3bafc1bd1e97eaf2" providerId="LiveId" clId="{984F7515-8925-4EB4-87E3-F8B1AD4F7D6E}" dt="2025-08-22T19:59:49.182" v="172" actId="478"/>
          <ac:picMkLst>
            <pc:docMk/>
            <pc:sldMk cId="4265668758" sldId="259"/>
            <ac:picMk id="9" creationId="{74F1FB1F-4360-60B2-C869-D103A244FB1E}"/>
          </ac:picMkLst>
        </pc:picChg>
        <pc:picChg chg="add mod ord">
          <ac:chgData name="anadi vyas" userId="3bafc1bd1e97eaf2" providerId="LiveId" clId="{984F7515-8925-4EB4-87E3-F8B1AD4F7D6E}" dt="2025-08-22T20:03:32.194" v="210" actId="171"/>
          <ac:picMkLst>
            <pc:docMk/>
            <pc:sldMk cId="4265668758" sldId="259"/>
            <ac:picMk id="12" creationId="{0D53B017-37D8-4907-8E45-394BB48C697B}"/>
          </ac:picMkLst>
        </pc:picChg>
        <pc:picChg chg="del mod">
          <ac:chgData name="anadi vyas" userId="3bafc1bd1e97eaf2" providerId="LiveId" clId="{984F7515-8925-4EB4-87E3-F8B1AD4F7D6E}" dt="2025-08-22T19:19:47.427" v="66" actId="478"/>
          <ac:picMkLst>
            <pc:docMk/>
            <pc:sldMk cId="4265668758" sldId="259"/>
            <ac:picMk id="12" creationId="{765473B9-3037-9D7E-2E17-2E2517ECF69B}"/>
          </ac:picMkLst>
        </pc:picChg>
      </pc:sldChg>
      <pc:sldChg chg="addSp delSp modSp mod">
        <pc:chgData name="anadi vyas" userId="3bafc1bd1e97eaf2" providerId="LiveId" clId="{984F7515-8925-4EB4-87E3-F8B1AD4F7D6E}" dt="2025-08-22T20:05:00.738" v="231" actId="171"/>
        <pc:sldMkLst>
          <pc:docMk/>
          <pc:sldMk cId="329697416" sldId="260"/>
        </pc:sldMkLst>
        <pc:picChg chg="del">
          <ac:chgData name="anadi vyas" userId="3bafc1bd1e97eaf2" providerId="LiveId" clId="{984F7515-8925-4EB4-87E3-F8B1AD4F7D6E}" dt="2025-08-22T19:59:54.718" v="173" actId="478"/>
          <ac:picMkLst>
            <pc:docMk/>
            <pc:sldMk cId="329697416" sldId="260"/>
            <ac:picMk id="9" creationId="{9CF0C267-ABCE-D04F-54AC-7C421C108101}"/>
          </ac:picMkLst>
        </pc:picChg>
        <pc:picChg chg="add mod ord">
          <ac:chgData name="anadi vyas" userId="3bafc1bd1e97eaf2" providerId="LiveId" clId="{984F7515-8925-4EB4-87E3-F8B1AD4F7D6E}" dt="2025-08-22T20:04:19.616" v="223" actId="171"/>
          <ac:picMkLst>
            <pc:docMk/>
            <pc:sldMk cId="329697416" sldId="260"/>
            <ac:picMk id="12" creationId="{16718546-BD27-464E-B78D-146F25132CD4}"/>
          </ac:picMkLst>
        </pc:picChg>
        <pc:picChg chg="del">
          <ac:chgData name="anadi vyas" userId="3bafc1bd1e97eaf2" providerId="LiveId" clId="{984F7515-8925-4EB4-87E3-F8B1AD4F7D6E}" dt="2025-08-22T19:18:38.316" v="56" actId="478"/>
          <ac:picMkLst>
            <pc:docMk/>
            <pc:sldMk cId="329697416" sldId="260"/>
            <ac:picMk id="12" creationId="{FEC46809-1473-5728-BD92-CF24E194D029}"/>
          </ac:picMkLst>
        </pc:picChg>
        <pc:picChg chg="add mod ord">
          <ac:chgData name="anadi vyas" userId="3bafc1bd1e97eaf2" providerId="LiveId" clId="{984F7515-8925-4EB4-87E3-F8B1AD4F7D6E}" dt="2025-08-22T20:05:00.738" v="231" actId="171"/>
          <ac:picMkLst>
            <pc:docMk/>
            <pc:sldMk cId="329697416" sldId="260"/>
            <ac:picMk id="15" creationId="{06EAD028-261D-4813-ACFC-3F75198D3DB9}"/>
          </ac:picMkLst>
        </pc:picChg>
      </pc:sldChg>
      <pc:sldChg chg="addSp delSp modSp mod">
        <pc:chgData name="anadi vyas" userId="3bafc1bd1e97eaf2" providerId="LiveId" clId="{984F7515-8925-4EB4-87E3-F8B1AD4F7D6E}" dt="2025-08-22T20:05:34.658" v="240" actId="171"/>
        <pc:sldMkLst>
          <pc:docMk/>
          <pc:sldMk cId="16244742" sldId="261"/>
        </pc:sldMkLst>
        <pc:spChg chg="mod">
          <ac:chgData name="anadi vyas" userId="3bafc1bd1e97eaf2" providerId="LiveId" clId="{984F7515-8925-4EB4-87E3-F8B1AD4F7D6E}" dt="2025-08-22T19:19:19.011" v="62" actId="1076"/>
          <ac:spMkLst>
            <pc:docMk/>
            <pc:sldMk cId="16244742" sldId="261"/>
            <ac:spMk id="6" creationId="{BC52FF49-FD73-7EAF-E15E-53532554C5DC}"/>
          </ac:spMkLst>
        </pc:spChg>
        <pc:spChg chg="mod">
          <ac:chgData name="anadi vyas" userId="3bafc1bd1e97eaf2" providerId="LiveId" clId="{984F7515-8925-4EB4-87E3-F8B1AD4F7D6E}" dt="2025-08-22T20:05:20.942" v="232" actId="1076"/>
          <ac:spMkLst>
            <pc:docMk/>
            <pc:sldMk cId="16244742" sldId="261"/>
            <ac:spMk id="13" creationId="{D878D7C5-FC8C-5EDE-201B-1A3BAFD76401}"/>
          </ac:spMkLst>
        </pc:spChg>
        <pc:picChg chg="del">
          <ac:chgData name="anadi vyas" userId="3bafc1bd1e97eaf2" providerId="LiveId" clId="{984F7515-8925-4EB4-87E3-F8B1AD4F7D6E}" dt="2025-08-22T20:00:01.334" v="174" actId="478"/>
          <ac:picMkLst>
            <pc:docMk/>
            <pc:sldMk cId="16244742" sldId="261"/>
            <ac:picMk id="9" creationId="{6A2362E2-474C-015A-8087-A19306A1AB29}"/>
          </ac:picMkLst>
        </pc:picChg>
        <pc:picChg chg="add mod ord">
          <ac:chgData name="anadi vyas" userId="3bafc1bd1e97eaf2" providerId="LiveId" clId="{984F7515-8925-4EB4-87E3-F8B1AD4F7D6E}" dt="2025-08-22T20:05:34.658" v="240" actId="171"/>
          <ac:picMkLst>
            <pc:docMk/>
            <pc:sldMk cId="16244742" sldId="261"/>
            <ac:picMk id="12" creationId="{AF249371-A0E2-4A13-8649-840EC359D0A1}"/>
          </ac:picMkLst>
        </pc:picChg>
        <pc:picChg chg="del">
          <ac:chgData name="anadi vyas" userId="3bafc1bd1e97eaf2" providerId="LiveId" clId="{984F7515-8925-4EB4-87E3-F8B1AD4F7D6E}" dt="2025-08-22T19:18:41.674" v="57" actId="478"/>
          <ac:picMkLst>
            <pc:docMk/>
            <pc:sldMk cId="16244742" sldId="261"/>
            <ac:picMk id="12" creationId="{C75BE6BB-5F3B-41A9-E8DF-76BCF2287B5F}"/>
          </ac:picMkLst>
        </pc:picChg>
      </pc:sldChg>
      <pc:sldChg chg="addSp delSp modSp mod">
        <pc:chgData name="anadi vyas" userId="3bafc1bd1e97eaf2" providerId="LiveId" clId="{984F7515-8925-4EB4-87E3-F8B1AD4F7D6E}" dt="2025-08-22T20:06:18.254" v="261" actId="170"/>
        <pc:sldMkLst>
          <pc:docMk/>
          <pc:sldMk cId="1563013659" sldId="262"/>
        </pc:sldMkLst>
        <pc:picChg chg="del mod">
          <ac:chgData name="anadi vyas" userId="3bafc1bd1e97eaf2" providerId="LiveId" clId="{984F7515-8925-4EB4-87E3-F8B1AD4F7D6E}" dt="2025-08-22T20:00:06.538" v="176" actId="478"/>
          <ac:picMkLst>
            <pc:docMk/>
            <pc:sldMk cId="1563013659" sldId="262"/>
            <ac:picMk id="9" creationId="{F52FBCE1-6BEC-1020-5E20-A3D9A603D089}"/>
          </ac:picMkLst>
        </pc:picChg>
        <pc:picChg chg="del">
          <ac:chgData name="anadi vyas" userId="3bafc1bd1e97eaf2" providerId="LiveId" clId="{984F7515-8925-4EB4-87E3-F8B1AD4F7D6E}" dt="2025-08-22T19:18:34.770" v="55" actId="478"/>
          <ac:picMkLst>
            <pc:docMk/>
            <pc:sldMk cId="1563013659" sldId="262"/>
            <ac:picMk id="12" creationId="{1A78404D-2EB4-20E0-15BC-324002A47262}"/>
          </ac:picMkLst>
        </pc:picChg>
        <pc:picChg chg="add mod ord">
          <ac:chgData name="anadi vyas" userId="3bafc1bd1e97eaf2" providerId="LiveId" clId="{984F7515-8925-4EB4-87E3-F8B1AD4F7D6E}" dt="2025-08-22T20:05:56.677" v="250" actId="171"/>
          <ac:picMkLst>
            <pc:docMk/>
            <pc:sldMk cId="1563013659" sldId="262"/>
            <ac:picMk id="12" creationId="{B0D0E206-0917-469D-80F6-3A46DE7B02DA}"/>
          </ac:picMkLst>
        </pc:picChg>
        <pc:picChg chg="add mod ord">
          <ac:chgData name="anadi vyas" userId="3bafc1bd1e97eaf2" providerId="LiveId" clId="{984F7515-8925-4EB4-87E3-F8B1AD4F7D6E}" dt="2025-08-22T20:06:18.254" v="261" actId="170"/>
          <ac:picMkLst>
            <pc:docMk/>
            <pc:sldMk cId="1563013659" sldId="262"/>
            <ac:picMk id="15" creationId="{876CDF6B-C81B-43C9-857E-E48023ED48A7}"/>
          </ac:picMkLst>
        </pc:picChg>
      </pc:sldChg>
      <pc:sldChg chg="del">
        <pc:chgData name="anadi vyas" userId="3bafc1bd1e97eaf2" providerId="LiveId" clId="{984F7515-8925-4EB4-87E3-F8B1AD4F7D6E}" dt="2025-08-22T19:09:26.970" v="0" actId="2696"/>
        <pc:sldMkLst>
          <pc:docMk/>
          <pc:sldMk cId="292052344" sldId="263"/>
        </pc:sldMkLst>
      </pc:sldChg>
      <pc:sldChg chg="addSp delSp modSp add del mod">
        <pc:chgData name="anadi vyas" userId="3bafc1bd1e97eaf2" providerId="LiveId" clId="{984F7515-8925-4EB4-87E3-F8B1AD4F7D6E}" dt="2025-08-22T20:06:39.248" v="271" actId="170"/>
        <pc:sldMkLst>
          <pc:docMk/>
          <pc:sldMk cId="3625569155" sldId="263"/>
        </pc:sldMkLst>
        <pc:spChg chg="mod">
          <ac:chgData name="anadi vyas" userId="3bafc1bd1e97eaf2" providerId="LiveId" clId="{984F7515-8925-4EB4-87E3-F8B1AD4F7D6E}" dt="2025-08-22T19:20:09.214" v="67" actId="14100"/>
          <ac:spMkLst>
            <pc:docMk/>
            <pc:sldMk cId="3625569155" sldId="263"/>
            <ac:spMk id="6" creationId="{E3FC3C47-DBE8-CEC2-D3D0-3FCDE6728DB7}"/>
          </ac:spMkLst>
        </pc:spChg>
        <pc:spChg chg="mod">
          <ac:chgData name="anadi vyas" userId="3bafc1bd1e97eaf2" providerId="LiveId" clId="{984F7515-8925-4EB4-87E3-F8B1AD4F7D6E}" dt="2025-08-22T19:16:59.746" v="37" actId="14100"/>
          <ac:spMkLst>
            <pc:docMk/>
            <pc:sldMk cId="3625569155" sldId="263"/>
            <ac:spMk id="10" creationId="{444434C7-1642-D2DA-7B17-97AE66FD81D8}"/>
          </ac:spMkLst>
        </pc:spChg>
        <pc:spChg chg="mod">
          <ac:chgData name="anadi vyas" userId="3bafc1bd1e97eaf2" providerId="LiveId" clId="{984F7515-8925-4EB4-87E3-F8B1AD4F7D6E}" dt="2025-08-22T19:18:25.404" v="53" actId="255"/>
          <ac:spMkLst>
            <pc:docMk/>
            <pc:sldMk cId="3625569155" sldId="263"/>
            <ac:spMk id="13" creationId="{A1114A72-0E9C-5D9F-FDF4-937D1C79BDC4}"/>
          </ac:spMkLst>
        </pc:spChg>
        <pc:picChg chg="del">
          <ac:chgData name="anadi vyas" userId="3bafc1bd1e97eaf2" providerId="LiveId" clId="{984F7515-8925-4EB4-87E3-F8B1AD4F7D6E}" dt="2025-08-22T20:00:18.326" v="179" actId="478"/>
          <ac:picMkLst>
            <pc:docMk/>
            <pc:sldMk cId="3625569155" sldId="263"/>
            <ac:picMk id="9" creationId="{F52FBCE1-6BEC-1020-5E20-A3D9A603D089}"/>
          </ac:picMkLst>
        </pc:picChg>
        <pc:picChg chg="del">
          <ac:chgData name="anadi vyas" userId="3bafc1bd1e97eaf2" providerId="LiveId" clId="{984F7515-8925-4EB4-87E3-F8B1AD4F7D6E}" dt="2025-08-22T19:18:28.479" v="54" actId="478"/>
          <ac:picMkLst>
            <pc:docMk/>
            <pc:sldMk cId="3625569155" sldId="263"/>
            <ac:picMk id="12" creationId="{1A78404D-2EB4-20E0-15BC-324002A47262}"/>
          </ac:picMkLst>
        </pc:picChg>
        <pc:picChg chg="add mod ord">
          <ac:chgData name="anadi vyas" userId="3bafc1bd1e97eaf2" providerId="LiveId" clId="{984F7515-8925-4EB4-87E3-F8B1AD4F7D6E}" dt="2025-08-22T20:06:39.248" v="271" actId="170"/>
          <ac:picMkLst>
            <pc:docMk/>
            <pc:sldMk cId="3625569155" sldId="263"/>
            <ac:picMk id="12" creationId="{7E9305F1-0648-427B-AF7C-8351665DC5A8}"/>
          </ac:picMkLst>
        </pc:picChg>
      </pc:sldChg>
      <pc:sldChg chg="addSp delSp modSp add mod">
        <pc:chgData name="anadi vyas" userId="3bafc1bd1e97eaf2" providerId="LiveId" clId="{984F7515-8925-4EB4-87E3-F8B1AD4F7D6E}" dt="2025-08-22T20:06:56.502" v="278" actId="170"/>
        <pc:sldMkLst>
          <pc:docMk/>
          <pc:sldMk cId="2739600627" sldId="264"/>
        </pc:sldMkLst>
        <pc:spChg chg="add mod">
          <ac:chgData name="anadi vyas" userId="3bafc1bd1e97eaf2" providerId="LiveId" clId="{984F7515-8925-4EB4-87E3-F8B1AD4F7D6E}" dt="2025-08-22T19:21:58.928" v="124" actId="1076"/>
          <ac:spMkLst>
            <pc:docMk/>
            <pc:sldMk cId="2739600627" sldId="264"/>
            <ac:spMk id="2" creationId="{4585227E-E59E-48CC-BF01-56B80BBF1A63}"/>
          </ac:spMkLst>
        </pc:spChg>
        <pc:spChg chg="mod">
          <ac:chgData name="anadi vyas" userId="3bafc1bd1e97eaf2" providerId="LiveId" clId="{984F7515-8925-4EB4-87E3-F8B1AD4F7D6E}" dt="2025-08-22T19:20:57.812" v="107" actId="1076"/>
          <ac:spMkLst>
            <pc:docMk/>
            <pc:sldMk cId="2739600627" sldId="264"/>
            <ac:spMk id="6" creationId="{E3FC3C47-DBE8-CEC2-D3D0-3FCDE6728DB7}"/>
          </ac:spMkLst>
        </pc:spChg>
        <pc:spChg chg="mod">
          <ac:chgData name="anadi vyas" userId="3bafc1bd1e97eaf2" providerId="LiveId" clId="{984F7515-8925-4EB4-87E3-F8B1AD4F7D6E}" dt="2025-08-22T19:20:56.264" v="106" actId="20577"/>
          <ac:spMkLst>
            <pc:docMk/>
            <pc:sldMk cId="2739600627" sldId="264"/>
            <ac:spMk id="7" creationId="{0A833086-3D5F-32C3-521D-8D0C379CDE8B}"/>
          </ac:spMkLst>
        </pc:spChg>
        <pc:spChg chg="del mod">
          <ac:chgData name="anadi vyas" userId="3bafc1bd1e97eaf2" providerId="LiveId" clId="{984F7515-8925-4EB4-87E3-F8B1AD4F7D6E}" dt="2025-08-22T19:20:38.129" v="71" actId="21"/>
          <ac:spMkLst>
            <pc:docMk/>
            <pc:sldMk cId="2739600627" sldId="264"/>
            <ac:spMk id="10" creationId="{444434C7-1642-D2DA-7B17-97AE66FD81D8}"/>
          </ac:spMkLst>
        </pc:spChg>
        <pc:spChg chg="del mod">
          <ac:chgData name="anadi vyas" userId="3bafc1bd1e97eaf2" providerId="LiveId" clId="{984F7515-8925-4EB4-87E3-F8B1AD4F7D6E}" dt="2025-08-22T19:20:38.151" v="73"/>
          <ac:spMkLst>
            <pc:docMk/>
            <pc:sldMk cId="2739600627" sldId="264"/>
            <ac:spMk id="13" creationId="{A1114A72-0E9C-5D9F-FDF4-937D1C79BDC4}"/>
          </ac:spMkLst>
        </pc:spChg>
        <pc:picChg chg="add mod ord">
          <ac:chgData name="anadi vyas" userId="3bafc1bd1e97eaf2" providerId="LiveId" clId="{984F7515-8925-4EB4-87E3-F8B1AD4F7D6E}" dt="2025-08-22T20:06:56.502" v="278" actId="170"/>
          <ac:picMkLst>
            <pc:docMk/>
            <pc:sldMk cId="2739600627" sldId="264"/>
            <ac:picMk id="8" creationId="{572759B9-7335-4D29-9B4F-F9DAB13443D7}"/>
          </ac:picMkLst>
        </pc:picChg>
        <pc:picChg chg="del">
          <ac:chgData name="anadi vyas" userId="3bafc1bd1e97eaf2" providerId="LiveId" clId="{984F7515-8925-4EB4-87E3-F8B1AD4F7D6E}" dt="2025-08-22T19:21:04.164" v="108" actId="478"/>
          <ac:picMkLst>
            <pc:docMk/>
            <pc:sldMk cId="2739600627" sldId="264"/>
            <ac:picMk id="9" creationId="{F52FBCE1-6BEC-1020-5E20-A3D9A603D089}"/>
          </ac:picMkLst>
        </pc:picChg>
        <pc:picChg chg="del">
          <ac:chgData name="anadi vyas" userId="3bafc1bd1e97eaf2" providerId="LiveId" clId="{984F7515-8925-4EB4-87E3-F8B1AD4F7D6E}" dt="2025-08-22T19:21:06.659" v="109" actId="478"/>
          <ac:picMkLst>
            <pc:docMk/>
            <pc:sldMk cId="2739600627" sldId="264"/>
            <ac:picMk id="11" creationId="{1B95226E-5C81-0A7E-D446-523941AD2F78}"/>
          </ac:picMkLst>
        </pc:picChg>
      </pc:sldChg>
      <pc:sldChg chg="del">
        <pc:chgData name="anadi vyas" userId="3bafc1bd1e97eaf2" providerId="LiveId" clId="{984F7515-8925-4EB4-87E3-F8B1AD4F7D6E}" dt="2025-08-22T19:09:33.870" v="1" actId="2696"/>
        <pc:sldMkLst>
          <pc:docMk/>
          <pc:sldMk cId="3344526784" sldId="264"/>
        </pc:sldMkLst>
      </pc:sldChg>
      <pc:sldMasterChg chg="setBg modSldLayout">
        <pc:chgData name="anadi vyas" userId="3bafc1bd1e97eaf2" providerId="LiveId" clId="{984F7515-8925-4EB4-87E3-F8B1AD4F7D6E}" dt="2025-08-22T20:01:01.509" v="185"/>
        <pc:sldMasterMkLst>
          <pc:docMk/>
          <pc:sldMasterMk cId="4199525417" sldId="2147483648"/>
        </pc:sldMasterMkLst>
        <pc:sldLayoutChg chg="setBg">
          <pc:chgData name="anadi vyas" userId="3bafc1bd1e97eaf2" providerId="LiveId" clId="{984F7515-8925-4EB4-87E3-F8B1AD4F7D6E}" dt="2025-08-22T20:01:01.509" v="185"/>
          <pc:sldLayoutMkLst>
            <pc:docMk/>
            <pc:sldMasterMk cId="4199525417" sldId="2147483648"/>
            <pc:sldLayoutMk cId="923548011" sldId="2147483649"/>
          </pc:sldLayoutMkLst>
        </pc:sldLayoutChg>
        <pc:sldLayoutChg chg="setBg">
          <pc:chgData name="anadi vyas" userId="3bafc1bd1e97eaf2" providerId="LiveId" clId="{984F7515-8925-4EB4-87E3-F8B1AD4F7D6E}" dt="2025-08-22T20:01:01.509" v="185"/>
          <pc:sldLayoutMkLst>
            <pc:docMk/>
            <pc:sldMasterMk cId="4199525417" sldId="2147483648"/>
            <pc:sldLayoutMk cId="4005406893" sldId="2147483650"/>
          </pc:sldLayoutMkLst>
        </pc:sldLayoutChg>
        <pc:sldLayoutChg chg="setBg">
          <pc:chgData name="anadi vyas" userId="3bafc1bd1e97eaf2" providerId="LiveId" clId="{984F7515-8925-4EB4-87E3-F8B1AD4F7D6E}" dt="2025-08-22T20:01:01.509" v="185"/>
          <pc:sldLayoutMkLst>
            <pc:docMk/>
            <pc:sldMasterMk cId="4199525417" sldId="2147483648"/>
            <pc:sldLayoutMk cId="2643621327" sldId="2147483651"/>
          </pc:sldLayoutMkLst>
        </pc:sldLayoutChg>
        <pc:sldLayoutChg chg="setBg">
          <pc:chgData name="anadi vyas" userId="3bafc1bd1e97eaf2" providerId="LiveId" clId="{984F7515-8925-4EB4-87E3-F8B1AD4F7D6E}" dt="2025-08-22T20:01:01.509" v="185"/>
          <pc:sldLayoutMkLst>
            <pc:docMk/>
            <pc:sldMasterMk cId="4199525417" sldId="2147483648"/>
            <pc:sldLayoutMk cId="2139769500" sldId="2147483652"/>
          </pc:sldLayoutMkLst>
        </pc:sldLayoutChg>
        <pc:sldLayoutChg chg="setBg">
          <pc:chgData name="anadi vyas" userId="3bafc1bd1e97eaf2" providerId="LiveId" clId="{984F7515-8925-4EB4-87E3-F8B1AD4F7D6E}" dt="2025-08-22T20:01:01.509" v="185"/>
          <pc:sldLayoutMkLst>
            <pc:docMk/>
            <pc:sldMasterMk cId="4199525417" sldId="2147483648"/>
            <pc:sldLayoutMk cId="1597624025" sldId="2147483653"/>
          </pc:sldLayoutMkLst>
        </pc:sldLayoutChg>
        <pc:sldLayoutChg chg="setBg">
          <pc:chgData name="anadi vyas" userId="3bafc1bd1e97eaf2" providerId="LiveId" clId="{984F7515-8925-4EB4-87E3-F8B1AD4F7D6E}" dt="2025-08-22T20:01:01.509" v="185"/>
          <pc:sldLayoutMkLst>
            <pc:docMk/>
            <pc:sldMasterMk cId="4199525417" sldId="2147483648"/>
            <pc:sldLayoutMk cId="2132564397" sldId="2147483654"/>
          </pc:sldLayoutMkLst>
        </pc:sldLayoutChg>
        <pc:sldLayoutChg chg="setBg">
          <pc:chgData name="anadi vyas" userId="3bafc1bd1e97eaf2" providerId="LiveId" clId="{984F7515-8925-4EB4-87E3-F8B1AD4F7D6E}" dt="2025-08-22T20:01:01.509" v="185"/>
          <pc:sldLayoutMkLst>
            <pc:docMk/>
            <pc:sldMasterMk cId="4199525417" sldId="2147483648"/>
            <pc:sldLayoutMk cId="356219991" sldId="2147483655"/>
          </pc:sldLayoutMkLst>
        </pc:sldLayoutChg>
        <pc:sldLayoutChg chg="setBg">
          <pc:chgData name="anadi vyas" userId="3bafc1bd1e97eaf2" providerId="LiveId" clId="{984F7515-8925-4EB4-87E3-F8B1AD4F7D6E}" dt="2025-08-22T20:01:01.509" v="185"/>
          <pc:sldLayoutMkLst>
            <pc:docMk/>
            <pc:sldMasterMk cId="4199525417" sldId="2147483648"/>
            <pc:sldLayoutMk cId="1562856903" sldId="2147483656"/>
          </pc:sldLayoutMkLst>
        </pc:sldLayoutChg>
        <pc:sldLayoutChg chg="setBg">
          <pc:chgData name="anadi vyas" userId="3bafc1bd1e97eaf2" providerId="LiveId" clId="{984F7515-8925-4EB4-87E3-F8B1AD4F7D6E}" dt="2025-08-22T20:01:01.509" v="185"/>
          <pc:sldLayoutMkLst>
            <pc:docMk/>
            <pc:sldMasterMk cId="4199525417" sldId="2147483648"/>
            <pc:sldLayoutMk cId="101079979" sldId="2147483657"/>
          </pc:sldLayoutMkLst>
        </pc:sldLayoutChg>
        <pc:sldLayoutChg chg="setBg">
          <pc:chgData name="anadi vyas" userId="3bafc1bd1e97eaf2" providerId="LiveId" clId="{984F7515-8925-4EB4-87E3-F8B1AD4F7D6E}" dt="2025-08-22T20:01:01.509" v="185"/>
          <pc:sldLayoutMkLst>
            <pc:docMk/>
            <pc:sldMasterMk cId="4199525417" sldId="2147483648"/>
            <pc:sldLayoutMk cId="3714590971" sldId="2147483658"/>
          </pc:sldLayoutMkLst>
        </pc:sldLayoutChg>
        <pc:sldLayoutChg chg="setBg">
          <pc:chgData name="anadi vyas" userId="3bafc1bd1e97eaf2" providerId="LiveId" clId="{984F7515-8925-4EB4-87E3-F8B1AD4F7D6E}" dt="2025-08-22T20:01:01.509" v="185"/>
          <pc:sldLayoutMkLst>
            <pc:docMk/>
            <pc:sldMasterMk cId="4199525417" sldId="2147483648"/>
            <pc:sldLayoutMk cId="1618747283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69F1B-B987-4C8D-8AE3-DE98B2B474A7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E7CE2-BC33-4A1D-9E58-34BFCED883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901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E7CE2-BC33-4A1D-9E58-34BFCED883B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53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A069B-002E-7224-E54F-91CEA60599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A724F3-73FA-423D-9ECD-EA15367B0B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0" y="5434204"/>
            <a:ext cx="1403406" cy="13615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33345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79FB2-F419-9818-EA69-D98C78E5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B97F10-0CDA-4773-A0EC-08E0806EF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" y="5434204"/>
            <a:ext cx="1403406" cy="13615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2977B-9AF9-60B9-2D47-C47C9FED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0DD0D6-9E1F-4F80-BD74-69D45B0A7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06" y="5496447"/>
            <a:ext cx="1403406" cy="13615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295400" y="154644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CE18B-88D2-63B7-2C42-9902EDE0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53B017-37D8-4907-8E45-394BB48C6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906" y="5524953"/>
            <a:ext cx="1403406" cy="13615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-56734"/>
            <a:ext cx="12307556" cy="694323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718546-BD27-464E-B78D-146F25132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4204"/>
            <a:ext cx="1403406" cy="1361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AAF7EF-21B9-25D0-D95C-603C5A2B1D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EAD028-261D-4813-ACFC-3F75198D3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06" y="5496448"/>
            <a:ext cx="1403406" cy="13615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73C9F-A7FF-ABB2-884C-711868ED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249371-A0E2-4A13-8649-840EC359D0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897" y="5496446"/>
            <a:ext cx="1403406" cy="13615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-85725" y="-1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54045"/>
            <a:ext cx="11897353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0D0E206-0917-469D-80F6-3A46DE7B0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10" y="5434204"/>
            <a:ext cx="1403406" cy="1361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2B4858-09E1-9F59-D374-3F31932517A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6CDF6B-C81B-43C9-857E-E48023ED4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06" y="5496447"/>
            <a:ext cx="1403406" cy="13615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B4858-09E1-9F59-D374-3F319325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9305F1-0648-427B-AF7C-8351665DC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176" y="5496447"/>
            <a:ext cx="1403406" cy="13615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-216016" y="0"/>
            <a:ext cx="12408015" cy="7003221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390525" y="914401"/>
            <a:ext cx="5980171" cy="61656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Key Recommendations &amp; Next Steps</a:t>
            </a:r>
            <a:endParaRPr lang="en-IN" sz="2400" b="1" dirty="0">
              <a:solidFill>
                <a:schemeClr val="accent1"/>
              </a:solidFill>
              <a:latin typeface="Arial Rounded MT Bold" panose="020F0704030504030204" pitchFamily="34" charset="0"/>
              <a:ea typeface="Segoe UI Black" panose="020B0A02040204020203" pitchFamily="34" charset="0"/>
            </a:endParaRP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525527"/>
            <a:ext cx="11371595" cy="235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Optimize staff allocation during </a:t>
            </a:r>
            <a:r>
              <a:rPr lang="en-US" sz="2000" b="1" dirty="0"/>
              <a:t>peak hours</a:t>
            </a:r>
            <a:r>
              <a:rPr lang="en-US" sz="2000" dirty="0"/>
              <a:t> to reduce wait times.</a:t>
            </a:r>
            <a:br>
              <a:rPr lang="en-US" sz="2000" dirty="0"/>
            </a:br>
            <a:r>
              <a:rPr lang="en-US" sz="2000" dirty="0"/>
              <a:t> Allocate more resources to </a:t>
            </a:r>
            <a:r>
              <a:rPr lang="en-US" sz="2000" b="1" dirty="0"/>
              <a:t>departments with high referrals</a:t>
            </a:r>
            <a:r>
              <a:rPr lang="en-US" sz="2000" dirty="0"/>
              <a:t> (e.g., X, Y).</a:t>
            </a:r>
            <a:br>
              <a:rPr lang="en-US" sz="2000" dirty="0"/>
            </a:br>
            <a:r>
              <a:rPr lang="en-US" sz="2000" dirty="0"/>
              <a:t>Improve </a:t>
            </a:r>
            <a:r>
              <a:rPr lang="en-US" sz="2000" b="1" dirty="0"/>
              <a:t>patient satisfaction</a:t>
            </a:r>
            <a:r>
              <a:rPr lang="en-US" sz="2000" dirty="0"/>
              <a:t> by reducing average wait times through triage.</a:t>
            </a:r>
            <a:br>
              <a:rPr lang="en-US" sz="2000" dirty="0"/>
            </a:br>
            <a:r>
              <a:rPr lang="en-US" sz="2000" dirty="0"/>
              <a:t>Use demographic trends to </a:t>
            </a:r>
            <a:r>
              <a:rPr lang="en-US" sz="2000" b="1" dirty="0"/>
              <a:t>customize patient care services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 Explore </a:t>
            </a:r>
            <a:r>
              <a:rPr lang="en-US" sz="2000" b="1" dirty="0"/>
              <a:t>predictive modeling</a:t>
            </a:r>
            <a:r>
              <a:rPr lang="en-US" sz="2000" dirty="0"/>
              <a:t> to forecast ER </a:t>
            </a:r>
            <a:r>
              <a:rPr lang="en-US" sz="2000" dirty="0" err="1"/>
              <a:t>deman</a:t>
            </a:r>
            <a:r>
              <a:rPr lang="en-US" sz="2000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56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B4858-09E1-9F59-D374-3F319325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2759B9-7335-4D29-9B4F-F9DAB1344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006" y="5496447"/>
            <a:ext cx="1403406" cy="13615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-216015" y="0"/>
            <a:ext cx="12408015" cy="7003221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85227E-E59E-48CC-BF01-56B80BBF1A63}"/>
              </a:ext>
            </a:extLst>
          </p:cNvPr>
          <p:cNvSpPr txBox="1"/>
          <p:nvPr/>
        </p:nvSpPr>
        <p:spPr>
          <a:xfrm>
            <a:off x="3992232" y="2659558"/>
            <a:ext cx="6877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Thankyou</a:t>
            </a:r>
            <a:endParaRPr lang="en-IN" sz="4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60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616</Words>
  <Application>Microsoft Office PowerPoint</Application>
  <PresentationFormat>Widescreen</PresentationFormat>
  <Paragraphs>78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anadi vyas</cp:lastModifiedBy>
  <cp:revision>6</cp:revision>
  <dcterms:created xsi:type="dcterms:W3CDTF">2024-11-24T05:55:51Z</dcterms:created>
  <dcterms:modified xsi:type="dcterms:W3CDTF">2025-08-22T20:08:06Z</dcterms:modified>
</cp:coreProperties>
</file>