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E2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B2420F2D-1D53-46CA-9149-08E7906B0656}"/>
              </a:ext>
            </a:extLst>
          </p:cNvPr>
          <p:cNvSpPr/>
          <p:nvPr userDrawn="1"/>
        </p:nvSpPr>
        <p:spPr>
          <a:xfrm>
            <a:off x="0" y="679450"/>
            <a:ext cx="10153650" cy="1168400"/>
          </a:xfrm>
          <a:prstGeom prst="rect">
            <a:avLst/>
          </a:prstGeom>
          <a:solidFill>
            <a:srgbClr val="AEE2EE"/>
          </a:solidFill>
          <a:ln>
            <a:noFill/>
          </a:ln>
          <a:effectLst>
            <a:innerShdw blurRad="63500" dist="50800" dir="189000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4451BA-E49E-4FF5-9C6B-DBCEFE7697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896814"/>
            <a:ext cx="9144000" cy="703386"/>
          </a:xfrm>
        </p:spPr>
        <p:txBody>
          <a:bodyPr anchor="b">
            <a:noAutofit/>
          </a:bodyPr>
          <a:lstStyle>
            <a:lvl1pPr algn="ctr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13134C1-89DD-40B8-A4EE-C741D31D77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89038" y="1868488"/>
            <a:ext cx="9144000" cy="455771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9C70EBD-2EED-410A-A22F-A40ADBE9C6D0}"/>
              </a:ext>
            </a:extLst>
          </p:cNvPr>
          <p:cNvSpPr/>
          <p:nvPr userDrawn="1"/>
        </p:nvSpPr>
        <p:spPr>
          <a:xfrm>
            <a:off x="9916702" y="4677163"/>
            <a:ext cx="2172520" cy="2101046"/>
          </a:xfrm>
          <a:custGeom>
            <a:avLst/>
            <a:gdLst>
              <a:gd name="connsiteX0" fmla="*/ 5104615 w 5601519"/>
              <a:gd name="connsiteY0" fmla="*/ 197981 h 5417232"/>
              <a:gd name="connsiteX1" fmla="*/ 3624158 w 5601519"/>
              <a:gd name="connsiteY1" fmla="*/ 1170438 h 5417232"/>
              <a:gd name="connsiteX2" fmla="*/ 2854901 w 5601519"/>
              <a:gd name="connsiteY2" fmla="*/ 3275009 h 5417232"/>
              <a:gd name="connsiteX3" fmla="*/ 750330 w 5601519"/>
              <a:gd name="connsiteY3" fmla="*/ 4087809 h 5417232"/>
              <a:gd name="connsiteX4" fmla="*/ 343930 w 5601519"/>
              <a:gd name="connsiteY4" fmla="*/ 5147352 h 5417232"/>
              <a:gd name="connsiteX5" fmla="*/ 387473 w 5601519"/>
              <a:gd name="connsiteY5" fmla="*/ 5060267 h 5417232"/>
              <a:gd name="connsiteX6" fmla="*/ 5220730 w 5601519"/>
              <a:gd name="connsiteY6" fmla="*/ 5060267 h 5417232"/>
              <a:gd name="connsiteX7" fmla="*/ 5104615 w 5601519"/>
              <a:gd name="connsiteY7" fmla="*/ 197981 h 5417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01519" h="5417232">
                <a:moveTo>
                  <a:pt x="5104615" y="197981"/>
                </a:moveTo>
                <a:cubicBezTo>
                  <a:pt x="4838520" y="-450324"/>
                  <a:pt x="3999110" y="657600"/>
                  <a:pt x="3624158" y="1170438"/>
                </a:cubicBezTo>
                <a:cubicBezTo>
                  <a:pt x="3249206" y="1683276"/>
                  <a:pt x="3333872" y="2788781"/>
                  <a:pt x="2854901" y="3275009"/>
                </a:cubicBezTo>
                <a:cubicBezTo>
                  <a:pt x="2375930" y="3761237"/>
                  <a:pt x="1168825" y="3775752"/>
                  <a:pt x="750330" y="4087809"/>
                </a:cubicBezTo>
                <a:cubicBezTo>
                  <a:pt x="331835" y="4399866"/>
                  <a:pt x="404406" y="4985276"/>
                  <a:pt x="343930" y="5147352"/>
                </a:cubicBezTo>
                <a:cubicBezTo>
                  <a:pt x="283454" y="5309428"/>
                  <a:pt x="-425327" y="5074781"/>
                  <a:pt x="387473" y="5060267"/>
                </a:cubicBezTo>
                <a:cubicBezTo>
                  <a:pt x="1200273" y="5045753"/>
                  <a:pt x="4432120" y="5870648"/>
                  <a:pt x="5220730" y="5060267"/>
                </a:cubicBezTo>
                <a:cubicBezTo>
                  <a:pt x="6009340" y="4249886"/>
                  <a:pt x="5370710" y="846286"/>
                  <a:pt x="5104615" y="197981"/>
                </a:cubicBezTo>
                <a:close/>
              </a:path>
            </a:pathLst>
          </a:custGeom>
          <a:solidFill>
            <a:srgbClr val="AEE2EE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673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1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bg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1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bg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1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bg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1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bg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1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bg2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A606C-7C97-41E4-BDE4-B7844B9E3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1E73DA-AEA9-4819-BFBD-A95171228C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A55C4-6814-4B44-AFED-AA0F464B87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D47105-0675-4D3E-BA7E-49D5F6B6DF40}" type="datetimeFigureOut">
              <a:rPr lang="en-US" smtClean="0"/>
              <a:t>19-Dec-24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B4CE7-C006-4897-B165-C86B506D1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1F5B9-50D4-40E2-A548-8948F86B5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D23BC-F5DF-4209-8DE7-ABE109314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706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B3C54C-0579-4621-A45B-135CEC08FF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86CF8B-65BC-4893-B878-33484ABE98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CFFCE-BD42-4034-9C35-7818FE7685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D47105-0675-4D3E-BA7E-49D5F6B6DF40}" type="datetimeFigureOut">
              <a:rPr lang="en-US" smtClean="0"/>
              <a:t>19-Dec-24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484B4-56D5-49CC-80DB-7335BED66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BAC03-7859-454E-BB7C-DBB3771B6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D23BC-F5DF-4209-8DE7-ABE109314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149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63185E7A-C9AF-4017-9BFC-9F6B393BD20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0"/>
            <a:ext cx="6803944" cy="6858000"/>
          </a:xfrm>
          <a:custGeom>
            <a:avLst/>
            <a:gdLst>
              <a:gd name="connsiteX0" fmla="*/ 2536002 w 6803944"/>
              <a:gd name="connsiteY0" fmla="*/ 966651 h 6858000"/>
              <a:gd name="connsiteX1" fmla="*/ 6224008 w 6803944"/>
              <a:gd name="connsiteY1" fmla="*/ 966651 h 6858000"/>
              <a:gd name="connsiteX2" fmla="*/ 6803944 w 6803944"/>
              <a:gd name="connsiteY2" fmla="*/ 966651 h 6858000"/>
              <a:gd name="connsiteX3" fmla="*/ 6803944 w 6803944"/>
              <a:gd name="connsiteY3" fmla="*/ 5891349 h 6858000"/>
              <a:gd name="connsiteX4" fmla="*/ 6224008 w 6803944"/>
              <a:gd name="connsiteY4" fmla="*/ 5891349 h 6858000"/>
              <a:gd name="connsiteX5" fmla="*/ 2536002 w 6803944"/>
              <a:gd name="connsiteY5" fmla="*/ 5891349 h 6858000"/>
              <a:gd name="connsiteX6" fmla="*/ 0 w 6803944"/>
              <a:gd name="connsiteY6" fmla="*/ 0 h 6858000"/>
              <a:gd name="connsiteX7" fmla="*/ 6406066 w 6803944"/>
              <a:gd name="connsiteY7" fmla="*/ 0 h 6858000"/>
              <a:gd name="connsiteX8" fmla="*/ 6406066 w 6803944"/>
              <a:gd name="connsiteY8" fmla="*/ 678177 h 6858000"/>
              <a:gd name="connsiteX9" fmla="*/ 2286000 w 6803944"/>
              <a:gd name="connsiteY9" fmla="*/ 678177 h 6858000"/>
              <a:gd name="connsiteX10" fmla="*/ 2286000 w 6803944"/>
              <a:gd name="connsiteY10" fmla="*/ 6179820 h 6858000"/>
              <a:gd name="connsiteX11" fmla="*/ 6406066 w 6803944"/>
              <a:gd name="connsiteY11" fmla="*/ 6179820 h 6858000"/>
              <a:gd name="connsiteX12" fmla="*/ 6406066 w 6803944"/>
              <a:gd name="connsiteY12" fmla="*/ 6858000 h 6858000"/>
              <a:gd name="connsiteX13" fmla="*/ 0 w 6803944"/>
              <a:gd name="connsiteY1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803944" h="6858000">
                <a:moveTo>
                  <a:pt x="2536002" y="966651"/>
                </a:moveTo>
                <a:lnTo>
                  <a:pt x="6224008" y="966651"/>
                </a:lnTo>
                <a:lnTo>
                  <a:pt x="6803944" y="966651"/>
                </a:lnTo>
                <a:lnTo>
                  <a:pt x="6803944" y="5891349"/>
                </a:lnTo>
                <a:lnTo>
                  <a:pt x="6224008" y="5891349"/>
                </a:lnTo>
                <a:lnTo>
                  <a:pt x="2536002" y="5891349"/>
                </a:lnTo>
                <a:close/>
                <a:moveTo>
                  <a:pt x="0" y="0"/>
                </a:moveTo>
                <a:lnTo>
                  <a:pt x="6406066" y="0"/>
                </a:lnTo>
                <a:lnTo>
                  <a:pt x="6406066" y="678177"/>
                </a:lnTo>
                <a:lnTo>
                  <a:pt x="2286000" y="678177"/>
                </a:lnTo>
                <a:lnTo>
                  <a:pt x="2286000" y="6179820"/>
                </a:lnTo>
                <a:lnTo>
                  <a:pt x="6406066" y="6179820"/>
                </a:lnTo>
                <a:lnTo>
                  <a:pt x="6406066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C678FC23-508B-493E-99D8-66B046B6E4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089900" y="1524000"/>
            <a:ext cx="3365500" cy="353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1262813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D9D90E66-1F1A-40E8-9017-D57CA45D241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A47B3CC-1801-460B-9C57-D56189C9661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70888" y="3158385"/>
            <a:ext cx="3821112" cy="3699615"/>
          </a:xfrm>
          <a:custGeom>
            <a:avLst/>
            <a:gdLst>
              <a:gd name="connsiteX0" fmla="*/ 243114 w 3821112"/>
              <a:gd name="connsiteY0" fmla="*/ 3456485 h 3699615"/>
              <a:gd name="connsiteX1" fmla="*/ 242585 w 3821112"/>
              <a:gd name="connsiteY1" fmla="*/ 3461175 h 3699615"/>
              <a:gd name="connsiteX2" fmla="*/ 230524 w 3821112"/>
              <a:gd name="connsiteY2" fmla="*/ 3515305 h 3699615"/>
              <a:gd name="connsiteX3" fmla="*/ 4306 w 3821112"/>
              <a:gd name="connsiteY3" fmla="*/ 3519890 h 3699615"/>
              <a:gd name="connsiteX4" fmla="*/ 0 w 3821112"/>
              <a:gd name="connsiteY4" fmla="*/ 3513806 h 3699615"/>
              <a:gd name="connsiteX5" fmla="*/ 0 w 3821112"/>
              <a:gd name="connsiteY5" fmla="*/ 3495673 h 3699615"/>
              <a:gd name="connsiteX6" fmla="*/ 15628 w 3821112"/>
              <a:gd name="connsiteY6" fmla="*/ 3484871 h 3699615"/>
              <a:gd name="connsiteX7" fmla="*/ 167997 w 3821112"/>
              <a:gd name="connsiteY7" fmla="*/ 3459349 h 3699615"/>
              <a:gd name="connsiteX8" fmla="*/ 3342916 w 3821112"/>
              <a:gd name="connsiteY8" fmla="*/ 2075 h 3699615"/>
              <a:gd name="connsiteX9" fmla="*/ 3481759 w 3821112"/>
              <a:gd name="connsiteY9" fmla="*/ 135209 h 3699615"/>
              <a:gd name="connsiteX10" fmla="*/ 3561058 w 3821112"/>
              <a:gd name="connsiteY10" fmla="*/ 3455831 h 3699615"/>
              <a:gd name="connsiteX11" fmla="*/ 260261 w 3821112"/>
              <a:gd name="connsiteY11" fmla="*/ 3455831 h 3699615"/>
              <a:gd name="connsiteX12" fmla="*/ 243114 w 3821112"/>
              <a:gd name="connsiteY12" fmla="*/ 3456485 h 3699615"/>
              <a:gd name="connsiteX13" fmla="*/ 251123 w 3821112"/>
              <a:gd name="connsiteY13" fmla="*/ 3385516 h 3699615"/>
              <a:gd name="connsiteX14" fmla="*/ 508068 w 3821112"/>
              <a:gd name="connsiteY14" fmla="*/ 2791706 h 3699615"/>
              <a:gd name="connsiteX15" fmla="*/ 1945352 w 3821112"/>
              <a:gd name="connsiteY15" fmla="*/ 2236617 h 3699615"/>
              <a:gd name="connsiteX16" fmla="*/ 2470704 w 3821112"/>
              <a:gd name="connsiteY16" fmla="*/ 799334 h 3699615"/>
              <a:gd name="connsiteX17" fmla="*/ 3342916 w 3821112"/>
              <a:gd name="connsiteY17" fmla="*/ 2075 h 3699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821112" h="3699615">
                <a:moveTo>
                  <a:pt x="243114" y="3456485"/>
                </a:moveTo>
                <a:lnTo>
                  <a:pt x="242585" y="3461175"/>
                </a:lnTo>
                <a:cubicBezTo>
                  <a:pt x="239430" y="3483116"/>
                  <a:pt x="235687" y="3501469"/>
                  <a:pt x="230524" y="3515305"/>
                </a:cubicBezTo>
                <a:cubicBezTo>
                  <a:pt x="207292" y="3577567"/>
                  <a:pt x="43971" y="3554102"/>
                  <a:pt x="4306" y="3519890"/>
                </a:cubicBezTo>
                <a:lnTo>
                  <a:pt x="0" y="3513806"/>
                </a:lnTo>
                <a:lnTo>
                  <a:pt x="0" y="3495673"/>
                </a:lnTo>
                <a:lnTo>
                  <a:pt x="15628" y="3484871"/>
                </a:lnTo>
                <a:cubicBezTo>
                  <a:pt x="39654" y="3473855"/>
                  <a:pt x="87188" y="3464422"/>
                  <a:pt x="167997" y="3459349"/>
                </a:cubicBezTo>
                <a:close/>
                <a:moveTo>
                  <a:pt x="3342916" y="2075"/>
                </a:moveTo>
                <a:cubicBezTo>
                  <a:pt x="3399847" y="11344"/>
                  <a:pt x="3447686" y="52194"/>
                  <a:pt x="3481759" y="135209"/>
                </a:cubicBezTo>
                <a:cubicBezTo>
                  <a:pt x="3663484" y="577959"/>
                  <a:pt x="4099627" y="2902394"/>
                  <a:pt x="3561058" y="3455831"/>
                </a:cubicBezTo>
                <a:cubicBezTo>
                  <a:pt x="3022489" y="4009269"/>
                  <a:pt x="815350" y="3445919"/>
                  <a:pt x="260261" y="3455831"/>
                </a:cubicBezTo>
                <a:lnTo>
                  <a:pt x="243114" y="3456485"/>
                </a:lnTo>
                <a:lnTo>
                  <a:pt x="251123" y="3385516"/>
                </a:lnTo>
                <a:cubicBezTo>
                  <a:pt x="268005" y="3216387"/>
                  <a:pt x="293715" y="2951543"/>
                  <a:pt x="508068" y="2791706"/>
                </a:cubicBezTo>
                <a:cubicBezTo>
                  <a:pt x="793873" y="2578592"/>
                  <a:pt x="1618246" y="2568679"/>
                  <a:pt x="1945352" y="2236617"/>
                </a:cubicBezTo>
                <a:cubicBezTo>
                  <a:pt x="2272458" y="1904556"/>
                  <a:pt x="2214636" y="1149568"/>
                  <a:pt x="2470704" y="799334"/>
                </a:cubicBezTo>
                <a:cubicBezTo>
                  <a:pt x="2678759" y="514768"/>
                  <a:pt x="3096212" y="-38088"/>
                  <a:pt x="3342916" y="2075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300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9E7AC-84EC-41C7-ADD9-F6492E745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9A5CB-AEA8-4A16-B554-0A40DA10D3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02C40A-7A16-43DA-9EAC-578C5AC4B8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3C05B8-2EBB-45EF-BDB7-0A2515E857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D47105-0675-4D3E-BA7E-49D5F6B6DF40}" type="datetimeFigureOut">
              <a:rPr lang="en-US" smtClean="0"/>
              <a:t>19-Dec-24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DE4CC3-ADE0-4D65-9560-42058428A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DB83E6-875F-45BD-AF17-226193CD6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D23BC-F5DF-4209-8DE7-ABE109314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847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8100B-DE0E-4025-BB26-89BDD86AA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5879BF-10C7-42C6-BAC8-AFCEBD49D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C717C4-26EE-4095-A669-3CC6F87659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31ADBE-A794-4389-AA98-18AC2C5602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0460D2-2E82-4E65-8C1F-9EFCBEE1CB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6A5386-904C-4862-A548-6F22F8A006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D47105-0675-4D3E-BA7E-49D5F6B6DF40}" type="datetimeFigureOut">
              <a:rPr lang="en-US" smtClean="0"/>
              <a:t>19-Dec-24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485B5E-3D76-451C-8B88-5FB7D9D5A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4F5E28-FD51-4FEF-976D-4BAEA79B0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D23BC-F5DF-4209-8DE7-ABE109314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164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81FA2-EFE9-4FED-9A04-14F51EC50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FBE3DB-3CC1-4CF8-A07B-63C50C7386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D47105-0675-4D3E-BA7E-49D5F6B6DF40}" type="datetimeFigureOut">
              <a:rPr lang="en-US" smtClean="0"/>
              <a:t>19-Dec-24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35536F-E27A-4C60-AECA-8A41EEA1B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89BA00-2DE1-4200-9990-0371CBFA2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D23BC-F5DF-4209-8DE7-ABE109314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751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12587A-630E-4A0F-BA20-0578D06639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D47105-0675-4D3E-BA7E-49D5F6B6DF40}" type="datetimeFigureOut">
              <a:rPr lang="en-US" smtClean="0"/>
              <a:t>19-Dec-24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3F9E25-F0FB-495C-9151-705FDF90D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D1F74E-F016-4C71-A18D-AF5F98982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D23BC-F5DF-4209-8DE7-ABE109314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12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15ABE-929D-400C-96B9-5E03EE6B2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BFE9A-64C2-4947-961A-9743F0383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67934C-922C-4D0D-8D79-CD49F3ED4E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64E56E-682B-4FF9-A5BE-AA3D64196A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D47105-0675-4D3E-BA7E-49D5F6B6DF40}" type="datetimeFigureOut">
              <a:rPr lang="en-US" smtClean="0"/>
              <a:t>19-Dec-24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383C9-BCEC-4C7B-BC6A-2B036CA9D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5F2AF4-3DE6-4E53-9983-0AA121890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D23BC-F5DF-4209-8DE7-ABE109314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621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A240F-DE0E-44D1-87CF-D01FA379E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41FCAA-3ABA-4B5D-A9AE-8F7A2B4CA1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706CEF-DD27-488D-8570-E61BEF75D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491042-E418-4F39-A705-2866139A5F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D47105-0675-4D3E-BA7E-49D5F6B6DF40}" type="datetimeFigureOut">
              <a:rPr lang="en-US" smtClean="0"/>
              <a:t>19-Dec-24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EDB86E-0212-4485-81E3-F83538902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5CAA96-9EB9-42A0-928D-7268D4D2B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D23BC-F5DF-4209-8DE7-ABE109314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381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E66E79-8774-4119-8066-EFB2C55ED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C8DD9F-BA44-4FCE-A07D-F2FBD4BAF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4F903-C768-4339-87BB-8410EFE4FB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A51</a:t>
            </a:r>
          </a:p>
        </p:txBody>
      </p:sp>
    </p:spTree>
    <p:extLst>
      <p:ext uri="{BB962C8B-B14F-4D97-AF65-F5344CB8AC3E}">
        <p14:creationId xmlns:p14="http://schemas.microsoft.com/office/powerpoint/2010/main" val="148105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Raleway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362CE22-9680-4C67-8071-A911F2065CE4}"/>
              </a:ext>
            </a:extLst>
          </p:cNvPr>
          <p:cNvSpPr/>
          <p:nvPr/>
        </p:nvSpPr>
        <p:spPr>
          <a:xfrm>
            <a:off x="1242488" y="3272880"/>
            <a:ext cx="9707024" cy="2115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endParaRPr lang="en-US" dirty="0">
              <a:latin typeface="Lato" panose="020F0502020204030203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>
                <a:latin typeface="Lato" panose="020F0502020204030203" pitchFamily="34" charset="0"/>
              </a:rPr>
              <a:t>A slide master is a feature in presentation software, like Microsoft PowerPoint, that controls the design and layout of all the slides within a presentation. It includes settings for fonts, colors, background styles, and placeholder positions. By editing the slide master, users can ensure consistency across all slides, making global changes without adjusting each slide individually.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58DBE44-A0E4-4012-AC6B-1820E4B82C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860"/>
          <a:stretch/>
        </p:blipFill>
        <p:spPr>
          <a:xfrm>
            <a:off x="0" y="0"/>
            <a:ext cx="12192000" cy="2690191"/>
          </a:xfrm>
          <a:custGeom>
            <a:avLst/>
            <a:gdLst/>
            <a:ahLst/>
            <a:cxnLst/>
            <a:rect l="l" t="t" r="r" b="b"/>
            <a:pathLst>
              <a:path w="12192000" h="2690191">
                <a:moveTo>
                  <a:pt x="4058180" y="1223965"/>
                </a:moveTo>
                <a:cubicBezTo>
                  <a:pt x="4077869" y="1223965"/>
                  <a:pt x="4097464" y="1225818"/>
                  <a:pt x="4116965" y="1229524"/>
                </a:cubicBezTo>
                <a:cubicBezTo>
                  <a:pt x="4136467" y="1233231"/>
                  <a:pt x="4153547" y="1237860"/>
                  <a:pt x="4168207" y="1243414"/>
                </a:cubicBezTo>
                <a:lnTo>
                  <a:pt x="4168207" y="1299521"/>
                </a:lnTo>
                <a:cubicBezTo>
                  <a:pt x="4168207" y="1303773"/>
                  <a:pt x="4166689" y="1309155"/>
                  <a:pt x="4163656" y="1315669"/>
                </a:cubicBezTo>
                <a:cubicBezTo>
                  <a:pt x="4160621" y="1322182"/>
                  <a:pt x="4156398" y="1328849"/>
                  <a:pt x="4150984" y="1335668"/>
                </a:cubicBezTo>
                <a:cubicBezTo>
                  <a:pt x="4138996" y="1351175"/>
                  <a:pt x="4122012" y="1363796"/>
                  <a:pt x="4100031" y="1373531"/>
                </a:cubicBezTo>
                <a:cubicBezTo>
                  <a:pt x="4078050" y="1383266"/>
                  <a:pt x="4054229" y="1388134"/>
                  <a:pt x="4028568" y="1388134"/>
                </a:cubicBezTo>
                <a:cubicBezTo>
                  <a:pt x="4008652" y="1388134"/>
                  <a:pt x="3991441" y="1384046"/>
                  <a:pt x="3976933" y="1375869"/>
                </a:cubicBezTo>
                <a:cubicBezTo>
                  <a:pt x="3962426" y="1367692"/>
                  <a:pt x="3951399" y="1357243"/>
                  <a:pt x="3943851" y="1344521"/>
                </a:cubicBezTo>
                <a:cubicBezTo>
                  <a:pt x="3936303" y="1331800"/>
                  <a:pt x="3932528" y="1318157"/>
                  <a:pt x="3932528" y="1303594"/>
                </a:cubicBezTo>
                <a:cubicBezTo>
                  <a:pt x="3932528" y="1279469"/>
                  <a:pt x="3943864" y="1260167"/>
                  <a:pt x="3966534" y="1245686"/>
                </a:cubicBezTo>
                <a:cubicBezTo>
                  <a:pt x="3989205" y="1231205"/>
                  <a:pt x="4019753" y="1223965"/>
                  <a:pt x="4058180" y="1223965"/>
                </a:cubicBezTo>
                <a:close/>
                <a:moveTo>
                  <a:pt x="2133504" y="1054439"/>
                </a:moveTo>
                <a:cubicBezTo>
                  <a:pt x="2151909" y="1054439"/>
                  <a:pt x="2170587" y="1058953"/>
                  <a:pt x="2189539" y="1067981"/>
                </a:cubicBezTo>
                <a:cubicBezTo>
                  <a:pt x="2208490" y="1077009"/>
                  <a:pt x="2225553" y="1089191"/>
                  <a:pt x="2240728" y="1104528"/>
                </a:cubicBezTo>
                <a:cubicBezTo>
                  <a:pt x="2255903" y="1119864"/>
                  <a:pt x="2266703" y="1136364"/>
                  <a:pt x="2273129" y="1154027"/>
                </a:cubicBezTo>
                <a:lnTo>
                  <a:pt x="2273129" y="1282639"/>
                </a:lnTo>
                <a:cubicBezTo>
                  <a:pt x="2271104" y="1295718"/>
                  <a:pt x="2265710" y="1308407"/>
                  <a:pt x="2256948" y="1320705"/>
                </a:cubicBezTo>
                <a:cubicBezTo>
                  <a:pt x="2248186" y="1333003"/>
                  <a:pt x="2237213" y="1343646"/>
                  <a:pt x="2224029" y="1352635"/>
                </a:cubicBezTo>
                <a:cubicBezTo>
                  <a:pt x="2210845" y="1361624"/>
                  <a:pt x="2197002" y="1368692"/>
                  <a:pt x="2182499" y="1373839"/>
                </a:cubicBezTo>
                <a:cubicBezTo>
                  <a:pt x="2167996" y="1378986"/>
                  <a:pt x="2154131" y="1381559"/>
                  <a:pt x="2140903" y="1381559"/>
                </a:cubicBezTo>
                <a:cubicBezTo>
                  <a:pt x="2119660" y="1381559"/>
                  <a:pt x="2100028" y="1377467"/>
                  <a:pt x="2082007" y="1369281"/>
                </a:cubicBezTo>
                <a:cubicBezTo>
                  <a:pt x="2063985" y="1361096"/>
                  <a:pt x="2047887" y="1349310"/>
                  <a:pt x="2033712" y="1333926"/>
                </a:cubicBezTo>
                <a:cubicBezTo>
                  <a:pt x="2019537" y="1318542"/>
                  <a:pt x="2008669" y="1301009"/>
                  <a:pt x="2001107" y="1281329"/>
                </a:cubicBezTo>
                <a:cubicBezTo>
                  <a:pt x="1993546" y="1261649"/>
                  <a:pt x="1989765" y="1240672"/>
                  <a:pt x="1989765" y="1218398"/>
                </a:cubicBezTo>
                <a:cubicBezTo>
                  <a:pt x="1989765" y="1197426"/>
                  <a:pt x="1993157" y="1177098"/>
                  <a:pt x="1999942" y="1157413"/>
                </a:cubicBezTo>
                <a:cubicBezTo>
                  <a:pt x="2006726" y="1137728"/>
                  <a:pt x="2016498" y="1120126"/>
                  <a:pt x="2029259" y="1104606"/>
                </a:cubicBezTo>
                <a:cubicBezTo>
                  <a:pt x="2042020" y="1089086"/>
                  <a:pt x="2057162" y="1076845"/>
                  <a:pt x="2074686" y="1067883"/>
                </a:cubicBezTo>
                <a:cubicBezTo>
                  <a:pt x="2092209" y="1058920"/>
                  <a:pt x="2111815" y="1054439"/>
                  <a:pt x="2133504" y="1054439"/>
                </a:cubicBezTo>
                <a:close/>
                <a:moveTo>
                  <a:pt x="5252291" y="1048676"/>
                </a:moveTo>
                <a:cubicBezTo>
                  <a:pt x="5278677" y="1048676"/>
                  <a:pt x="5302899" y="1054987"/>
                  <a:pt x="5324959" y="1067608"/>
                </a:cubicBezTo>
                <a:cubicBezTo>
                  <a:pt x="5347019" y="1080229"/>
                  <a:pt x="5364953" y="1097663"/>
                  <a:pt x="5378761" y="1119910"/>
                </a:cubicBezTo>
                <a:cubicBezTo>
                  <a:pt x="5392570" y="1142157"/>
                  <a:pt x="5400522" y="1165334"/>
                  <a:pt x="5402617" y="1189441"/>
                </a:cubicBezTo>
                <a:lnTo>
                  <a:pt x="5102803" y="1189441"/>
                </a:lnTo>
                <a:cubicBezTo>
                  <a:pt x="5104803" y="1165849"/>
                  <a:pt x="5112700" y="1142814"/>
                  <a:pt x="5126496" y="1120336"/>
                </a:cubicBezTo>
                <a:cubicBezTo>
                  <a:pt x="5140291" y="1097857"/>
                  <a:pt x="5158113" y="1080294"/>
                  <a:pt x="5179964" y="1067647"/>
                </a:cubicBezTo>
                <a:cubicBezTo>
                  <a:pt x="5201813" y="1055000"/>
                  <a:pt x="5225923" y="1048676"/>
                  <a:pt x="5252291" y="1048676"/>
                </a:cubicBezTo>
                <a:close/>
                <a:moveTo>
                  <a:pt x="2661491" y="1048676"/>
                </a:moveTo>
                <a:cubicBezTo>
                  <a:pt x="2687877" y="1048676"/>
                  <a:pt x="2712099" y="1054987"/>
                  <a:pt x="2734159" y="1067608"/>
                </a:cubicBezTo>
                <a:cubicBezTo>
                  <a:pt x="2756219" y="1080229"/>
                  <a:pt x="2774153" y="1097663"/>
                  <a:pt x="2787961" y="1119910"/>
                </a:cubicBezTo>
                <a:cubicBezTo>
                  <a:pt x="2801769" y="1142157"/>
                  <a:pt x="2809722" y="1165334"/>
                  <a:pt x="2811817" y="1189441"/>
                </a:cubicBezTo>
                <a:lnTo>
                  <a:pt x="2512003" y="1189441"/>
                </a:lnTo>
                <a:cubicBezTo>
                  <a:pt x="2514003" y="1165849"/>
                  <a:pt x="2521900" y="1142814"/>
                  <a:pt x="2535695" y="1120336"/>
                </a:cubicBezTo>
                <a:cubicBezTo>
                  <a:pt x="2549491" y="1097857"/>
                  <a:pt x="2567314" y="1080294"/>
                  <a:pt x="2589163" y="1067647"/>
                </a:cubicBezTo>
                <a:cubicBezTo>
                  <a:pt x="2611014" y="1055000"/>
                  <a:pt x="2635123" y="1048676"/>
                  <a:pt x="2661491" y="1048676"/>
                </a:cubicBezTo>
                <a:close/>
                <a:moveTo>
                  <a:pt x="1753728" y="994193"/>
                </a:moveTo>
                <a:lnTo>
                  <a:pt x="1753728" y="1438439"/>
                </a:lnTo>
                <a:lnTo>
                  <a:pt x="1826402" y="1438439"/>
                </a:lnTo>
                <a:lnTo>
                  <a:pt x="1826402" y="994193"/>
                </a:lnTo>
                <a:close/>
                <a:moveTo>
                  <a:pt x="5766425" y="991692"/>
                </a:moveTo>
                <a:cubicBezTo>
                  <a:pt x="5762268" y="991692"/>
                  <a:pt x="5757077" y="992006"/>
                  <a:pt x="5750852" y="992635"/>
                </a:cubicBezTo>
                <a:cubicBezTo>
                  <a:pt x="5721768" y="994966"/>
                  <a:pt x="5694413" y="1005921"/>
                  <a:pt x="5668787" y="1025501"/>
                </a:cubicBezTo>
                <a:cubicBezTo>
                  <a:pt x="5643161" y="1045081"/>
                  <a:pt x="5628095" y="1068618"/>
                  <a:pt x="5623590" y="1096113"/>
                </a:cubicBezTo>
                <a:lnTo>
                  <a:pt x="5623590" y="995869"/>
                </a:lnTo>
                <a:lnTo>
                  <a:pt x="5554203" y="995869"/>
                </a:lnTo>
                <a:lnTo>
                  <a:pt x="5554203" y="1438439"/>
                </a:lnTo>
                <a:lnTo>
                  <a:pt x="5626877" y="1438439"/>
                </a:lnTo>
                <a:lnTo>
                  <a:pt x="5626877" y="1164872"/>
                </a:lnTo>
                <a:cubicBezTo>
                  <a:pt x="5637468" y="1133116"/>
                  <a:pt x="5656173" y="1107865"/>
                  <a:pt x="5682991" y="1089119"/>
                </a:cubicBezTo>
                <a:cubicBezTo>
                  <a:pt x="5709809" y="1070373"/>
                  <a:pt x="5743732" y="1060393"/>
                  <a:pt x="5784760" y="1059180"/>
                </a:cubicBezTo>
                <a:lnTo>
                  <a:pt x="5784760" y="994114"/>
                </a:lnTo>
                <a:cubicBezTo>
                  <a:pt x="5776692" y="992499"/>
                  <a:pt x="5770580" y="991692"/>
                  <a:pt x="5766425" y="991692"/>
                </a:cubicBezTo>
                <a:close/>
                <a:moveTo>
                  <a:pt x="5251466" y="989164"/>
                </a:moveTo>
                <a:cubicBezTo>
                  <a:pt x="5208674" y="989164"/>
                  <a:pt x="5170418" y="999537"/>
                  <a:pt x="5136699" y="1020282"/>
                </a:cubicBezTo>
                <a:cubicBezTo>
                  <a:pt x="5102978" y="1041027"/>
                  <a:pt x="5076649" y="1068553"/>
                  <a:pt x="5057711" y="1102858"/>
                </a:cubicBezTo>
                <a:cubicBezTo>
                  <a:pt x="5038773" y="1137163"/>
                  <a:pt x="5029303" y="1174843"/>
                  <a:pt x="5029303" y="1215897"/>
                </a:cubicBezTo>
                <a:cubicBezTo>
                  <a:pt x="5029303" y="1247661"/>
                  <a:pt x="5034828" y="1277361"/>
                  <a:pt x="5045878" y="1304995"/>
                </a:cubicBezTo>
                <a:cubicBezTo>
                  <a:pt x="5056927" y="1332629"/>
                  <a:pt x="5072449" y="1357105"/>
                  <a:pt x="5092444" y="1378423"/>
                </a:cubicBezTo>
                <a:cubicBezTo>
                  <a:pt x="5112438" y="1399740"/>
                  <a:pt x="5136058" y="1416469"/>
                  <a:pt x="5163304" y="1428610"/>
                </a:cubicBezTo>
                <a:cubicBezTo>
                  <a:pt x="5190550" y="1440751"/>
                  <a:pt x="5220213" y="1446821"/>
                  <a:pt x="5252291" y="1446821"/>
                </a:cubicBezTo>
                <a:cubicBezTo>
                  <a:pt x="5281471" y="1446821"/>
                  <a:pt x="5308679" y="1442141"/>
                  <a:pt x="5333917" y="1432781"/>
                </a:cubicBezTo>
                <a:cubicBezTo>
                  <a:pt x="5359155" y="1423421"/>
                  <a:pt x="5381230" y="1410148"/>
                  <a:pt x="5400142" y="1392960"/>
                </a:cubicBezTo>
                <a:cubicBezTo>
                  <a:pt x="5419054" y="1375773"/>
                  <a:pt x="5433412" y="1353720"/>
                  <a:pt x="5443217" y="1326801"/>
                </a:cubicBezTo>
                <a:lnTo>
                  <a:pt x="5381256" y="1309998"/>
                </a:lnTo>
                <a:cubicBezTo>
                  <a:pt x="5370193" y="1335301"/>
                  <a:pt x="5352947" y="1354650"/>
                  <a:pt x="5329517" y="1368043"/>
                </a:cubicBezTo>
                <a:cubicBezTo>
                  <a:pt x="5306086" y="1381437"/>
                  <a:pt x="5281170" y="1388134"/>
                  <a:pt x="5254766" y="1388134"/>
                </a:cubicBezTo>
                <a:cubicBezTo>
                  <a:pt x="5228835" y="1388134"/>
                  <a:pt x="5204906" y="1381603"/>
                  <a:pt x="5182983" y="1368541"/>
                </a:cubicBezTo>
                <a:cubicBezTo>
                  <a:pt x="5161058" y="1355479"/>
                  <a:pt x="5143126" y="1337587"/>
                  <a:pt x="5129187" y="1314864"/>
                </a:cubicBezTo>
                <a:cubicBezTo>
                  <a:pt x="5115247" y="1292140"/>
                  <a:pt x="5106998" y="1269070"/>
                  <a:pt x="5104440" y="1245653"/>
                </a:cubicBezTo>
                <a:lnTo>
                  <a:pt x="5469332" y="1245653"/>
                </a:lnTo>
                <a:cubicBezTo>
                  <a:pt x="5471114" y="1238590"/>
                  <a:pt x="5472004" y="1232836"/>
                  <a:pt x="5472004" y="1228391"/>
                </a:cubicBezTo>
                <a:cubicBezTo>
                  <a:pt x="5472004" y="1223947"/>
                  <a:pt x="5472004" y="1219542"/>
                  <a:pt x="5472004" y="1215177"/>
                </a:cubicBezTo>
                <a:cubicBezTo>
                  <a:pt x="5472004" y="1174821"/>
                  <a:pt x="5462662" y="1137599"/>
                  <a:pt x="5443977" y="1103513"/>
                </a:cubicBezTo>
                <a:cubicBezTo>
                  <a:pt x="5425292" y="1069426"/>
                  <a:pt x="5399493" y="1041846"/>
                  <a:pt x="5366581" y="1020773"/>
                </a:cubicBezTo>
                <a:cubicBezTo>
                  <a:pt x="5333669" y="999700"/>
                  <a:pt x="5295297" y="989164"/>
                  <a:pt x="5251466" y="989164"/>
                </a:cubicBezTo>
                <a:close/>
                <a:moveTo>
                  <a:pt x="4521604" y="989164"/>
                </a:moveTo>
                <a:cubicBezTo>
                  <a:pt x="4490364" y="989164"/>
                  <a:pt x="4461909" y="994187"/>
                  <a:pt x="4436239" y="1004232"/>
                </a:cubicBezTo>
                <a:cubicBezTo>
                  <a:pt x="4410570" y="1014277"/>
                  <a:pt x="4390260" y="1029066"/>
                  <a:pt x="4375312" y="1048597"/>
                </a:cubicBezTo>
                <a:cubicBezTo>
                  <a:pt x="4360364" y="1068129"/>
                  <a:pt x="4352890" y="1092551"/>
                  <a:pt x="4352890" y="1121861"/>
                </a:cubicBezTo>
                <a:cubicBezTo>
                  <a:pt x="4352890" y="1146099"/>
                  <a:pt x="4358454" y="1165849"/>
                  <a:pt x="4369582" y="1181112"/>
                </a:cubicBezTo>
                <a:cubicBezTo>
                  <a:pt x="4380711" y="1196374"/>
                  <a:pt x="4396656" y="1208672"/>
                  <a:pt x="4417419" y="1218006"/>
                </a:cubicBezTo>
                <a:cubicBezTo>
                  <a:pt x="4438181" y="1227339"/>
                  <a:pt x="4464423" y="1236258"/>
                  <a:pt x="4496144" y="1244762"/>
                </a:cubicBezTo>
                <a:cubicBezTo>
                  <a:pt x="4521202" y="1251267"/>
                  <a:pt x="4542810" y="1257268"/>
                  <a:pt x="4560967" y="1262764"/>
                </a:cubicBezTo>
                <a:cubicBezTo>
                  <a:pt x="4579123" y="1268260"/>
                  <a:pt x="4592563" y="1274879"/>
                  <a:pt x="4601286" y="1282619"/>
                </a:cubicBezTo>
                <a:cubicBezTo>
                  <a:pt x="4610008" y="1290359"/>
                  <a:pt x="4614369" y="1301398"/>
                  <a:pt x="4614369" y="1315734"/>
                </a:cubicBezTo>
                <a:cubicBezTo>
                  <a:pt x="4614369" y="1338200"/>
                  <a:pt x="4604924" y="1355473"/>
                  <a:pt x="4586035" y="1367552"/>
                </a:cubicBezTo>
                <a:cubicBezTo>
                  <a:pt x="4567144" y="1379632"/>
                  <a:pt x="4541835" y="1385672"/>
                  <a:pt x="4510105" y="1385672"/>
                </a:cubicBezTo>
                <a:cubicBezTo>
                  <a:pt x="4483842" y="1385672"/>
                  <a:pt x="4459004" y="1380804"/>
                  <a:pt x="4435591" y="1371069"/>
                </a:cubicBezTo>
                <a:cubicBezTo>
                  <a:pt x="4412178" y="1361333"/>
                  <a:pt x="4386144" y="1344543"/>
                  <a:pt x="4357487" y="1320698"/>
                </a:cubicBezTo>
                <a:lnTo>
                  <a:pt x="4328216" y="1369851"/>
                </a:lnTo>
                <a:cubicBezTo>
                  <a:pt x="4352480" y="1397311"/>
                  <a:pt x="4380228" y="1417004"/>
                  <a:pt x="4411460" y="1428931"/>
                </a:cubicBezTo>
                <a:cubicBezTo>
                  <a:pt x="4442691" y="1440858"/>
                  <a:pt x="4476394" y="1446821"/>
                  <a:pt x="4512567" y="1446821"/>
                </a:cubicBezTo>
                <a:cubicBezTo>
                  <a:pt x="4563811" y="1446821"/>
                  <a:pt x="4605428" y="1434966"/>
                  <a:pt x="4637420" y="1411257"/>
                </a:cubicBezTo>
                <a:cubicBezTo>
                  <a:pt x="4669411" y="1387547"/>
                  <a:pt x="4685407" y="1354370"/>
                  <a:pt x="4685407" y="1311727"/>
                </a:cubicBezTo>
                <a:cubicBezTo>
                  <a:pt x="4685407" y="1284424"/>
                  <a:pt x="4678265" y="1263081"/>
                  <a:pt x="4663981" y="1247696"/>
                </a:cubicBezTo>
                <a:cubicBezTo>
                  <a:pt x="4649696" y="1232312"/>
                  <a:pt x="4630099" y="1219977"/>
                  <a:pt x="4605189" y="1210691"/>
                </a:cubicBezTo>
                <a:cubicBezTo>
                  <a:pt x="4580278" y="1201405"/>
                  <a:pt x="4552081" y="1192519"/>
                  <a:pt x="4520596" y="1184032"/>
                </a:cubicBezTo>
                <a:cubicBezTo>
                  <a:pt x="4497100" y="1177204"/>
                  <a:pt x="4478154" y="1171106"/>
                  <a:pt x="4463755" y="1165736"/>
                </a:cubicBezTo>
                <a:cubicBezTo>
                  <a:pt x="4449357" y="1160366"/>
                  <a:pt x="4438845" y="1154034"/>
                  <a:pt x="4432218" y="1146739"/>
                </a:cubicBezTo>
                <a:cubicBezTo>
                  <a:pt x="4425591" y="1139444"/>
                  <a:pt x="4422278" y="1129038"/>
                  <a:pt x="4422278" y="1115523"/>
                </a:cubicBezTo>
                <a:cubicBezTo>
                  <a:pt x="4422278" y="1099274"/>
                  <a:pt x="4426712" y="1086504"/>
                  <a:pt x="4435577" y="1077214"/>
                </a:cubicBezTo>
                <a:cubicBezTo>
                  <a:pt x="4444444" y="1067924"/>
                  <a:pt x="4456286" y="1061120"/>
                  <a:pt x="4471103" y="1056803"/>
                </a:cubicBezTo>
                <a:cubicBezTo>
                  <a:pt x="4485919" y="1052485"/>
                  <a:pt x="4501658" y="1050326"/>
                  <a:pt x="4518317" y="1050326"/>
                </a:cubicBezTo>
                <a:cubicBezTo>
                  <a:pt x="4542843" y="1050326"/>
                  <a:pt x="4565106" y="1054349"/>
                  <a:pt x="4585105" y="1062395"/>
                </a:cubicBezTo>
                <a:cubicBezTo>
                  <a:pt x="4605103" y="1070441"/>
                  <a:pt x="4624703" y="1083684"/>
                  <a:pt x="4643903" y="1102124"/>
                </a:cubicBezTo>
                <a:lnTo>
                  <a:pt x="4678819" y="1055906"/>
                </a:lnTo>
                <a:cubicBezTo>
                  <a:pt x="4660807" y="1033204"/>
                  <a:pt x="4638612" y="1016405"/>
                  <a:pt x="4612235" y="1005509"/>
                </a:cubicBezTo>
                <a:cubicBezTo>
                  <a:pt x="4585858" y="994612"/>
                  <a:pt x="4555648" y="989164"/>
                  <a:pt x="4521604" y="989164"/>
                </a:cubicBezTo>
                <a:close/>
                <a:moveTo>
                  <a:pt x="4061467" y="989164"/>
                </a:moveTo>
                <a:cubicBezTo>
                  <a:pt x="4032462" y="989164"/>
                  <a:pt x="4004105" y="994112"/>
                  <a:pt x="3976396" y="1004009"/>
                </a:cubicBezTo>
                <a:cubicBezTo>
                  <a:pt x="3948688" y="1013906"/>
                  <a:pt x="3919431" y="1029974"/>
                  <a:pt x="3888628" y="1052212"/>
                </a:cubicBezTo>
                <a:lnTo>
                  <a:pt x="3915345" y="1102124"/>
                </a:lnTo>
                <a:cubicBezTo>
                  <a:pt x="3944176" y="1085029"/>
                  <a:pt x="3969272" y="1072395"/>
                  <a:pt x="3990633" y="1064222"/>
                </a:cubicBezTo>
                <a:cubicBezTo>
                  <a:pt x="4011994" y="1056050"/>
                  <a:pt x="4033684" y="1051963"/>
                  <a:pt x="4055705" y="1051963"/>
                </a:cubicBezTo>
                <a:cubicBezTo>
                  <a:pt x="4091092" y="1051963"/>
                  <a:pt x="4118689" y="1061817"/>
                  <a:pt x="4138496" y="1081523"/>
                </a:cubicBezTo>
                <a:cubicBezTo>
                  <a:pt x="4158303" y="1101229"/>
                  <a:pt x="4168207" y="1127855"/>
                  <a:pt x="4168207" y="1161401"/>
                </a:cubicBezTo>
                <a:lnTo>
                  <a:pt x="4168207" y="1189114"/>
                </a:lnTo>
                <a:cubicBezTo>
                  <a:pt x="4157520" y="1183238"/>
                  <a:pt x="4140682" y="1178619"/>
                  <a:pt x="4117692" y="1175257"/>
                </a:cubicBezTo>
                <a:cubicBezTo>
                  <a:pt x="4094703" y="1171896"/>
                  <a:pt x="4072670" y="1170215"/>
                  <a:pt x="4051592" y="1170215"/>
                </a:cubicBezTo>
                <a:cubicBezTo>
                  <a:pt x="4014868" y="1170215"/>
                  <a:pt x="3982288" y="1175781"/>
                  <a:pt x="3953850" y="1186914"/>
                </a:cubicBezTo>
                <a:cubicBezTo>
                  <a:pt x="3925413" y="1198046"/>
                  <a:pt x="3903047" y="1213876"/>
                  <a:pt x="3886755" y="1234403"/>
                </a:cubicBezTo>
                <a:cubicBezTo>
                  <a:pt x="3870462" y="1254930"/>
                  <a:pt x="3862316" y="1279360"/>
                  <a:pt x="3862316" y="1307693"/>
                </a:cubicBezTo>
                <a:cubicBezTo>
                  <a:pt x="3862316" y="1333363"/>
                  <a:pt x="3868876" y="1356776"/>
                  <a:pt x="3881994" y="1377932"/>
                </a:cubicBezTo>
                <a:cubicBezTo>
                  <a:pt x="3895113" y="1399087"/>
                  <a:pt x="3913414" y="1415858"/>
                  <a:pt x="3936896" y="1428243"/>
                </a:cubicBezTo>
                <a:cubicBezTo>
                  <a:pt x="3960379" y="1440628"/>
                  <a:pt x="3986553" y="1446821"/>
                  <a:pt x="4015419" y="1446821"/>
                </a:cubicBezTo>
                <a:cubicBezTo>
                  <a:pt x="4048388" y="1446821"/>
                  <a:pt x="4080811" y="1439847"/>
                  <a:pt x="4112689" y="1425899"/>
                </a:cubicBezTo>
                <a:cubicBezTo>
                  <a:pt x="4144567" y="1411951"/>
                  <a:pt x="4165744" y="1393159"/>
                  <a:pt x="4176222" y="1369523"/>
                </a:cubicBezTo>
                <a:lnTo>
                  <a:pt x="4176432" y="1392967"/>
                </a:lnTo>
                <a:cubicBezTo>
                  <a:pt x="4177086" y="1404117"/>
                  <a:pt x="4181675" y="1414596"/>
                  <a:pt x="4190196" y="1424406"/>
                </a:cubicBezTo>
                <a:cubicBezTo>
                  <a:pt x="4198718" y="1434215"/>
                  <a:pt x="4210579" y="1439426"/>
                  <a:pt x="4225780" y="1440037"/>
                </a:cubicBezTo>
                <a:cubicBezTo>
                  <a:pt x="4228679" y="1440613"/>
                  <a:pt x="4232728" y="1440611"/>
                  <a:pt x="4237928" y="1440030"/>
                </a:cubicBezTo>
                <a:cubicBezTo>
                  <a:pt x="4243128" y="1439450"/>
                  <a:pt x="4250961" y="1438684"/>
                  <a:pt x="4261430" y="1437732"/>
                </a:cubicBezTo>
                <a:lnTo>
                  <a:pt x="4261430" y="1378835"/>
                </a:lnTo>
                <a:cubicBezTo>
                  <a:pt x="4251442" y="1378076"/>
                  <a:pt x="4245520" y="1376696"/>
                  <a:pt x="4243664" y="1374697"/>
                </a:cubicBezTo>
                <a:cubicBezTo>
                  <a:pt x="4241809" y="1372697"/>
                  <a:pt x="4240881" y="1368724"/>
                  <a:pt x="4240881" y="1362778"/>
                </a:cubicBezTo>
                <a:lnTo>
                  <a:pt x="4240881" y="1165854"/>
                </a:lnTo>
                <a:cubicBezTo>
                  <a:pt x="4240881" y="1111179"/>
                  <a:pt x="4224713" y="1068062"/>
                  <a:pt x="4192377" y="1036503"/>
                </a:cubicBezTo>
                <a:cubicBezTo>
                  <a:pt x="4160041" y="1004943"/>
                  <a:pt x="4116404" y="989164"/>
                  <a:pt x="4061467" y="989164"/>
                </a:cubicBezTo>
                <a:close/>
                <a:moveTo>
                  <a:pt x="2660666" y="989164"/>
                </a:moveTo>
                <a:cubicBezTo>
                  <a:pt x="2617874" y="989164"/>
                  <a:pt x="2579618" y="999537"/>
                  <a:pt x="2545898" y="1020282"/>
                </a:cubicBezTo>
                <a:cubicBezTo>
                  <a:pt x="2512178" y="1041027"/>
                  <a:pt x="2485849" y="1068553"/>
                  <a:pt x="2466911" y="1102858"/>
                </a:cubicBezTo>
                <a:cubicBezTo>
                  <a:pt x="2447973" y="1137163"/>
                  <a:pt x="2438504" y="1174843"/>
                  <a:pt x="2438504" y="1215897"/>
                </a:cubicBezTo>
                <a:cubicBezTo>
                  <a:pt x="2438504" y="1247661"/>
                  <a:pt x="2444029" y="1277361"/>
                  <a:pt x="2455078" y="1304995"/>
                </a:cubicBezTo>
                <a:cubicBezTo>
                  <a:pt x="2466127" y="1332629"/>
                  <a:pt x="2481649" y="1357105"/>
                  <a:pt x="2501644" y="1378423"/>
                </a:cubicBezTo>
                <a:cubicBezTo>
                  <a:pt x="2521638" y="1399740"/>
                  <a:pt x="2545258" y="1416469"/>
                  <a:pt x="2572504" y="1428610"/>
                </a:cubicBezTo>
                <a:cubicBezTo>
                  <a:pt x="2599750" y="1440751"/>
                  <a:pt x="2629412" y="1446821"/>
                  <a:pt x="2661491" y="1446821"/>
                </a:cubicBezTo>
                <a:cubicBezTo>
                  <a:pt x="2690671" y="1446821"/>
                  <a:pt x="2717879" y="1442141"/>
                  <a:pt x="2743117" y="1432781"/>
                </a:cubicBezTo>
                <a:cubicBezTo>
                  <a:pt x="2768355" y="1423421"/>
                  <a:pt x="2790430" y="1410148"/>
                  <a:pt x="2809342" y="1392960"/>
                </a:cubicBezTo>
                <a:cubicBezTo>
                  <a:pt x="2828253" y="1375773"/>
                  <a:pt x="2842612" y="1353720"/>
                  <a:pt x="2852417" y="1326801"/>
                </a:cubicBezTo>
                <a:lnTo>
                  <a:pt x="2790456" y="1309998"/>
                </a:lnTo>
                <a:cubicBezTo>
                  <a:pt x="2779394" y="1335301"/>
                  <a:pt x="2762147" y="1354650"/>
                  <a:pt x="2738717" y="1368043"/>
                </a:cubicBezTo>
                <a:cubicBezTo>
                  <a:pt x="2715286" y="1381437"/>
                  <a:pt x="2690370" y="1388134"/>
                  <a:pt x="2663966" y="1388134"/>
                </a:cubicBezTo>
                <a:cubicBezTo>
                  <a:pt x="2638035" y="1388134"/>
                  <a:pt x="2614107" y="1381603"/>
                  <a:pt x="2592182" y="1368541"/>
                </a:cubicBezTo>
                <a:cubicBezTo>
                  <a:pt x="2570258" y="1355479"/>
                  <a:pt x="2552326" y="1337587"/>
                  <a:pt x="2538387" y="1314864"/>
                </a:cubicBezTo>
                <a:cubicBezTo>
                  <a:pt x="2524447" y="1292140"/>
                  <a:pt x="2516199" y="1269070"/>
                  <a:pt x="2513640" y="1245653"/>
                </a:cubicBezTo>
                <a:lnTo>
                  <a:pt x="2878533" y="1245653"/>
                </a:lnTo>
                <a:cubicBezTo>
                  <a:pt x="2880314" y="1238590"/>
                  <a:pt x="2881204" y="1232836"/>
                  <a:pt x="2881204" y="1228391"/>
                </a:cubicBezTo>
                <a:cubicBezTo>
                  <a:pt x="2881204" y="1223947"/>
                  <a:pt x="2881204" y="1219542"/>
                  <a:pt x="2881204" y="1215177"/>
                </a:cubicBezTo>
                <a:cubicBezTo>
                  <a:pt x="2881204" y="1174821"/>
                  <a:pt x="2871862" y="1137599"/>
                  <a:pt x="2853177" y="1103513"/>
                </a:cubicBezTo>
                <a:cubicBezTo>
                  <a:pt x="2834492" y="1069426"/>
                  <a:pt x="2808693" y="1041846"/>
                  <a:pt x="2775781" y="1020773"/>
                </a:cubicBezTo>
                <a:cubicBezTo>
                  <a:pt x="2742868" y="999700"/>
                  <a:pt x="2704497" y="989164"/>
                  <a:pt x="2660666" y="989164"/>
                </a:cubicBezTo>
                <a:close/>
                <a:moveTo>
                  <a:pt x="4800764" y="850861"/>
                </a:moveTo>
                <a:lnTo>
                  <a:pt x="4800764" y="995869"/>
                </a:lnTo>
                <a:lnTo>
                  <a:pt x="4741566" y="995869"/>
                </a:lnTo>
                <a:lnTo>
                  <a:pt x="4741566" y="1056194"/>
                </a:lnTo>
                <a:lnTo>
                  <a:pt x="4800764" y="1056194"/>
                </a:lnTo>
                <a:lnTo>
                  <a:pt x="4800764" y="1355850"/>
                </a:lnTo>
                <a:cubicBezTo>
                  <a:pt x="4800764" y="1375845"/>
                  <a:pt x="4805317" y="1392700"/>
                  <a:pt x="4814424" y="1406417"/>
                </a:cubicBezTo>
                <a:cubicBezTo>
                  <a:pt x="4823531" y="1420134"/>
                  <a:pt x="4835713" y="1430297"/>
                  <a:pt x="4850971" y="1436907"/>
                </a:cubicBezTo>
                <a:cubicBezTo>
                  <a:pt x="4866229" y="1443516"/>
                  <a:pt x="4882436" y="1446821"/>
                  <a:pt x="4899593" y="1446821"/>
                </a:cubicBezTo>
                <a:cubicBezTo>
                  <a:pt x="4915920" y="1446821"/>
                  <a:pt x="4930805" y="1445138"/>
                  <a:pt x="4944248" y="1441772"/>
                </a:cubicBezTo>
                <a:cubicBezTo>
                  <a:pt x="4957689" y="1438406"/>
                  <a:pt x="4969249" y="1434449"/>
                  <a:pt x="4978928" y="1429900"/>
                </a:cubicBezTo>
                <a:cubicBezTo>
                  <a:pt x="4988606" y="1425351"/>
                  <a:pt x="4997300" y="1421391"/>
                  <a:pt x="5005011" y="1418021"/>
                </a:cubicBezTo>
                <a:lnTo>
                  <a:pt x="4986059" y="1359334"/>
                </a:lnTo>
                <a:cubicBezTo>
                  <a:pt x="4977642" y="1362757"/>
                  <a:pt x="4967536" y="1366904"/>
                  <a:pt x="4955740" y="1371776"/>
                </a:cubicBezTo>
                <a:cubicBezTo>
                  <a:pt x="4943943" y="1376648"/>
                  <a:pt x="4930987" y="1379084"/>
                  <a:pt x="4916868" y="1379084"/>
                </a:cubicBezTo>
                <a:cubicBezTo>
                  <a:pt x="4905579" y="1379084"/>
                  <a:pt x="4895734" y="1375888"/>
                  <a:pt x="4887335" y="1369497"/>
                </a:cubicBezTo>
                <a:cubicBezTo>
                  <a:pt x="4878935" y="1363106"/>
                  <a:pt x="4874303" y="1353846"/>
                  <a:pt x="4873440" y="1341719"/>
                </a:cubicBezTo>
                <a:lnTo>
                  <a:pt x="4873440" y="1056194"/>
                </a:lnTo>
                <a:lnTo>
                  <a:pt x="4972111" y="1056194"/>
                </a:lnTo>
                <a:lnTo>
                  <a:pt x="4972111" y="995869"/>
                </a:lnTo>
                <a:lnTo>
                  <a:pt x="4873440" y="995869"/>
                </a:lnTo>
                <a:lnTo>
                  <a:pt x="4873440" y="850861"/>
                </a:lnTo>
                <a:close/>
                <a:moveTo>
                  <a:pt x="3165415" y="838288"/>
                </a:moveTo>
                <a:lnTo>
                  <a:pt x="3165415" y="1438439"/>
                </a:lnTo>
                <a:lnTo>
                  <a:pt x="3239740" y="1438439"/>
                </a:lnTo>
                <a:lnTo>
                  <a:pt x="3239740" y="962826"/>
                </a:lnTo>
                <a:lnTo>
                  <a:pt x="3438576" y="1332289"/>
                </a:lnTo>
                <a:lnTo>
                  <a:pt x="3484481" y="1332289"/>
                </a:lnTo>
                <a:lnTo>
                  <a:pt x="3682624" y="962826"/>
                </a:lnTo>
                <a:lnTo>
                  <a:pt x="3682624" y="1438439"/>
                </a:lnTo>
                <a:lnTo>
                  <a:pt x="3756948" y="1438439"/>
                </a:lnTo>
                <a:lnTo>
                  <a:pt x="3756948" y="838288"/>
                </a:lnTo>
                <a:lnTo>
                  <a:pt x="3685073" y="838288"/>
                </a:lnTo>
                <a:lnTo>
                  <a:pt x="3460723" y="1237350"/>
                </a:lnTo>
                <a:lnTo>
                  <a:pt x="3237985" y="838288"/>
                </a:lnTo>
                <a:close/>
                <a:moveTo>
                  <a:pt x="1203691" y="834097"/>
                </a:moveTo>
                <a:cubicBezTo>
                  <a:pt x="1161894" y="834097"/>
                  <a:pt x="1124704" y="840809"/>
                  <a:pt x="1092119" y="854233"/>
                </a:cubicBezTo>
                <a:cubicBezTo>
                  <a:pt x="1059534" y="867658"/>
                  <a:pt x="1033912" y="887427"/>
                  <a:pt x="1015253" y="913543"/>
                </a:cubicBezTo>
                <a:cubicBezTo>
                  <a:pt x="996594" y="939658"/>
                  <a:pt x="987265" y="971579"/>
                  <a:pt x="987265" y="1009307"/>
                </a:cubicBezTo>
                <a:cubicBezTo>
                  <a:pt x="987265" y="1042521"/>
                  <a:pt x="994745" y="1069247"/>
                  <a:pt x="1009706" y="1089486"/>
                </a:cubicBezTo>
                <a:cubicBezTo>
                  <a:pt x="1024668" y="1109725"/>
                  <a:pt x="1046570" y="1125782"/>
                  <a:pt x="1075414" y="1137656"/>
                </a:cubicBezTo>
                <a:cubicBezTo>
                  <a:pt x="1104257" y="1149531"/>
                  <a:pt x="1139232" y="1160183"/>
                  <a:pt x="1180339" y="1169613"/>
                </a:cubicBezTo>
                <a:cubicBezTo>
                  <a:pt x="1218364" y="1178309"/>
                  <a:pt x="1250156" y="1187178"/>
                  <a:pt x="1275717" y="1196219"/>
                </a:cubicBezTo>
                <a:cubicBezTo>
                  <a:pt x="1301278" y="1205260"/>
                  <a:pt x="1320030" y="1216375"/>
                  <a:pt x="1331975" y="1229564"/>
                </a:cubicBezTo>
                <a:cubicBezTo>
                  <a:pt x="1343919" y="1242752"/>
                  <a:pt x="1349891" y="1260295"/>
                  <a:pt x="1349891" y="1282193"/>
                </a:cubicBezTo>
                <a:cubicBezTo>
                  <a:pt x="1349891" y="1313093"/>
                  <a:pt x="1337838" y="1336406"/>
                  <a:pt x="1313731" y="1352131"/>
                </a:cubicBezTo>
                <a:cubicBezTo>
                  <a:pt x="1289624" y="1367856"/>
                  <a:pt x="1255135" y="1375718"/>
                  <a:pt x="1210266" y="1375718"/>
                </a:cubicBezTo>
                <a:cubicBezTo>
                  <a:pt x="1188603" y="1375718"/>
                  <a:pt x="1167880" y="1373738"/>
                  <a:pt x="1148095" y="1369779"/>
                </a:cubicBezTo>
                <a:cubicBezTo>
                  <a:pt x="1128310" y="1365819"/>
                  <a:pt x="1109804" y="1360128"/>
                  <a:pt x="1092577" y="1352707"/>
                </a:cubicBezTo>
                <a:cubicBezTo>
                  <a:pt x="1075350" y="1345285"/>
                  <a:pt x="1059682" y="1336919"/>
                  <a:pt x="1045572" y="1327607"/>
                </a:cubicBezTo>
                <a:cubicBezTo>
                  <a:pt x="1031463" y="1318295"/>
                  <a:pt x="1016785" y="1307191"/>
                  <a:pt x="1001541" y="1294295"/>
                </a:cubicBezTo>
                <a:lnTo>
                  <a:pt x="965891" y="1351306"/>
                </a:lnTo>
                <a:cubicBezTo>
                  <a:pt x="989771" y="1374103"/>
                  <a:pt x="1014327" y="1391812"/>
                  <a:pt x="1039561" y="1404433"/>
                </a:cubicBezTo>
                <a:cubicBezTo>
                  <a:pt x="1064794" y="1417054"/>
                  <a:pt x="1091510" y="1426576"/>
                  <a:pt x="1119707" y="1432997"/>
                </a:cubicBezTo>
                <a:cubicBezTo>
                  <a:pt x="1147905" y="1439419"/>
                  <a:pt x="1177545" y="1442630"/>
                  <a:pt x="1208628" y="1442630"/>
                </a:cubicBezTo>
                <a:cubicBezTo>
                  <a:pt x="1240279" y="1442630"/>
                  <a:pt x="1269302" y="1439404"/>
                  <a:pt x="1295696" y="1432952"/>
                </a:cubicBezTo>
                <a:cubicBezTo>
                  <a:pt x="1322091" y="1426499"/>
                  <a:pt x="1345113" y="1416338"/>
                  <a:pt x="1364763" y="1402468"/>
                </a:cubicBezTo>
                <a:cubicBezTo>
                  <a:pt x="1384412" y="1388599"/>
                  <a:pt x="1399782" y="1371165"/>
                  <a:pt x="1410870" y="1350166"/>
                </a:cubicBezTo>
                <a:cubicBezTo>
                  <a:pt x="1421959" y="1329168"/>
                  <a:pt x="1427503" y="1304593"/>
                  <a:pt x="1427503" y="1276444"/>
                </a:cubicBezTo>
                <a:cubicBezTo>
                  <a:pt x="1427503" y="1239947"/>
                  <a:pt x="1418759" y="1210772"/>
                  <a:pt x="1401270" y="1188917"/>
                </a:cubicBezTo>
                <a:cubicBezTo>
                  <a:pt x="1383782" y="1167063"/>
                  <a:pt x="1359520" y="1149932"/>
                  <a:pt x="1328484" y="1137525"/>
                </a:cubicBezTo>
                <a:cubicBezTo>
                  <a:pt x="1297449" y="1125118"/>
                  <a:pt x="1261156" y="1114545"/>
                  <a:pt x="1219603" y="1105805"/>
                </a:cubicBezTo>
                <a:cubicBezTo>
                  <a:pt x="1181876" y="1096925"/>
                  <a:pt x="1151454" y="1088545"/>
                  <a:pt x="1128338" y="1080665"/>
                </a:cubicBezTo>
                <a:cubicBezTo>
                  <a:pt x="1105222" y="1072785"/>
                  <a:pt x="1088593" y="1062912"/>
                  <a:pt x="1078452" y="1051047"/>
                </a:cubicBezTo>
                <a:cubicBezTo>
                  <a:pt x="1068311" y="1039181"/>
                  <a:pt x="1063240" y="1022539"/>
                  <a:pt x="1063240" y="1001121"/>
                </a:cubicBezTo>
                <a:cubicBezTo>
                  <a:pt x="1063240" y="970352"/>
                  <a:pt x="1074263" y="945975"/>
                  <a:pt x="1096310" y="927988"/>
                </a:cubicBezTo>
                <a:cubicBezTo>
                  <a:pt x="1118356" y="910002"/>
                  <a:pt x="1153875" y="901009"/>
                  <a:pt x="1202866" y="901009"/>
                </a:cubicBezTo>
                <a:cubicBezTo>
                  <a:pt x="1219621" y="901009"/>
                  <a:pt x="1235586" y="902607"/>
                  <a:pt x="1250761" y="905802"/>
                </a:cubicBezTo>
                <a:cubicBezTo>
                  <a:pt x="1265936" y="908998"/>
                  <a:pt x="1280107" y="913228"/>
                  <a:pt x="1293273" y="918493"/>
                </a:cubicBezTo>
                <a:cubicBezTo>
                  <a:pt x="1306440" y="923758"/>
                  <a:pt x="1318284" y="929944"/>
                  <a:pt x="1328805" y="937051"/>
                </a:cubicBezTo>
                <a:cubicBezTo>
                  <a:pt x="1339327" y="944159"/>
                  <a:pt x="1350917" y="952977"/>
                  <a:pt x="1363577" y="963507"/>
                </a:cubicBezTo>
                <a:lnTo>
                  <a:pt x="1398730" y="907989"/>
                </a:lnTo>
                <a:cubicBezTo>
                  <a:pt x="1380062" y="889942"/>
                  <a:pt x="1360919" y="875800"/>
                  <a:pt x="1341300" y="865562"/>
                </a:cubicBezTo>
                <a:cubicBezTo>
                  <a:pt x="1321681" y="855325"/>
                  <a:pt x="1300420" y="847521"/>
                  <a:pt x="1277518" y="842151"/>
                </a:cubicBezTo>
                <a:cubicBezTo>
                  <a:pt x="1254616" y="836782"/>
                  <a:pt x="1230007" y="834097"/>
                  <a:pt x="1203691" y="834097"/>
                </a:cubicBezTo>
                <a:close/>
                <a:moveTo>
                  <a:pt x="2273129" y="822362"/>
                </a:moveTo>
                <a:lnTo>
                  <a:pt x="2273129" y="1085360"/>
                </a:lnTo>
                <a:cubicBezTo>
                  <a:pt x="2267157" y="1060782"/>
                  <a:pt x="2249413" y="1038605"/>
                  <a:pt x="2219897" y="1018828"/>
                </a:cubicBezTo>
                <a:cubicBezTo>
                  <a:pt x="2190381" y="999052"/>
                  <a:pt x="2156925" y="989164"/>
                  <a:pt x="2119529" y="989164"/>
                </a:cubicBezTo>
                <a:cubicBezTo>
                  <a:pt x="2079863" y="989164"/>
                  <a:pt x="2044545" y="999718"/>
                  <a:pt x="2013576" y="1020826"/>
                </a:cubicBezTo>
                <a:cubicBezTo>
                  <a:pt x="1982606" y="1041933"/>
                  <a:pt x="1958508" y="1069760"/>
                  <a:pt x="1941281" y="1104305"/>
                </a:cubicBezTo>
                <a:cubicBezTo>
                  <a:pt x="1924054" y="1138850"/>
                  <a:pt x="1915441" y="1176877"/>
                  <a:pt x="1915441" y="1218385"/>
                </a:cubicBezTo>
                <a:cubicBezTo>
                  <a:pt x="1915441" y="1247836"/>
                  <a:pt x="1920692" y="1276263"/>
                  <a:pt x="1931196" y="1303666"/>
                </a:cubicBezTo>
                <a:cubicBezTo>
                  <a:pt x="1941700" y="1331069"/>
                  <a:pt x="1956484" y="1355527"/>
                  <a:pt x="1975549" y="1377041"/>
                </a:cubicBezTo>
                <a:cubicBezTo>
                  <a:pt x="1994613" y="1398555"/>
                  <a:pt x="2017144" y="1415563"/>
                  <a:pt x="2043142" y="1428066"/>
                </a:cubicBezTo>
                <a:cubicBezTo>
                  <a:pt x="2069139" y="1440570"/>
                  <a:pt x="2097618" y="1446821"/>
                  <a:pt x="2128579" y="1446821"/>
                </a:cubicBezTo>
                <a:cubicBezTo>
                  <a:pt x="2161295" y="1446821"/>
                  <a:pt x="2192809" y="1438216"/>
                  <a:pt x="2223119" y="1421007"/>
                </a:cubicBezTo>
                <a:cubicBezTo>
                  <a:pt x="2253430" y="1403798"/>
                  <a:pt x="2272295" y="1381926"/>
                  <a:pt x="2279717" y="1355392"/>
                </a:cubicBezTo>
                <a:lnTo>
                  <a:pt x="2279717" y="1388946"/>
                </a:lnTo>
                <a:cubicBezTo>
                  <a:pt x="2279717" y="1401807"/>
                  <a:pt x="2284862" y="1413383"/>
                  <a:pt x="2295152" y="1423672"/>
                </a:cubicBezTo>
                <a:cubicBezTo>
                  <a:pt x="2305441" y="1433962"/>
                  <a:pt x="2317231" y="1439426"/>
                  <a:pt x="2330520" y="1440063"/>
                </a:cubicBezTo>
                <a:cubicBezTo>
                  <a:pt x="2337601" y="1440622"/>
                  <a:pt x="2349279" y="1439723"/>
                  <a:pt x="2365554" y="1437365"/>
                </a:cubicBezTo>
                <a:lnTo>
                  <a:pt x="2365554" y="1378875"/>
                </a:lnTo>
                <a:cubicBezTo>
                  <a:pt x="2356220" y="1378106"/>
                  <a:pt x="2350598" y="1376683"/>
                  <a:pt x="2348685" y="1374605"/>
                </a:cubicBezTo>
                <a:cubicBezTo>
                  <a:pt x="2346773" y="1372527"/>
                  <a:pt x="2345817" y="1368541"/>
                  <a:pt x="2345817" y="1362647"/>
                </a:cubicBezTo>
                <a:lnTo>
                  <a:pt x="2345817" y="822362"/>
                </a:lnTo>
                <a:close/>
                <a:moveTo>
                  <a:pt x="1518065" y="822362"/>
                </a:moveTo>
                <a:lnTo>
                  <a:pt x="1518065" y="1354933"/>
                </a:lnTo>
                <a:cubicBezTo>
                  <a:pt x="1518065" y="1383214"/>
                  <a:pt x="1526414" y="1405599"/>
                  <a:pt x="1543112" y="1422088"/>
                </a:cubicBezTo>
                <a:cubicBezTo>
                  <a:pt x="1559811" y="1438577"/>
                  <a:pt x="1581938" y="1446821"/>
                  <a:pt x="1609494" y="1446821"/>
                </a:cubicBezTo>
                <a:cubicBezTo>
                  <a:pt x="1620941" y="1446821"/>
                  <a:pt x="1634459" y="1445404"/>
                  <a:pt x="1650049" y="1442571"/>
                </a:cubicBezTo>
                <a:cubicBezTo>
                  <a:pt x="1665638" y="1439738"/>
                  <a:pt x="1680680" y="1435104"/>
                  <a:pt x="1695174" y="1428669"/>
                </a:cubicBezTo>
                <a:lnTo>
                  <a:pt x="1683229" y="1370021"/>
                </a:lnTo>
                <a:cubicBezTo>
                  <a:pt x="1670037" y="1373077"/>
                  <a:pt x="1658843" y="1375626"/>
                  <a:pt x="1649649" y="1377670"/>
                </a:cubicBezTo>
                <a:cubicBezTo>
                  <a:pt x="1640455" y="1379713"/>
                  <a:pt x="1631182" y="1380734"/>
                  <a:pt x="1621831" y="1380734"/>
                </a:cubicBezTo>
                <a:cubicBezTo>
                  <a:pt x="1612995" y="1380734"/>
                  <a:pt x="1605604" y="1378172"/>
                  <a:pt x="1599658" y="1373046"/>
                </a:cubicBezTo>
                <a:cubicBezTo>
                  <a:pt x="1593712" y="1367921"/>
                  <a:pt x="1590739" y="1355628"/>
                  <a:pt x="1590739" y="1336166"/>
                </a:cubicBezTo>
                <a:lnTo>
                  <a:pt x="1590739" y="822362"/>
                </a:lnTo>
                <a:close/>
                <a:moveTo>
                  <a:pt x="1753728" y="822284"/>
                </a:moveTo>
                <a:lnTo>
                  <a:pt x="1753728" y="920431"/>
                </a:lnTo>
                <a:lnTo>
                  <a:pt x="1826402" y="920431"/>
                </a:lnTo>
                <a:lnTo>
                  <a:pt x="1826402" y="822284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2690191"/>
                </a:lnTo>
                <a:lnTo>
                  <a:pt x="0" y="2690191"/>
                </a:lnTo>
                <a:close/>
              </a:path>
            </a:pathLst>
          </a:cu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1B4635C-1E81-44E4-912D-17D651933E4D}"/>
              </a:ext>
            </a:extLst>
          </p:cNvPr>
          <p:cNvSpPr/>
          <p:nvPr/>
        </p:nvSpPr>
        <p:spPr>
          <a:xfrm>
            <a:off x="4411138" y="3400092"/>
            <a:ext cx="232229" cy="183531"/>
          </a:xfrm>
          <a:prstGeom prst="rect">
            <a:avLst/>
          </a:prstGeom>
          <a:solidFill>
            <a:srgbClr val="AEE2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4EBC9D-E4F4-426D-9F4D-0C195B7D1834}"/>
              </a:ext>
            </a:extLst>
          </p:cNvPr>
          <p:cNvSpPr/>
          <p:nvPr/>
        </p:nvSpPr>
        <p:spPr>
          <a:xfrm>
            <a:off x="1242488" y="3400093"/>
            <a:ext cx="3168650" cy="183531"/>
          </a:xfrm>
          <a:prstGeom prst="rect">
            <a:avLst/>
          </a:prstGeom>
          <a:solidFill>
            <a:srgbClr val="AEE2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35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8281 -0.0007 L 0.01849 2.22222E-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65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5" grpId="0" animBg="1"/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E211E-51A5-4662-B012-52C0DC57C1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1453" y="956448"/>
            <a:ext cx="9144000" cy="703386"/>
          </a:xfrm>
        </p:spPr>
        <p:txBody>
          <a:bodyPr/>
          <a:lstStyle/>
          <a:p>
            <a:pPr algn="l"/>
            <a:br>
              <a:rPr lang="en-US" sz="3600" b="1" dirty="0"/>
            </a:br>
            <a:r>
              <a:rPr lang="en-US" sz="3600" b="1" dirty="0"/>
              <a:t>Basic functions of a slide master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3E89126-74A4-4A77-997E-0BC924244139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1097687" y="1659834"/>
            <a:ext cx="9996625" cy="3343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Defines the layout and design for all slides.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Controls font styles, colors, and sizes across slides.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Sets background colors or images uniformly.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Places and adjusts placeholders for text, images, or graphics.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Adds logos, footers, or watermarks that appear on each slide.</a:t>
            </a:r>
          </a:p>
        </p:txBody>
      </p:sp>
    </p:spTree>
    <p:extLst>
      <p:ext uri="{BB962C8B-B14F-4D97-AF65-F5344CB8AC3E}">
        <p14:creationId xmlns:p14="http://schemas.microsoft.com/office/powerpoint/2010/main" val="39287492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34809FBC-ABBA-49FB-978A-3972BD1DF29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96" r="22096"/>
          <a:stretch>
            <a:fillRect/>
          </a:stretch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1831FBE-DB75-4653-9BEB-AAC4446DE52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102600" y="2082800"/>
            <a:ext cx="3365500" cy="2374900"/>
          </a:xfrm>
        </p:spPr>
        <p:txBody>
          <a:bodyPr>
            <a:normAutofit fontScale="92500" lnSpcReduction="10000"/>
          </a:bodyPr>
          <a:lstStyle/>
          <a:p>
            <a:pPr algn="ctr">
              <a:lnSpc>
                <a:spcPct val="150000"/>
              </a:lnSpc>
            </a:pPr>
            <a:r>
              <a:rPr lang="en-US" dirty="0"/>
              <a:t>This Image is Inserted using a Image Placeholder from Slide Master Option </a:t>
            </a:r>
          </a:p>
        </p:txBody>
      </p:sp>
    </p:spTree>
    <p:extLst>
      <p:ext uri="{BB962C8B-B14F-4D97-AF65-F5344CB8AC3E}">
        <p14:creationId xmlns:p14="http://schemas.microsoft.com/office/powerpoint/2010/main" val="36595834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9A5BAB45-F238-4473-A3D5-9BCB1D5C710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6" r="1066"/>
          <a:stretch>
            <a:fillRect/>
          </a:stretch>
        </p:blipFill>
        <p:spPr>
          <a:xfrm>
            <a:off x="8667550" y="3445616"/>
            <a:ext cx="3524450" cy="3412384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9FB1EA0-0336-4872-9684-F075B7FC9E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2" t="42169" r="6781" b="46210"/>
          <a:stretch>
            <a:fillRect/>
          </a:stretch>
        </p:blipFill>
        <p:spPr>
          <a:xfrm>
            <a:off x="1912828" y="4142652"/>
            <a:ext cx="6754722" cy="844439"/>
          </a:xfrm>
          <a:custGeom>
            <a:avLst/>
            <a:gdLst/>
            <a:ahLst/>
            <a:cxnLst/>
            <a:rect l="l" t="t" r="r" b="b"/>
            <a:pathLst>
              <a:path w="6754722" h="844439">
                <a:moveTo>
                  <a:pt x="6667568" y="702595"/>
                </a:moveTo>
                <a:lnTo>
                  <a:pt x="6754722" y="702595"/>
                </a:lnTo>
                <a:lnTo>
                  <a:pt x="6754722" y="833104"/>
                </a:lnTo>
                <a:lnTo>
                  <a:pt x="6667568" y="833104"/>
                </a:lnTo>
                <a:close/>
                <a:moveTo>
                  <a:pt x="6518570" y="702595"/>
                </a:moveTo>
                <a:lnTo>
                  <a:pt x="6604608" y="702595"/>
                </a:lnTo>
                <a:lnTo>
                  <a:pt x="6604608" y="833104"/>
                </a:lnTo>
                <a:lnTo>
                  <a:pt x="6518570" y="833104"/>
                </a:lnTo>
                <a:close/>
                <a:moveTo>
                  <a:pt x="6368455" y="702595"/>
                </a:moveTo>
                <a:lnTo>
                  <a:pt x="6456724" y="702595"/>
                </a:lnTo>
                <a:lnTo>
                  <a:pt x="6456724" y="833104"/>
                </a:lnTo>
                <a:lnTo>
                  <a:pt x="6368455" y="833104"/>
                </a:lnTo>
                <a:close/>
                <a:moveTo>
                  <a:pt x="1806661" y="543076"/>
                </a:moveTo>
                <a:cubicBezTo>
                  <a:pt x="1754698" y="543076"/>
                  <a:pt x="1713388" y="552867"/>
                  <a:pt x="1682731" y="572449"/>
                </a:cubicBezTo>
                <a:cubicBezTo>
                  <a:pt x="1652074" y="592031"/>
                  <a:pt x="1636746" y="618134"/>
                  <a:pt x="1636746" y="650756"/>
                </a:cubicBezTo>
                <a:cubicBezTo>
                  <a:pt x="1636746" y="670450"/>
                  <a:pt x="1641849" y="688899"/>
                  <a:pt x="1652057" y="706102"/>
                </a:cubicBezTo>
                <a:cubicBezTo>
                  <a:pt x="1662264" y="723305"/>
                  <a:pt x="1677176" y="737435"/>
                  <a:pt x="1696794" y="748492"/>
                </a:cubicBezTo>
                <a:cubicBezTo>
                  <a:pt x="1716411" y="759549"/>
                  <a:pt x="1739685" y="765078"/>
                  <a:pt x="1766617" y="765078"/>
                </a:cubicBezTo>
                <a:cubicBezTo>
                  <a:pt x="1801318" y="765078"/>
                  <a:pt x="1833531" y="758496"/>
                  <a:pt x="1863255" y="745331"/>
                </a:cubicBezTo>
                <a:cubicBezTo>
                  <a:pt x="1892979" y="732166"/>
                  <a:pt x="1915947" y="715099"/>
                  <a:pt x="1932158" y="694130"/>
                </a:cubicBezTo>
                <a:cubicBezTo>
                  <a:pt x="1939478" y="684908"/>
                  <a:pt x="1945190" y="675894"/>
                  <a:pt x="1949293" y="667086"/>
                </a:cubicBezTo>
                <a:cubicBezTo>
                  <a:pt x="1953395" y="658278"/>
                  <a:pt x="1955447" y="650998"/>
                  <a:pt x="1955447" y="645248"/>
                </a:cubicBezTo>
                <a:lnTo>
                  <a:pt x="1955447" y="569376"/>
                </a:lnTo>
                <a:cubicBezTo>
                  <a:pt x="1935623" y="561867"/>
                  <a:pt x="1912526" y="555606"/>
                  <a:pt x="1886155" y="550594"/>
                </a:cubicBezTo>
                <a:cubicBezTo>
                  <a:pt x="1859784" y="545582"/>
                  <a:pt x="1833286" y="543076"/>
                  <a:pt x="1806661" y="543076"/>
                </a:cubicBezTo>
                <a:close/>
                <a:moveTo>
                  <a:pt x="5113761" y="313831"/>
                </a:moveTo>
                <a:cubicBezTo>
                  <a:pt x="5077432" y="313831"/>
                  <a:pt x="5044406" y="323899"/>
                  <a:pt x="5014688" y="344036"/>
                </a:cubicBezTo>
                <a:cubicBezTo>
                  <a:pt x="4984970" y="364173"/>
                  <a:pt x="4960916" y="390937"/>
                  <a:pt x="4942527" y="424327"/>
                </a:cubicBezTo>
                <a:cubicBezTo>
                  <a:pt x="4924138" y="457717"/>
                  <a:pt x="4914942" y="495157"/>
                  <a:pt x="4914942" y="536647"/>
                </a:cubicBezTo>
                <a:cubicBezTo>
                  <a:pt x="4914942" y="577913"/>
                  <a:pt x="4923972" y="615256"/>
                  <a:pt x="4942031" y="648675"/>
                </a:cubicBezTo>
                <a:cubicBezTo>
                  <a:pt x="4960090" y="682095"/>
                  <a:pt x="4984173" y="708369"/>
                  <a:pt x="5014282" y="727496"/>
                </a:cubicBezTo>
                <a:cubicBezTo>
                  <a:pt x="5044388" y="746624"/>
                  <a:pt x="5077550" y="756187"/>
                  <a:pt x="5113761" y="756187"/>
                </a:cubicBezTo>
                <a:cubicBezTo>
                  <a:pt x="5149985" y="756187"/>
                  <a:pt x="5183092" y="746488"/>
                  <a:pt x="5213082" y="727089"/>
                </a:cubicBezTo>
                <a:cubicBezTo>
                  <a:pt x="5243072" y="707690"/>
                  <a:pt x="5267338" y="680808"/>
                  <a:pt x="5285881" y="646444"/>
                </a:cubicBezTo>
                <a:cubicBezTo>
                  <a:pt x="5304424" y="612079"/>
                  <a:pt x="5313696" y="574743"/>
                  <a:pt x="5313696" y="534433"/>
                </a:cubicBezTo>
                <a:cubicBezTo>
                  <a:pt x="5313696" y="493877"/>
                  <a:pt x="5304480" y="456702"/>
                  <a:pt x="5286050" y="422910"/>
                </a:cubicBezTo>
                <a:cubicBezTo>
                  <a:pt x="5267618" y="389119"/>
                  <a:pt x="5243358" y="362491"/>
                  <a:pt x="5213268" y="343027"/>
                </a:cubicBezTo>
                <a:cubicBezTo>
                  <a:pt x="5183178" y="323563"/>
                  <a:pt x="5150009" y="313831"/>
                  <a:pt x="5113761" y="313831"/>
                </a:cubicBezTo>
                <a:close/>
                <a:moveTo>
                  <a:pt x="5612016" y="234629"/>
                </a:moveTo>
                <a:lnTo>
                  <a:pt x="5710292" y="234629"/>
                </a:lnTo>
                <a:lnTo>
                  <a:pt x="5710292" y="570386"/>
                </a:lnTo>
                <a:cubicBezTo>
                  <a:pt x="5710292" y="634297"/>
                  <a:pt x="5720726" y="681242"/>
                  <a:pt x="5741595" y="711220"/>
                </a:cubicBezTo>
                <a:cubicBezTo>
                  <a:pt x="5762464" y="741198"/>
                  <a:pt x="5793100" y="756187"/>
                  <a:pt x="5833504" y="756187"/>
                </a:cubicBezTo>
                <a:cubicBezTo>
                  <a:pt x="5861333" y="756187"/>
                  <a:pt x="5888398" y="750080"/>
                  <a:pt x="5914698" y="737866"/>
                </a:cubicBezTo>
                <a:cubicBezTo>
                  <a:pt x="5940998" y="725651"/>
                  <a:pt x="5964379" y="708144"/>
                  <a:pt x="5984840" y="685345"/>
                </a:cubicBezTo>
                <a:cubicBezTo>
                  <a:pt x="6005302" y="662546"/>
                  <a:pt x="6020758" y="636228"/>
                  <a:pt x="6031207" y="606391"/>
                </a:cubicBezTo>
                <a:lnTo>
                  <a:pt x="6031207" y="234629"/>
                </a:lnTo>
                <a:lnTo>
                  <a:pt x="6129500" y="234629"/>
                </a:lnTo>
                <a:lnTo>
                  <a:pt x="6129500" y="730737"/>
                </a:lnTo>
                <a:cubicBezTo>
                  <a:pt x="6129500" y="738790"/>
                  <a:pt x="6130758" y="744177"/>
                  <a:pt x="6133273" y="746898"/>
                </a:cubicBezTo>
                <a:cubicBezTo>
                  <a:pt x="6135788" y="749620"/>
                  <a:pt x="6143427" y="751506"/>
                  <a:pt x="6156190" y="752557"/>
                </a:cubicBezTo>
                <a:lnTo>
                  <a:pt x="6156190" y="832236"/>
                </a:lnTo>
                <a:cubicBezTo>
                  <a:pt x="6140262" y="833559"/>
                  <a:pt x="6129695" y="834406"/>
                  <a:pt x="6124488" y="834778"/>
                </a:cubicBezTo>
                <a:cubicBezTo>
                  <a:pt x="6119281" y="835150"/>
                  <a:pt x="6113791" y="835336"/>
                  <a:pt x="6108018" y="835336"/>
                </a:cubicBezTo>
                <a:cubicBezTo>
                  <a:pt x="6090532" y="833576"/>
                  <a:pt x="6075436" y="826604"/>
                  <a:pt x="6062732" y="814420"/>
                </a:cubicBezTo>
                <a:cubicBezTo>
                  <a:pt x="6050027" y="802235"/>
                  <a:pt x="6043232" y="787381"/>
                  <a:pt x="6042347" y="769860"/>
                </a:cubicBezTo>
                <a:lnTo>
                  <a:pt x="6041266" y="702631"/>
                </a:lnTo>
                <a:cubicBezTo>
                  <a:pt x="6028267" y="745053"/>
                  <a:pt x="5999263" y="779294"/>
                  <a:pt x="5954254" y="805352"/>
                </a:cubicBezTo>
                <a:cubicBezTo>
                  <a:pt x="5909246" y="831410"/>
                  <a:pt x="5860471" y="844439"/>
                  <a:pt x="5807930" y="844439"/>
                </a:cubicBezTo>
                <a:cubicBezTo>
                  <a:pt x="5743192" y="844439"/>
                  <a:pt x="5694355" y="822171"/>
                  <a:pt x="5661420" y="777635"/>
                </a:cubicBezTo>
                <a:cubicBezTo>
                  <a:pt x="5628484" y="733099"/>
                  <a:pt x="5612016" y="668497"/>
                  <a:pt x="5612016" y="583828"/>
                </a:cubicBezTo>
                <a:close/>
                <a:moveTo>
                  <a:pt x="5114877" y="225562"/>
                </a:moveTo>
                <a:cubicBezTo>
                  <a:pt x="5158055" y="225562"/>
                  <a:pt x="5197792" y="233821"/>
                  <a:pt x="5234086" y="250339"/>
                </a:cubicBezTo>
                <a:cubicBezTo>
                  <a:pt x="5270382" y="266857"/>
                  <a:pt x="5302016" y="289488"/>
                  <a:pt x="5328989" y="318232"/>
                </a:cubicBezTo>
                <a:cubicBezTo>
                  <a:pt x="5355962" y="346976"/>
                  <a:pt x="5376722" y="379817"/>
                  <a:pt x="5391268" y="416756"/>
                </a:cubicBezTo>
                <a:cubicBezTo>
                  <a:pt x="5405814" y="453694"/>
                  <a:pt x="5413087" y="493286"/>
                  <a:pt x="5413087" y="535532"/>
                </a:cubicBezTo>
                <a:cubicBezTo>
                  <a:pt x="5413087" y="576691"/>
                  <a:pt x="5405776" y="615837"/>
                  <a:pt x="5391152" y="652970"/>
                </a:cubicBezTo>
                <a:cubicBezTo>
                  <a:pt x="5376530" y="690103"/>
                  <a:pt x="5355888" y="723083"/>
                  <a:pt x="5329228" y="751910"/>
                </a:cubicBezTo>
                <a:cubicBezTo>
                  <a:pt x="5302568" y="780737"/>
                  <a:pt x="5270995" y="803365"/>
                  <a:pt x="5234512" y="819795"/>
                </a:cubicBezTo>
                <a:cubicBezTo>
                  <a:pt x="5198028" y="836224"/>
                  <a:pt x="5157778" y="844439"/>
                  <a:pt x="5113761" y="844439"/>
                </a:cubicBezTo>
                <a:cubicBezTo>
                  <a:pt x="5070370" y="844439"/>
                  <a:pt x="5030430" y="836224"/>
                  <a:pt x="4993940" y="819795"/>
                </a:cubicBezTo>
                <a:cubicBezTo>
                  <a:pt x="4957451" y="803365"/>
                  <a:pt x="4925876" y="780737"/>
                  <a:pt x="4899216" y="751910"/>
                </a:cubicBezTo>
                <a:cubicBezTo>
                  <a:pt x="4872556" y="723083"/>
                  <a:pt x="4851946" y="690174"/>
                  <a:pt x="4837388" y="653183"/>
                </a:cubicBezTo>
                <a:cubicBezTo>
                  <a:pt x="4822830" y="616191"/>
                  <a:pt x="4815551" y="576974"/>
                  <a:pt x="4815551" y="535532"/>
                </a:cubicBezTo>
                <a:cubicBezTo>
                  <a:pt x="4815551" y="493003"/>
                  <a:pt x="4822792" y="453340"/>
                  <a:pt x="4837273" y="416543"/>
                </a:cubicBezTo>
                <a:cubicBezTo>
                  <a:pt x="4851754" y="379747"/>
                  <a:pt x="4872488" y="346973"/>
                  <a:pt x="4899472" y="318223"/>
                </a:cubicBezTo>
                <a:cubicBezTo>
                  <a:pt x="4926458" y="289473"/>
                  <a:pt x="4958280" y="266842"/>
                  <a:pt x="4994941" y="250330"/>
                </a:cubicBezTo>
                <a:cubicBezTo>
                  <a:pt x="5031602" y="233818"/>
                  <a:pt x="5071580" y="225562"/>
                  <a:pt x="5114877" y="225562"/>
                </a:cubicBezTo>
                <a:close/>
                <a:moveTo>
                  <a:pt x="2619368" y="225562"/>
                </a:moveTo>
                <a:cubicBezTo>
                  <a:pt x="2653053" y="225562"/>
                  <a:pt x="2681957" y="231958"/>
                  <a:pt x="2706078" y="244751"/>
                </a:cubicBezTo>
                <a:cubicBezTo>
                  <a:pt x="2730200" y="257544"/>
                  <a:pt x="2749319" y="275440"/>
                  <a:pt x="2763434" y="298440"/>
                </a:cubicBezTo>
                <a:cubicBezTo>
                  <a:pt x="2777550" y="321441"/>
                  <a:pt x="2787680" y="348795"/>
                  <a:pt x="2793826" y="380502"/>
                </a:cubicBezTo>
                <a:cubicBezTo>
                  <a:pt x="2799971" y="412210"/>
                  <a:pt x="2803044" y="446890"/>
                  <a:pt x="2803044" y="484543"/>
                </a:cubicBezTo>
                <a:lnTo>
                  <a:pt x="2803044" y="833104"/>
                </a:lnTo>
                <a:lnTo>
                  <a:pt x="2704768" y="833104"/>
                </a:lnTo>
                <a:lnTo>
                  <a:pt x="2704768" y="500270"/>
                </a:lnTo>
                <a:cubicBezTo>
                  <a:pt x="2704768" y="434800"/>
                  <a:pt x="2695603" y="387728"/>
                  <a:pt x="2677272" y="359055"/>
                </a:cubicBezTo>
                <a:cubicBezTo>
                  <a:pt x="2658942" y="330381"/>
                  <a:pt x="2630372" y="316045"/>
                  <a:pt x="2591562" y="316045"/>
                </a:cubicBezTo>
                <a:cubicBezTo>
                  <a:pt x="2563792" y="316045"/>
                  <a:pt x="2536108" y="322890"/>
                  <a:pt x="2508508" y="336580"/>
                </a:cubicBezTo>
                <a:cubicBezTo>
                  <a:pt x="2480910" y="350271"/>
                  <a:pt x="2456738" y="368799"/>
                  <a:pt x="2435993" y="392165"/>
                </a:cubicBezTo>
                <a:cubicBezTo>
                  <a:pt x="2415248" y="415531"/>
                  <a:pt x="2400460" y="441707"/>
                  <a:pt x="2391628" y="470693"/>
                </a:cubicBezTo>
                <a:lnTo>
                  <a:pt x="2391628" y="833104"/>
                </a:lnTo>
                <a:lnTo>
                  <a:pt x="2293352" y="833104"/>
                </a:lnTo>
                <a:lnTo>
                  <a:pt x="2293352" y="234629"/>
                </a:lnTo>
                <a:lnTo>
                  <a:pt x="2384951" y="234629"/>
                </a:lnTo>
                <a:lnTo>
                  <a:pt x="2384951" y="364855"/>
                </a:lnTo>
                <a:cubicBezTo>
                  <a:pt x="2386805" y="340296"/>
                  <a:pt x="2400870" y="317066"/>
                  <a:pt x="2427146" y="295164"/>
                </a:cubicBezTo>
                <a:cubicBezTo>
                  <a:pt x="2453423" y="273262"/>
                  <a:pt x="2483115" y="256186"/>
                  <a:pt x="2516222" y="243936"/>
                </a:cubicBezTo>
                <a:cubicBezTo>
                  <a:pt x="2549328" y="231686"/>
                  <a:pt x="2583710" y="225562"/>
                  <a:pt x="2619368" y="225562"/>
                </a:cubicBezTo>
                <a:close/>
                <a:moveTo>
                  <a:pt x="1811106" y="225562"/>
                </a:moveTo>
                <a:cubicBezTo>
                  <a:pt x="1885396" y="225562"/>
                  <a:pt x="1944405" y="246900"/>
                  <a:pt x="1988132" y="289576"/>
                </a:cubicBezTo>
                <a:cubicBezTo>
                  <a:pt x="2031859" y="332253"/>
                  <a:pt x="2053723" y="390559"/>
                  <a:pt x="2053723" y="464495"/>
                </a:cubicBezTo>
                <a:lnTo>
                  <a:pt x="2053723" y="730790"/>
                </a:lnTo>
                <a:cubicBezTo>
                  <a:pt x="2053723" y="738831"/>
                  <a:pt x="2054977" y="744203"/>
                  <a:pt x="2057486" y="746907"/>
                </a:cubicBezTo>
                <a:cubicBezTo>
                  <a:pt x="2059995" y="749611"/>
                  <a:pt x="2068004" y="751476"/>
                  <a:pt x="2081511" y="752503"/>
                </a:cubicBezTo>
                <a:lnTo>
                  <a:pt x="2081511" y="832148"/>
                </a:lnTo>
                <a:cubicBezTo>
                  <a:pt x="2067354" y="833435"/>
                  <a:pt x="2056760" y="834471"/>
                  <a:pt x="2049729" y="835256"/>
                </a:cubicBezTo>
                <a:cubicBezTo>
                  <a:pt x="2042698" y="836041"/>
                  <a:pt x="2037223" y="836044"/>
                  <a:pt x="2033303" y="835265"/>
                </a:cubicBezTo>
                <a:cubicBezTo>
                  <a:pt x="2012747" y="834438"/>
                  <a:pt x="1996707" y="827393"/>
                  <a:pt x="1985183" y="814127"/>
                </a:cubicBezTo>
                <a:cubicBezTo>
                  <a:pt x="1973659" y="800862"/>
                  <a:pt x="1967455" y="786691"/>
                  <a:pt x="1966569" y="771613"/>
                </a:cubicBezTo>
                <a:lnTo>
                  <a:pt x="1966286" y="739911"/>
                </a:lnTo>
                <a:cubicBezTo>
                  <a:pt x="1952118" y="771873"/>
                  <a:pt x="1923479" y="797285"/>
                  <a:pt x="1880372" y="816146"/>
                </a:cubicBezTo>
                <a:cubicBezTo>
                  <a:pt x="1837265" y="835008"/>
                  <a:pt x="1793419" y="844439"/>
                  <a:pt x="1748836" y="844439"/>
                </a:cubicBezTo>
                <a:cubicBezTo>
                  <a:pt x="1709802" y="844439"/>
                  <a:pt x="1674407" y="836065"/>
                  <a:pt x="1642652" y="819317"/>
                </a:cubicBezTo>
                <a:cubicBezTo>
                  <a:pt x="1610897" y="802568"/>
                  <a:pt x="1586150" y="779890"/>
                  <a:pt x="1568410" y="751281"/>
                </a:cubicBezTo>
                <a:cubicBezTo>
                  <a:pt x="1550670" y="722673"/>
                  <a:pt x="1541800" y="691012"/>
                  <a:pt x="1541800" y="656300"/>
                </a:cubicBezTo>
                <a:cubicBezTo>
                  <a:pt x="1541800" y="617986"/>
                  <a:pt x="1552816" y="584950"/>
                  <a:pt x="1574847" y="557192"/>
                </a:cubicBezTo>
                <a:cubicBezTo>
                  <a:pt x="1596879" y="529433"/>
                  <a:pt x="1627123" y="508027"/>
                  <a:pt x="1665578" y="492973"/>
                </a:cubicBezTo>
                <a:cubicBezTo>
                  <a:pt x="1704034" y="477919"/>
                  <a:pt x="1748092" y="470392"/>
                  <a:pt x="1797752" y="470392"/>
                </a:cubicBezTo>
                <a:cubicBezTo>
                  <a:pt x="1826255" y="470392"/>
                  <a:pt x="1856050" y="472665"/>
                  <a:pt x="1887138" y="477211"/>
                </a:cubicBezTo>
                <a:cubicBezTo>
                  <a:pt x="1918226" y="481757"/>
                  <a:pt x="1940995" y="488002"/>
                  <a:pt x="1955447" y="495949"/>
                </a:cubicBezTo>
                <a:lnTo>
                  <a:pt x="1955447" y="458473"/>
                </a:lnTo>
                <a:cubicBezTo>
                  <a:pt x="1955447" y="413110"/>
                  <a:pt x="1942055" y="377105"/>
                  <a:pt x="1915271" y="350456"/>
                </a:cubicBezTo>
                <a:cubicBezTo>
                  <a:pt x="1888486" y="323808"/>
                  <a:pt x="1851167" y="310484"/>
                  <a:pt x="1803313" y="310484"/>
                </a:cubicBezTo>
                <a:cubicBezTo>
                  <a:pt x="1773536" y="310484"/>
                  <a:pt x="1744205" y="316009"/>
                  <a:pt x="1715319" y="327061"/>
                </a:cubicBezTo>
                <a:cubicBezTo>
                  <a:pt x="1686433" y="338112"/>
                  <a:pt x="1652496" y="355197"/>
                  <a:pt x="1613510" y="378315"/>
                </a:cubicBezTo>
                <a:lnTo>
                  <a:pt x="1577380" y="310820"/>
                </a:lnTo>
                <a:cubicBezTo>
                  <a:pt x="1619035" y="280748"/>
                  <a:pt x="1658598" y="259020"/>
                  <a:pt x="1696067" y="245637"/>
                </a:cubicBezTo>
                <a:cubicBezTo>
                  <a:pt x="1733537" y="232253"/>
                  <a:pt x="1771883" y="225562"/>
                  <a:pt x="1811106" y="225562"/>
                </a:cubicBezTo>
                <a:close/>
                <a:moveTo>
                  <a:pt x="3970827" y="21536"/>
                </a:moveTo>
                <a:lnTo>
                  <a:pt x="4074346" y="21536"/>
                </a:lnTo>
                <a:lnTo>
                  <a:pt x="4325694" y="445456"/>
                </a:lnTo>
                <a:lnTo>
                  <a:pt x="4579220" y="21536"/>
                </a:lnTo>
                <a:lnTo>
                  <a:pt x="4681782" y="21536"/>
                </a:lnTo>
                <a:lnTo>
                  <a:pt x="4375991" y="531175"/>
                </a:lnTo>
                <a:lnTo>
                  <a:pt x="4375991" y="833104"/>
                </a:lnTo>
                <a:lnTo>
                  <a:pt x="4275484" y="833104"/>
                </a:lnTo>
                <a:lnTo>
                  <a:pt x="4275484" y="529227"/>
                </a:lnTo>
                <a:close/>
                <a:moveTo>
                  <a:pt x="0" y="21536"/>
                </a:moveTo>
                <a:lnTo>
                  <a:pt x="663154" y="21536"/>
                </a:lnTo>
                <a:lnTo>
                  <a:pt x="663154" y="112019"/>
                </a:lnTo>
                <a:lnTo>
                  <a:pt x="381840" y="112019"/>
                </a:lnTo>
                <a:lnTo>
                  <a:pt x="381840" y="833104"/>
                </a:lnTo>
                <a:lnTo>
                  <a:pt x="281333" y="833104"/>
                </a:lnTo>
                <a:lnTo>
                  <a:pt x="281333" y="112019"/>
                </a:lnTo>
                <a:lnTo>
                  <a:pt x="0" y="112019"/>
                </a:lnTo>
                <a:close/>
                <a:moveTo>
                  <a:pt x="3026777" y="0"/>
                </a:moveTo>
                <a:lnTo>
                  <a:pt x="3125053" y="0"/>
                </a:lnTo>
                <a:lnTo>
                  <a:pt x="3125053" y="548602"/>
                </a:lnTo>
                <a:lnTo>
                  <a:pt x="3436758" y="234629"/>
                </a:lnTo>
                <a:lnTo>
                  <a:pt x="3536469" y="234629"/>
                </a:lnTo>
                <a:lnTo>
                  <a:pt x="3299626" y="482807"/>
                </a:lnTo>
                <a:lnTo>
                  <a:pt x="3545359" y="833104"/>
                </a:lnTo>
                <a:lnTo>
                  <a:pt x="3445862" y="833104"/>
                </a:lnTo>
                <a:lnTo>
                  <a:pt x="3235407" y="536860"/>
                </a:lnTo>
                <a:lnTo>
                  <a:pt x="3125053" y="645780"/>
                </a:lnTo>
                <a:lnTo>
                  <a:pt x="3125053" y="833104"/>
                </a:lnTo>
                <a:lnTo>
                  <a:pt x="3026777" y="833104"/>
                </a:lnTo>
                <a:close/>
                <a:moveTo>
                  <a:pt x="845552" y="0"/>
                </a:moveTo>
                <a:lnTo>
                  <a:pt x="943828" y="0"/>
                </a:lnTo>
                <a:lnTo>
                  <a:pt x="943828" y="364855"/>
                </a:lnTo>
                <a:cubicBezTo>
                  <a:pt x="953215" y="325172"/>
                  <a:pt x="979414" y="292035"/>
                  <a:pt x="1022427" y="265446"/>
                </a:cubicBezTo>
                <a:cubicBezTo>
                  <a:pt x="1065440" y="238856"/>
                  <a:pt x="1111447" y="225562"/>
                  <a:pt x="1160446" y="225562"/>
                </a:cubicBezTo>
                <a:cubicBezTo>
                  <a:pt x="1195631" y="225562"/>
                  <a:pt x="1225780" y="231902"/>
                  <a:pt x="1250894" y="244583"/>
                </a:cubicBezTo>
                <a:cubicBezTo>
                  <a:pt x="1276007" y="257263"/>
                  <a:pt x="1296233" y="275532"/>
                  <a:pt x="1311570" y="299388"/>
                </a:cubicBezTo>
                <a:cubicBezTo>
                  <a:pt x="1326907" y="323244"/>
                  <a:pt x="1338021" y="350589"/>
                  <a:pt x="1344910" y="381423"/>
                </a:cubicBezTo>
                <a:cubicBezTo>
                  <a:pt x="1351799" y="412257"/>
                  <a:pt x="1355244" y="446631"/>
                  <a:pt x="1355244" y="484543"/>
                </a:cubicBezTo>
                <a:lnTo>
                  <a:pt x="1355244" y="833104"/>
                </a:lnTo>
                <a:lnTo>
                  <a:pt x="1256968" y="833104"/>
                </a:lnTo>
                <a:lnTo>
                  <a:pt x="1256968" y="500270"/>
                </a:lnTo>
                <a:cubicBezTo>
                  <a:pt x="1256968" y="437964"/>
                  <a:pt x="1246360" y="391684"/>
                  <a:pt x="1225142" y="361428"/>
                </a:cubicBezTo>
                <a:cubicBezTo>
                  <a:pt x="1203925" y="331173"/>
                  <a:pt x="1173835" y="316045"/>
                  <a:pt x="1134872" y="316045"/>
                </a:cubicBezTo>
                <a:cubicBezTo>
                  <a:pt x="1108518" y="316045"/>
                  <a:pt x="1082168" y="322840"/>
                  <a:pt x="1055821" y="336430"/>
                </a:cubicBezTo>
                <a:cubicBezTo>
                  <a:pt x="1029473" y="350020"/>
                  <a:pt x="1006249" y="368539"/>
                  <a:pt x="986147" y="391988"/>
                </a:cubicBezTo>
                <a:cubicBezTo>
                  <a:pt x="966046" y="415436"/>
                  <a:pt x="951940" y="441571"/>
                  <a:pt x="943828" y="470392"/>
                </a:cubicBezTo>
                <a:lnTo>
                  <a:pt x="943828" y="833104"/>
                </a:lnTo>
                <a:lnTo>
                  <a:pt x="845552" y="83310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35716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130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</vt:lpstr>
      <vt:lpstr>Raleway</vt:lpstr>
      <vt:lpstr>Office Theme</vt:lpstr>
      <vt:lpstr>PowerPoint Presentation</vt:lpstr>
      <vt:lpstr> Basic functions of a slide master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Anaet U. B.</dc:creator>
  <cp:lastModifiedBy>Anaet U. B.</cp:lastModifiedBy>
  <cp:revision>12</cp:revision>
  <dcterms:created xsi:type="dcterms:W3CDTF">2024-11-14T17:23:53Z</dcterms:created>
  <dcterms:modified xsi:type="dcterms:W3CDTF">2024-12-19T06:49:00Z</dcterms:modified>
</cp:coreProperties>
</file>