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75B-4DC3-4124-9E69-6AFA1CB582F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DE52-8CBC-4A04-8122-27124FA45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4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75B-4DC3-4124-9E69-6AFA1CB582F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DE52-8CBC-4A04-8122-27124FA45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73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75B-4DC3-4124-9E69-6AFA1CB582F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DE52-8CBC-4A04-8122-27124FA45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33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75B-4DC3-4124-9E69-6AFA1CB582F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DE52-8CBC-4A04-8122-27124FA45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29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75B-4DC3-4124-9E69-6AFA1CB582F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DE52-8CBC-4A04-8122-27124FA45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2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75B-4DC3-4124-9E69-6AFA1CB582F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DE52-8CBC-4A04-8122-27124FA45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9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75B-4DC3-4124-9E69-6AFA1CB582F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DE52-8CBC-4A04-8122-27124FA45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86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75B-4DC3-4124-9E69-6AFA1CB582F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DE52-8CBC-4A04-8122-27124FA45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9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75B-4DC3-4124-9E69-6AFA1CB582F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DE52-8CBC-4A04-8122-27124FA45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80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75B-4DC3-4124-9E69-6AFA1CB582F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DE52-8CBC-4A04-8122-27124FA45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45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75B-4DC3-4124-9E69-6AFA1CB582F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DE52-8CBC-4A04-8122-27124FA45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46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FE75B-4DC3-4124-9E69-6AFA1CB582F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DE52-8CBC-4A04-8122-27124FA45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44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75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50" y="2281077"/>
            <a:ext cx="2495899" cy="22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2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University of Sussex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ensure mobile phones are turned off</dc:title>
  <dc:creator>Peter Lush</dc:creator>
  <cp:lastModifiedBy>Pete Lush</cp:lastModifiedBy>
  <cp:revision>5</cp:revision>
  <dcterms:created xsi:type="dcterms:W3CDTF">2014-10-08T12:48:31Z</dcterms:created>
  <dcterms:modified xsi:type="dcterms:W3CDTF">2022-01-11T13:13:46Z</dcterms:modified>
</cp:coreProperties>
</file>