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2" roundtripDataSignature="AMtx7miiS1nKlRwXBm01vVNpqRoI69SM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606062-9DBA-4B30-B553-EEE3D250D8BC}">
  <a:tblStyle styleId="{F3606062-9DBA-4B30-B553-EEE3D250D8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customschemas.google.com/relationships/presentationmetadata" Target="metadata"/><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48" name="Google Shape;248;p10:notes"/>
          <p:cNvSpPr/>
          <p:nvPr/>
        </p:nvSpPr>
        <p:spPr>
          <a:xfrm>
            <a:off x="3849840" y="9378360"/>
            <a:ext cx="2944800" cy="492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0: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985f1331_0_1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985f1331_0_1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44afe8765_0_1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44afe8765_0_12: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txBox="1"/>
          <p:nvPr>
            <p:ph idx="1" type="body"/>
          </p:nvPr>
        </p:nvSpPr>
        <p:spPr>
          <a:xfrm>
            <a:off x="702000" y="4416480"/>
            <a:ext cx="5607000" cy="41817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95" name="Google Shape;195;p3:notes"/>
          <p:cNvSpPr/>
          <p:nvPr/>
        </p:nvSpPr>
        <p:spPr>
          <a:xfrm>
            <a:off x="3970080" y="8829720"/>
            <a:ext cx="3037320" cy="4636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txBox="1"/>
          <p:nvPr>
            <p:ph idx="1" type="body"/>
          </p:nvPr>
        </p:nvSpPr>
        <p:spPr>
          <a:xfrm>
            <a:off x="702000" y="4416480"/>
            <a:ext cx="5607000" cy="41817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03" name="Google Shape;203;p4:notes"/>
          <p:cNvSpPr/>
          <p:nvPr/>
        </p:nvSpPr>
        <p:spPr>
          <a:xfrm>
            <a:off x="3970080" y="8829720"/>
            <a:ext cx="3037320" cy="4636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702000" y="4416480"/>
            <a:ext cx="5607000" cy="41817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11" name="Google Shape;211;p5:notes"/>
          <p:cNvSpPr/>
          <p:nvPr/>
        </p:nvSpPr>
        <p:spPr>
          <a:xfrm>
            <a:off x="3970080" y="8829720"/>
            <a:ext cx="3037320" cy="4636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f985f1331_0_0: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f985f1331_0_0:notes"/>
          <p:cNvSpPr txBox="1"/>
          <p:nvPr>
            <p:ph idx="1" type="body"/>
          </p:nvPr>
        </p:nvSpPr>
        <p:spPr>
          <a:xfrm>
            <a:off x="679750" y="4690250"/>
            <a:ext cx="5438100" cy="44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24" name="Google Shape;224;p7:notes"/>
          <p:cNvSpPr/>
          <p:nvPr/>
        </p:nvSpPr>
        <p:spPr>
          <a:xfrm>
            <a:off x="3849840" y="9378360"/>
            <a:ext cx="2944800" cy="492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32" name="Google Shape;232;p8:notes"/>
          <p:cNvSpPr/>
          <p:nvPr/>
        </p:nvSpPr>
        <p:spPr>
          <a:xfrm>
            <a:off x="3849840" y="9378360"/>
            <a:ext cx="2944800" cy="492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680400" y="4690800"/>
            <a:ext cx="5436720" cy="4441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240" name="Google Shape;240;p9:notes"/>
          <p:cNvSpPr/>
          <p:nvPr/>
        </p:nvSpPr>
        <p:spPr>
          <a:xfrm>
            <a:off x="3849840" y="9378360"/>
            <a:ext cx="2944800" cy="492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6"/>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26"/>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2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2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27"/>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2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28"/>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61" name="Google Shape;61;p28"/>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28"/>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6" name="Shape 76"/>
        <p:cNvGrpSpPr/>
        <p:nvPr/>
      </p:nvGrpSpPr>
      <p:grpSpPr>
        <a:xfrm>
          <a:off x="0" y="0"/>
          <a:ext cx="0" cy="0"/>
          <a:chOff x="0" y="0"/>
          <a:chExt cx="0" cy="0"/>
        </a:xfrm>
      </p:grpSpPr>
      <p:sp>
        <p:nvSpPr>
          <p:cNvPr id="77" name="Google Shape;77;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9" name="Shape 79"/>
        <p:cNvGrpSpPr/>
        <p:nvPr/>
      </p:nvGrpSpPr>
      <p:grpSpPr>
        <a:xfrm>
          <a:off x="0" y="0"/>
          <a:ext cx="0" cy="0"/>
          <a:chOff x="0" y="0"/>
          <a:chExt cx="0" cy="0"/>
        </a:xfrm>
      </p:grpSpPr>
      <p:sp>
        <p:nvSpPr>
          <p:cNvPr id="80" name="Google Shape;80;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2" name="Shape 82"/>
        <p:cNvGrpSpPr/>
        <p:nvPr/>
      </p:nvGrpSpPr>
      <p:grpSpPr>
        <a:xfrm>
          <a:off x="0" y="0"/>
          <a:ext cx="0" cy="0"/>
          <a:chOff x="0" y="0"/>
          <a:chExt cx="0" cy="0"/>
        </a:xfrm>
      </p:grpSpPr>
      <p:sp>
        <p:nvSpPr>
          <p:cNvPr id="83" name="Google Shape;83;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5" name="Google Shape;85;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8" name="Shape 88"/>
        <p:cNvGrpSpPr/>
        <p:nvPr/>
      </p:nvGrpSpPr>
      <p:grpSpPr>
        <a:xfrm>
          <a:off x="0" y="0"/>
          <a:ext cx="0" cy="0"/>
          <a:chOff x="0" y="0"/>
          <a:chExt cx="0" cy="0"/>
        </a:xfrm>
      </p:grpSpPr>
      <p:sp>
        <p:nvSpPr>
          <p:cNvPr id="89" name="Google Shape;89;p3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0" name="Shape 90"/>
        <p:cNvGrpSpPr/>
        <p:nvPr/>
      </p:nvGrpSpPr>
      <p:grpSpPr>
        <a:xfrm>
          <a:off x="0" y="0"/>
          <a:ext cx="0" cy="0"/>
          <a:chOff x="0" y="0"/>
          <a:chExt cx="0" cy="0"/>
        </a:xfrm>
      </p:grpSpPr>
      <p:sp>
        <p:nvSpPr>
          <p:cNvPr id="91" name="Google Shape;91;p3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4"/>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34"/>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4" name="Google Shape;94;p34"/>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 name="Shape 18"/>
        <p:cNvGrpSpPr/>
        <p:nvPr/>
      </p:nvGrpSpPr>
      <p:grpSpPr>
        <a:xfrm>
          <a:off x="0" y="0"/>
          <a:ext cx="0" cy="0"/>
          <a:chOff x="0" y="0"/>
          <a:chExt cx="0" cy="0"/>
        </a:xfrm>
      </p:grpSpPr>
      <p:sp>
        <p:nvSpPr>
          <p:cNvPr id="19" name="Google Shape;19;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5" name="Shape 95"/>
        <p:cNvGrpSpPr/>
        <p:nvPr/>
      </p:nvGrpSpPr>
      <p:grpSpPr>
        <a:xfrm>
          <a:off x="0" y="0"/>
          <a:ext cx="0" cy="0"/>
          <a:chOff x="0" y="0"/>
          <a:chExt cx="0" cy="0"/>
        </a:xfrm>
      </p:grpSpPr>
      <p:sp>
        <p:nvSpPr>
          <p:cNvPr id="96" name="Google Shape;96;p3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3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35"/>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0" name="Shape 100"/>
        <p:cNvGrpSpPr/>
        <p:nvPr/>
      </p:nvGrpSpPr>
      <p:grpSpPr>
        <a:xfrm>
          <a:off x="0" y="0"/>
          <a:ext cx="0" cy="0"/>
          <a:chOff x="0" y="0"/>
          <a:chExt cx="0" cy="0"/>
        </a:xfrm>
      </p:grpSpPr>
      <p:sp>
        <p:nvSpPr>
          <p:cNvPr id="101" name="Google Shape;101;p3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3" name="Google Shape;103;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4" name="Google Shape;104;p36"/>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5" name="Shape 105"/>
        <p:cNvGrpSpPr/>
        <p:nvPr/>
      </p:nvGrpSpPr>
      <p:grpSpPr>
        <a:xfrm>
          <a:off x="0" y="0"/>
          <a:ext cx="0" cy="0"/>
          <a:chOff x="0" y="0"/>
          <a:chExt cx="0" cy="0"/>
        </a:xfrm>
      </p:grpSpPr>
      <p:sp>
        <p:nvSpPr>
          <p:cNvPr id="106" name="Google Shape;106;p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7"/>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37"/>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9" name="Shape 109"/>
        <p:cNvGrpSpPr/>
        <p:nvPr/>
      </p:nvGrpSpPr>
      <p:grpSpPr>
        <a:xfrm>
          <a:off x="0" y="0"/>
          <a:ext cx="0" cy="0"/>
          <a:chOff x="0" y="0"/>
          <a:chExt cx="0" cy="0"/>
        </a:xfrm>
      </p:grpSpPr>
      <p:sp>
        <p:nvSpPr>
          <p:cNvPr id="110" name="Google Shape;110;p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2" name="Google Shape;112;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3" name="Google Shape;113;p38"/>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4" name="Google Shape;114;p38"/>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5" name="Shape 115"/>
        <p:cNvGrpSpPr/>
        <p:nvPr/>
      </p:nvGrpSpPr>
      <p:grpSpPr>
        <a:xfrm>
          <a:off x="0" y="0"/>
          <a:ext cx="0" cy="0"/>
          <a:chOff x="0" y="0"/>
          <a:chExt cx="0" cy="0"/>
        </a:xfrm>
      </p:grpSpPr>
      <p:sp>
        <p:nvSpPr>
          <p:cNvPr id="116" name="Google Shape;116;p3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9"/>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8" name="Google Shape;118;p39"/>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19" name="Google Shape;119;p39"/>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20" name="Google Shape;120;p39"/>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3" name="Shape 13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4" name="Shape 134"/>
        <p:cNvGrpSpPr/>
        <p:nvPr/>
      </p:nvGrpSpPr>
      <p:grpSpPr>
        <a:xfrm>
          <a:off x="0" y="0"/>
          <a:ext cx="0" cy="0"/>
          <a:chOff x="0" y="0"/>
          <a:chExt cx="0" cy="0"/>
        </a:xfrm>
      </p:grpSpPr>
      <p:sp>
        <p:nvSpPr>
          <p:cNvPr id="135" name="Google Shape;135;p4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7" name="Shape 137"/>
        <p:cNvGrpSpPr/>
        <p:nvPr/>
      </p:nvGrpSpPr>
      <p:grpSpPr>
        <a:xfrm>
          <a:off x="0" y="0"/>
          <a:ext cx="0" cy="0"/>
          <a:chOff x="0" y="0"/>
          <a:chExt cx="0" cy="0"/>
        </a:xfrm>
      </p:grpSpPr>
      <p:sp>
        <p:nvSpPr>
          <p:cNvPr id="138" name="Google Shape;138;p4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0" name="Shape 140"/>
        <p:cNvGrpSpPr/>
        <p:nvPr/>
      </p:nvGrpSpPr>
      <p:grpSpPr>
        <a:xfrm>
          <a:off x="0" y="0"/>
          <a:ext cx="0" cy="0"/>
          <a:chOff x="0" y="0"/>
          <a:chExt cx="0" cy="0"/>
        </a:xfrm>
      </p:grpSpPr>
      <p:sp>
        <p:nvSpPr>
          <p:cNvPr id="141" name="Google Shape;141;p4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2"/>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3" name="Google Shape;143;p42"/>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4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6" name="Shape 146"/>
        <p:cNvGrpSpPr/>
        <p:nvPr/>
      </p:nvGrpSpPr>
      <p:grpSpPr>
        <a:xfrm>
          <a:off x="0" y="0"/>
          <a:ext cx="0" cy="0"/>
          <a:chOff x="0" y="0"/>
          <a:chExt cx="0" cy="0"/>
        </a:xfrm>
      </p:grpSpPr>
      <p:sp>
        <p:nvSpPr>
          <p:cNvPr id="147" name="Google Shape;147;p4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8" name="Shape 148"/>
        <p:cNvGrpSpPr/>
        <p:nvPr/>
      </p:nvGrpSpPr>
      <p:grpSpPr>
        <a:xfrm>
          <a:off x="0" y="0"/>
          <a:ext cx="0" cy="0"/>
          <a:chOff x="0" y="0"/>
          <a:chExt cx="0" cy="0"/>
        </a:xfrm>
      </p:grpSpPr>
      <p:sp>
        <p:nvSpPr>
          <p:cNvPr id="149" name="Google Shape;149;p4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1" name="Google Shape;151;p45"/>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2" name="Google Shape;152;p45"/>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3" name="Shape 153"/>
        <p:cNvGrpSpPr/>
        <p:nvPr/>
      </p:nvGrpSpPr>
      <p:grpSpPr>
        <a:xfrm>
          <a:off x="0" y="0"/>
          <a:ext cx="0" cy="0"/>
          <a:chOff x="0" y="0"/>
          <a:chExt cx="0" cy="0"/>
        </a:xfrm>
      </p:grpSpPr>
      <p:sp>
        <p:nvSpPr>
          <p:cNvPr id="154" name="Google Shape;154;p4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6"/>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6" name="Google Shape;156;p46"/>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7" name="Google Shape;157;p46"/>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8" name="Shape 158"/>
        <p:cNvGrpSpPr/>
        <p:nvPr/>
      </p:nvGrpSpPr>
      <p:grpSpPr>
        <a:xfrm>
          <a:off x="0" y="0"/>
          <a:ext cx="0" cy="0"/>
          <a:chOff x="0" y="0"/>
          <a:chExt cx="0" cy="0"/>
        </a:xfrm>
      </p:grpSpPr>
      <p:sp>
        <p:nvSpPr>
          <p:cNvPr id="159" name="Google Shape;159;p4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7"/>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1" name="Google Shape;161;p4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2" name="Google Shape;162;p47"/>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3" name="Shape 163"/>
        <p:cNvGrpSpPr/>
        <p:nvPr/>
      </p:nvGrpSpPr>
      <p:grpSpPr>
        <a:xfrm>
          <a:off x="0" y="0"/>
          <a:ext cx="0" cy="0"/>
          <a:chOff x="0" y="0"/>
          <a:chExt cx="0" cy="0"/>
        </a:xfrm>
      </p:grpSpPr>
      <p:sp>
        <p:nvSpPr>
          <p:cNvPr id="164" name="Google Shape;164;p4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8"/>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6" name="Google Shape;166;p48"/>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7" name="Shape 167"/>
        <p:cNvGrpSpPr/>
        <p:nvPr/>
      </p:nvGrpSpPr>
      <p:grpSpPr>
        <a:xfrm>
          <a:off x="0" y="0"/>
          <a:ext cx="0" cy="0"/>
          <a:chOff x="0" y="0"/>
          <a:chExt cx="0" cy="0"/>
        </a:xfrm>
      </p:grpSpPr>
      <p:sp>
        <p:nvSpPr>
          <p:cNvPr id="168" name="Google Shape;168;p4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49"/>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0" name="Google Shape;170;p4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1" name="Google Shape;171;p4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2" name="Google Shape;172;p49"/>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3" name="Shape 173"/>
        <p:cNvGrpSpPr/>
        <p:nvPr/>
      </p:nvGrpSpPr>
      <p:grpSpPr>
        <a:xfrm>
          <a:off x="0" y="0"/>
          <a:ext cx="0" cy="0"/>
          <a:chOff x="0" y="0"/>
          <a:chExt cx="0" cy="0"/>
        </a:xfrm>
      </p:grpSpPr>
      <p:sp>
        <p:nvSpPr>
          <p:cNvPr id="174" name="Google Shape;174;p5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50"/>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6" name="Google Shape;176;p50"/>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77" name="Google Shape;177;p5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78" name="Google Shape;178;p5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20"/>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22"/>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23"/>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23"/>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24"/>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24"/>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2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25"/>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1.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4.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8.png"/><Relationship Id="rId19" Type="http://schemas.openxmlformats.org/officeDocument/2006/relationships/slideLayout" Target="../slideLayouts/slideLayout11.xml"/><Relationship Id="rId6" Type="http://schemas.openxmlformats.org/officeDocument/2006/relationships/image" Target="../media/image4.png"/><Relationship Id="rId18" Type="http://schemas.openxmlformats.org/officeDocument/2006/relationships/slideLayout" Target="../slideLayouts/slideLayout10.xml"/><Relationship Id="rId7" Type="http://schemas.openxmlformats.org/officeDocument/2006/relationships/image" Target="../media/image3.png"/><Relationship Id="rId8"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4.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21" Type="http://schemas.openxmlformats.org/officeDocument/2006/relationships/theme" Target="../theme/theme3.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image" Target="../media/image16.png"/><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5" Type="http://schemas.openxmlformats.org/officeDocument/2006/relationships/image" Target="../media/image10.png"/><Relationship Id="rId19" Type="http://schemas.openxmlformats.org/officeDocument/2006/relationships/slideLayout" Target="../slideLayouts/slideLayout23.xml"/><Relationship Id="rId6" Type="http://schemas.openxmlformats.org/officeDocument/2006/relationships/image" Target="../media/image6.png"/><Relationship Id="rId18" Type="http://schemas.openxmlformats.org/officeDocument/2006/relationships/slideLayout" Target="../slideLayouts/slideLayout22.xml"/><Relationship Id="rId7" Type="http://schemas.openxmlformats.org/officeDocument/2006/relationships/image" Target="../media/image13.png"/><Relationship Id="rId8" Type="http://schemas.openxmlformats.org/officeDocument/2006/relationships/image" Target="../media/image15.png"/></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6.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21" Type="http://schemas.openxmlformats.org/officeDocument/2006/relationships/theme" Target="../theme/theme4.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image" Target="../media/image16.png"/><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5" Type="http://schemas.openxmlformats.org/officeDocument/2006/relationships/image" Target="../media/image10.png"/><Relationship Id="rId19" Type="http://schemas.openxmlformats.org/officeDocument/2006/relationships/slideLayout" Target="../slideLayouts/slideLayout35.xml"/><Relationship Id="rId6" Type="http://schemas.openxmlformats.org/officeDocument/2006/relationships/image" Target="../media/image6.png"/><Relationship Id="rId18" Type="http://schemas.openxmlformats.org/officeDocument/2006/relationships/slideLayout" Target="../slideLayouts/slideLayout34.xml"/><Relationship Id="rId7" Type="http://schemas.openxmlformats.org/officeDocument/2006/relationships/image" Target="../media/image13.png"/><Relationship Id="rId8"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12"/>
          <p:cNvPicPr preferRelativeResize="0"/>
          <p:nvPr/>
        </p:nvPicPr>
        <p:blipFill rotWithShape="1">
          <a:blip r:embed="rId1">
            <a:alphaModFix/>
          </a:blip>
          <a:srcRect b="0" l="0" r="0" t="0"/>
          <a:stretch/>
        </p:blipFill>
        <p:spPr>
          <a:xfrm>
            <a:off x="0" y="-35280"/>
            <a:ext cx="9142560" cy="6932880"/>
          </a:xfrm>
          <a:prstGeom prst="rect">
            <a:avLst/>
          </a:prstGeom>
          <a:noFill/>
          <a:ln>
            <a:noFill/>
          </a:ln>
        </p:spPr>
      </p:pic>
      <p:sp>
        <p:nvSpPr>
          <p:cNvPr id="7" name="Google Shape;7;p12"/>
          <p:cNvSpPr/>
          <p:nvPr/>
        </p:nvSpPr>
        <p:spPr>
          <a:xfrm>
            <a:off x="0" y="152280"/>
            <a:ext cx="1446480" cy="1198800"/>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 name="Google Shape;8;p12"/>
          <p:cNvPicPr preferRelativeResize="0"/>
          <p:nvPr/>
        </p:nvPicPr>
        <p:blipFill rotWithShape="1">
          <a:blip r:embed="rId2">
            <a:alphaModFix/>
          </a:blip>
          <a:srcRect b="0" l="0" r="0" t="0"/>
          <a:stretch/>
        </p:blipFill>
        <p:spPr>
          <a:xfrm>
            <a:off x="179640" y="138600"/>
            <a:ext cx="867240" cy="970560"/>
          </a:xfrm>
          <a:prstGeom prst="rect">
            <a:avLst/>
          </a:prstGeom>
          <a:noFill/>
          <a:ln>
            <a:noFill/>
          </a:ln>
        </p:spPr>
      </p:pic>
      <p:pic>
        <p:nvPicPr>
          <p:cNvPr id="9" name="Google Shape;9;p12"/>
          <p:cNvPicPr preferRelativeResize="0"/>
          <p:nvPr/>
        </p:nvPicPr>
        <p:blipFill rotWithShape="1">
          <a:blip r:embed="rId3">
            <a:alphaModFix/>
          </a:blip>
          <a:srcRect b="0" l="0" r="0" t="0"/>
          <a:stretch/>
        </p:blipFill>
        <p:spPr>
          <a:xfrm>
            <a:off x="2702520" y="103320"/>
            <a:ext cx="1619640" cy="989280"/>
          </a:xfrm>
          <a:prstGeom prst="rect">
            <a:avLst/>
          </a:prstGeom>
          <a:noFill/>
          <a:ln>
            <a:noFill/>
          </a:ln>
        </p:spPr>
      </p:pic>
      <p:pic>
        <p:nvPicPr>
          <p:cNvPr id="10" name="Google Shape;10;p12"/>
          <p:cNvPicPr preferRelativeResize="0"/>
          <p:nvPr/>
        </p:nvPicPr>
        <p:blipFill rotWithShape="1">
          <a:blip r:embed="rId4">
            <a:alphaModFix/>
          </a:blip>
          <a:srcRect b="0" l="0" r="0" t="0"/>
          <a:stretch/>
        </p:blipFill>
        <p:spPr>
          <a:xfrm>
            <a:off x="4323600" y="106560"/>
            <a:ext cx="1618560" cy="987120"/>
          </a:xfrm>
          <a:prstGeom prst="rect">
            <a:avLst/>
          </a:prstGeom>
          <a:noFill/>
          <a:ln>
            <a:noFill/>
          </a:ln>
        </p:spPr>
      </p:pic>
      <p:pic>
        <p:nvPicPr>
          <p:cNvPr id="11" name="Google Shape;11;p12"/>
          <p:cNvPicPr preferRelativeResize="0"/>
          <p:nvPr/>
        </p:nvPicPr>
        <p:blipFill rotWithShape="1">
          <a:blip r:embed="rId5">
            <a:alphaModFix/>
          </a:blip>
          <a:srcRect b="0" l="0" r="0" t="0"/>
          <a:stretch/>
        </p:blipFill>
        <p:spPr>
          <a:xfrm>
            <a:off x="5923800" y="117000"/>
            <a:ext cx="1618560" cy="988560"/>
          </a:xfrm>
          <a:prstGeom prst="rect">
            <a:avLst/>
          </a:prstGeom>
          <a:noFill/>
          <a:ln>
            <a:noFill/>
          </a:ln>
        </p:spPr>
      </p:pic>
      <p:pic>
        <p:nvPicPr>
          <p:cNvPr id="12" name="Google Shape;12;p12"/>
          <p:cNvPicPr preferRelativeResize="0"/>
          <p:nvPr/>
        </p:nvPicPr>
        <p:blipFill rotWithShape="1">
          <a:blip r:embed="rId6">
            <a:alphaModFix/>
          </a:blip>
          <a:srcRect b="0" l="0" r="0" t="0"/>
          <a:stretch/>
        </p:blipFill>
        <p:spPr>
          <a:xfrm>
            <a:off x="7524000" y="111960"/>
            <a:ext cx="1618560" cy="988560"/>
          </a:xfrm>
          <a:prstGeom prst="rect">
            <a:avLst/>
          </a:prstGeom>
          <a:noFill/>
          <a:ln>
            <a:noFill/>
          </a:ln>
        </p:spPr>
      </p:pic>
      <p:pic>
        <p:nvPicPr>
          <p:cNvPr id="13" name="Google Shape;13;p12"/>
          <p:cNvPicPr preferRelativeResize="0"/>
          <p:nvPr/>
        </p:nvPicPr>
        <p:blipFill rotWithShape="1">
          <a:blip r:embed="rId7">
            <a:alphaModFix/>
          </a:blip>
          <a:srcRect b="0" l="0" r="0" t="0"/>
          <a:stretch/>
        </p:blipFill>
        <p:spPr>
          <a:xfrm>
            <a:off x="1219320" y="102240"/>
            <a:ext cx="1618560" cy="988560"/>
          </a:xfrm>
          <a:prstGeom prst="rect">
            <a:avLst/>
          </a:prstGeom>
          <a:noFill/>
          <a:ln>
            <a:noFill/>
          </a:ln>
        </p:spPr>
      </p:pic>
      <p:pic>
        <p:nvPicPr>
          <p:cNvPr id="14" name="Google Shape;14;p12"/>
          <p:cNvPicPr preferRelativeResize="0"/>
          <p:nvPr/>
        </p:nvPicPr>
        <p:blipFill rotWithShape="1">
          <a:blip r:embed="rId8">
            <a:alphaModFix/>
          </a:blip>
          <a:srcRect b="0" l="0" r="0" t="0"/>
          <a:stretch/>
        </p:blipFill>
        <p:spPr>
          <a:xfrm>
            <a:off x="7530120" y="1600200"/>
            <a:ext cx="1598760" cy="5125680"/>
          </a:xfrm>
          <a:prstGeom prst="rect">
            <a:avLst/>
          </a:prstGeom>
          <a:noFill/>
          <a:ln>
            <a:noFill/>
          </a:ln>
        </p:spPr>
      </p:pic>
      <p:sp>
        <p:nvSpPr>
          <p:cNvPr id="15" name="Google Shape;15;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1">
            <a:alphaModFix/>
          </a:blip>
          <a:srcRect b="0" l="0" r="0" t="0"/>
          <a:stretch/>
        </p:blipFill>
        <p:spPr>
          <a:xfrm>
            <a:off x="0" y="-35280"/>
            <a:ext cx="9142560" cy="6932880"/>
          </a:xfrm>
          <a:prstGeom prst="rect">
            <a:avLst/>
          </a:prstGeom>
          <a:noFill/>
          <a:ln>
            <a:noFill/>
          </a:ln>
        </p:spPr>
      </p:pic>
      <p:sp>
        <p:nvSpPr>
          <p:cNvPr id="65" name="Google Shape;65;p14"/>
          <p:cNvSpPr/>
          <p:nvPr/>
        </p:nvSpPr>
        <p:spPr>
          <a:xfrm>
            <a:off x="0" y="152280"/>
            <a:ext cx="1446480" cy="1550160"/>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6" name="Google Shape;66;p14"/>
          <p:cNvPicPr preferRelativeResize="0"/>
          <p:nvPr/>
        </p:nvPicPr>
        <p:blipFill rotWithShape="1">
          <a:blip r:embed="rId2">
            <a:alphaModFix/>
          </a:blip>
          <a:srcRect b="0" l="0" r="0" t="0"/>
          <a:stretch/>
        </p:blipFill>
        <p:spPr>
          <a:xfrm>
            <a:off x="179640" y="138600"/>
            <a:ext cx="867240" cy="970560"/>
          </a:xfrm>
          <a:prstGeom prst="rect">
            <a:avLst/>
          </a:prstGeom>
          <a:noFill/>
          <a:ln>
            <a:noFill/>
          </a:ln>
        </p:spPr>
      </p:pic>
      <p:pic>
        <p:nvPicPr>
          <p:cNvPr id="67" name="Google Shape;67;p14"/>
          <p:cNvPicPr preferRelativeResize="0"/>
          <p:nvPr/>
        </p:nvPicPr>
        <p:blipFill rotWithShape="1">
          <a:blip r:embed="rId3">
            <a:alphaModFix/>
          </a:blip>
          <a:srcRect b="0" l="0" r="0" t="0"/>
          <a:stretch/>
        </p:blipFill>
        <p:spPr>
          <a:xfrm>
            <a:off x="2702520" y="103320"/>
            <a:ext cx="1619640" cy="989280"/>
          </a:xfrm>
          <a:prstGeom prst="rect">
            <a:avLst/>
          </a:prstGeom>
          <a:noFill/>
          <a:ln>
            <a:noFill/>
          </a:ln>
        </p:spPr>
      </p:pic>
      <p:pic>
        <p:nvPicPr>
          <p:cNvPr id="68" name="Google Shape;68;p14"/>
          <p:cNvPicPr preferRelativeResize="0"/>
          <p:nvPr/>
        </p:nvPicPr>
        <p:blipFill rotWithShape="1">
          <a:blip r:embed="rId4">
            <a:alphaModFix/>
          </a:blip>
          <a:srcRect b="0" l="0" r="0" t="0"/>
          <a:stretch/>
        </p:blipFill>
        <p:spPr>
          <a:xfrm>
            <a:off x="4323600" y="106560"/>
            <a:ext cx="1618560" cy="987120"/>
          </a:xfrm>
          <a:prstGeom prst="rect">
            <a:avLst/>
          </a:prstGeom>
          <a:noFill/>
          <a:ln>
            <a:noFill/>
          </a:ln>
        </p:spPr>
      </p:pic>
      <p:pic>
        <p:nvPicPr>
          <p:cNvPr id="69" name="Google Shape;69;p14"/>
          <p:cNvPicPr preferRelativeResize="0"/>
          <p:nvPr/>
        </p:nvPicPr>
        <p:blipFill rotWithShape="1">
          <a:blip r:embed="rId5">
            <a:alphaModFix/>
          </a:blip>
          <a:srcRect b="0" l="0" r="0" t="0"/>
          <a:stretch/>
        </p:blipFill>
        <p:spPr>
          <a:xfrm>
            <a:off x="5923800" y="117000"/>
            <a:ext cx="1618560" cy="988560"/>
          </a:xfrm>
          <a:prstGeom prst="rect">
            <a:avLst/>
          </a:prstGeom>
          <a:noFill/>
          <a:ln>
            <a:noFill/>
          </a:ln>
        </p:spPr>
      </p:pic>
      <p:pic>
        <p:nvPicPr>
          <p:cNvPr id="70" name="Google Shape;70;p14"/>
          <p:cNvPicPr preferRelativeResize="0"/>
          <p:nvPr/>
        </p:nvPicPr>
        <p:blipFill rotWithShape="1">
          <a:blip r:embed="rId6">
            <a:alphaModFix/>
          </a:blip>
          <a:srcRect b="0" l="0" r="0" t="0"/>
          <a:stretch/>
        </p:blipFill>
        <p:spPr>
          <a:xfrm>
            <a:off x="7524000" y="111960"/>
            <a:ext cx="1618560" cy="988560"/>
          </a:xfrm>
          <a:prstGeom prst="rect">
            <a:avLst/>
          </a:prstGeom>
          <a:noFill/>
          <a:ln>
            <a:noFill/>
          </a:ln>
        </p:spPr>
      </p:pic>
      <p:pic>
        <p:nvPicPr>
          <p:cNvPr id="71" name="Google Shape;71;p14"/>
          <p:cNvPicPr preferRelativeResize="0"/>
          <p:nvPr/>
        </p:nvPicPr>
        <p:blipFill rotWithShape="1">
          <a:blip r:embed="rId7">
            <a:alphaModFix/>
          </a:blip>
          <a:srcRect b="0" l="0" r="0" t="0"/>
          <a:stretch/>
        </p:blipFill>
        <p:spPr>
          <a:xfrm>
            <a:off x="1219320" y="102240"/>
            <a:ext cx="1618560" cy="988560"/>
          </a:xfrm>
          <a:prstGeom prst="rect">
            <a:avLst/>
          </a:prstGeom>
          <a:noFill/>
          <a:ln>
            <a:noFill/>
          </a:ln>
        </p:spPr>
      </p:pic>
      <p:pic>
        <p:nvPicPr>
          <p:cNvPr id="72" name="Google Shape;72;p14"/>
          <p:cNvPicPr preferRelativeResize="0"/>
          <p:nvPr/>
        </p:nvPicPr>
        <p:blipFill rotWithShape="1">
          <a:blip r:embed="rId8">
            <a:alphaModFix/>
          </a:blip>
          <a:srcRect b="0" l="0" r="0" t="0"/>
          <a:stretch/>
        </p:blipFill>
        <p:spPr>
          <a:xfrm>
            <a:off x="7530120" y="1600200"/>
            <a:ext cx="1598760" cy="5125680"/>
          </a:xfrm>
          <a:prstGeom prst="rect">
            <a:avLst/>
          </a:prstGeom>
          <a:noFill/>
          <a:ln>
            <a:noFill/>
          </a:ln>
        </p:spPr>
      </p:pic>
      <p:sp>
        <p:nvSpPr>
          <p:cNvPr id="73" name="Google Shape;73;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pic>
        <p:nvPicPr>
          <p:cNvPr id="122" name="Google Shape;122;p16"/>
          <p:cNvPicPr preferRelativeResize="0"/>
          <p:nvPr/>
        </p:nvPicPr>
        <p:blipFill rotWithShape="1">
          <a:blip r:embed="rId1">
            <a:alphaModFix/>
          </a:blip>
          <a:srcRect b="0" l="0" r="0" t="0"/>
          <a:stretch/>
        </p:blipFill>
        <p:spPr>
          <a:xfrm>
            <a:off x="0" y="-35280"/>
            <a:ext cx="9142560" cy="6932880"/>
          </a:xfrm>
          <a:prstGeom prst="rect">
            <a:avLst/>
          </a:prstGeom>
          <a:noFill/>
          <a:ln>
            <a:noFill/>
          </a:ln>
        </p:spPr>
      </p:pic>
      <p:sp>
        <p:nvSpPr>
          <p:cNvPr id="123" name="Google Shape;123;p16"/>
          <p:cNvSpPr/>
          <p:nvPr/>
        </p:nvSpPr>
        <p:spPr>
          <a:xfrm>
            <a:off x="0" y="152280"/>
            <a:ext cx="1446480" cy="1550160"/>
          </a:xfrm>
          <a:prstGeom prst="rect">
            <a:avLst/>
          </a:prstGeom>
          <a:solidFill>
            <a:schemeClr val="lt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4" name="Google Shape;124;p16"/>
          <p:cNvPicPr preferRelativeResize="0"/>
          <p:nvPr/>
        </p:nvPicPr>
        <p:blipFill rotWithShape="1">
          <a:blip r:embed="rId2">
            <a:alphaModFix/>
          </a:blip>
          <a:srcRect b="0" l="0" r="0" t="0"/>
          <a:stretch/>
        </p:blipFill>
        <p:spPr>
          <a:xfrm>
            <a:off x="179640" y="138600"/>
            <a:ext cx="867240" cy="970560"/>
          </a:xfrm>
          <a:prstGeom prst="rect">
            <a:avLst/>
          </a:prstGeom>
          <a:noFill/>
          <a:ln>
            <a:noFill/>
          </a:ln>
        </p:spPr>
      </p:pic>
      <p:pic>
        <p:nvPicPr>
          <p:cNvPr id="125" name="Google Shape;125;p16"/>
          <p:cNvPicPr preferRelativeResize="0"/>
          <p:nvPr/>
        </p:nvPicPr>
        <p:blipFill rotWithShape="1">
          <a:blip r:embed="rId3">
            <a:alphaModFix/>
          </a:blip>
          <a:srcRect b="0" l="0" r="0" t="0"/>
          <a:stretch/>
        </p:blipFill>
        <p:spPr>
          <a:xfrm>
            <a:off x="2702520" y="103320"/>
            <a:ext cx="1619640" cy="989280"/>
          </a:xfrm>
          <a:prstGeom prst="rect">
            <a:avLst/>
          </a:prstGeom>
          <a:noFill/>
          <a:ln>
            <a:noFill/>
          </a:ln>
        </p:spPr>
      </p:pic>
      <p:pic>
        <p:nvPicPr>
          <p:cNvPr id="126" name="Google Shape;126;p16"/>
          <p:cNvPicPr preferRelativeResize="0"/>
          <p:nvPr/>
        </p:nvPicPr>
        <p:blipFill rotWithShape="1">
          <a:blip r:embed="rId4">
            <a:alphaModFix/>
          </a:blip>
          <a:srcRect b="0" l="0" r="0" t="0"/>
          <a:stretch/>
        </p:blipFill>
        <p:spPr>
          <a:xfrm>
            <a:off x="4323600" y="106560"/>
            <a:ext cx="1618560" cy="987120"/>
          </a:xfrm>
          <a:prstGeom prst="rect">
            <a:avLst/>
          </a:prstGeom>
          <a:noFill/>
          <a:ln>
            <a:noFill/>
          </a:ln>
        </p:spPr>
      </p:pic>
      <p:pic>
        <p:nvPicPr>
          <p:cNvPr id="127" name="Google Shape;127;p16"/>
          <p:cNvPicPr preferRelativeResize="0"/>
          <p:nvPr/>
        </p:nvPicPr>
        <p:blipFill rotWithShape="1">
          <a:blip r:embed="rId5">
            <a:alphaModFix/>
          </a:blip>
          <a:srcRect b="0" l="0" r="0" t="0"/>
          <a:stretch/>
        </p:blipFill>
        <p:spPr>
          <a:xfrm>
            <a:off x="5923800" y="117000"/>
            <a:ext cx="1618560" cy="988560"/>
          </a:xfrm>
          <a:prstGeom prst="rect">
            <a:avLst/>
          </a:prstGeom>
          <a:noFill/>
          <a:ln>
            <a:noFill/>
          </a:ln>
        </p:spPr>
      </p:pic>
      <p:pic>
        <p:nvPicPr>
          <p:cNvPr id="128" name="Google Shape;128;p16"/>
          <p:cNvPicPr preferRelativeResize="0"/>
          <p:nvPr/>
        </p:nvPicPr>
        <p:blipFill rotWithShape="1">
          <a:blip r:embed="rId6">
            <a:alphaModFix/>
          </a:blip>
          <a:srcRect b="0" l="0" r="0" t="0"/>
          <a:stretch/>
        </p:blipFill>
        <p:spPr>
          <a:xfrm>
            <a:off x="7524000" y="111960"/>
            <a:ext cx="1618560" cy="988560"/>
          </a:xfrm>
          <a:prstGeom prst="rect">
            <a:avLst/>
          </a:prstGeom>
          <a:noFill/>
          <a:ln>
            <a:noFill/>
          </a:ln>
        </p:spPr>
      </p:pic>
      <p:pic>
        <p:nvPicPr>
          <p:cNvPr id="129" name="Google Shape;129;p16"/>
          <p:cNvPicPr preferRelativeResize="0"/>
          <p:nvPr/>
        </p:nvPicPr>
        <p:blipFill rotWithShape="1">
          <a:blip r:embed="rId7">
            <a:alphaModFix/>
          </a:blip>
          <a:srcRect b="0" l="0" r="0" t="0"/>
          <a:stretch/>
        </p:blipFill>
        <p:spPr>
          <a:xfrm>
            <a:off x="1219320" y="102240"/>
            <a:ext cx="1618560" cy="988560"/>
          </a:xfrm>
          <a:prstGeom prst="rect">
            <a:avLst/>
          </a:prstGeom>
          <a:noFill/>
          <a:ln>
            <a:noFill/>
          </a:ln>
        </p:spPr>
      </p:pic>
      <p:pic>
        <p:nvPicPr>
          <p:cNvPr id="130" name="Google Shape;130;p16"/>
          <p:cNvPicPr preferRelativeResize="0"/>
          <p:nvPr/>
        </p:nvPicPr>
        <p:blipFill rotWithShape="1">
          <a:blip r:embed="rId8">
            <a:alphaModFix/>
          </a:blip>
          <a:srcRect b="0" l="0" r="0" t="0"/>
          <a:stretch/>
        </p:blipFill>
        <p:spPr>
          <a:xfrm>
            <a:off x="7530120" y="1600200"/>
            <a:ext cx="1598760" cy="5125680"/>
          </a:xfrm>
          <a:prstGeom prst="rect">
            <a:avLst/>
          </a:prstGeom>
          <a:noFill/>
          <a:ln>
            <a:noFill/>
          </a:ln>
        </p:spPr>
      </p:pic>
      <p:sp>
        <p:nvSpPr>
          <p:cNvPr id="131" name="Google Shape;131;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2" name="Google Shape;132;p16"/>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
          <p:cNvSpPr/>
          <p:nvPr/>
        </p:nvSpPr>
        <p:spPr>
          <a:xfrm>
            <a:off x="1857356" y="1928802"/>
            <a:ext cx="5897880" cy="11311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600"/>
              <a:buFont typeface="Arial"/>
              <a:buNone/>
            </a:pPr>
            <a:r>
              <a:rPr b="0" i="0" lang="en-IN" sz="3600" u="none" cap="none" strike="noStrike">
                <a:solidFill>
                  <a:srgbClr val="FF0000"/>
                </a:solidFill>
                <a:latin typeface="Trebuchet MS"/>
                <a:ea typeface="Trebuchet MS"/>
                <a:cs typeface="Trebuchet MS"/>
                <a:sym typeface="Trebuchet MS"/>
              </a:rPr>
              <a:t>Mini-Project Progress Review 2</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1"/>
          <p:cNvSpPr/>
          <p:nvPr/>
        </p:nvSpPr>
        <p:spPr>
          <a:xfrm>
            <a:off x="306900" y="3193783"/>
            <a:ext cx="8530200" cy="242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rebuchet MS"/>
                <a:ea typeface="Trebuchet MS"/>
                <a:cs typeface="Trebuchet MS"/>
                <a:sym typeface="Trebuchet MS"/>
              </a:rPr>
              <a:t>Project Title     :  P</a:t>
            </a:r>
            <a:r>
              <a:rPr lang="en-IN" sz="2000">
                <a:solidFill>
                  <a:schemeClr val="dk1"/>
                </a:solidFill>
                <a:latin typeface="Trebuchet MS"/>
                <a:ea typeface="Trebuchet MS"/>
                <a:cs typeface="Trebuchet MS"/>
                <a:sym typeface="Trebuchet MS"/>
              </a:rPr>
              <a:t>araphrase Detection in A low resourced language :   Kannada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rebuchet MS"/>
                <a:ea typeface="Trebuchet MS"/>
                <a:cs typeface="Trebuchet MS"/>
                <a:sym typeface="Trebuchet MS"/>
              </a:rPr>
              <a:t>Project Guide	:  </a:t>
            </a:r>
            <a:r>
              <a:rPr lang="en-IN" sz="2000">
                <a:solidFill>
                  <a:schemeClr val="dk1"/>
                </a:solidFill>
                <a:latin typeface="Trebuchet MS"/>
                <a:ea typeface="Trebuchet MS"/>
                <a:cs typeface="Trebuchet MS"/>
                <a:sym typeface="Trebuchet MS"/>
              </a:rPr>
              <a:t>Mamatha H R	</a:t>
            </a:r>
            <a:r>
              <a:rPr b="0" i="0" lang="en-IN" sz="20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Trebuchet MS"/>
                <a:ea typeface="Trebuchet MS"/>
                <a:cs typeface="Trebuchet MS"/>
                <a:sym typeface="Trebuchet MS"/>
              </a:rPr>
              <a:t>Project Team   	: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85" name="Google Shape;185;p1"/>
          <p:cNvGraphicFramePr/>
          <p:nvPr/>
        </p:nvGraphicFramePr>
        <p:xfrm>
          <a:off x="2521925" y="4469325"/>
          <a:ext cx="3000000" cy="3000000"/>
        </p:xfrm>
        <a:graphic>
          <a:graphicData uri="http://schemas.openxmlformats.org/drawingml/2006/table">
            <a:tbl>
              <a:tblPr>
                <a:noFill/>
                <a:tableStyleId>{F3606062-9DBA-4B30-B553-EEE3D250D8BC}</a:tableStyleId>
              </a:tblPr>
              <a:tblGrid>
                <a:gridCol w="2271000"/>
                <a:gridCol w="2271000"/>
              </a:tblGrid>
              <a:tr h="732500">
                <a:tc>
                  <a:txBody>
                    <a:bodyPr/>
                    <a:lstStyle/>
                    <a:p>
                      <a:pPr indent="0" lvl="0" marL="0" rtl="0" algn="l">
                        <a:spcBef>
                          <a:spcPts val="0"/>
                        </a:spcBef>
                        <a:spcAft>
                          <a:spcPts val="0"/>
                        </a:spcAft>
                        <a:buNone/>
                      </a:pPr>
                      <a:r>
                        <a:rPr lang="en-IN" sz="2000">
                          <a:latin typeface="Trebuchet MS"/>
                          <a:ea typeface="Trebuchet MS"/>
                          <a:cs typeface="Trebuchet MS"/>
                          <a:sym typeface="Trebuchet MS"/>
                        </a:rPr>
                        <a:t>Name </a:t>
                      </a:r>
                      <a:endParaRPr sz="2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latin typeface="Trebuchet MS"/>
                          <a:ea typeface="Trebuchet MS"/>
                          <a:cs typeface="Trebuchet MS"/>
                          <a:sym typeface="Trebuchet MS"/>
                        </a:rPr>
                        <a:t>SRN</a:t>
                      </a:r>
                      <a:endParaRPr sz="2000">
                        <a:latin typeface="Trebuchet MS"/>
                        <a:ea typeface="Trebuchet MS"/>
                        <a:cs typeface="Trebuchet MS"/>
                        <a:sym typeface="Trebuchet MS"/>
                      </a:endParaRPr>
                    </a:p>
                  </a:txBody>
                  <a:tcPr marT="91425" marB="91425" marR="91425" marL="91425"/>
                </a:tc>
              </a:tr>
              <a:tr h="792450">
                <a:tc>
                  <a:txBody>
                    <a:bodyPr/>
                    <a:lstStyle/>
                    <a:p>
                      <a:pPr indent="0" lvl="0" marL="0" rtl="0" algn="l">
                        <a:spcBef>
                          <a:spcPts val="0"/>
                        </a:spcBef>
                        <a:spcAft>
                          <a:spcPts val="0"/>
                        </a:spcAft>
                        <a:buNone/>
                      </a:pPr>
                      <a:r>
                        <a:rPr lang="en-IN" sz="2000">
                          <a:latin typeface="Trebuchet MS"/>
                          <a:ea typeface="Trebuchet MS"/>
                          <a:cs typeface="Trebuchet MS"/>
                          <a:sym typeface="Trebuchet MS"/>
                        </a:rPr>
                        <a:t>Anagha H M</a:t>
                      </a:r>
                      <a:endParaRPr sz="2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latin typeface="Trebuchet MS"/>
                          <a:ea typeface="Trebuchet MS"/>
                          <a:cs typeface="Trebuchet MS"/>
                          <a:sym typeface="Trebuchet MS"/>
                        </a:rPr>
                        <a:t>PES1UG19CS057</a:t>
                      </a:r>
                      <a:endParaRPr sz="2000">
                        <a:latin typeface="Trebuchet MS"/>
                        <a:ea typeface="Trebuchet MS"/>
                        <a:cs typeface="Trebuchet MS"/>
                        <a:sym typeface="Trebuchet MS"/>
                      </a:endParaRPr>
                    </a:p>
                  </a:txBody>
                  <a:tcPr marT="91425" marB="91425" marR="91425" marL="91425"/>
                </a:tc>
              </a:tr>
              <a:tr h="805650">
                <a:tc>
                  <a:txBody>
                    <a:bodyPr/>
                    <a:lstStyle/>
                    <a:p>
                      <a:pPr indent="0" lvl="0" marL="0" rtl="0" algn="l">
                        <a:spcBef>
                          <a:spcPts val="0"/>
                        </a:spcBef>
                        <a:spcAft>
                          <a:spcPts val="0"/>
                        </a:spcAft>
                        <a:buNone/>
                      </a:pPr>
                      <a:r>
                        <a:rPr lang="en-IN" sz="2000">
                          <a:latin typeface="Trebuchet MS"/>
                          <a:ea typeface="Trebuchet MS"/>
                          <a:cs typeface="Trebuchet MS"/>
                          <a:sym typeface="Trebuchet MS"/>
                        </a:rPr>
                        <a:t>Karthik Sairam</a:t>
                      </a:r>
                      <a:endParaRPr sz="2000">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IN" sz="2000">
                          <a:latin typeface="Trebuchet MS"/>
                          <a:ea typeface="Trebuchet MS"/>
                          <a:cs typeface="Trebuchet MS"/>
                          <a:sym typeface="Trebuchet MS"/>
                        </a:rPr>
                        <a:t>PES1UG19CS210</a:t>
                      </a:r>
                      <a:endParaRPr sz="2000">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nvSpPr>
        <p:spPr>
          <a:xfrm>
            <a:off x="195700" y="1477175"/>
            <a:ext cx="8507400" cy="5418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rebuchet MS"/>
              <a:buAutoNum type="arabicParenR"/>
            </a:pPr>
            <a:r>
              <a:rPr lang="en-IN" sz="2000">
                <a:solidFill>
                  <a:schemeClr val="dk1"/>
                </a:solidFill>
                <a:latin typeface="Trebuchet MS"/>
                <a:ea typeface="Trebuchet MS"/>
                <a:cs typeface="Trebuchet MS"/>
                <a:sym typeface="Trebuchet MS"/>
              </a:rPr>
              <a:t>Sarkar, Sandip &amp; Saha, Saurav &amp; Bentham, Jereemi &amp; Pakray, Dr. Partha &amp; Gelbukh, Alexander. (2016). NLP-NITMZ@DPIL-FIRE2016:Language Independent Paraphrases Detection. </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AutoNum type="arabicParenR"/>
            </a:pPr>
            <a:r>
              <a:rPr lang="en-IN" sz="2000">
                <a:solidFill>
                  <a:schemeClr val="dk1"/>
                </a:solidFill>
                <a:latin typeface="Trebuchet MS"/>
                <a:ea typeface="Trebuchet MS"/>
                <a:cs typeface="Trebuchet MS"/>
                <a:sym typeface="Trebuchet MS"/>
              </a:rPr>
              <a:t>Srivastava, Shruti &amp; Govilkar, Sharvari. (2017). A Survey on Paraphrase Detection Techniques for Indian Regional Languages. International Journal of Computer Applications. 163. 42-47. 10.5120/ijca2017913757. </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AutoNum type="arabicParenR"/>
            </a:pPr>
            <a:r>
              <a:rPr lang="en-IN" sz="2000">
                <a:solidFill>
                  <a:schemeClr val="dk1"/>
                </a:solidFill>
                <a:latin typeface="Trebuchet MS"/>
                <a:ea typeface="Trebuchet MS"/>
                <a:cs typeface="Trebuchet MS"/>
                <a:sym typeface="Trebuchet MS"/>
              </a:rPr>
              <a:t>Sánchez-Vega, F., Villatoro-Tello, E., Montes-y-Gómez, M. et al. Paraphrase plagiarism identification with character-level features. Pattern Anal Applic 22, 669–681 (2019). https://doi.org/10.1007/s10044-017-0674-z</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AutoNum type="arabicParenR"/>
            </a:pPr>
            <a:r>
              <a:rPr lang="en-IN" sz="2000">
                <a:solidFill>
                  <a:schemeClr val="dk1"/>
                </a:solidFill>
                <a:latin typeface="Trebuchet MS"/>
                <a:ea typeface="Trebuchet MS"/>
                <a:cs typeface="Trebuchet MS"/>
                <a:sym typeface="Trebuchet MS"/>
              </a:rPr>
              <a:t>Koleva, N., Andrea Horbach, Alexis Palmer, Simon Ostermann and Manfred Pinkal. “Paraphrase Detection for Short Answer Scoring.” (2014).</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f985f1331_0_12"/>
          <p:cNvSpPr txBox="1"/>
          <p:nvPr/>
        </p:nvSpPr>
        <p:spPr>
          <a:xfrm>
            <a:off x="87200" y="1477175"/>
            <a:ext cx="85290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Trebuchet MS"/>
                <a:ea typeface="Trebuchet MS"/>
                <a:cs typeface="Trebuchet MS"/>
                <a:sym typeface="Trebuchet MS"/>
              </a:rPr>
              <a:t>5) Koleva, N., Andrea Horbach, Alexis Palmer, Simon Ostermann and Manfred Pinkal. “Paraphrase Detection for Short Answer Scoring.” (2014).</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0" lvl="0" marL="0" rtl="0" algn="l">
              <a:spcBef>
                <a:spcPts val="0"/>
              </a:spcBef>
              <a:spcAft>
                <a:spcPts val="0"/>
              </a:spcAft>
              <a:buNone/>
            </a:pPr>
            <a:r>
              <a:rPr lang="en-IN" sz="2000">
                <a:solidFill>
                  <a:schemeClr val="dk1"/>
                </a:solidFill>
                <a:latin typeface="Trebuchet MS"/>
                <a:ea typeface="Trebuchet MS"/>
                <a:cs typeface="Trebuchet MS"/>
                <a:sym typeface="Trebuchet MS"/>
              </a:rPr>
              <a:t>6)	Magnolini, Simone. (2014). A survey on paraphrase recognition. CEUR Workshop Proceedings. 1334. 33-41. </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7) Kanjirangat, Vani &amp; Gupta, Deepa. (2016). ASE@DPIL-FIRE2016: Hindi Paraphrase Detection using Natural Language Processing Techniques &amp; Semantic Similarity Computations. </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0" lvl="0" marL="0" rtl="0" algn="l">
              <a:spcBef>
                <a:spcPts val="0"/>
              </a:spcBef>
              <a:spcAft>
                <a:spcPts val="0"/>
              </a:spcAft>
              <a:buNone/>
            </a:pPr>
            <a:r>
              <a:rPr lang="en-IN" sz="2000">
                <a:latin typeface="Trebuchet MS"/>
                <a:ea typeface="Trebuchet MS"/>
                <a:cs typeface="Trebuchet MS"/>
                <a:sym typeface="Trebuchet MS"/>
              </a:rPr>
              <a:t>8)	Bhargava, Rupal &amp; Baoni, Anushka &amp; Jain, Harshit &amp; Sharma, Yashvardhan. (2016). BITS_PILANI@DPIL-FIRE2016:Paraphrase Detection in Hindi Language using Syntactic Features of Phrase. </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044afe8765_0_12"/>
          <p:cNvSpPr txBox="1"/>
          <p:nvPr/>
        </p:nvSpPr>
        <p:spPr>
          <a:xfrm>
            <a:off x="751750" y="1635375"/>
            <a:ext cx="75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2" name="Google Shape;262;g1044afe8765_0_12"/>
          <p:cNvSpPr txBox="1"/>
          <p:nvPr/>
        </p:nvSpPr>
        <p:spPr>
          <a:xfrm>
            <a:off x="751825" y="1453650"/>
            <a:ext cx="7530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2000">
                <a:solidFill>
                  <a:schemeClr val="dk1"/>
                </a:solidFill>
                <a:latin typeface="Trebuchet MS"/>
                <a:ea typeface="Trebuchet MS"/>
                <a:cs typeface="Trebuchet MS"/>
                <a:sym typeface="Trebuchet MS"/>
              </a:rPr>
              <a:t>9) P. Vigneshvaran, E. Jayabalan and A. V. Kathiravan, "An Eccentric Approach for Paraphrase Detection Using Semantic Matching and Support Vector Machine," 2014 International Conference on Intelligent Computing Applications, 2014, pp. 431-434, doi: 10.1109/ICICA.2014.94.</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IN" sz="2000">
                <a:latin typeface="Trebuchet MS"/>
                <a:ea typeface="Trebuchet MS"/>
                <a:cs typeface="Trebuchet MS"/>
                <a:sym typeface="Trebuchet MS"/>
              </a:rPr>
              <a:t>10) A. A. Aziz, E. C. Diamal and R. Ilyas, "Paraphrase Detection Using Manhattan's Recurrent Neural Networks and Long Short-Term Memory," 2019 6th International Conference on Electrical Engineering, Computer Science and Informatics (EECSI), 2019, pp. 432-437, doi: 10.23919/EECSI48112.2019.8976951.</a:t>
            </a:r>
            <a:endParaRPr sz="20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1"/>
          <p:cNvSpPr/>
          <p:nvPr/>
        </p:nvSpPr>
        <p:spPr>
          <a:xfrm>
            <a:off x="2847600" y="3352680"/>
            <a:ext cx="2922480" cy="706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rgbClr val="FF0000"/>
                </a:solidFill>
                <a:latin typeface="Trebuchet MS"/>
                <a:ea typeface="Trebuchet MS"/>
                <a:cs typeface="Trebuchet MS"/>
                <a:sym typeface="Trebuchet MS"/>
              </a:rPr>
              <a:t>Thank You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
          <p:cNvSpPr/>
          <p:nvPr/>
        </p:nvSpPr>
        <p:spPr>
          <a:xfrm>
            <a:off x="1523880" y="1581120"/>
            <a:ext cx="7618680" cy="3492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2666880" y="1143000"/>
            <a:ext cx="6475680" cy="460080"/>
          </a:xfrm>
          <a:prstGeom prst="rect">
            <a:avLst/>
          </a:prstGeom>
          <a:noFill/>
          <a:ln>
            <a:noFill/>
          </a:ln>
        </p:spPr>
        <p:txBody>
          <a:bodyPr anchorCtr="0" anchor="t" bIns="45000" lIns="90000" spcFirstLastPara="1" rIns="90000" wrap="square" tIns="45000">
            <a:noAutofit/>
          </a:bodyPr>
          <a:lstStyle/>
          <a:p>
            <a:pPr indent="-341640" lvl="0" marL="34308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Project Abstract and Scope </a:t>
            </a:r>
            <a:endParaRPr b="0" i="0" sz="1800" u="none" cap="none" strike="noStrike">
              <a:solidFill>
                <a:srgbClr val="000000"/>
              </a:solidFill>
              <a:latin typeface="Arial"/>
              <a:ea typeface="Arial"/>
              <a:cs typeface="Arial"/>
              <a:sym typeface="Arial"/>
            </a:endParaRPr>
          </a:p>
        </p:txBody>
      </p:sp>
      <p:sp>
        <p:nvSpPr>
          <p:cNvPr id="192" name="Google Shape;192;p2"/>
          <p:cNvSpPr/>
          <p:nvPr/>
        </p:nvSpPr>
        <p:spPr>
          <a:xfrm>
            <a:off x="329700" y="2897122"/>
            <a:ext cx="7373100" cy="3354300"/>
          </a:xfrm>
          <a:prstGeom prst="rect">
            <a:avLst/>
          </a:prstGeom>
          <a:noFill/>
          <a:ln>
            <a:noFill/>
          </a:ln>
        </p:spPr>
        <p:txBody>
          <a:bodyPr anchorCtr="0" anchor="ctr" bIns="45000" lIns="90000" spcFirstLastPara="1" rIns="90000" wrap="square" tIns="45000">
            <a:noAutofit/>
          </a:bodyPr>
          <a:lstStyle/>
          <a:p>
            <a:pPr indent="0" lvl="0" marL="0" rtl="0" algn="just">
              <a:spcBef>
                <a:spcPts val="480"/>
              </a:spcBef>
              <a:spcAft>
                <a:spcPts val="0"/>
              </a:spcAft>
              <a:buClr>
                <a:schemeClr val="dk1"/>
              </a:buClr>
              <a:buSzPts val="2400"/>
              <a:buFont typeface="Arial"/>
              <a:buNone/>
            </a:pPr>
            <a:r>
              <a:rPr lang="en-IN" sz="2000">
                <a:solidFill>
                  <a:schemeClr val="dk1"/>
                </a:solidFill>
                <a:latin typeface="Trebuchet MS"/>
                <a:ea typeface="Trebuchet MS"/>
                <a:cs typeface="Trebuchet MS"/>
                <a:sym typeface="Trebuchet MS"/>
              </a:rPr>
              <a:t>“Paraphrase identification in Kannada using NLP”</a:t>
            </a:r>
            <a:endParaRPr sz="20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SzPts val="2400"/>
              <a:buFont typeface="Arial"/>
              <a:buNone/>
            </a:pPr>
            <a:r>
              <a:t/>
            </a:r>
            <a:endParaRPr sz="2000">
              <a:solidFill>
                <a:schemeClr val="dk1"/>
              </a:solidFill>
              <a:latin typeface="Trebuchet MS"/>
              <a:ea typeface="Trebuchet MS"/>
              <a:cs typeface="Trebuchet MS"/>
              <a:sym typeface="Trebuchet MS"/>
            </a:endParaRPr>
          </a:p>
          <a:p>
            <a:pPr indent="-138112" lvl="1" marL="163512" rtl="0" algn="just">
              <a:spcBef>
                <a:spcPts val="48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Paraphrase identification is a natural language processing problem that involves the determination of whether two text segments have the same meaning.</a:t>
            </a:r>
            <a:endParaRPr sz="2000">
              <a:solidFill>
                <a:schemeClr val="dk1"/>
              </a:solidFill>
              <a:latin typeface="Trebuchet MS"/>
              <a:ea typeface="Trebuchet MS"/>
              <a:cs typeface="Trebuchet MS"/>
              <a:sym typeface="Trebuchet MS"/>
            </a:endParaRPr>
          </a:p>
          <a:p>
            <a:pPr indent="-138112" lvl="1" marL="163512" rtl="0" algn="just">
              <a:spcBef>
                <a:spcPts val="48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Our goal is to implement this in the Kannada language.</a:t>
            </a:r>
            <a:endParaRPr sz="2000">
              <a:solidFill>
                <a:schemeClr val="dk1"/>
              </a:solidFill>
              <a:latin typeface="Trebuchet MS"/>
              <a:ea typeface="Trebuchet MS"/>
              <a:cs typeface="Trebuchet MS"/>
              <a:sym typeface="Trebuchet MS"/>
            </a:endParaRPr>
          </a:p>
          <a:p>
            <a:pPr indent="0" lvl="0" marL="0" rtl="0" algn="just">
              <a:spcBef>
                <a:spcPts val="480"/>
              </a:spcBef>
              <a:spcAft>
                <a:spcPts val="0"/>
              </a:spcAft>
              <a:buClr>
                <a:schemeClr val="dk1"/>
              </a:buClr>
              <a:buSzPts val="2400"/>
              <a:buFont typeface="Arial"/>
              <a:buNone/>
            </a:pPr>
            <a:r>
              <a:t/>
            </a:r>
            <a:endParaRPr sz="2000">
              <a:solidFill>
                <a:schemeClr val="dk1"/>
              </a:solidFill>
              <a:latin typeface="Trebuchet MS"/>
              <a:ea typeface="Trebuchet MS"/>
              <a:cs typeface="Trebuchet MS"/>
              <a:sym typeface="Trebuchet MS"/>
            </a:endParaRPr>
          </a:p>
          <a:p>
            <a:pPr indent="-23811" lvl="1" marL="989012" rtl="0" algn="just">
              <a:spcBef>
                <a:spcPts val="480"/>
              </a:spcBef>
              <a:spcAft>
                <a:spcPts val="0"/>
              </a:spcAft>
              <a:buClr>
                <a:schemeClr val="dk1"/>
              </a:buClr>
              <a:buSzPts val="2400"/>
              <a:buFont typeface="Noto Sans Symbols"/>
              <a:buNone/>
            </a:pPr>
            <a:r>
              <a:t/>
            </a:r>
            <a:endParaRPr sz="2400">
              <a:solidFill>
                <a:schemeClr val="dk1"/>
              </a:solidFill>
              <a:latin typeface="Trebuchet MS"/>
              <a:ea typeface="Trebuchet MS"/>
              <a:cs typeface="Trebuchet MS"/>
              <a:sym typeface="Trebuchet MS"/>
            </a:endParaRPr>
          </a:p>
          <a:p>
            <a:pPr indent="-342900" lvl="0" marL="342900" rtl="0" algn="l">
              <a:spcBef>
                <a:spcPts val="400"/>
              </a:spcBef>
              <a:spcAft>
                <a:spcPts val="0"/>
              </a:spcAft>
              <a:buClr>
                <a:schemeClr val="dk1"/>
              </a:buClr>
              <a:buSzPts val="2000"/>
              <a:buFont typeface="Arial"/>
              <a:buNone/>
            </a:pPr>
            <a:r>
              <a:t/>
            </a:r>
            <a:endParaRPr sz="2000">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1800"/>
              <a:buFont typeface="Arial"/>
              <a:buNone/>
            </a:pPr>
            <a:r>
              <a:t/>
            </a:r>
            <a:endParaRPr sz="1800">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p:nvPr/>
        </p:nvSpPr>
        <p:spPr>
          <a:xfrm>
            <a:off x="1523880" y="1581120"/>
            <a:ext cx="7618680" cy="3492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380880" y="1752480"/>
            <a:ext cx="8075880" cy="4722840"/>
          </a:xfrm>
          <a:prstGeom prst="rect">
            <a:avLst/>
          </a:prstGeom>
          <a:noFill/>
          <a:ln>
            <a:noFill/>
          </a:ln>
        </p:spPr>
        <p:txBody>
          <a:bodyPr anchorCtr="0" anchor="t" bIns="45000" lIns="90000" spcFirstLastPara="1" rIns="90000" wrap="square" tIns="45000">
            <a:noAutofit/>
          </a:bodyPr>
          <a:lstStyle/>
          <a:p>
            <a:pPr indent="55979" lvl="0" marL="355320" marR="0" rtl="0" algn="just">
              <a:lnSpc>
                <a:spcPct val="100000"/>
              </a:lnSpc>
              <a:spcBef>
                <a:spcPts val="0"/>
              </a:spcBef>
              <a:spcAft>
                <a:spcPts val="0"/>
              </a:spcAft>
              <a:buClr>
                <a:srgbClr val="000000"/>
              </a:buClr>
              <a:buSzPts val="1080"/>
              <a:buFont typeface="Noto Sans Symbols"/>
              <a:buNone/>
            </a:pPr>
            <a:r>
              <a:t/>
            </a:r>
            <a:endParaRPr b="0" i="0" sz="2400" u="none" cap="none" strike="noStrike">
              <a:solidFill>
                <a:srgbClr val="000000"/>
              </a:solidFill>
              <a:latin typeface="Arial"/>
              <a:ea typeface="Arial"/>
              <a:cs typeface="Arial"/>
              <a:sym typeface="Arial"/>
            </a:endParaRPr>
          </a:p>
          <a:p>
            <a:pPr indent="-355600" lvl="0" marL="457200" marR="0" rtl="0" algn="just">
              <a:lnSpc>
                <a:spcPct val="100000"/>
              </a:lnSpc>
              <a:spcBef>
                <a:spcPts val="0"/>
              </a:spcBef>
              <a:spcAft>
                <a:spcPts val="0"/>
              </a:spcAft>
              <a:buClr>
                <a:schemeClr val="dk1"/>
              </a:buClr>
              <a:buSzPts val="2000"/>
              <a:buFont typeface="Arial"/>
              <a:buChar char="●"/>
            </a:pPr>
            <a:r>
              <a:rPr lang="en-IN" sz="2000">
                <a:solidFill>
                  <a:schemeClr val="dk1"/>
                </a:solidFill>
                <a:latin typeface="Trebuchet MS"/>
                <a:ea typeface="Trebuchet MS"/>
                <a:cs typeface="Trebuchet MS"/>
                <a:sym typeface="Trebuchet MS"/>
              </a:rPr>
              <a:t>We were told to edit the title of the project.</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Suggested that we make our own dataset.</a:t>
            </a:r>
            <a:endParaRPr sz="2000">
              <a:solidFill>
                <a:schemeClr val="dk1"/>
              </a:solidFill>
              <a:latin typeface="Trebuchet MS"/>
              <a:ea typeface="Trebuchet MS"/>
              <a:cs typeface="Trebuchet MS"/>
              <a:sym typeface="Trebuchet MS"/>
            </a:endParaRPr>
          </a:p>
        </p:txBody>
      </p:sp>
      <p:sp>
        <p:nvSpPr>
          <p:cNvPr id="200" name="Google Shape;200;p3"/>
          <p:cNvSpPr/>
          <p:nvPr/>
        </p:nvSpPr>
        <p:spPr>
          <a:xfrm>
            <a:off x="2666880" y="1143000"/>
            <a:ext cx="6475680" cy="455040"/>
          </a:xfrm>
          <a:prstGeom prst="rect">
            <a:avLst/>
          </a:prstGeom>
          <a:noFill/>
          <a:ln>
            <a:noFill/>
          </a:ln>
        </p:spPr>
        <p:txBody>
          <a:bodyPr anchorCtr="0" anchor="t" bIns="45000" lIns="90000" spcFirstLastPara="1" rIns="90000" wrap="square" tIns="45000">
            <a:noAutofit/>
          </a:bodyPr>
          <a:lstStyle/>
          <a:p>
            <a:pPr indent="-341280" lvl="0" marL="34272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Suggestions from Review - 1</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
          <p:cNvSpPr/>
          <p:nvPr/>
        </p:nvSpPr>
        <p:spPr>
          <a:xfrm>
            <a:off x="1523880" y="1581120"/>
            <a:ext cx="7618680" cy="3492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
          <p:cNvSpPr/>
          <p:nvPr/>
        </p:nvSpPr>
        <p:spPr>
          <a:xfrm>
            <a:off x="380880" y="1752480"/>
            <a:ext cx="8075880" cy="4722840"/>
          </a:xfrm>
          <a:prstGeom prst="rect">
            <a:avLst/>
          </a:prstGeom>
          <a:noFill/>
          <a:ln>
            <a:noFill/>
          </a:ln>
        </p:spPr>
        <p:txBody>
          <a:bodyPr anchorCtr="0" anchor="t" bIns="45000" lIns="90000" spcFirstLastPara="1" rIns="90000" wrap="square" tIns="45000">
            <a:noAutofit/>
          </a:bodyPr>
          <a:lstStyle/>
          <a:p>
            <a:pPr indent="12600" lvl="0" marL="342719" marR="0" rtl="0" algn="just">
              <a:lnSpc>
                <a:spcPct val="100000"/>
              </a:lnSpc>
              <a:spcBef>
                <a:spcPts val="0"/>
              </a:spcBef>
              <a:spcAft>
                <a:spcPts val="0"/>
              </a:spcAft>
              <a:buClr>
                <a:srgbClr val="000000"/>
              </a:buClr>
              <a:buSzPts val="2400"/>
              <a:buFont typeface="Arial"/>
              <a:buNone/>
            </a:pPr>
            <a:r>
              <a:rPr lang="en-IN" sz="2000">
                <a:latin typeface="Trebuchet MS"/>
                <a:ea typeface="Trebuchet MS"/>
                <a:cs typeface="Trebuchet MS"/>
                <a:sym typeface="Trebuchet MS"/>
              </a:rPr>
              <a:t>Functional requirements:</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Ability to input texts in the Kannada language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Ability to output the binary classification result</a:t>
            </a:r>
            <a:endParaRPr sz="2000">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latin typeface="Trebuchet MS"/>
              <a:ea typeface="Trebuchet MS"/>
              <a:cs typeface="Trebuchet MS"/>
              <a:sym typeface="Trebuchet MS"/>
            </a:endParaRPr>
          </a:p>
          <a:p>
            <a:pPr indent="457200" lvl="0" marL="0" marR="0" rtl="0" algn="just">
              <a:lnSpc>
                <a:spcPct val="100000"/>
              </a:lnSpc>
              <a:spcBef>
                <a:spcPts val="0"/>
              </a:spcBef>
              <a:spcAft>
                <a:spcPts val="0"/>
              </a:spcAft>
              <a:buNone/>
            </a:pPr>
            <a:r>
              <a:rPr lang="en-IN" sz="2000">
                <a:latin typeface="Trebuchet MS"/>
                <a:ea typeface="Trebuchet MS"/>
                <a:cs typeface="Trebuchet MS"/>
                <a:sym typeface="Trebuchet MS"/>
              </a:rPr>
              <a:t>Non-functional requirements:</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To handle input in the kannada language</a:t>
            </a:r>
            <a:endParaRPr sz="2000">
              <a:latin typeface="Trebuchet MS"/>
              <a:ea typeface="Trebuchet MS"/>
              <a:cs typeface="Trebuchet MS"/>
              <a:sym typeface="Trebuchet MS"/>
            </a:endParaRPr>
          </a:p>
          <a:p>
            <a:pPr indent="-355600" lvl="0" marL="457200" rtl="0" algn="just">
              <a:spcBef>
                <a:spcPts val="0"/>
              </a:spcBef>
              <a:spcAft>
                <a:spcPts val="0"/>
              </a:spcAft>
              <a:buClr>
                <a:schemeClr val="dk1"/>
              </a:buClr>
              <a:buSzPts val="2000"/>
              <a:buFont typeface="Trebuchet MS"/>
              <a:buAutoNum type="arabicParenR"/>
            </a:pPr>
            <a:r>
              <a:rPr lang="en-IN" sz="2000">
                <a:solidFill>
                  <a:schemeClr val="dk1"/>
                </a:solidFill>
                <a:latin typeface="Trebuchet MS"/>
                <a:ea typeface="Trebuchet MS"/>
                <a:cs typeface="Trebuchet MS"/>
                <a:sym typeface="Trebuchet MS"/>
              </a:rPr>
              <a:t>To </a:t>
            </a:r>
            <a:r>
              <a:rPr lang="en-IN" sz="2000">
                <a:solidFill>
                  <a:schemeClr val="dk1"/>
                </a:solidFill>
                <a:latin typeface="Trebuchet MS"/>
                <a:ea typeface="Trebuchet MS"/>
                <a:cs typeface="Trebuchet MS"/>
                <a:sym typeface="Trebuchet MS"/>
              </a:rPr>
              <a:t>clean the sentences, extract the features from the same.</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For the model to scale well with increase in dataset size.</a:t>
            </a:r>
            <a:endParaRPr sz="2000">
              <a:latin typeface="Trebuchet MS"/>
              <a:ea typeface="Trebuchet MS"/>
              <a:cs typeface="Trebuchet MS"/>
              <a:sym typeface="Trebuchet MS"/>
            </a:endParaRPr>
          </a:p>
        </p:txBody>
      </p:sp>
      <p:sp>
        <p:nvSpPr>
          <p:cNvPr id="208" name="Google Shape;208;p4"/>
          <p:cNvSpPr/>
          <p:nvPr/>
        </p:nvSpPr>
        <p:spPr>
          <a:xfrm>
            <a:off x="2666880" y="1143000"/>
            <a:ext cx="6475680" cy="455040"/>
          </a:xfrm>
          <a:prstGeom prst="rect">
            <a:avLst/>
          </a:prstGeom>
          <a:noFill/>
          <a:ln>
            <a:noFill/>
          </a:ln>
        </p:spPr>
        <p:txBody>
          <a:bodyPr anchorCtr="0" anchor="t" bIns="45000" lIns="90000" spcFirstLastPara="1" rIns="90000" wrap="square" tIns="45000">
            <a:noAutofit/>
          </a:bodyPr>
          <a:lstStyle/>
          <a:p>
            <a:pPr indent="-341280" lvl="0" marL="34272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Project Requirements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p:nvPr/>
        </p:nvSpPr>
        <p:spPr>
          <a:xfrm>
            <a:off x="1523880" y="1581120"/>
            <a:ext cx="7618680" cy="3492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
          <p:cNvSpPr/>
          <p:nvPr/>
        </p:nvSpPr>
        <p:spPr>
          <a:xfrm>
            <a:off x="380880" y="1143000"/>
            <a:ext cx="8761680" cy="455040"/>
          </a:xfrm>
          <a:prstGeom prst="rect">
            <a:avLst/>
          </a:prstGeom>
          <a:noFill/>
          <a:ln>
            <a:noFill/>
          </a:ln>
        </p:spPr>
        <p:txBody>
          <a:bodyPr anchorCtr="0" anchor="t" bIns="45000" lIns="90000" spcFirstLastPara="1" rIns="90000" wrap="square" tIns="45000">
            <a:noAutofit/>
          </a:bodyPr>
          <a:lstStyle/>
          <a:p>
            <a:pPr indent="-341280" lvl="0" marL="34272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Detailed Literature Survey</a:t>
            </a:r>
            <a:endParaRPr b="0" i="0" sz="1800" u="none" cap="none" strike="noStrike">
              <a:solidFill>
                <a:srgbClr val="000000"/>
              </a:solidFill>
              <a:latin typeface="Arial"/>
              <a:ea typeface="Arial"/>
              <a:cs typeface="Arial"/>
              <a:sym typeface="Arial"/>
            </a:endParaRPr>
          </a:p>
        </p:txBody>
      </p:sp>
      <p:sp>
        <p:nvSpPr>
          <p:cNvPr id="216" name="Google Shape;216;p5"/>
          <p:cNvSpPr/>
          <p:nvPr/>
        </p:nvSpPr>
        <p:spPr>
          <a:xfrm>
            <a:off x="457200" y="1752480"/>
            <a:ext cx="8228160" cy="4722840"/>
          </a:xfrm>
          <a:prstGeom prst="rect">
            <a:avLst/>
          </a:prstGeom>
          <a:noFill/>
          <a:ln>
            <a:noFill/>
          </a:ln>
        </p:spPr>
        <p:txBody>
          <a:bodyPr anchorCtr="0" anchor="t" bIns="45000" lIns="90000" spcFirstLastPara="1" rIns="90000" wrap="square" tIns="45000">
            <a:noAutofit/>
          </a:bodyPr>
          <a:lstStyle/>
          <a:p>
            <a:pPr indent="-342900" lvl="0" marL="342900" rtl="0" algn="l">
              <a:spcBef>
                <a:spcPts val="400"/>
              </a:spcBef>
              <a:spcAft>
                <a:spcPts val="0"/>
              </a:spcAft>
              <a:buClr>
                <a:schemeClr val="dk1"/>
              </a:buClr>
              <a:buSzPts val="2000"/>
              <a:buFont typeface="Arial"/>
              <a:buNone/>
            </a:pPr>
            <a:r>
              <a:rPr lang="en-IN" sz="2000">
                <a:solidFill>
                  <a:schemeClr val="dk1"/>
                </a:solidFill>
                <a:latin typeface="Trebuchet MS"/>
                <a:ea typeface="Trebuchet MS"/>
                <a:cs typeface="Trebuchet MS"/>
                <a:sym typeface="Trebuchet MS"/>
              </a:rPr>
              <a:t>Paper Title: Paraphrase plagiarism identification with character‐level features</a:t>
            </a:r>
            <a:endParaRPr sz="2000">
              <a:solidFill>
                <a:schemeClr val="dk1"/>
              </a:solidFill>
              <a:latin typeface="Trebuchet MS"/>
              <a:ea typeface="Trebuchet MS"/>
              <a:cs typeface="Trebuchet MS"/>
              <a:sym typeface="Trebuchet MS"/>
            </a:endParaRPr>
          </a:p>
          <a:p>
            <a:pPr indent="-342900" lvl="0" marL="342900" rtl="0" algn="l">
              <a:spcBef>
                <a:spcPts val="400"/>
              </a:spcBef>
              <a:spcAft>
                <a:spcPts val="0"/>
              </a:spcAft>
              <a:buClr>
                <a:schemeClr val="dk1"/>
              </a:buClr>
              <a:buSzPts val="2000"/>
              <a:buFont typeface="Arial"/>
              <a:buNone/>
            </a:pPr>
            <a:r>
              <a:rPr lang="en-IN" sz="2000">
                <a:solidFill>
                  <a:schemeClr val="dk1"/>
                </a:solidFill>
                <a:latin typeface="Trebuchet MS"/>
                <a:ea typeface="Trebuchet MS"/>
                <a:cs typeface="Trebuchet MS"/>
                <a:sym typeface="Trebuchet MS"/>
              </a:rPr>
              <a:t>Authors: Srivastava, Shruti &amp; Govilkar, Sharvari</a:t>
            </a:r>
            <a:endParaRPr sz="2000">
              <a:solidFill>
                <a:schemeClr val="dk1"/>
              </a:solidFill>
              <a:latin typeface="Trebuchet MS"/>
              <a:ea typeface="Trebuchet MS"/>
              <a:cs typeface="Trebuchet MS"/>
              <a:sym typeface="Trebuchet MS"/>
            </a:endParaRPr>
          </a:p>
          <a:p>
            <a:pPr indent="-342900" lvl="0" marL="342900" rtl="0" algn="l">
              <a:spcBef>
                <a:spcPts val="400"/>
              </a:spcBef>
              <a:spcAft>
                <a:spcPts val="0"/>
              </a:spcAft>
              <a:buClr>
                <a:schemeClr val="dk1"/>
              </a:buClr>
              <a:buSzPts val="2000"/>
              <a:buFont typeface="Arial"/>
              <a:buNone/>
            </a:pPr>
            <a:r>
              <a:t/>
            </a:r>
            <a:endParaRPr sz="2000">
              <a:solidFill>
                <a:schemeClr val="dk1"/>
              </a:solidFill>
              <a:latin typeface="Trebuchet MS"/>
              <a:ea typeface="Trebuchet MS"/>
              <a:cs typeface="Trebuchet MS"/>
              <a:sym typeface="Trebuchet MS"/>
            </a:endParaRPr>
          </a:p>
          <a:p>
            <a:pPr indent="0" lvl="0" marL="0" rtl="0" algn="l">
              <a:spcBef>
                <a:spcPts val="400"/>
              </a:spcBef>
              <a:spcAft>
                <a:spcPts val="0"/>
              </a:spcAft>
              <a:buNone/>
            </a:pPr>
            <a:r>
              <a:rPr lang="en-IN" sz="2000">
                <a:solidFill>
                  <a:schemeClr val="dk1"/>
                </a:solidFill>
                <a:latin typeface="Trebuchet MS"/>
                <a:ea typeface="Trebuchet MS"/>
                <a:cs typeface="Trebuchet MS"/>
                <a:sym typeface="Trebuchet MS"/>
              </a:rPr>
              <a:t>This paper explains the approach of Natural Language Processing in English, and provides information on different Paraphrase detection techniques and Similarity Metrics used in NLP. In addition, the different features to be extracted are also detailed. The scope is limited to English only, hence significant changes have to be made to implement a model in a low resourced language like Kannada.</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cf985f1331_0_0"/>
          <p:cNvSpPr txBox="1"/>
          <p:nvPr/>
        </p:nvSpPr>
        <p:spPr>
          <a:xfrm>
            <a:off x="325925" y="1542275"/>
            <a:ext cx="8485800" cy="3724800"/>
          </a:xfrm>
          <a:prstGeom prst="rect">
            <a:avLst/>
          </a:prstGeom>
          <a:noFill/>
          <a:ln>
            <a:noFill/>
          </a:ln>
        </p:spPr>
        <p:txBody>
          <a:bodyPr anchorCtr="0" anchor="t" bIns="91425" lIns="91425" spcFirstLastPara="1" rIns="91425" wrap="square" tIns="91425">
            <a:spAutoFit/>
          </a:bodyPr>
          <a:lstStyle/>
          <a:p>
            <a:pPr indent="-342900" lvl="0" marL="342900" rtl="0" algn="l">
              <a:spcBef>
                <a:spcPts val="400"/>
              </a:spcBef>
              <a:spcAft>
                <a:spcPts val="0"/>
              </a:spcAft>
              <a:buClr>
                <a:schemeClr val="dk1"/>
              </a:buClr>
              <a:buSzPts val="2000"/>
              <a:buFont typeface="Arial"/>
              <a:buNone/>
            </a:pPr>
            <a:r>
              <a:rPr lang="en-IN" sz="2000">
                <a:solidFill>
                  <a:schemeClr val="dk1"/>
                </a:solidFill>
                <a:latin typeface="Trebuchet MS"/>
                <a:ea typeface="Trebuchet MS"/>
                <a:cs typeface="Trebuchet MS"/>
                <a:sym typeface="Trebuchet MS"/>
              </a:rPr>
              <a:t>Paper Title: Detection of paraphrases for Devanagari languages using support vector machine</a:t>
            </a:r>
            <a:endParaRPr sz="2000">
              <a:solidFill>
                <a:schemeClr val="dk1"/>
              </a:solidFill>
              <a:latin typeface="Trebuchet MS"/>
              <a:ea typeface="Trebuchet MS"/>
              <a:cs typeface="Trebuchet MS"/>
              <a:sym typeface="Trebuchet MS"/>
            </a:endParaRPr>
          </a:p>
          <a:p>
            <a:pPr indent="-342900" lvl="0" marL="342900" rtl="0" algn="l">
              <a:spcBef>
                <a:spcPts val="400"/>
              </a:spcBef>
              <a:spcAft>
                <a:spcPts val="0"/>
              </a:spcAft>
              <a:buClr>
                <a:schemeClr val="dk1"/>
              </a:buClr>
              <a:buSzPts val="2000"/>
              <a:buFont typeface="Arial"/>
              <a:buNone/>
            </a:pPr>
            <a:r>
              <a:rPr lang="en-IN" sz="2000">
                <a:solidFill>
                  <a:schemeClr val="dk1"/>
                </a:solidFill>
                <a:latin typeface="Trebuchet MS"/>
                <a:ea typeface="Trebuchet MS"/>
                <a:cs typeface="Trebuchet MS"/>
                <a:sym typeface="Trebuchet MS"/>
              </a:rPr>
              <a:t>Authors: D. S. Bhole and S. S. Patil</a:t>
            </a:r>
            <a:endParaRPr sz="2000">
              <a:solidFill>
                <a:schemeClr val="dk1"/>
              </a:solidFill>
              <a:latin typeface="Trebuchet MS"/>
              <a:ea typeface="Trebuchet MS"/>
              <a:cs typeface="Trebuchet MS"/>
              <a:sym typeface="Trebuchet MS"/>
            </a:endParaRPr>
          </a:p>
          <a:p>
            <a:pPr indent="-342900" lvl="0" marL="342900" rtl="0" algn="l">
              <a:spcBef>
                <a:spcPts val="400"/>
              </a:spcBef>
              <a:spcAft>
                <a:spcPts val="0"/>
              </a:spcAft>
              <a:buClr>
                <a:schemeClr val="dk1"/>
              </a:buClr>
              <a:buSzPts val="2000"/>
              <a:buFont typeface="Arial"/>
              <a:buNone/>
            </a:pPr>
            <a:r>
              <a:t/>
            </a:r>
            <a:endParaRPr sz="2000">
              <a:solidFill>
                <a:schemeClr val="dk1"/>
              </a:solidFill>
              <a:latin typeface="Trebuchet MS"/>
              <a:ea typeface="Trebuchet MS"/>
              <a:cs typeface="Trebuchet MS"/>
              <a:sym typeface="Trebuchet MS"/>
            </a:endParaRPr>
          </a:p>
          <a:p>
            <a:pPr indent="-355600" lvl="0" marL="457200" rtl="0" algn="l">
              <a:spcBef>
                <a:spcPts val="40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This paper details about the feature extraction portion of paraphrase detection, including Tokenization, Stop-word elimination, Stemming and Synonyms Matching.</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Done for Hindi and Marathi, and since Kannada is significantly grammatically complicated than hindi, a more robust model is required to classify paraphrases.</a:t>
            </a:r>
            <a:endParaRPr sz="20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341640" lvl="0" marL="34308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Technologies Used</a:t>
            </a:r>
            <a:endParaRPr b="0" i="0" sz="1800" u="none" cap="none" strike="noStrike">
              <a:solidFill>
                <a:srgbClr val="000000"/>
              </a:solidFill>
              <a:latin typeface="Arial"/>
              <a:ea typeface="Arial"/>
              <a:cs typeface="Arial"/>
              <a:sym typeface="Arial"/>
            </a:endParaRPr>
          </a:p>
        </p:txBody>
      </p:sp>
      <p:sp>
        <p:nvSpPr>
          <p:cNvPr id="229" name="Google Shape;229;p7"/>
          <p:cNvSpPr/>
          <p:nvPr/>
        </p:nvSpPr>
        <p:spPr>
          <a:xfrm>
            <a:off x="1107825" y="2677250"/>
            <a:ext cx="7200900" cy="3903000"/>
          </a:xfrm>
          <a:prstGeom prst="rect">
            <a:avLst/>
          </a:prstGeom>
          <a:noFill/>
          <a:ln>
            <a:noFill/>
          </a:ln>
        </p:spPr>
        <p:txBody>
          <a:bodyPr anchorCtr="0" anchor="ctr" bIns="45000" lIns="90000" spcFirstLastPara="1" rIns="90000" wrap="square" tIns="45000">
            <a:noAutofit/>
          </a:bodyPr>
          <a:lstStyle/>
          <a:p>
            <a:pPr indent="0" lvl="0" marL="457200" marR="0" rtl="0" algn="just">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IN" sz="2000">
                <a:solidFill>
                  <a:schemeClr val="dk1"/>
                </a:solidFill>
                <a:latin typeface="Trebuchet MS"/>
                <a:ea typeface="Trebuchet MS"/>
                <a:cs typeface="Trebuchet MS"/>
                <a:sym typeface="Trebuchet MS"/>
              </a:rPr>
              <a:t>Technologies used : </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Char char="●"/>
            </a:pPr>
            <a:r>
              <a:rPr lang="en-IN" sz="2000">
                <a:solidFill>
                  <a:schemeClr val="dk1"/>
                </a:solidFill>
                <a:latin typeface="Trebuchet MS"/>
                <a:ea typeface="Trebuchet MS"/>
                <a:cs typeface="Trebuchet MS"/>
                <a:sym typeface="Trebuchet MS"/>
              </a:rPr>
              <a:t>Python 3.8</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Char char="●"/>
            </a:pPr>
            <a:r>
              <a:rPr lang="en-IN" sz="2000">
                <a:solidFill>
                  <a:schemeClr val="dk1"/>
                </a:solidFill>
                <a:latin typeface="Trebuchet MS"/>
                <a:ea typeface="Trebuchet MS"/>
                <a:cs typeface="Trebuchet MS"/>
                <a:sym typeface="Trebuchet MS"/>
              </a:rPr>
              <a:t>Pandas</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Char char="●"/>
            </a:pPr>
            <a:r>
              <a:rPr lang="en-IN" sz="2000">
                <a:solidFill>
                  <a:schemeClr val="dk1"/>
                </a:solidFill>
                <a:latin typeface="Trebuchet MS"/>
                <a:ea typeface="Trebuchet MS"/>
                <a:cs typeface="Trebuchet MS"/>
                <a:sym typeface="Trebuchet MS"/>
              </a:rPr>
              <a:t>Numpy</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Char char="●"/>
            </a:pPr>
            <a:r>
              <a:rPr lang="en-IN" sz="2000">
                <a:solidFill>
                  <a:schemeClr val="dk1"/>
                </a:solidFill>
                <a:latin typeface="Trebuchet MS"/>
                <a:ea typeface="Trebuchet MS"/>
                <a:cs typeface="Trebuchet MS"/>
                <a:sym typeface="Trebuchet MS"/>
              </a:rPr>
              <a:t>scikit-learn (for classification)</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Char char="●"/>
            </a:pPr>
            <a:r>
              <a:rPr lang="en-IN" sz="2000">
                <a:solidFill>
                  <a:schemeClr val="dk1"/>
                </a:solidFill>
                <a:latin typeface="Trebuchet MS"/>
                <a:ea typeface="Trebuchet MS"/>
                <a:cs typeface="Trebuchet MS"/>
                <a:sym typeface="Trebuchet MS"/>
              </a:rPr>
              <a:t>NLTK (Natural Language Toolkit)</a:t>
            </a:r>
            <a:endParaRPr sz="20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341640" lvl="0" marL="34308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Project Progress So far</a:t>
            </a:r>
            <a:endParaRPr b="0" i="0" sz="1800" u="none" cap="none" strike="noStrike">
              <a:solidFill>
                <a:srgbClr val="000000"/>
              </a:solidFill>
              <a:latin typeface="Arial"/>
              <a:ea typeface="Arial"/>
              <a:cs typeface="Arial"/>
              <a:sym typeface="Arial"/>
            </a:endParaRPr>
          </a:p>
        </p:txBody>
      </p:sp>
      <p:sp>
        <p:nvSpPr>
          <p:cNvPr id="237" name="Google Shape;237;p8"/>
          <p:cNvSpPr/>
          <p:nvPr/>
        </p:nvSpPr>
        <p:spPr>
          <a:xfrm>
            <a:off x="857250" y="1928800"/>
            <a:ext cx="7433700" cy="3847800"/>
          </a:xfrm>
          <a:prstGeom prst="rect">
            <a:avLst/>
          </a:prstGeom>
          <a:noFill/>
          <a:ln>
            <a:noFill/>
          </a:ln>
        </p:spPr>
        <p:txBody>
          <a:bodyPr anchorCtr="0" anchor="ctr" bIns="45000" lIns="90000" spcFirstLastPara="1" rIns="90000" wrap="square" tIns="45000">
            <a:noAutofit/>
          </a:bodyPr>
          <a:lstStyle/>
          <a:p>
            <a:pPr indent="-355600" lvl="0" marL="457200" marR="0" rtl="0" algn="just">
              <a:lnSpc>
                <a:spcPct val="100000"/>
              </a:lnSpc>
              <a:spcBef>
                <a:spcPts val="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We have completed the literature survey. </a:t>
            </a:r>
            <a:endParaRPr sz="20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We have completed the dataset construction. (major portion)</a:t>
            </a:r>
            <a:endParaRPr sz="20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Preprocessing and tokenization is done.</a:t>
            </a:r>
            <a:endParaRPr sz="20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2000">
              <a:solidFill>
                <a:schemeClr val="dk1"/>
              </a:solidFill>
              <a:latin typeface="Trebuchet MS"/>
              <a:ea typeface="Trebuchet MS"/>
              <a:cs typeface="Trebuchet MS"/>
              <a:sym typeface="Trebuchet MS"/>
            </a:endParaRPr>
          </a:p>
          <a:p>
            <a:pPr indent="-355600" lvl="0" marL="457200" marR="0" rtl="0" algn="just">
              <a:lnSpc>
                <a:spcPct val="100000"/>
              </a:lnSpc>
              <a:spcBef>
                <a:spcPts val="0"/>
              </a:spcBef>
              <a:spcAft>
                <a:spcPts val="0"/>
              </a:spcAft>
              <a:buClr>
                <a:schemeClr val="dk1"/>
              </a:buClr>
              <a:buSzPts val="2000"/>
              <a:buFont typeface="Trebuchet MS"/>
              <a:buChar char="●"/>
            </a:pPr>
            <a:r>
              <a:rPr lang="en-IN" sz="2000">
                <a:solidFill>
                  <a:schemeClr val="dk1"/>
                </a:solidFill>
                <a:latin typeface="Trebuchet MS"/>
                <a:ea typeface="Trebuchet MS"/>
                <a:cs typeface="Trebuchet MS"/>
                <a:sym typeface="Trebuchet MS"/>
              </a:rPr>
              <a:t>Introduction, motivation and literature survey recorded in IEEE format.</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p:nvPr/>
        </p:nvSpPr>
        <p:spPr>
          <a:xfrm>
            <a:off x="1523880" y="1581120"/>
            <a:ext cx="7618680" cy="35280"/>
          </a:xfrm>
          <a:prstGeom prst="rect">
            <a:avLst/>
          </a:prstGeom>
          <a:solidFill>
            <a:srgbClr val="33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
          <p:cNvSpPr/>
          <p:nvPr/>
        </p:nvSpPr>
        <p:spPr>
          <a:xfrm>
            <a:off x="1371600" y="1143000"/>
            <a:ext cx="7770960" cy="460440"/>
          </a:xfrm>
          <a:prstGeom prst="rect">
            <a:avLst/>
          </a:prstGeom>
          <a:noFill/>
          <a:ln>
            <a:noFill/>
          </a:ln>
        </p:spPr>
        <p:txBody>
          <a:bodyPr anchorCtr="0" anchor="t" bIns="45000" lIns="90000" spcFirstLastPara="1" rIns="90000" wrap="square" tIns="45000">
            <a:noAutofit/>
          </a:bodyPr>
          <a:lstStyle/>
          <a:p>
            <a:pPr indent="-341640" lvl="0" marL="34308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Conclusion</a:t>
            </a:r>
            <a:endParaRPr b="0" i="0" sz="1800" u="none" cap="none" strike="noStrike">
              <a:solidFill>
                <a:srgbClr val="000000"/>
              </a:solidFill>
              <a:latin typeface="Arial"/>
              <a:ea typeface="Arial"/>
              <a:cs typeface="Arial"/>
              <a:sym typeface="Arial"/>
            </a:endParaRPr>
          </a:p>
        </p:txBody>
      </p:sp>
      <p:sp>
        <p:nvSpPr>
          <p:cNvPr id="245" name="Google Shape;245;p9"/>
          <p:cNvSpPr/>
          <p:nvPr/>
        </p:nvSpPr>
        <p:spPr>
          <a:xfrm>
            <a:off x="1055075" y="1928800"/>
            <a:ext cx="7236000" cy="3425700"/>
          </a:xfrm>
          <a:prstGeom prst="rect">
            <a:avLst/>
          </a:prstGeom>
          <a:noFill/>
          <a:ln>
            <a:noFill/>
          </a:ln>
        </p:spPr>
        <p:txBody>
          <a:bodyPr anchorCtr="0" anchor="ctr" bIns="45000" lIns="90000" spcFirstLastPara="1" rIns="90000" wrap="square" tIns="45000">
            <a:noAutofit/>
          </a:bodyPr>
          <a:lstStyle/>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The dataset construction has been finished. This includes over 500 tuples of data items in the Kannada language as paraphrases. </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The dataset </a:t>
            </a:r>
            <a:r>
              <a:rPr lang="en-IN" sz="2000">
                <a:latin typeface="Trebuchet MS"/>
                <a:ea typeface="Trebuchet MS"/>
                <a:cs typeface="Trebuchet MS"/>
                <a:sym typeface="Trebuchet MS"/>
              </a:rPr>
              <a:t>thus</a:t>
            </a:r>
            <a:r>
              <a:rPr lang="en-IN" sz="2000">
                <a:latin typeface="Trebuchet MS"/>
                <a:ea typeface="Trebuchet MS"/>
                <a:cs typeface="Trebuchet MS"/>
                <a:sym typeface="Trebuchet MS"/>
              </a:rPr>
              <a:t> created has been cleaned for unwanted characters like %, “, - etc.</a:t>
            </a:r>
            <a:endParaRPr sz="2000">
              <a:latin typeface="Trebuchet MS"/>
              <a:ea typeface="Trebuchet MS"/>
              <a:cs typeface="Trebuchet MS"/>
              <a:sym typeface="Trebuchet MS"/>
            </a:endParaRPr>
          </a:p>
          <a:p>
            <a:pPr indent="-355600" lvl="0" marL="457200" marR="0" rtl="0" algn="just">
              <a:lnSpc>
                <a:spcPct val="100000"/>
              </a:lnSpc>
              <a:spcBef>
                <a:spcPts val="0"/>
              </a:spcBef>
              <a:spcAft>
                <a:spcPts val="0"/>
              </a:spcAft>
              <a:buSzPts val="2000"/>
              <a:buFont typeface="Trebuchet MS"/>
              <a:buAutoNum type="arabicParenR"/>
            </a:pPr>
            <a:r>
              <a:rPr lang="en-IN" sz="2000">
                <a:latin typeface="Trebuchet MS"/>
                <a:ea typeface="Trebuchet MS"/>
                <a:cs typeface="Trebuchet MS"/>
                <a:sym typeface="Trebuchet MS"/>
              </a:rPr>
              <a:t>Tokenization has been completed using the INLTK module, and the tokens are kept ready for further stemming and lemmatization.</a:t>
            </a:r>
            <a:endParaRPr sz="20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Rohan R Mallya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