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797675" cy="987425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Eu9FqEqR6Uqv4+nFLx9qy1BY4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82f04071_0_57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8382f04071_0_57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8382f04071_0_16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" name="Google Shape;26;g8382f04071_0_16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382f04071_0_32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g8382f04071_0_32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7a5e94e1_0_8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" name="Google Shape;52;g837a5e94e1_0_8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36d549ce6_0_11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" name="Google Shape;66;g836d549ce6_0_11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82f04071_0_50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" name="Google Shape;73;g8382f04071_0_50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82f04071_0_0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" name="Google Shape;80;g8382f04071_0_0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sz="2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Department of Computer Science &amp; Engineering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sz="3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UE17CS355 – Web Tech II Laboratory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0" sz="4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sz="4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Project Evaluation</a:t>
            </a:r>
            <a:endParaRPr i="0" sz="4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Project Title     :  </a:t>
            </a: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Book Recommendation System</a:t>
            </a:r>
            <a:endParaRPr i="0" sz="2000" u="none" cap="none" strike="noStrike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Project Team</a:t>
            </a: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0" lang="en-US" sz="20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PES1201701435 Harish P B</a:t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				  PES1201701608 Prince Jha</a:t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				  PES1201701102 Anagha M</a:t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</a:t>
            </a:r>
            <a:endParaRPr sz="20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382f04071_0_57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8382f04071_0_57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8382f04071_0_57"/>
          <p:cNvSpPr txBox="1"/>
          <p:nvPr/>
        </p:nvSpPr>
        <p:spPr>
          <a:xfrm>
            <a:off x="352350" y="1617750"/>
            <a:ext cx="84393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24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Load the data from the database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Represent each book as item vector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Represent the user preference as the profile vector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Transform text/features into TF-IDF vectors for each book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Used cosine similarity to calculate numeric value which 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denotes the similarity between item and profile vectors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Recommends based on title, authors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382f04071_0_16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8382f04071_0_16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8382f04071_0_16"/>
          <p:cNvSpPr txBox="1"/>
          <p:nvPr/>
        </p:nvSpPr>
        <p:spPr>
          <a:xfrm>
            <a:off x="352350" y="1694675"/>
            <a:ext cx="8439300" cy="4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Book recommendation system that uses content based filtering to recommend books to the user based on the selected book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 user can add new book into the database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 user can check the lists of books in the database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 user can get recommendations similar to the selected book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sz="20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8382f04071_0_32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8382f04071_0_32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8382f04071_0_32"/>
          <p:cNvSpPr txBox="1"/>
          <p:nvPr/>
        </p:nvSpPr>
        <p:spPr>
          <a:xfrm>
            <a:off x="352350" y="1604700"/>
            <a:ext cx="8439300" cy="4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Home page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	Landing page of the website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Books page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	Lists all the books including their title, average_rating and image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Recommend page	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	Displays the recommended books 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Add Book page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	uses form to commit the new book to the database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Not Found page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	any other path displays that page not found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22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sz="20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247000" y="1763250"/>
            <a:ext cx="84393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Flask</a:t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React semantic UI</a:t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</a:t>
            </a:r>
            <a:endParaRPr sz="20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" name="Google Shape;4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175" y="1846522"/>
            <a:ext cx="3308125" cy="1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 rotWithShape="1">
          <a:blip r:embed="rId4">
            <a:alphaModFix/>
          </a:blip>
          <a:srcRect b="18936" l="16759" r="17825" t="0"/>
          <a:stretch/>
        </p:blipFill>
        <p:spPr>
          <a:xfrm>
            <a:off x="4491650" y="3696975"/>
            <a:ext cx="2979576" cy="15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5">
            <a:alphaModFix/>
          </a:blip>
          <a:srcRect b="0" l="19208" r="18485" t="0"/>
          <a:stretch/>
        </p:blipFill>
        <p:spPr>
          <a:xfrm>
            <a:off x="3209900" y="1844338"/>
            <a:ext cx="1914250" cy="16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469" y="3467094"/>
            <a:ext cx="1101175" cy="110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ython" id="49" name="Google Shape;49;p3"/>
          <p:cNvPicPr preferRelativeResize="0"/>
          <p:nvPr/>
        </p:nvPicPr>
        <p:blipFill rotWithShape="1">
          <a:blip r:embed="rId7">
            <a:alphaModFix/>
          </a:blip>
          <a:srcRect b="21255" l="22400" r="21932" t="16574"/>
          <a:stretch/>
        </p:blipFill>
        <p:spPr>
          <a:xfrm>
            <a:off x="6256100" y="4877700"/>
            <a:ext cx="1444300" cy="16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a5e94e1_0_8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a5e94e1_0_8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837a5e94e1_0_8"/>
          <p:cNvSpPr txBox="1"/>
          <p:nvPr/>
        </p:nvSpPr>
        <p:spPr>
          <a:xfrm>
            <a:off x="508550" y="1931275"/>
            <a:ext cx="8321700" cy="4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FUNCTIONALITIES IMPLEMENTED</a:t>
            </a:r>
            <a:endParaRPr sz="28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presentational </a:t>
            </a: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tate </a:t>
            </a: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ransfer in Flask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AJAX PATTERN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- Multi stage download in React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352350" y="1763250"/>
            <a:ext cx="84393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en-US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lang="en-US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presentational </a:t>
            </a:r>
            <a:r>
              <a:rPr lang="en-US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tate </a:t>
            </a:r>
            <a:r>
              <a:rPr lang="en-US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ransfer</a:t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what is a REST API?</a:t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REST is a client server architecture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REST is stateless</a:t>
            </a: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REST is cacheable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REST provides a uniform interface between components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REST is a layered system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6d549ce6_0_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836d549ce6_0_11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836d549ce6_0_11"/>
          <p:cNvSpPr txBox="1"/>
          <p:nvPr/>
        </p:nvSpPr>
        <p:spPr>
          <a:xfrm>
            <a:off x="352350" y="1763250"/>
            <a:ext cx="84393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Endpoints used</a:t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POST	http://localhost:5000/books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List all the books in the database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GET	http://localhost:5000/recommend/&lt;title&gt; Recommend books similar to &lt;title&gt; 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POST	http://localhost:5000/add_book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Submit the book data to be added into the database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82f04071_0_5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8382f04071_0_50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8382f04071_0_50"/>
          <p:cNvSpPr txBox="1"/>
          <p:nvPr/>
        </p:nvSpPr>
        <p:spPr>
          <a:xfrm>
            <a:off x="352350" y="1763250"/>
            <a:ext cx="84393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AJAX Pattern Multistage Download</a:t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 navigation bar is loaded initially on the page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 books are loaded in chunks 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First say k books are loaded onto the page 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Then after some time interval the next k books are loaded into the page and so on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Less load on server at  point in time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82f04071_0_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8382f04071_0_0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8382f04071_0_0"/>
          <p:cNvSpPr txBox="1"/>
          <p:nvPr/>
        </p:nvSpPr>
        <p:spPr>
          <a:xfrm>
            <a:off x="352350" y="1763250"/>
            <a:ext cx="84393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Content Based </a:t>
            </a:r>
            <a:r>
              <a:rPr lang="en-US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Recommendation System</a:t>
            </a:r>
            <a:endParaRPr sz="24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Item descriptions to identify items that are of particular interest to the user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It relies on product features and textual item descriptions</a:t>
            </a:r>
            <a:endParaRPr sz="22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g8382f040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2337500"/>
            <a:ext cx="35814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2020-04-04T14:48:00Z</dcterms:created>
  <dc:creator>VJ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