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7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6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1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1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0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7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5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68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A7312D-E1BD-4AB4-B1B0-2D2407F15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0" r="15447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E9819-ACA6-46C8-9EE5-F4A9872B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3009" y="640080"/>
            <a:ext cx="4034176" cy="285032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Preprocessing</a:t>
            </a: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8915F-5235-4C95-B275-9DA9DAF2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3009" y="3812135"/>
            <a:ext cx="4034176" cy="21115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Cleaning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Handling Missing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</a:rPr>
              <a:t>Handling categorical and string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</a:rPr>
              <a:t>Scaling of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65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8995D3"/>
      </a:accent1>
      <a:accent2>
        <a:srgbClr val="6FA3C9"/>
      </a:accent2>
      <a:accent3>
        <a:srgbClr val="71ADAD"/>
      </a:accent3>
      <a:accent4>
        <a:srgbClr val="63B493"/>
      </a:accent4>
      <a:accent5>
        <a:srgbClr val="6EB37A"/>
      </a:accent5>
      <a:accent6>
        <a:srgbClr val="76B363"/>
      </a:accent6>
      <a:hlink>
        <a:srgbClr val="8C835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RetrospectVTI</vt:lpstr>
      <vt:lpstr>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</dc:title>
  <dc:creator>MD Rijwan</dc:creator>
  <cp:lastModifiedBy>MD Rijwan</cp:lastModifiedBy>
  <cp:revision>4</cp:revision>
  <dcterms:created xsi:type="dcterms:W3CDTF">2019-09-21T09:09:20Z</dcterms:created>
  <dcterms:modified xsi:type="dcterms:W3CDTF">2019-09-21T10:17:44Z</dcterms:modified>
</cp:coreProperties>
</file>