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2802-34C1-462A-9712-70B050CA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65532"/>
            <a:ext cx="8361229" cy="2098226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4780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MD Rijwan</dc:creator>
  <cp:lastModifiedBy>MD Rijwan</cp:lastModifiedBy>
  <cp:revision>2</cp:revision>
  <dcterms:created xsi:type="dcterms:W3CDTF">2019-09-21T20:19:36Z</dcterms:created>
  <dcterms:modified xsi:type="dcterms:W3CDTF">2019-09-21T20:44:50Z</dcterms:modified>
</cp:coreProperties>
</file>