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2"/>
  </p:notesMasterIdLst>
  <p:handoutMasterIdLst>
    <p:handoutMasterId r:id="rId13"/>
  </p:handoutMasterIdLst>
  <p:sldIdLst>
    <p:sldId id="256" r:id="rId4"/>
    <p:sldId id="299" r:id="rId5"/>
    <p:sldId id="261" r:id="rId6"/>
    <p:sldId id="264" r:id="rId7"/>
    <p:sldId id="300" r:id="rId8"/>
    <p:sldId id="301" r:id="rId9"/>
    <p:sldId id="302" r:id="rId10"/>
    <p:sldId id="267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5" autoAdjust="0"/>
  </p:normalViewPr>
  <p:slideViewPr>
    <p:cSldViewPr>
      <p:cViewPr>
        <p:scale>
          <a:sx n="73" d="100"/>
          <a:sy n="73" d="100"/>
        </p:scale>
        <p:origin x="-1212" y="-32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8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elf.tr/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1152128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Algerian" pitchFamily="82" charset="0"/>
                <a:ea typeface="맑은 고딕" pitchFamily="50" charset="-127"/>
              </a:rPr>
              <a:t>FOSS LAB PROJECT</a:t>
            </a:r>
            <a:endParaRPr lang="en-US" altLang="ko-KR" dirty="0">
              <a:latin typeface="Algerian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355976" y="3579862"/>
            <a:ext cx="4450844" cy="57606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u="sng" dirty="0" smtClean="0">
                <a:solidFill>
                  <a:schemeClr val="tx1"/>
                </a:solidFill>
                <a:latin typeface="Arial Black" pitchFamily="34" charset="0"/>
              </a:rPr>
              <a:t>TEAM MEMBERS</a:t>
            </a:r>
          </a:p>
          <a:p>
            <a:pPr marL="171450" indent="-1714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Arial Black" pitchFamily="34" charset="0"/>
              </a:rPr>
              <a:t>AMUDHA KC                            Roll No.13</a:t>
            </a:r>
          </a:p>
          <a:p>
            <a:pPr marL="171450" indent="-1714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Arial Black" pitchFamily="34" charset="0"/>
              </a:rPr>
              <a:t>ANAGHA JAYARAJ                  Roll No.14</a:t>
            </a:r>
          </a:p>
          <a:p>
            <a:pPr marL="171450" indent="-1714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Arial Black" pitchFamily="34" charset="0"/>
              </a:rPr>
              <a:t>ANAGHA MARIYA SAJAN        Roll No.15</a:t>
            </a:r>
          </a:p>
          <a:p>
            <a:pPr marL="171450" indent="-1714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Arial Black" pitchFamily="34" charset="0"/>
              </a:rPr>
              <a:t>ANAGHA S                               Roll No.16</a:t>
            </a:r>
          </a:p>
          <a:p>
            <a:pPr>
              <a:spcBef>
                <a:spcPts val="0"/>
              </a:spcBef>
              <a:defRPr/>
            </a:pPr>
            <a:endParaRPr lang="en-US" altLang="ko-KR" u="sng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707654"/>
            <a:ext cx="9126924" cy="57606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Bookman Old Style" pitchFamily="18" charset="0"/>
              </a:rPr>
              <a:t>Display process status </a:t>
            </a:r>
            <a:r>
              <a:rPr lang="en-US" sz="3200" b="1" dirty="0" smtClean="0">
                <a:solidFill>
                  <a:schemeClr val="tx1"/>
                </a:solidFill>
                <a:latin typeface="Bookman Old Style" pitchFamily="18" charset="0"/>
              </a:rPr>
              <a:t>of a </a:t>
            </a:r>
            <a:r>
              <a:rPr lang="en-US" sz="3200" b="1" dirty="0">
                <a:solidFill>
                  <a:schemeClr val="tx1"/>
                </a:solidFill>
                <a:latin typeface="Bookman Old Style" pitchFamily="18" charset="0"/>
              </a:rPr>
              <a:t>given </a:t>
            </a:r>
          </a:p>
          <a:p>
            <a:r>
              <a:rPr lang="en-US" sz="3200" b="1" dirty="0">
                <a:solidFill>
                  <a:schemeClr val="tx1"/>
                </a:solidFill>
                <a:latin typeface="Bookman Old Style" pitchFamily="18" charset="0"/>
              </a:rPr>
              <a:t>process.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2975878"/>
            <a:ext cx="567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/>
              <a:t>We implemented our project using PyQt5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3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23528" y="249024"/>
            <a:ext cx="2428144" cy="78192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chemeClr val="bg1"/>
                </a:solidFill>
              </a:rPr>
              <a:t>PyQt5</a:t>
            </a:r>
          </a:p>
          <a:p>
            <a:pPr algn="l"/>
            <a:endParaRPr lang="en-US" sz="2000" b="1" dirty="0">
              <a:solidFill>
                <a:schemeClr val="bg1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ight Arrow 3"/>
          <p:cNvSpPr/>
          <p:nvPr/>
        </p:nvSpPr>
        <p:spPr>
          <a:xfrm rot="20539464">
            <a:off x="7124472" y="872359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ight Arrow 4"/>
          <p:cNvSpPr/>
          <p:nvPr/>
        </p:nvSpPr>
        <p:spPr>
          <a:xfrm rot="20539464">
            <a:off x="7124472" y="1976473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ight Arrow 5"/>
          <p:cNvSpPr/>
          <p:nvPr/>
        </p:nvSpPr>
        <p:spPr>
          <a:xfrm rot="20539464">
            <a:off x="7124472" y="3080587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6"/>
          <p:cNvSpPr/>
          <p:nvPr/>
        </p:nvSpPr>
        <p:spPr>
          <a:xfrm rot="1060536" flipH="1">
            <a:off x="5964349" y="142441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7"/>
          <p:cNvSpPr/>
          <p:nvPr/>
        </p:nvSpPr>
        <p:spPr>
          <a:xfrm rot="1060536" flipH="1">
            <a:off x="5964349" y="2528530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Arrow 8"/>
          <p:cNvSpPr/>
          <p:nvPr/>
        </p:nvSpPr>
        <p:spPr>
          <a:xfrm rot="1060536" flipH="1">
            <a:off x="5964349" y="363264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Arrow 12"/>
          <p:cNvSpPr/>
          <p:nvPr/>
        </p:nvSpPr>
        <p:spPr>
          <a:xfrm rot="1060536" flipH="1">
            <a:off x="5964349" y="314404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Arrow 5"/>
          <p:cNvSpPr/>
          <p:nvPr/>
        </p:nvSpPr>
        <p:spPr>
          <a:xfrm rot="20539464">
            <a:off x="7117193" y="4189468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Arrow 3"/>
          <p:cNvSpPr/>
          <p:nvPr/>
        </p:nvSpPr>
        <p:spPr>
          <a:xfrm rot="20539464">
            <a:off x="7157361" y="12575"/>
            <a:ext cx="1334133" cy="793729"/>
          </a:xfrm>
          <a:custGeom>
            <a:avLst/>
            <a:gdLst/>
            <a:ahLst/>
            <a:cxnLst/>
            <a:rect l="l" t="t" r="r" b="b"/>
            <a:pathLst>
              <a:path w="1334133" h="793729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Arrow 16"/>
          <p:cNvSpPr/>
          <p:nvPr/>
        </p:nvSpPr>
        <p:spPr>
          <a:xfrm rot="1060536" flipH="1">
            <a:off x="6020816" y="4705082"/>
            <a:ext cx="1184167" cy="614682"/>
          </a:xfrm>
          <a:custGeom>
            <a:avLst/>
            <a:gdLst/>
            <a:ahLst/>
            <a:cxnLst/>
            <a:rect l="l" t="t" r="r" b="b"/>
            <a:pathLst>
              <a:path w="1184167" h="614682">
                <a:moveTo>
                  <a:pt x="655014" y="0"/>
                </a:moveTo>
                <a:lnTo>
                  <a:pt x="655014" y="264577"/>
                </a:lnTo>
                <a:lnTo>
                  <a:pt x="0" y="264577"/>
                </a:lnTo>
                <a:lnTo>
                  <a:pt x="1098638" y="614682"/>
                </a:lnTo>
                <a:lnTo>
                  <a:pt x="1184167" y="529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37614" y="52844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7614" y="1646559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7614" y="276467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7614" y="388279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267744" y="593031"/>
            <a:ext cx="3600245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</a:rPr>
              <a:t>There are so many options provided by Python to develop GUI application and PyQt5 is one of them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280910" y="1557764"/>
            <a:ext cx="3600245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</a:rPr>
              <a:t>PyQt5 is cross-platform GUI toolkit, a set of </a:t>
            </a:r>
            <a:r>
              <a:rPr lang="en-US" sz="1200" b="1" dirty="0" smtClean="0">
                <a:solidFill>
                  <a:schemeClr val="bg1"/>
                </a:solidFill>
              </a:rPr>
              <a:t>   python </a:t>
            </a:r>
            <a:r>
              <a:rPr lang="en-US" sz="1200" b="1" dirty="0">
                <a:solidFill>
                  <a:schemeClr val="bg1"/>
                </a:solidFill>
              </a:rPr>
              <a:t>bindings for </a:t>
            </a:r>
            <a:r>
              <a:rPr lang="en-US" sz="1200" b="1" dirty="0" err="1">
                <a:solidFill>
                  <a:schemeClr val="bg1"/>
                </a:solidFill>
              </a:rPr>
              <a:t>Qt</a:t>
            </a:r>
            <a:r>
              <a:rPr lang="en-US" sz="1200" b="1" dirty="0">
                <a:solidFill>
                  <a:schemeClr val="bg1"/>
                </a:solidFill>
              </a:rPr>
              <a:t> v5.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2280909" y="2597807"/>
            <a:ext cx="3600245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</a:rPr>
              <a:t>One can develop an interactive desktop application with so much ease because of the tools and simplicity provided by this library.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2280908" y="3457517"/>
            <a:ext cx="3600245" cy="120032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</a:rPr>
              <a:t>A GUI application consists of Front-end and Back-end. PyQt5 has provided a tool called </a:t>
            </a:r>
            <a:r>
              <a:rPr lang="en-US" sz="1200" b="1" dirty="0" smtClean="0">
                <a:solidFill>
                  <a:schemeClr val="bg1"/>
                </a:solidFill>
              </a:rPr>
              <a:t>        ‘ </a:t>
            </a:r>
            <a:r>
              <a:rPr lang="en-US" sz="1200" b="1" dirty="0" err="1" smtClean="0">
                <a:solidFill>
                  <a:schemeClr val="bg1"/>
                </a:solidFill>
              </a:rPr>
              <a:t>QtDesigner</a:t>
            </a:r>
            <a:r>
              <a:rPr lang="en-US" sz="1200" b="1" dirty="0">
                <a:solidFill>
                  <a:schemeClr val="bg1"/>
                </a:solidFill>
              </a:rPr>
              <a:t>’ to design the front-end by drag and drop method so that development can become faster and one can give more time on back-end stuff.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pPr algn="ctr"/>
            <a:r>
              <a:rPr lang="en-US" altLang="ko-KR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ko-KR" alt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87573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os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sys</a:t>
            </a:r>
            <a:br>
              <a:rPr lang="en-US" sz="1600" dirty="0"/>
            </a:br>
            <a:r>
              <a:rPr lang="en-US" sz="1600" dirty="0"/>
              <a:t>from PyQt5.QtWidgets import *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/>
              <a:t>main():</a:t>
            </a:r>
            <a:br>
              <a:rPr lang="en-US" sz="1600" dirty="0"/>
            </a:br>
            <a:r>
              <a:rPr lang="en-US" sz="1600" dirty="0"/>
              <a:t>    app = </a:t>
            </a:r>
            <a:r>
              <a:rPr lang="en-US" sz="1600" dirty="0" err="1"/>
              <a:t>QApplication</a:t>
            </a:r>
            <a:r>
              <a:rPr lang="en-US" sz="1600" dirty="0"/>
              <a:t>(</a:t>
            </a:r>
            <a:r>
              <a:rPr lang="en-US" sz="1600" dirty="0" err="1"/>
              <a:t>sys.argv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                                                                                         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w = </a:t>
            </a:r>
            <a:r>
              <a:rPr lang="en-US" sz="1600" dirty="0" err="1"/>
              <a:t>MyWindow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/>
              <a:t>    </a:t>
            </a:r>
            <a:r>
              <a:rPr lang="en-US" sz="1600" dirty="0" err="1"/>
              <a:t>w.show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/>
              <a:t>    </a:t>
            </a:r>
            <a:r>
              <a:rPr lang="en-US" sz="1600" dirty="0" err="1"/>
              <a:t>sys.exit</a:t>
            </a:r>
            <a:r>
              <a:rPr lang="en-US" sz="1600" dirty="0"/>
              <a:t>(</a:t>
            </a:r>
            <a:r>
              <a:rPr lang="en-US" sz="1600" dirty="0" err="1"/>
              <a:t>app.exec</a:t>
            </a:r>
            <a:r>
              <a:rPr lang="en-US" sz="1600" dirty="0" smtClean="0"/>
              <a:t>_())</a:t>
            </a:r>
          </a:p>
          <a:p>
            <a:endParaRPr lang="en-US" sz="1600" dirty="0" smtClean="0"/>
          </a:p>
          <a:p>
            <a:r>
              <a:rPr lang="en-US" sz="1600" dirty="0" smtClean="0"/>
              <a:t>class </a:t>
            </a:r>
            <a:r>
              <a:rPr lang="en-US" sz="1600" dirty="0" err="1"/>
              <a:t>MyWindow</a:t>
            </a:r>
            <a:r>
              <a:rPr lang="en-US" sz="1600" dirty="0"/>
              <a:t>(</a:t>
            </a:r>
            <a:r>
              <a:rPr lang="en-US" sz="1600" dirty="0" err="1"/>
              <a:t>QWidget</a:t>
            </a:r>
            <a:r>
              <a:rPr lang="en-US" sz="1600" dirty="0"/>
              <a:t>):</a:t>
            </a:r>
            <a:br>
              <a:rPr lang="en-US" sz="1600" dirty="0"/>
            </a:br>
            <a:r>
              <a:rPr lang="en-US" sz="1600" dirty="0"/>
              <a:t>    </a:t>
            </a:r>
            <a:r>
              <a:rPr lang="en-US" sz="1600" dirty="0" err="1"/>
              <a:t>def</a:t>
            </a:r>
            <a:r>
              <a:rPr lang="en-US" sz="1600" dirty="0"/>
              <a:t> __</a:t>
            </a:r>
            <a:r>
              <a:rPr lang="en-US" sz="1600" dirty="0" err="1"/>
              <a:t>init</a:t>
            </a:r>
            <a:r>
              <a:rPr lang="en-US" sz="1600" dirty="0"/>
              <a:t>__(self, *</a:t>
            </a:r>
            <a:r>
              <a:rPr lang="en-US" sz="1600" dirty="0" err="1"/>
              <a:t>args</a:t>
            </a:r>
            <a:r>
              <a:rPr lang="en-US" sz="1600" dirty="0"/>
              <a:t>):</a:t>
            </a:r>
            <a:br>
              <a:rPr lang="en-US" sz="1600" dirty="0"/>
            </a:br>
            <a:r>
              <a:rPr lang="en-US" sz="1600" dirty="0"/>
              <a:t>        </a:t>
            </a:r>
            <a:r>
              <a:rPr lang="en-US" sz="1600" dirty="0" err="1"/>
              <a:t>QWidget</a:t>
            </a:r>
            <a:r>
              <a:rPr lang="en-US" sz="1600" dirty="0"/>
              <a:t>.__</a:t>
            </a:r>
            <a:r>
              <a:rPr lang="en-US" sz="1600" dirty="0" err="1"/>
              <a:t>init</a:t>
            </a:r>
            <a:r>
              <a:rPr lang="en-US" sz="1600" dirty="0"/>
              <a:t>__(self, *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57" y="0"/>
            <a:ext cx="91518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</a:t>
            </a:r>
            <a:br>
              <a:rPr lang="en-US" sz="1600" dirty="0"/>
            </a:br>
            <a:r>
              <a:rPr lang="en-US" sz="1600" dirty="0"/>
              <a:t>        label = </a:t>
            </a:r>
            <a:r>
              <a:rPr lang="en-US" sz="1600" dirty="0" err="1"/>
              <a:t>QLabel</a:t>
            </a:r>
            <a:r>
              <a:rPr lang="en-US" sz="1600" dirty="0"/>
              <a:t>(</a:t>
            </a:r>
            <a:r>
              <a:rPr lang="en-US" sz="1600" dirty="0">
                <a:hlinkClick r:id="rId2"/>
              </a:rPr>
              <a:t>self.tr</a:t>
            </a:r>
            <a:r>
              <a:rPr lang="en-US" sz="1600" dirty="0"/>
              <a:t>("Press ENTER to see the status of a default process with PID: 2006   "))</a:t>
            </a:r>
            <a:br>
              <a:rPr lang="en-US" sz="1600" dirty="0"/>
            </a:br>
            <a:r>
              <a:rPr lang="en-US" sz="1600" dirty="0"/>
              <a:t>        </a:t>
            </a:r>
            <a:r>
              <a:rPr lang="en-US" sz="1600" dirty="0" err="1"/>
              <a:t>self.le</a:t>
            </a:r>
            <a:r>
              <a:rPr lang="en-US" sz="1600" dirty="0"/>
              <a:t> = </a:t>
            </a:r>
            <a:r>
              <a:rPr lang="en-US" sz="1600" dirty="0" err="1"/>
              <a:t>QLineEdit</a:t>
            </a:r>
            <a:r>
              <a:rPr lang="en-US" sz="1600" dirty="0"/>
              <a:t>("PRESS ENTER!")</a:t>
            </a:r>
            <a:br>
              <a:rPr lang="en-US" sz="1600" dirty="0"/>
            </a:br>
            <a:r>
              <a:rPr lang="en-US" sz="1600" dirty="0"/>
              <a:t>        </a:t>
            </a:r>
            <a:r>
              <a:rPr lang="en-US" sz="1600" dirty="0" err="1"/>
              <a:t>self.te</a:t>
            </a:r>
            <a:r>
              <a:rPr lang="en-US" sz="1600" dirty="0"/>
              <a:t> = </a:t>
            </a:r>
            <a:r>
              <a:rPr lang="en-US" sz="1600" dirty="0" err="1"/>
              <a:t>QTextEdit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/>
              <a:t>        layout = </a:t>
            </a:r>
            <a:r>
              <a:rPr lang="en-US" sz="1600" dirty="0" err="1"/>
              <a:t>QVBoxLayout</a:t>
            </a:r>
            <a:r>
              <a:rPr lang="en-US" sz="1600" dirty="0"/>
              <a:t>(self)</a:t>
            </a:r>
            <a:br>
              <a:rPr lang="en-US" sz="1600" dirty="0"/>
            </a:br>
            <a:r>
              <a:rPr lang="en-US" sz="1600" dirty="0"/>
              <a:t>        </a:t>
            </a:r>
            <a:r>
              <a:rPr lang="en-US" sz="1600" dirty="0" err="1"/>
              <a:t>layout.addWidget</a:t>
            </a:r>
            <a:r>
              <a:rPr lang="en-US" sz="1600" dirty="0"/>
              <a:t>(label)</a:t>
            </a:r>
            <a:br>
              <a:rPr lang="en-US" sz="1600" dirty="0"/>
            </a:br>
            <a:r>
              <a:rPr lang="en-US" sz="1600" dirty="0"/>
              <a:t>        </a:t>
            </a:r>
            <a:r>
              <a:rPr lang="en-US" sz="1600" dirty="0" err="1"/>
              <a:t>layout.addWidget</a:t>
            </a:r>
            <a:r>
              <a:rPr lang="en-US" sz="1600" dirty="0"/>
              <a:t>(</a:t>
            </a:r>
            <a:r>
              <a:rPr lang="en-US" sz="1600" dirty="0" err="1"/>
              <a:t>self.le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        </a:t>
            </a:r>
            <a:r>
              <a:rPr lang="en-US" sz="1600" dirty="0" err="1"/>
              <a:t>layout.addWidget</a:t>
            </a:r>
            <a:r>
              <a:rPr lang="en-US" sz="1600" dirty="0"/>
              <a:t>(</a:t>
            </a:r>
            <a:r>
              <a:rPr lang="en-US" sz="1600" dirty="0" err="1"/>
              <a:t>self.te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        </a:t>
            </a:r>
            <a:r>
              <a:rPr lang="en-US" sz="1600" dirty="0" err="1"/>
              <a:t>self.setLayout</a:t>
            </a:r>
            <a:r>
              <a:rPr lang="en-US" sz="1600" dirty="0"/>
              <a:t>(layout)</a:t>
            </a:r>
            <a:br>
              <a:rPr lang="en-US" sz="1600" dirty="0"/>
            </a:br>
            <a:r>
              <a:rPr lang="en-US" sz="1600" dirty="0"/>
              <a:t>        </a:t>
            </a:r>
            <a:r>
              <a:rPr lang="en-US" sz="1600" dirty="0" err="1"/>
              <a:t>self.le.returnPressed.connect</a:t>
            </a:r>
            <a:r>
              <a:rPr lang="en-US" sz="1600" dirty="0"/>
              <a:t>(</a:t>
            </a:r>
            <a:r>
              <a:rPr lang="en-US" sz="1600" dirty="0" err="1"/>
              <a:t>self.run_command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</a:t>
            </a: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run_command</a:t>
            </a:r>
            <a:r>
              <a:rPr lang="en-US" sz="1600" dirty="0"/>
              <a:t>(self):</a:t>
            </a:r>
            <a:br>
              <a:rPr lang="en-US" sz="1600" dirty="0"/>
            </a:br>
            <a:r>
              <a:rPr lang="en-US" sz="1600" dirty="0"/>
              <a:t>        </a:t>
            </a:r>
            <a:r>
              <a:rPr lang="en-US" sz="1600" dirty="0" err="1"/>
              <a:t>cmd</a:t>
            </a:r>
            <a:r>
              <a:rPr lang="en-US" sz="1600" dirty="0"/>
              <a:t> = 'cat /</a:t>
            </a:r>
            <a:r>
              <a:rPr lang="en-US" sz="1600" dirty="0" err="1"/>
              <a:t>proc</a:t>
            </a:r>
            <a:r>
              <a:rPr lang="en-US" sz="1600" dirty="0"/>
              <a:t>/2006/status'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    a = </a:t>
            </a:r>
            <a:r>
              <a:rPr lang="en-US" sz="1600" dirty="0" err="1"/>
              <a:t>os.popen</a:t>
            </a:r>
            <a:r>
              <a:rPr lang="en-US" sz="1600" dirty="0"/>
              <a:t>(</a:t>
            </a:r>
            <a:r>
              <a:rPr lang="en-US" sz="1600" dirty="0" err="1"/>
              <a:t>cmd</a:t>
            </a:r>
            <a:r>
              <a:rPr lang="en-US" sz="1600" dirty="0"/>
              <a:t>).read()</a:t>
            </a:r>
            <a:br>
              <a:rPr lang="en-US" sz="1600" dirty="0"/>
            </a:br>
            <a:r>
              <a:rPr lang="en-US" sz="1600" dirty="0"/>
              <a:t>        </a:t>
            </a:r>
            <a:r>
              <a:rPr lang="en-US" sz="1600" dirty="0" err="1"/>
              <a:t>self.te.setText</a:t>
            </a:r>
            <a:r>
              <a:rPr lang="en-US" sz="1600" dirty="0"/>
              <a:t>(a)</a:t>
            </a:r>
            <a:br>
              <a:rPr lang="en-US" sz="1600" dirty="0"/>
            </a:br>
            <a:r>
              <a:rPr lang="en-US" sz="1600" dirty="0"/>
              <a:t> </a:t>
            </a:r>
            <a:br>
              <a:rPr lang="en-US" sz="1600" dirty="0"/>
            </a:br>
            <a:r>
              <a:rPr lang="en-US" sz="1600" dirty="0"/>
              <a:t>if __name__ == "__main__":</a:t>
            </a:r>
            <a:br>
              <a:rPr lang="en-US" sz="1600" dirty="0"/>
            </a:br>
            <a:r>
              <a:rPr lang="en-US" sz="1600" dirty="0"/>
              <a:t>    main()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365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algn="ctr"/>
            <a:r>
              <a:rPr lang="en-US" sz="4400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US" sz="44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890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364416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32"/>
            <a:ext cx="9144000" cy="5146431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97944895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144</Words>
  <Application>Microsoft Office PowerPoint</Application>
  <PresentationFormat>On-screen Show (16:9)</PresentationFormat>
  <Paragraphs>25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the_streetsoul</cp:lastModifiedBy>
  <cp:revision>85</cp:revision>
  <dcterms:created xsi:type="dcterms:W3CDTF">2016-12-05T23:26:54Z</dcterms:created>
  <dcterms:modified xsi:type="dcterms:W3CDTF">2020-03-30T16:40:18Z</dcterms:modified>
</cp:coreProperties>
</file>