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40FC-8A2D-11E2-EF1F-4F9EA92AA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82F6FF-2D1B-6B15-6EA6-7D84E1097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FD519C-E850-69DB-65FA-7B9D179741C7}"/>
              </a:ext>
            </a:extLst>
          </p:cNvPr>
          <p:cNvSpPr>
            <a:spLocks noGrp="1"/>
          </p:cNvSpPr>
          <p:nvPr>
            <p:ph type="dt" sz="half" idx="10"/>
          </p:nvPr>
        </p:nvSpPr>
        <p:spPr/>
        <p:txBody>
          <a:bodyPr/>
          <a:lstStyle/>
          <a:p>
            <a:fld id="{2942B7D2-70F5-4351-A428-A0F8D1FFDF73}" type="datetimeFigureOut">
              <a:rPr lang="en-IN" smtClean="0"/>
              <a:t>23-04-2024</a:t>
            </a:fld>
            <a:endParaRPr lang="en-IN"/>
          </a:p>
        </p:txBody>
      </p:sp>
      <p:sp>
        <p:nvSpPr>
          <p:cNvPr id="5" name="Footer Placeholder 4">
            <a:extLst>
              <a:ext uri="{FF2B5EF4-FFF2-40B4-BE49-F238E27FC236}">
                <a16:creationId xmlns:a16="http://schemas.microsoft.com/office/drawing/2014/main" id="{E6C59796-2379-EDD6-C067-939DD93740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0E03BE-3716-AD2D-E00E-3DA8D717062D}"/>
              </a:ext>
            </a:extLst>
          </p:cNvPr>
          <p:cNvSpPr>
            <a:spLocks noGrp="1"/>
          </p:cNvSpPr>
          <p:nvPr>
            <p:ph type="sldNum" sz="quarter" idx="12"/>
          </p:nvPr>
        </p:nvSpPr>
        <p:spPr/>
        <p:txBody>
          <a:bodyPr/>
          <a:lstStyle/>
          <a:p>
            <a:fld id="{77DF66DD-1921-443A-9A87-32FE911A7A5A}" type="slidenum">
              <a:rPr lang="en-IN" smtClean="0"/>
              <a:t>‹#›</a:t>
            </a:fld>
            <a:endParaRPr lang="en-IN"/>
          </a:p>
        </p:txBody>
      </p:sp>
    </p:spTree>
    <p:extLst>
      <p:ext uri="{BB962C8B-B14F-4D97-AF65-F5344CB8AC3E}">
        <p14:creationId xmlns:p14="http://schemas.microsoft.com/office/powerpoint/2010/main" val="426724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CC1C-5098-8A82-EB21-878C936B4E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91A104-1FFA-3F79-AC1A-07CB2D0E03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C3765A-EF07-1A4C-980D-3D8AEB41C554}"/>
              </a:ext>
            </a:extLst>
          </p:cNvPr>
          <p:cNvSpPr>
            <a:spLocks noGrp="1"/>
          </p:cNvSpPr>
          <p:nvPr>
            <p:ph type="dt" sz="half" idx="10"/>
          </p:nvPr>
        </p:nvSpPr>
        <p:spPr/>
        <p:txBody>
          <a:bodyPr/>
          <a:lstStyle/>
          <a:p>
            <a:fld id="{2942B7D2-70F5-4351-A428-A0F8D1FFDF73}" type="datetimeFigureOut">
              <a:rPr lang="en-IN" smtClean="0"/>
              <a:t>23-04-2024</a:t>
            </a:fld>
            <a:endParaRPr lang="en-IN"/>
          </a:p>
        </p:txBody>
      </p:sp>
      <p:sp>
        <p:nvSpPr>
          <p:cNvPr id="5" name="Footer Placeholder 4">
            <a:extLst>
              <a:ext uri="{FF2B5EF4-FFF2-40B4-BE49-F238E27FC236}">
                <a16:creationId xmlns:a16="http://schemas.microsoft.com/office/drawing/2014/main" id="{04585973-9916-FFE7-4189-EA3638739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C4A1F8-4243-4602-7EE2-A1B1177A97B4}"/>
              </a:ext>
            </a:extLst>
          </p:cNvPr>
          <p:cNvSpPr>
            <a:spLocks noGrp="1"/>
          </p:cNvSpPr>
          <p:nvPr>
            <p:ph type="sldNum" sz="quarter" idx="12"/>
          </p:nvPr>
        </p:nvSpPr>
        <p:spPr/>
        <p:txBody>
          <a:bodyPr/>
          <a:lstStyle/>
          <a:p>
            <a:fld id="{77DF66DD-1921-443A-9A87-32FE911A7A5A}" type="slidenum">
              <a:rPr lang="en-IN" smtClean="0"/>
              <a:t>‹#›</a:t>
            </a:fld>
            <a:endParaRPr lang="en-IN"/>
          </a:p>
        </p:txBody>
      </p:sp>
    </p:spTree>
    <p:extLst>
      <p:ext uri="{BB962C8B-B14F-4D97-AF65-F5344CB8AC3E}">
        <p14:creationId xmlns:p14="http://schemas.microsoft.com/office/powerpoint/2010/main" val="230126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BA6EC0-1F72-C752-811D-F2D03A2A8C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73FB88-13F9-35E4-38C3-3225EF006F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FF969-D7E1-C397-6479-54BC3F443A35}"/>
              </a:ext>
            </a:extLst>
          </p:cNvPr>
          <p:cNvSpPr>
            <a:spLocks noGrp="1"/>
          </p:cNvSpPr>
          <p:nvPr>
            <p:ph type="dt" sz="half" idx="10"/>
          </p:nvPr>
        </p:nvSpPr>
        <p:spPr/>
        <p:txBody>
          <a:bodyPr/>
          <a:lstStyle/>
          <a:p>
            <a:fld id="{2942B7D2-70F5-4351-A428-A0F8D1FFDF73}" type="datetimeFigureOut">
              <a:rPr lang="en-IN" smtClean="0"/>
              <a:t>23-04-2024</a:t>
            </a:fld>
            <a:endParaRPr lang="en-IN"/>
          </a:p>
        </p:txBody>
      </p:sp>
      <p:sp>
        <p:nvSpPr>
          <p:cNvPr id="5" name="Footer Placeholder 4">
            <a:extLst>
              <a:ext uri="{FF2B5EF4-FFF2-40B4-BE49-F238E27FC236}">
                <a16:creationId xmlns:a16="http://schemas.microsoft.com/office/drawing/2014/main" id="{20E5BE53-9F47-BA7A-D4F7-3C76A06B48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E7FFD5-524C-45AE-897D-7830F380AF1F}"/>
              </a:ext>
            </a:extLst>
          </p:cNvPr>
          <p:cNvSpPr>
            <a:spLocks noGrp="1"/>
          </p:cNvSpPr>
          <p:nvPr>
            <p:ph type="sldNum" sz="quarter" idx="12"/>
          </p:nvPr>
        </p:nvSpPr>
        <p:spPr/>
        <p:txBody>
          <a:bodyPr/>
          <a:lstStyle/>
          <a:p>
            <a:fld id="{77DF66DD-1921-443A-9A87-32FE911A7A5A}" type="slidenum">
              <a:rPr lang="en-IN" smtClean="0"/>
              <a:t>‹#›</a:t>
            </a:fld>
            <a:endParaRPr lang="en-IN"/>
          </a:p>
        </p:txBody>
      </p:sp>
    </p:spTree>
    <p:extLst>
      <p:ext uri="{BB962C8B-B14F-4D97-AF65-F5344CB8AC3E}">
        <p14:creationId xmlns:p14="http://schemas.microsoft.com/office/powerpoint/2010/main" val="19660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7FD9-6154-A039-3742-8065E72435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3DF1B9-A1AC-5AD1-90CC-6F758E9881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98C940-2122-5278-C0A2-BD2B3B448989}"/>
              </a:ext>
            </a:extLst>
          </p:cNvPr>
          <p:cNvSpPr>
            <a:spLocks noGrp="1"/>
          </p:cNvSpPr>
          <p:nvPr>
            <p:ph type="dt" sz="half" idx="10"/>
          </p:nvPr>
        </p:nvSpPr>
        <p:spPr/>
        <p:txBody>
          <a:bodyPr/>
          <a:lstStyle/>
          <a:p>
            <a:fld id="{2942B7D2-70F5-4351-A428-A0F8D1FFDF73}" type="datetimeFigureOut">
              <a:rPr lang="en-IN" smtClean="0"/>
              <a:t>23-04-2024</a:t>
            </a:fld>
            <a:endParaRPr lang="en-IN"/>
          </a:p>
        </p:txBody>
      </p:sp>
      <p:sp>
        <p:nvSpPr>
          <p:cNvPr id="5" name="Footer Placeholder 4">
            <a:extLst>
              <a:ext uri="{FF2B5EF4-FFF2-40B4-BE49-F238E27FC236}">
                <a16:creationId xmlns:a16="http://schemas.microsoft.com/office/drawing/2014/main" id="{7C241D70-163B-7A63-AD9F-083493143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B1EAFA-14AB-CDFC-D5E9-16B061D1ABDA}"/>
              </a:ext>
            </a:extLst>
          </p:cNvPr>
          <p:cNvSpPr>
            <a:spLocks noGrp="1"/>
          </p:cNvSpPr>
          <p:nvPr>
            <p:ph type="sldNum" sz="quarter" idx="12"/>
          </p:nvPr>
        </p:nvSpPr>
        <p:spPr/>
        <p:txBody>
          <a:bodyPr/>
          <a:lstStyle/>
          <a:p>
            <a:fld id="{77DF66DD-1921-443A-9A87-32FE911A7A5A}" type="slidenum">
              <a:rPr lang="en-IN" smtClean="0"/>
              <a:t>‹#›</a:t>
            </a:fld>
            <a:endParaRPr lang="en-IN"/>
          </a:p>
        </p:txBody>
      </p:sp>
    </p:spTree>
    <p:extLst>
      <p:ext uri="{BB962C8B-B14F-4D97-AF65-F5344CB8AC3E}">
        <p14:creationId xmlns:p14="http://schemas.microsoft.com/office/powerpoint/2010/main" val="1314516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64C3-8D2A-C429-E33D-67D4B4ED0F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A04AF1-045A-1793-AF5B-907CE9762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C2F0FC-7328-199F-6A0A-24F1E41FF05E}"/>
              </a:ext>
            </a:extLst>
          </p:cNvPr>
          <p:cNvSpPr>
            <a:spLocks noGrp="1"/>
          </p:cNvSpPr>
          <p:nvPr>
            <p:ph type="dt" sz="half" idx="10"/>
          </p:nvPr>
        </p:nvSpPr>
        <p:spPr/>
        <p:txBody>
          <a:bodyPr/>
          <a:lstStyle/>
          <a:p>
            <a:fld id="{2942B7D2-70F5-4351-A428-A0F8D1FFDF73}" type="datetimeFigureOut">
              <a:rPr lang="en-IN" smtClean="0"/>
              <a:t>23-04-2024</a:t>
            </a:fld>
            <a:endParaRPr lang="en-IN"/>
          </a:p>
        </p:txBody>
      </p:sp>
      <p:sp>
        <p:nvSpPr>
          <p:cNvPr id="5" name="Footer Placeholder 4">
            <a:extLst>
              <a:ext uri="{FF2B5EF4-FFF2-40B4-BE49-F238E27FC236}">
                <a16:creationId xmlns:a16="http://schemas.microsoft.com/office/drawing/2014/main" id="{9F881A5E-8673-8469-AC70-603BE6ECCE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EC86DA-C2C6-9766-B13F-DEEF05498BBF}"/>
              </a:ext>
            </a:extLst>
          </p:cNvPr>
          <p:cNvSpPr>
            <a:spLocks noGrp="1"/>
          </p:cNvSpPr>
          <p:nvPr>
            <p:ph type="sldNum" sz="quarter" idx="12"/>
          </p:nvPr>
        </p:nvSpPr>
        <p:spPr/>
        <p:txBody>
          <a:bodyPr/>
          <a:lstStyle/>
          <a:p>
            <a:fld id="{77DF66DD-1921-443A-9A87-32FE911A7A5A}" type="slidenum">
              <a:rPr lang="en-IN" smtClean="0"/>
              <a:t>‹#›</a:t>
            </a:fld>
            <a:endParaRPr lang="en-IN"/>
          </a:p>
        </p:txBody>
      </p:sp>
    </p:spTree>
    <p:extLst>
      <p:ext uri="{BB962C8B-B14F-4D97-AF65-F5344CB8AC3E}">
        <p14:creationId xmlns:p14="http://schemas.microsoft.com/office/powerpoint/2010/main" val="86581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70EE-B73E-DAB5-7CB7-DD87C0BAE2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BE3B90-9B85-1D4C-6D82-FD8459CB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010029-C919-CA5C-CE4A-A9D033B394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9E7862-59A4-9961-621C-0F8D890B74D8}"/>
              </a:ext>
            </a:extLst>
          </p:cNvPr>
          <p:cNvSpPr>
            <a:spLocks noGrp="1"/>
          </p:cNvSpPr>
          <p:nvPr>
            <p:ph type="dt" sz="half" idx="10"/>
          </p:nvPr>
        </p:nvSpPr>
        <p:spPr/>
        <p:txBody>
          <a:bodyPr/>
          <a:lstStyle/>
          <a:p>
            <a:fld id="{2942B7D2-70F5-4351-A428-A0F8D1FFDF73}" type="datetimeFigureOut">
              <a:rPr lang="en-IN" smtClean="0"/>
              <a:t>23-04-2024</a:t>
            </a:fld>
            <a:endParaRPr lang="en-IN"/>
          </a:p>
        </p:txBody>
      </p:sp>
      <p:sp>
        <p:nvSpPr>
          <p:cNvPr id="6" name="Footer Placeholder 5">
            <a:extLst>
              <a:ext uri="{FF2B5EF4-FFF2-40B4-BE49-F238E27FC236}">
                <a16:creationId xmlns:a16="http://schemas.microsoft.com/office/drawing/2014/main" id="{2C43F0F0-F3B6-7AA9-A8F9-E009974E1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569AB7-E013-CDF0-4806-CA01CB13D702}"/>
              </a:ext>
            </a:extLst>
          </p:cNvPr>
          <p:cNvSpPr>
            <a:spLocks noGrp="1"/>
          </p:cNvSpPr>
          <p:nvPr>
            <p:ph type="sldNum" sz="quarter" idx="12"/>
          </p:nvPr>
        </p:nvSpPr>
        <p:spPr/>
        <p:txBody>
          <a:bodyPr/>
          <a:lstStyle/>
          <a:p>
            <a:fld id="{77DF66DD-1921-443A-9A87-32FE911A7A5A}" type="slidenum">
              <a:rPr lang="en-IN" smtClean="0"/>
              <a:t>‹#›</a:t>
            </a:fld>
            <a:endParaRPr lang="en-IN"/>
          </a:p>
        </p:txBody>
      </p:sp>
    </p:spTree>
    <p:extLst>
      <p:ext uri="{BB962C8B-B14F-4D97-AF65-F5344CB8AC3E}">
        <p14:creationId xmlns:p14="http://schemas.microsoft.com/office/powerpoint/2010/main" val="123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40F0-6662-F546-2E9A-A4A1419EBA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6D8BF4-4025-7869-CD9E-EE90F9E00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095E58-E4F7-A026-0FAC-AA16D9DF55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4B8C72-CD49-C71B-2983-EA7854AB7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B4D382-E453-C229-AC15-2476DF5D1D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D7D8F1-3CC9-C489-4232-84003222495D}"/>
              </a:ext>
            </a:extLst>
          </p:cNvPr>
          <p:cNvSpPr>
            <a:spLocks noGrp="1"/>
          </p:cNvSpPr>
          <p:nvPr>
            <p:ph type="dt" sz="half" idx="10"/>
          </p:nvPr>
        </p:nvSpPr>
        <p:spPr/>
        <p:txBody>
          <a:bodyPr/>
          <a:lstStyle/>
          <a:p>
            <a:fld id="{2942B7D2-70F5-4351-A428-A0F8D1FFDF73}" type="datetimeFigureOut">
              <a:rPr lang="en-IN" smtClean="0"/>
              <a:t>23-04-2024</a:t>
            </a:fld>
            <a:endParaRPr lang="en-IN"/>
          </a:p>
        </p:txBody>
      </p:sp>
      <p:sp>
        <p:nvSpPr>
          <p:cNvPr id="8" name="Footer Placeholder 7">
            <a:extLst>
              <a:ext uri="{FF2B5EF4-FFF2-40B4-BE49-F238E27FC236}">
                <a16:creationId xmlns:a16="http://schemas.microsoft.com/office/drawing/2014/main" id="{CA57C53B-CD2A-0F98-53FC-E5DE1975AC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A85C3F-1ADB-0791-4F67-6FC872C59846}"/>
              </a:ext>
            </a:extLst>
          </p:cNvPr>
          <p:cNvSpPr>
            <a:spLocks noGrp="1"/>
          </p:cNvSpPr>
          <p:nvPr>
            <p:ph type="sldNum" sz="quarter" idx="12"/>
          </p:nvPr>
        </p:nvSpPr>
        <p:spPr/>
        <p:txBody>
          <a:bodyPr/>
          <a:lstStyle/>
          <a:p>
            <a:fld id="{77DF66DD-1921-443A-9A87-32FE911A7A5A}" type="slidenum">
              <a:rPr lang="en-IN" smtClean="0"/>
              <a:t>‹#›</a:t>
            </a:fld>
            <a:endParaRPr lang="en-IN"/>
          </a:p>
        </p:txBody>
      </p:sp>
    </p:spTree>
    <p:extLst>
      <p:ext uri="{BB962C8B-B14F-4D97-AF65-F5344CB8AC3E}">
        <p14:creationId xmlns:p14="http://schemas.microsoft.com/office/powerpoint/2010/main" val="4095812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8E2E-06C0-8221-4039-45EF395D31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1C7828-A6C9-C887-A94B-F937A742550B}"/>
              </a:ext>
            </a:extLst>
          </p:cNvPr>
          <p:cNvSpPr>
            <a:spLocks noGrp="1"/>
          </p:cNvSpPr>
          <p:nvPr>
            <p:ph type="dt" sz="half" idx="10"/>
          </p:nvPr>
        </p:nvSpPr>
        <p:spPr/>
        <p:txBody>
          <a:bodyPr/>
          <a:lstStyle/>
          <a:p>
            <a:fld id="{2942B7D2-70F5-4351-A428-A0F8D1FFDF73}" type="datetimeFigureOut">
              <a:rPr lang="en-IN" smtClean="0"/>
              <a:t>23-04-2024</a:t>
            </a:fld>
            <a:endParaRPr lang="en-IN"/>
          </a:p>
        </p:txBody>
      </p:sp>
      <p:sp>
        <p:nvSpPr>
          <p:cNvPr id="4" name="Footer Placeholder 3">
            <a:extLst>
              <a:ext uri="{FF2B5EF4-FFF2-40B4-BE49-F238E27FC236}">
                <a16:creationId xmlns:a16="http://schemas.microsoft.com/office/drawing/2014/main" id="{499E313E-0870-B41D-393F-765DC990EF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F53BEC-DFFF-3026-D2FB-F945D536F03A}"/>
              </a:ext>
            </a:extLst>
          </p:cNvPr>
          <p:cNvSpPr>
            <a:spLocks noGrp="1"/>
          </p:cNvSpPr>
          <p:nvPr>
            <p:ph type="sldNum" sz="quarter" idx="12"/>
          </p:nvPr>
        </p:nvSpPr>
        <p:spPr/>
        <p:txBody>
          <a:bodyPr/>
          <a:lstStyle/>
          <a:p>
            <a:fld id="{77DF66DD-1921-443A-9A87-32FE911A7A5A}" type="slidenum">
              <a:rPr lang="en-IN" smtClean="0"/>
              <a:t>‹#›</a:t>
            </a:fld>
            <a:endParaRPr lang="en-IN"/>
          </a:p>
        </p:txBody>
      </p:sp>
    </p:spTree>
    <p:extLst>
      <p:ext uri="{BB962C8B-B14F-4D97-AF65-F5344CB8AC3E}">
        <p14:creationId xmlns:p14="http://schemas.microsoft.com/office/powerpoint/2010/main" val="392357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CC6D4-FA86-ED11-C59A-A261613CB84F}"/>
              </a:ext>
            </a:extLst>
          </p:cNvPr>
          <p:cNvSpPr>
            <a:spLocks noGrp="1"/>
          </p:cNvSpPr>
          <p:nvPr>
            <p:ph type="dt" sz="half" idx="10"/>
          </p:nvPr>
        </p:nvSpPr>
        <p:spPr/>
        <p:txBody>
          <a:bodyPr/>
          <a:lstStyle/>
          <a:p>
            <a:fld id="{2942B7D2-70F5-4351-A428-A0F8D1FFDF73}" type="datetimeFigureOut">
              <a:rPr lang="en-IN" smtClean="0"/>
              <a:t>23-04-2024</a:t>
            </a:fld>
            <a:endParaRPr lang="en-IN"/>
          </a:p>
        </p:txBody>
      </p:sp>
      <p:sp>
        <p:nvSpPr>
          <p:cNvPr id="3" name="Footer Placeholder 2">
            <a:extLst>
              <a:ext uri="{FF2B5EF4-FFF2-40B4-BE49-F238E27FC236}">
                <a16:creationId xmlns:a16="http://schemas.microsoft.com/office/drawing/2014/main" id="{E03B786A-F11A-1008-058F-B0484D71E4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B3764A-CAE7-251B-8B6C-48665B1241E0}"/>
              </a:ext>
            </a:extLst>
          </p:cNvPr>
          <p:cNvSpPr>
            <a:spLocks noGrp="1"/>
          </p:cNvSpPr>
          <p:nvPr>
            <p:ph type="sldNum" sz="quarter" idx="12"/>
          </p:nvPr>
        </p:nvSpPr>
        <p:spPr/>
        <p:txBody>
          <a:bodyPr/>
          <a:lstStyle/>
          <a:p>
            <a:fld id="{77DF66DD-1921-443A-9A87-32FE911A7A5A}" type="slidenum">
              <a:rPr lang="en-IN" smtClean="0"/>
              <a:t>‹#›</a:t>
            </a:fld>
            <a:endParaRPr lang="en-IN"/>
          </a:p>
        </p:txBody>
      </p:sp>
    </p:spTree>
    <p:extLst>
      <p:ext uri="{BB962C8B-B14F-4D97-AF65-F5344CB8AC3E}">
        <p14:creationId xmlns:p14="http://schemas.microsoft.com/office/powerpoint/2010/main" val="2687159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18C8-D0B3-CBA6-6819-CD1CB1B998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72F523-8BB0-B772-F7E9-9FD3B20C04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1C2477-8205-EB25-04F0-E0453EF88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AFE50-90EF-1919-BE39-38E9D7504E65}"/>
              </a:ext>
            </a:extLst>
          </p:cNvPr>
          <p:cNvSpPr>
            <a:spLocks noGrp="1"/>
          </p:cNvSpPr>
          <p:nvPr>
            <p:ph type="dt" sz="half" idx="10"/>
          </p:nvPr>
        </p:nvSpPr>
        <p:spPr/>
        <p:txBody>
          <a:bodyPr/>
          <a:lstStyle/>
          <a:p>
            <a:fld id="{2942B7D2-70F5-4351-A428-A0F8D1FFDF73}" type="datetimeFigureOut">
              <a:rPr lang="en-IN" smtClean="0"/>
              <a:t>23-04-2024</a:t>
            </a:fld>
            <a:endParaRPr lang="en-IN"/>
          </a:p>
        </p:txBody>
      </p:sp>
      <p:sp>
        <p:nvSpPr>
          <p:cNvPr id="6" name="Footer Placeholder 5">
            <a:extLst>
              <a:ext uri="{FF2B5EF4-FFF2-40B4-BE49-F238E27FC236}">
                <a16:creationId xmlns:a16="http://schemas.microsoft.com/office/drawing/2014/main" id="{10321833-7CE8-29DB-0010-C7B7836B7C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8CF8E6-0466-C5F8-36E1-E4579C5E7BA3}"/>
              </a:ext>
            </a:extLst>
          </p:cNvPr>
          <p:cNvSpPr>
            <a:spLocks noGrp="1"/>
          </p:cNvSpPr>
          <p:nvPr>
            <p:ph type="sldNum" sz="quarter" idx="12"/>
          </p:nvPr>
        </p:nvSpPr>
        <p:spPr/>
        <p:txBody>
          <a:bodyPr/>
          <a:lstStyle/>
          <a:p>
            <a:fld id="{77DF66DD-1921-443A-9A87-32FE911A7A5A}" type="slidenum">
              <a:rPr lang="en-IN" smtClean="0"/>
              <a:t>‹#›</a:t>
            </a:fld>
            <a:endParaRPr lang="en-IN"/>
          </a:p>
        </p:txBody>
      </p:sp>
    </p:spTree>
    <p:extLst>
      <p:ext uri="{BB962C8B-B14F-4D97-AF65-F5344CB8AC3E}">
        <p14:creationId xmlns:p14="http://schemas.microsoft.com/office/powerpoint/2010/main" val="4069408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FE159-0BAA-8940-9BDB-75BCFB08A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178538-4240-B2E5-3B9E-87BDA7A8DC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90C48F-B050-6BF9-BC72-F5F5868C8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8B05A4-BD7C-58D5-303D-186263C156D1}"/>
              </a:ext>
            </a:extLst>
          </p:cNvPr>
          <p:cNvSpPr>
            <a:spLocks noGrp="1"/>
          </p:cNvSpPr>
          <p:nvPr>
            <p:ph type="dt" sz="half" idx="10"/>
          </p:nvPr>
        </p:nvSpPr>
        <p:spPr/>
        <p:txBody>
          <a:bodyPr/>
          <a:lstStyle/>
          <a:p>
            <a:fld id="{2942B7D2-70F5-4351-A428-A0F8D1FFDF73}" type="datetimeFigureOut">
              <a:rPr lang="en-IN" smtClean="0"/>
              <a:t>23-04-2024</a:t>
            </a:fld>
            <a:endParaRPr lang="en-IN"/>
          </a:p>
        </p:txBody>
      </p:sp>
      <p:sp>
        <p:nvSpPr>
          <p:cNvPr id="6" name="Footer Placeholder 5">
            <a:extLst>
              <a:ext uri="{FF2B5EF4-FFF2-40B4-BE49-F238E27FC236}">
                <a16:creationId xmlns:a16="http://schemas.microsoft.com/office/drawing/2014/main" id="{CAE0343C-352E-3D95-6ED3-8C79592648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A25B7D-4715-AF3C-71E3-5EFF6D5643E5}"/>
              </a:ext>
            </a:extLst>
          </p:cNvPr>
          <p:cNvSpPr>
            <a:spLocks noGrp="1"/>
          </p:cNvSpPr>
          <p:nvPr>
            <p:ph type="sldNum" sz="quarter" idx="12"/>
          </p:nvPr>
        </p:nvSpPr>
        <p:spPr/>
        <p:txBody>
          <a:bodyPr/>
          <a:lstStyle/>
          <a:p>
            <a:fld id="{77DF66DD-1921-443A-9A87-32FE911A7A5A}" type="slidenum">
              <a:rPr lang="en-IN" smtClean="0"/>
              <a:t>‹#›</a:t>
            </a:fld>
            <a:endParaRPr lang="en-IN"/>
          </a:p>
        </p:txBody>
      </p:sp>
    </p:spTree>
    <p:extLst>
      <p:ext uri="{BB962C8B-B14F-4D97-AF65-F5344CB8AC3E}">
        <p14:creationId xmlns:p14="http://schemas.microsoft.com/office/powerpoint/2010/main" val="172378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9C72D-144E-7AFD-0628-D303942891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9D599B-5482-E1CF-54AD-0C314AB6DC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412274-6C3E-6195-AA77-F86222D2F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42B7D2-70F5-4351-A428-A0F8D1FFDF73}" type="datetimeFigureOut">
              <a:rPr lang="en-IN" smtClean="0"/>
              <a:t>23-04-2024</a:t>
            </a:fld>
            <a:endParaRPr lang="en-IN"/>
          </a:p>
        </p:txBody>
      </p:sp>
      <p:sp>
        <p:nvSpPr>
          <p:cNvPr id="5" name="Footer Placeholder 4">
            <a:extLst>
              <a:ext uri="{FF2B5EF4-FFF2-40B4-BE49-F238E27FC236}">
                <a16:creationId xmlns:a16="http://schemas.microsoft.com/office/drawing/2014/main" id="{2B20EE18-7E6E-7424-320E-8AF8BDD89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289A8D-DB68-C7B6-3FB8-5573972A6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F66DD-1921-443A-9A87-32FE911A7A5A}" type="slidenum">
              <a:rPr lang="en-IN" smtClean="0"/>
              <a:t>‹#›</a:t>
            </a:fld>
            <a:endParaRPr lang="en-IN"/>
          </a:p>
        </p:txBody>
      </p:sp>
    </p:spTree>
    <p:extLst>
      <p:ext uri="{BB962C8B-B14F-4D97-AF65-F5344CB8AC3E}">
        <p14:creationId xmlns:p14="http://schemas.microsoft.com/office/powerpoint/2010/main" val="247746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4C30-2C58-BF3F-D51E-6CA06C0B92C7}"/>
              </a:ext>
            </a:extLst>
          </p:cNvPr>
          <p:cNvSpPr>
            <a:spLocks noGrp="1"/>
          </p:cNvSpPr>
          <p:nvPr>
            <p:ph type="title"/>
          </p:nvPr>
        </p:nvSpPr>
        <p:spPr/>
        <p:txBody>
          <a:bodyPr/>
          <a:lstStyle/>
          <a:p>
            <a:pPr algn="ctr"/>
            <a:r>
              <a:rPr lang="en-IN" b="1">
                <a:solidFill>
                  <a:schemeClr val="accent1"/>
                </a:solidFill>
              </a:rPr>
              <a:t>Database Management System </a:t>
            </a:r>
            <a:endParaRPr lang="en-IN" b="1" dirty="0">
              <a:solidFill>
                <a:schemeClr val="accent1"/>
              </a:solidFill>
            </a:endParaRPr>
          </a:p>
        </p:txBody>
      </p:sp>
      <p:sp>
        <p:nvSpPr>
          <p:cNvPr id="3" name="Content Placeholder 2">
            <a:extLst>
              <a:ext uri="{FF2B5EF4-FFF2-40B4-BE49-F238E27FC236}">
                <a16:creationId xmlns:a16="http://schemas.microsoft.com/office/drawing/2014/main" id="{1393E45F-F181-4572-560F-D9CFC9464590}"/>
              </a:ext>
            </a:extLst>
          </p:cNvPr>
          <p:cNvSpPr>
            <a:spLocks noGrp="1"/>
          </p:cNvSpPr>
          <p:nvPr>
            <p:ph idx="1"/>
          </p:nvPr>
        </p:nvSpPr>
        <p:spPr>
          <a:xfrm>
            <a:off x="838200" y="1825625"/>
            <a:ext cx="5992906" cy="4351338"/>
          </a:xfrm>
        </p:spPr>
        <p:txBody>
          <a:bodyPr/>
          <a:lstStyle/>
          <a:p>
            <a:r>
              <a:rPr lang="en-IN" b="0" i="0" dirty="0">
                <a:solidFill>
                  <a:srgbClr val="0D0D0D"/>
                </a:solidFill>
                <a:effectLst/>
                <a:latin typeface="Söhne"/>
              </a:rPr>
              <a:t>A Database Management System (DBMS) is a software suite that enables users to create, manage, manipulate, and access databases efficiently. It serves as an interface between users and the database, providing mechanisms for data storage, retrieval, modification, and deletion while ensuring data integrity, security, and efficiency.</a:t>
            </a:r>
            <a:endParaRPr lang="en-IN" dirty="0"/>
          </a:p>
        </p:txBody>
      </p:sp>
      <p:pic>
        <p:nvPicPr>
          <p:cNvPr id="1026" name="Picture 2" descr="Database Management Systems (DBMS)">
            <a:extLst>
              <a:ext uri="{FF2B5EF4-FFF2-40B4-BE49-F238E27FC236}">
                <a16:creationId xmlns:a16="http://schemas.microsoft.com/office/drawing/2014/main" id="{3E73B190-EDAC-024D-30DA-2F93210B3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7002" y="1451162"/>
            <a:ext cx="4794716" cy="494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86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95DD0-3BB2-2555-A78F-8C6ED3C4F712}"/>
              </a:ext>
            </a:extLst>
          </p:cNvPr>
          <p:cNvSpPr>
            <a:spLocks noGrp="1"/>
          </p:cNvSpPr>
          <p:nvPr>
            <p:ph type="title"/>
          </p:nvPr>
        </p:nvSpPr>
        <p:spPr/>
        <p:txBody>
          <a:bodyPr/>
          <a:lstStyle/>
          <a:p>
            <a:pPr algn="ctr"/>
            <a:r>
              <a:rPr lang="en-IN" b="1" dirty="0">
                <a:solidFill>
                  <a:schemeClr val="accent1"/>
                </a:solidFill>
              </a:rPr>
              <a:t>Key Components of DBMS </a:t>
            </a:r>
          </a:p>
        </p:txBody>
      </p:sp>
      <p:sp>
        <p:nvSpPr>
          <p:cNvPr id="3" name="Content Placeholder 2">
            <a:extLst>
              <a:ext uri="{FF2B5EF4-FFF2-40B4-BE49-F238E27FC236}">
                <a16:creationId xmlns:a16="http://schemas.microsoft.com/office/drawing/2014/main" id="{CFC41F7B-38C4-1976-ACEA-90EB65865FC0}"/>
              </a:ext>
            </a:extLst>
          </p:cNvPr>
          <p:cNvSpPr>
            <a:spLocks noGrp="1"/>
          </p:cNvSpPr>
          <p:nvPr>
            <p:ph idx="1"/>
          </p:nvPr>
        </p:nvSpPr>
        <p:spPr>
          <a:xfrm>
            <a:off x="838200" y="1568824"/>
            <a:ext cx="10515600" cy="4924051"/>
          </a:xfrm>
        </p:spPr>
        <p:txBody>
          <a:bodyPr>
            <a:normAutofit/>
          </a:bodyPr>
          <a:lstStyle/>
          <a:p>
            <a:pPr algn="l">
              <a:buFont typeface="+mj-lt"/>
              <a:buAutoNum type="arabicPeriod"/>
            </a:pPr>
            <a:r>
              <a:rPr lang="en-IN" b="1" i="0" dirty="0">
                <a:solidFill>
                  <a:srgbClr val="0D0D0D"/>
                </a:solidFill>
                <a:effectLst/>
                <a:latin typeface="Söhne"/>
              </a:rPr>
              <a:t>Data Definition Language (DDL)</a:t>
            </a:r>
            <a:r>
              <a:rPr lang="en-IN" b="0" i="0" dirty="0">
                <a:solidFill>
                  <a:srgbClr val="0D0D0D"/>
                </a:solidFill>
                <a:effectLst/>
                <a:latin typeface="Söhne"/>
              </a:rPr>
              <a:t>: Allows users to define the structure of the database, including tables, fields, data types, and constraints.</a:t>
            </a:r>
          </a:p>
          <a:p>
            <a:pPr algn="l">
              <a:buFont typeface="+mj-lt"/>
              <a:buAutoNum type="arabicPeriod"/>
            </a:pPr>
            <a:r>
              <a:rPr lang="en-IN" b="1" i="0" dirty="0">
                <a:solidFill>
                  <a:srgbClr val="0D0D0D"/>
                </a:solidFill>
                <a:effectLst/>
                <a:latin typeface="Söhne"/>
              </a:rPr>
              <a:t>Data Manipulation Language (DML)</a:t>
            </a:r>
            <a:r>
              <a:rPr lang="en-IN" b="0" i="0" dirty="0">
                <a:solidFill>
                  <a:srgbClr val="0D0D0D"/>
                </a:solidFill>
                <a:effectLst/>
                <a:latin typeface="Söhne"/>
              </a:rPr>
              <a:t>: Enables users to manipulate the data stored in the database, including inserting, updating, deleting, and querying data.</a:t>
            </a:r>
          </a:p>
          <a:p>
            <a:pPr algn="l">
              <a:buFont typeface="+mj-lt"/>
              <a:buAutoNum type="arabicPeriod"/>
            </a:pPr>
            <a:r>
              <a:rPr lang="en-IN" b="1" i="0" dirty="0">
                <a:solidFill>
                  <a:srgbClr val="0D0D0D"/>
                </a:solidFill>
                <a:effectLst/>
                <a:latin typeface="Söhne"/>
              </a:rPr>
              <a:t>Data Query Language (DQL)</a:t>
            </a:r>
            <a:r>
              <a:rPr lang="en-IN" b="0" i="0" dirty="0">
                <a:solidFill>
                  <a:srgbClr val="0D0D0D"/>
                </a:solidFill>
                <a:effectLst/>
                <a:latin typeface="Söhne"/>
              </a:rPr>
              <a:t>: Provides commands for retrieving specific data from the database using queries, such as SELECT statements in SQL (Structured Query Language).</a:t>
            </a:r>
          </a:p>
          <a:p>
            <a:pPr algn="l">
              <a:buFont typeface="+mj-lt"/>
              <a:buAutoNum type="arabicPeriod"/>
            </a:pPr>
            <a:r>
              <a:rPr lang="en-IN" b="1" i="0" dirty="0">
                <a:solidFill>
                  <a:srgbClr val="0D0D0D"/>
                </a:solidFill>
                <a:effectLst/>
                <a:latin typeface="Söhne"/>
              </a:rPr>
              <a:t>Data Control Language (DCL)</a:t>
            </a:r>
            <a:r>
              <a:rPr lang="en-IN" b="0" i="0" dirty="0">
                <a:solidFill>
                  <a:srgbClr val="0D0D0D"/>
                </a:solidFill>
                <a:effectLst/>
                <a:latin typeface="Söhne"/>
              </a:rPr>
              <a:t>: Manages access to the database, including permissions, privileges, and security settings to ensure data confidentiality and integrity.</a:t>
            </a:r>
          </a:p>
          <a:p>
            <a:endParaRPr lang="en-IN" dirty="0"/>
          </a:p>
        </p:txBody>
      </p:sp>
    </p:spTree>
    <p:extLst>
      <p:ext uri="{BB962C8B-B14F-4D97-AF65-F5344CB8AC3E}">
        <p14:creationId xmlns:p14="http://schemas.microsoft.com/office/powerpoint/2010/main" val="195525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C60F-629F-F232-AEC2-857E64DBE933}"/>
              </a:ext>
            </a:extLst>
          </p:cNvPr>
          <p:cNvSpPr>
            <a:spLocks noGrp="1"/>
          </p:cNvSpPr>
          <p:nvPr>
            <p:ph type="title"/>
          </p:nvPr>
        </p:nvSpPr>
        <p:spPr>
          <a:xfrm>
            <a:off x="838200" y="365125"/>
            <a:ext cx="10515600" cy="1120775"/>
          </a:xfrm>
        </p:spPr>
        <p:txBody>
          <a:bodyPr/>
          <a:lstStyle/>
          <a:p>
            <a:pPr algn="ctr"/>
            <a:r>
              <a:rPr lang="en-IN" b="1" dirty="0">
                <a:solidFill>
                  <a:schemeClr val="accent1"/>
                </a:solidFill>
              </a:rPr>
              <a:t>Types of DBMS </a:t>
            </a:r>
          </a:p>
        </p:txBody>
      </p:sp>
      <p:sp>
        <p:nvSpPr>
          <p:cNvPr id="3" name="Content Placeholder 2">
            <a:extLst>
              <a:ext uri="{FF2B5EF4-FFF2-40B4-BE49-F238E27FC236}">
                <a16:creationId xmlns:a16="http://schemas.microsoft.com/office/drawing/2014/main" id="{76CA7EBD-D8D7-B6E8-F379-4AA75477865B}"/>
              </a:ext>
            </a:extLst>
          </p:cNvPr>
          <p:cNvSpPr>
            <a:spLocks noGrp="1"/>
          </p:cNvSpPr>
          <p:nvPr>
            <p:ph idx="1"/>
          </p:nvPr>
        </p:nvSpPr>
        <p:spPr>
          <a:xfrm>
            <a:off x="838200" y="1556683"/>
            <a:ext cx="5715001" cy="5032375"/>
          </a:xfrm>
        </p:spPr>
        <p:txBody>
          <a:bodyPr>
            <a:normAutofit fontScale="92500" lnSpcReduction="20000"/>
          </a:bodyPr>
          <a:lstStyle/>
          <a:p>
            <a:pPr algn="l">
              <a:buFont typeface="Arial" panose="020B0604020202020204" pitchFamily="34" charset="0"/>
              <a:buChar char="•"/>
            </a:pPr>
            <a:r>
              <a:rPr lang="en-IN" b="0" i="0" dirty="0">
                <a:solidFill>
                  <a:srgbClr val="0D0D0D"/>
                </a:solidFill>
                <a:effectLst/>
                <a:latin typeface="Söhne"/>
              </a:rPr>
              <a:t>Relational DBMS (RDBMS):</a:t>
            </a:r>
          </a:p>
          <a:p>
            <a:pPr marL="742950" lvl="1" indent="-285750" algn="l">
              <a:buFont typeface="Arial" panose="020B0604020202020204" pitchFamily="34" charset="0"/>
              <a:buChar char="•"/>
            </a:pPr>
            <a:r>
              <a:rPr lang="en-IN" b="0" i="0" dirty="0">
                <a:solidFill>
                  <a:srgbClr val="0D0D0D"/>
                </a:solidFill>
                <a:effectLst/>
                <a:latin typeface="Söhne"/>
              </a:rPr>
              <a:t>Organized into tables with rows and columns.</a:t>
            </a:r>
          </a:p>
          <a:p>
            <a:pPr marL="742950" lvl="1" indent="-285750" algn="l">
              <a:buFont typeface="Arial" panose="020B0604020202020204" pitchFamily="34" charset="0"/>
              <a:buChar char="•"/>
            </a:pPr>
            <a:r>
              <a:rPr lang="en-IN" b="0" i="0" dirty="0">
                <a:solidFill>
                  <a:srgbClr val="0D0D0D"/>
                </a:solidFill>
                <a:effectLst/>
                <a:latin typeface="Söhne"/>
              </a:rPr>
              <a:t>Examples: MySQL, Oracle, SQL Server.</a:t>
            </a:r>
          </a:p>
          <a:p>
            <a:pPr algn="l">
              <a:buFont typeface="Arial" panose="020B0604020202020204" pitchFamily="34" charset="0"/>
              <a:buChar char="•"/>
            </a:pPr>
            <a:r>
              <a:rPr lang="en-IN" b="0" i="0" dirty="0">
                <a:solidFill>
                  <a:srgbClr val="0D0D0D"/>
                </a:solidFill>
                <a:effectLst/>
                <a:latin typeface="Söhne"/>
              </a:rPr>
              <a:t>NoSQL DBMS:</a:t>
            </a:r>
          </a:p>
          <a:p>
            <a:pPr marL="742950" lvl="1" indent="-285750" algn="l">
              <a:buFont typeface="Arial" panose="020B0604020202020204" pitchFamily="34" charset="0"/>
              <a:buChar char="•"/>
            </a:pPr>
            <a:r>
              <a:rPr lang="en-IN" b="0" i="0" dirty="0">
                <a:solidFill>
                  <a:srgbClr val="0D0D0D"/>
                </a:solidFill>
                <a:effectLst/>
                <a:latin typeface="Söhne"/>
              </a:rPr>
              <a:t>Non-relational databases for unstructured or semi-structured data.</a:t>
            </a:r>
          </a:p>
          <a:p>
            <a:pPr marL="742950" lvl="1" indent="-285750" algn="l">
              <a:buFont typeface="Arial" panose="020B0604020202020204" pitchFamily="34" charset="0"/>
              <a:buChar char="•"/>
            </a:pPr>
            <a:r>
              <a:rPr lang="en-IN" b="0" i="0" dirty="0">
                <a:solidFill>
                  <a:srgbClr val="0D0D0D"/>
                </a:solidFill>
                <a:effectLst/>
                <a:latin typeface="Söhne"/>
              </a:rPr>
              <a:t>Examples: MongoDB, Cassandra, Redis.</a:t>
            </a:r>
          </a:p>
          <a:p>
            <a:pPr algn="l">
              <a:buFont typeface="Arial" panose="020B0604020202020204" pitchFamily="34" charset="0"/>
              <a:buChar char="•"/>
            </a:pPr>
            <a:r>
              <a:rPr lang="en-IN" b="0" i="0" dirty="0">
                <a:solidFill>
                  <a:srgbClr val="0D0D0D"/>
                </a:solidFill>
                <a:effectLst/>
                <a:latin typeface="Söhne"/>
              </a:rPr>
              <a:t>Object-Oriented DBMS (OODBMS):</a:t>
            </a:r>
          </a:p>
          <a:p>
            <a:pPr marL="742950" lvl="1" indent="-285750" algn="l">
              <a:buFont typeface="Arial" panose="020B0604020202020204" pitchFamily="34" charset="0"/>
              <a:buChar char="•"/>
            </a:pPr>
            <a:r>
              <a:rPr lang="en-IN" b="0" i="0" dirty="0">
                <a:solidFill>
                  <a:srgbClr val="0D0D0D"/>
                </a:solidFill>
                <a:effectLst/>
                <a:latin typeface="Söhne"/>
              </a:rPr>
              <a:t>Stores data in objects as used in object-oriented programming.</a:t>
            </a:r>
          </a:p>
          <a:p>
            <a:pPr marL="742950" lvl="1" indent="-285750" algn="l">
              <a:buFont typeface="Arial" panose="020B0604020202020204" pitchFamily="34" charset="0"/>
              <a:buChar char="•"/>
            </a:pPr>
            <a:r>
              <a:rPr lang="en-IN" b="0" i="0" dirty="0">
                <a:solidFill>
                  <a:srgbClr val="0D0D0D"/>
                </a:solidFill>
                <a:effectLst/>
                <a:latin typeface="Söhne"/>
              </a:rPr>
              <a:t>Examples: db4o, </a:t>
            </a:r>
            <a:r>
              <a:rPr lang="en-IN" b="0" i="0" dirty="0" err="1">
                <a:solidFill>
                  <a:srgbClr val="0D0D0D"/>
                </a:solidFill>
                <a:effectLst/>
                <a:latin typeface="Söhne"/>
              </a:rPr>
              <a:t>ObjectDB</a:t>
            </a:r>
            <a:r>
              <a:rPr lang="en-IN" b="0" i="0" dirty="0">
                <a:solidFill>
                  <a:srgbClr val="0D0D0D"/>
                </a:solidFill>
                <a:effectLst/>
                <a:latin typeface="Söhne"/>
              </a:rPr>
              <a:t>.</a:t>
            </a:r>
          </a:p>
          <a:p>
            <a:pPr algn="l">
              <a:buFont typeface="Arial" panose="020B0604020202020204" pitchFamily="34" charset="0"/>
              <a:buChar char="•"/>
            </a:pPr>
            <a:r>
              <a:rPr lang="en-IN" b="0" i="0" dirty="0">
                <a:solidFill>
                  <a:srgbClr val="0D0D0D"/>
                </a:solidFill>
                <a:effectLst/>
                <a:latin typeface="Söhne"/>
              </a:rPr>
              <a:t>Graph DBMS:</a:t>
            </a:r>
          </a:p>
          <a:p>
            <a:pPr marL="742950" lvl="1" indent="-285750" algn="l">
              <a:buFont typeface="Arial" panose="020B0604020202020204" pitchFamily="34" charset="0"/>
              <a:buChar char="•"/>
            </a:pPr>
            <a:r>
              <a:rPr lang="en-IN" b="0" i="0" dirty="0">
                <a:solidFill>
                  <a:srgbClr val="0D0D0D"/>
                </a:solidFill>
                <a:effectLst/>
                <a:latin typeface="Söhne"/>
              </a:rPr>
              <a:t>Focus on relationships between data entities.</a:t>
            </a:r>
          </a:p>
          <a:p>
            <a:pPr marL="742950" lvl="1" indent="-285750" algn="l">
              <a:buFont typeface="Arial" panose="020B0604020202020204" pitchFamily="34" charset="0"/>
              <a:buChar char="•"/>
            </a:pPr>
            <a:r>
              <a:rPr lang="en-IN" b="0" i="0" dirty="0">
                <a:solidFill>
                  <a:srgbClr val="0D0D0D"/>
                </a:solidFill>
                <a:effectLst/>
                <a:latin typeface="Söhne"/>
              </a:rPr>
              <a:t>Examples: Neo4j, </a:t>
            </a:r>
            <a:r>
              <a:rPr lang="en-IN" b="0" i="0" dirty="0" err="1">
                <a:solidFill>
                  <a:srgbClr val="0D0D0D"/>
                </a:solidFill>
                <a:effectLst/>
                <a:latin typeface="Söhne"/>
              </a:rPr>
              <a:t>OrientDB</a:t>
            </a:r>
            <a:r>
              <a:rPr lang="en-IN" b="0" i="0" dirty="0">
                <a:solidFill>
                  <a:srgbClr val="0D0D0D"/>
                </a:solidFill>
                <a:effectLst/>
                <a:latin typeface="Söhne"/>
              </a:rPr>
              <a:t>.</a:t>
            </a:r>
          </a:p>
          <a:p>
            <a:endParaRPr lang="en-IN" dirty="0"/>
          </a:p>
        </p:txBody>
      </p:sp>
      <p:pic>
        <p:nvPicPr>
          <p:cNvPr id="2052" name="Picture 4" descr="What is DBMS (Database Management System)? - Intellipaat">
            <a:extLst>
              <a:ext uri="{FF2B5EF4-FFF2-40B4-BE49-F238E27FC236}">
                <a16:creationId xmlns:a16="http://schemas.microsoft.com/office/drawing/2014/main" id="{55F353B0-55A9-62C1-4A27-BB4823628A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77" t="13488" r="13589"/>
          <a:stretch/>
        </p:blipFill>
        <p:spPr bwMode="auto">
          <a:xfrm>
            <a:off x="6553201" y="2000249"/>
            <a:ext cx="5543549"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84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BC134-C638-FEE1-9DB3-E6A79F211CB4}"/>
              </a:ext>
            </a:extLst>
          </p:cNvPr>
          <p:cNvSpPr>
            <a:spLocks noGrp="1"/>
          </p:cNvSpPr>
          <p:nvPr>
            <p:ph type="title"/>
          </p:nvPr>
        </p:nvSpPr>
        <p:spPr>
          <a:xfrm>
            <a:off x="838200" y="932936"/>
            <a:ext cx="10515600" cy="1325563"/>
          </a:xfrm>
        </p:spPr>
        <p:txBody>
          <a:bodyPr>
            <a:noAutofit/>
          </a:bodyPr>
          <a:lstStyle/>
          <a:p>
            <a:pPr algn="ctr"/>
            <a:r>
              <a:rPr lang="en-IN" b="1" i="0" dirty="0">
                <a:solidFill>
                  <a:schemeClr val="accent1"/>
                </a:solidFill>
                <a:effectLst/>
              </a:rPr>
              <a:t>Features and Advantages</a:t>
            </a:r>
            <a:br>
              <a:rPr lang="en-IN" b="0" i="0" dirty="0">
                <a:solidFill>
                  <a:schemeClr val="accent1"/>
                </a:solidFill>
                <a:effectLst/>
              </a:rPr>
            </a:br>
            <a:br>
              <a:rPr lang="en-IN" b="0" i="0" dirty="0">
                <a:solidFill>
                  <a:schemeClr val="accent1"/>
                </a:solidFill>
                <a:effectLst/>
              </a:rPr>
            </a:br>
            <a:endParaRPr lang="en-IN" dirty="0">
              <a:solidFill>
                <a:schemeClr val="accent1"/>
              </a:solidFill>
            </a:endParaRPr>
          </a:p>
        </p:txBody>
      </p:sp>
      <p:sp>
        <p:nvSpPr>
          <p:cNvPr id="3" name="Content Placeholder 2">
            <a:extLst>
              <a:ext uri="{FF2B5EF4-FFF2-40B4-BE49-F238E27FC236}">
                <a16:creationId xmlns:a16="http://schemas.microsoft.com/office/drawing/2014/main" id="{9B008BDB-0278-29A7-D37C-596BE0CC6AE3}"/>
              </a:ext>
            </a:extLst>
          </p:cNvPr>
          <p:cNvSpPr>
            <a:spLocks noGrp="1"/>
          </p:cNvSpPr>
          <p:nvPr>
            <p:ph idx="1"/>
          </p:nvPr>
        </p:nvSpPr>
        <p:spPr>
          <a:xfrm>
            <a:off x="838200" y="1595718"/>
            <a:ext cx="5463988" cy="4581245"/>
          </a:xfrm>
        </p:spPr>
        <p:txBody>
          <a:bodyPr/>
          <a:lstStyle/>
          <a:p>
            <a:pPr algn="l">
              <a:buFont typeface="Arial" panose="020B0604020202020204" pitchFamily="34" charset="0"/>
              <a:buChar char="•"/>
            </a:pPr>
            <a:r>
              <a:rPr lang="en-IN" b="0" i="0" dirty="0">
                <a:solidFill>
                  <a:srgbClr val="0D0D0D"/>
                </a:solidFill>
                <a:effectLst/>
                <a:latin typeface="Söhne"/>
              </a:rPr>
              <a:t>Features:</a:t>
            </a:r>
          </a:p>
          <a:p>
            <a:pPr marL="742950" lvl="1" indent="-285750" algn="l">
              <a:buFont typeface="Arial" panose="020B0604020202020204" pitchFamily="34" charset="0"/>
              <a:buChar char="•"/>
            </a:pPr>
            <a:r>
              <a:rPr lang="en-IN" b="0" i="0" dirty="0">
                <a:solidFill>
                  <a:srgbClr val="0D0D0D"/>
                </a:solidFill>
                <a:effectLst/>
                <a:latin typeface="Söhne"/>
              </a:rPr>
              <a:t>Data Security and Integrity</a:t>
            </a:r>
          </a:p>
          <a:p>
            <a:pPr marL="742950" lvl="1" indent="-285750" algn="l">
              <a:buFont typeface="Arial" panose="020B0604020202020204" pitchFamily="34" charset="0"/>
              <a:buChar char="•"/>
            </a:pPr>
            <a:r>
              <a:rPr lang="en-IN" b="0" i="0" dirty="0">
                <a:solidFill>
                  <a:srgbClr val="0D0D0D"/>
                </a:solidFill>
                <a:effectLst/>
                <a:latin typeface="Söhne"/>
              </a:rPr>
              <a:t>Data Consistency</a:t>
            </a:r>
          </a:p>
          <a:p>
            <a:pPr marL="742950" lvl="1" indent="-285750" algn="l">
              <a:buFont typeface="Arial" panose="020B0604020202020204" pitchFamily="34" charset="0"/>
              <a:buChar char="•"/>
            </a:pPr>
            <a:r>
              <a:rPr lang="en-IN" b="0" i="0" dirty="0">
                <a:solidFill>
                  <a:srgbClr val="0D0D0D"/>
                </a:solidFill>
                <a:effectLst/>
                <a:latin typeface="Söhne"/>
              </a:rPr>
              <a:t>Data Independence</a:t>
            </a:r>
          </a:p>
          <a:p>
            <a:pPr marL="742950" lvl="1" indent="-285750" algn="l">
              <a:buFont typeface="Arial" panose="020B0604020202020204" pitchFamily="34" charset="0"/>
              <a:buChar char="•"/>
            </a:pPr>
            <a:r>
              <a:rPr lang="en-IN" b="0" i="0" dirty="0">
                <a:solidFill>
                  <a:srgbClr val="0D0D0D"/>
                </a:solidFill>
                <a:effectLst/>
                <a:latin typeface="Söhne"/>
              </a:rPr>
              <a:t>Concurrent Access and Transaction Management</a:t>
            </a:r>
          </a:p>
          <a:p>
            <a:pPr algn="l">
              <a:buFont typeface="Arial" panose="020B0604020202020204" pitchFamily="34" charset="0"/>
              <a:buChar char="•"/>
            </a:pPr>
            <a:r>
              <a:rPr lang="en-IN" b="0" i="0" dirty="0">
                <a:solidFill>
                  <a:srgbClr val="0D0D0D"/>
                </a:solidFill>
                <a:effectLst/>
                <a:latin typeface="Söhne"/>
              </a:rPr>
              <a:t>Advantages:</a:t>
            </a:r>
          </a:p>
          <a:p>
            <a:pPr marL="742950" lvl="1" indent="-285750" algn="l">
              <a:buFont typeface="Arial" panose="020B0604020202020204" pitchFamily="34" charset="0"/>
              <a:buChar char="•"/>
            </a:pPr>
            <a:r>
              <a:rPr lang="en-IN" b="0" i="0" dirty="0">
                <a:solidFill>
                  <a:srgbClr val="0D0D0D"/>
                </a:solidFill>
                <a:effectLst/>
                <a:latin typeface="Söhne"/>
              </a:rPr>
              <a:t>Centralized Data Management</a:t>
            </a:r>
          </a:p>
          <a:p>
            <a:pPr marL="742950" lvl="1" indent="-285750" algn="l">
              <a:buFont typeface="Arial" panose="020B0604020202020204" pitchFamily="34" charset="0"/>
              <a:buChar char="•"/>
            </a:pPr>
            <a:r>
              <a:rPr lang="en-IN" b="0" i="0" dirty="0">
                <a:solidFill>
                  <a:srgbClr val="0D0D0D"/>
                </a:solidFill>
                <a:effectLst/>
                <a:latin typeface="Söhne"/>
              </a:rPr>
              <a:t>Improved Data Sharing</a:t>
            </a:r>
          </a:p>
          <a:p>
            <a:pPr marL="742950" lvl="1" indent="-285750" algn="l">
              <a:buFont typeface="Arial" panose="020B0604020202020204" pitchFamily="34" charset="0"/>
              <a:buChar char="•"/>
            </a:pPr>
            <a:r>
              <a:rPr lang="en-IN" b="0" i="0" dirty="0">
                <a:solidFill>
                  <a:srgbClr val="0D0D0D"/>
                </a:solidFill>
                <a:effectLst/>
                <a:latin typeface="Söhne"/>
              </a:rPr>
              <a:t>Data Integrity and Security</a:t>
            </a:r>
          </a:p>
          <a:p>
            <a:pPr marL="742950" lvl="1" indent="-285750" algn="l">
              <a:buFont typeface="Arial" panose="020B0604020202020204" pitchFamily="34" charset="0"/>
              <a:buChar char="•"/>
            </a:pPr>
            <a:r>
              <a:rPr lang="en-IN" b="0" i="0" dirty="0">
                <a:solidFill>
                  <a:srgbClr val="0D0D0D"/>
                </a:solidFill>
                <a:effectLst/>
                <a:latin typeface="Söhne"/>
              </a:rPr>
              <a:t>Backup and Recovery</a:t>
            </a:r>
          </a:p>
          <a:p>
            <a:endParaRPr lang="en-IN" dirty="0"/>
          </a:p>
        </p:txBody>
      </p:sp>
      <p:pic>
        <p:nvPicPr>
          <p:cNvPr id="3074" name="Picture 2" descr="Advantages of DBMS System. What is DBMS ? | by WebTutorialStack | Medium">
            <a:extLst>
              <a:ext uri="{FF2B5EF4-FFF2-40B4-BE49-F238E27FC236}">
                <a16:creationId xmlns:a16="http://schemas.microsoft.com/office/drawing/2014/main" id="{C7F5811C-AAF1-6B07-C923-47F314B3C0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009"/>
          <a:stretch/>
        </p:blipFill>
        <p:spPr bwMode="auto">
          <a:xfrm>
            <a:off x="6302188" y="1516705"/>
            <a:ext cx="5543550" cy="5003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04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7D48-AD0D-0F11-34CF-1BE421F41291}"/>
              </a:ext>
            </a:extLst>
          </p:cNvPr>
          <p:cNvSpPr>
            <a:spLocks noGrp="1"/>
          </p:cNvSpPr>
          <p:nvPr>
            <p:ph type="title"/>
          </p:nvPr>
        </p:nvSpPr>
        <p:spPr/>
        <p:txBody>
          <a:bodyPr/>
          <a:lstStyle/>
          <a:p>
            <a:pPr algn="ctr"/>
            <a:r>
              <a:rPr lang="en-IN" b="1" dirty="0">
                <a:solidFill>
                  <a:schemeClr val="accent1"/>
                </a:solidFill>
              </a:rPr>
              <a:t>Challenges and Future Trends </a:t>
            </a:r>
          </a:p>
        </p:txBody>
      </p:sp>
      <p:sp>
        <p:nvSpPr>
          <p:cNvPr id="3" name="Content Placeholder 2">
            <a:extLst>
              <a:ext uri="{FF2B5EF4-FFF2-40B4-BE49-F238E27FC236}">
                <a16:creationId xmlns:a16="http://schemas.microsoft.com/office/drawing/2014/main" id="{EBE3FB60-8B04-70C8-FBEB-D9ED00742AF5}"/>
              </a:ext>
            </a:extLst>
          </p:cNvPr>
          <p:cNvSpPr>
            <a:spLocks noGrp="1"/>
          </p:cNvSpPr>
          <p:nvPr>
            <p:ph idx="1"/>
          </p:nvPr>
        </p:nvSpPr>
        <p:spPr/>
        <p:txBody>
          <a:bodyPr/>
          <a:lstStyle/>
          <a:p>
            <a:pPr algn="l">
              <a:buFont typeface="Arial" panose="020B0604020202020204" pitchFamily="34" charset="0"/>
              <a:buChar char="•"/>
            </a:pPr>
            <a:r>
              <a:rPr lang="en-IN" b="0" i="0" dirty="0">
                <a:solidFill>
                  <a:srgbClr val="0D0D0D"/>
                </a:solidFill>
                <a:effectLst/>
                <a:latin typeface="Söhne"/>
              </a:rPr>
              <a:t>Challenges:</a:t>
            </a:r>
          </a:p>
          <a:p>
            <a:pPr marL="742950" lvl="1" indent="-285750" algn="l">
              <a:buFont typeface="Arial" panose="020B0604020202020204" pitchFamily="34" charset="0"/>
              <a:buChar char="•"/>
            </a:pPr>
            <a:r>
              <a:rPr lang="en-IN" b="0" i="0" dirty="0">
                <a:solidFill>
                  <a:srgbClr val="0D0D0D"/>
                </a:solidFill>
                <a:effectLst/>
                <a:latin typeface="Söhne"/>
              </a:rPr>
              <a:t>Data Security Threats</a:t>
            </a:r>
          </a:p>
          <a:p>
            <a:pPr marL="742950" lvl="1" indent="-285750" algn="l">
              <a:buFont typeface="Arial" panose="020B0604020202020204" pitchFamily="34" charset="0"/>
              <a:buChar char="•"/>
            </a:pPr>
            <a:r>
              <a:rPr lang="en-IN" b="0" i="0" dirty="0">
                <a:solidFill>
                  <a:srgbClr val="0D0D0D"/>
                </a:solidFill>
                <a:effectLst/>
                <a:latin typeface="Söhne"/>
              </a:rPr>
              <a:t>Scalability Issues</a:t>
            </a:r>
          </a:p>
          <a:p>
            <a:pPr marL="742950" lvl="1" indent="-285750" algn="l">
              <a:buFont typeface="Arial" panose="020B0604020202020204" pitchFamily="34" charset="0"/>
              <a:buChar char="•"/>
            </a:pPr>
            <a:r>
              <a:rPr lang="en-IN" b="0" i="0" dirty="0">
                <a:solidFill>
                  <a:srgbClr val="0D0D0D"/>
                </a:solidFill>
                <a:effectLst/>
                <a:latin typeface="Söhne"/>
              </a:rPr>
              <a:t>Data Complexity</a:t>
            </a:r>
          </a:p>
          <a:p>
            <a:pPr marL="742950" lvl="1" indent="-285750" algn="l">
              <a:buFont typeface="Arial" panose="020B0604020202020204" pitchFamily="34" charset="0"/>
              <a:buChar char="•"/>
            </a:pPr>
            <a:r>
              <a:rPr lang="en-IN" b="0" i="0" dirty="0">
                <a:solidFill>
                  <a:srgbClr val="0D0D0D"/>
                </a:solidFill>
                <a:effectLst/>
                <a:latin typeface="Söhne"/>
              </a:rPr>
              <a:t>Vendor Lock-In</a:t>
            </a:r>
          </a:p>
          <a:p>
            <a:pPr algn="l">
              <a:buFont typeface="Arial" panose="020B0604020202020204" pitchFamily="34" charset="0"/>
              <a:buChar char="•"/>
            </a:pPr>
            <a:r>
              <a:rPr lang="en-IN" b="0" i="0" dirty="0">
                <a:solidFill>
                  <a:srgbClr val="0D0D0D"/>
                </a:solidFill>
                <a:effectLst/>
                <a:latin typeface="Söhne"/>
              </a:rPr>
              <a:t>Future Trends:</a:t>
            </a:r>
          </a:p>
          <a:p>
            <a:pPr marL="742950" lvl="1" indent="-285750" algn="l">
              <a:buFont typeface="Arial" panose="020B0604020202020204" pitchFamily="34" charset="0"/>
              <a:buChar char="•"/>
            </a:pPr>
            <a:r>
              <a:rPr lang="en-IN" b="0" i="0" dirty="0">
                <a:solidFill>
                  <a:srgbClr val="0D0D0D"/>
                </a:solidFill>
                <a:effectLst/>
                <a:latin typeface="Söhne"/>
              </a:rPr>
              <a:t>Big Data and Analytics Integration</a:t>
            </a:r>
          </a:p>
          <a:p>
            <a:pPr marL="742950" lvl="1" indent="-285750" algn="l">
              <a:buFont typeface="Arial" panose="020B0604020202020204" pitchFamily="34" charset="0"/>
              <a:buChar char="•"/>
            </a:pPr>
            <a:r>
              <a:rPr lang="en-IN" b="0" i="0" dirty="0">
                <a:solidFill>
                  <a:srgbClr val="0D0D0D"/>
                </a:solidFill>
                <a:effectLst/>
                <a:latin typeface="Söhne"/>
              </a:rPr>
              <a:t>Cloud-Based DBMS</a:t>
            </a:r>
          </a:p>
          <a:p>
            <a:pPr marL="742950" lvl="1" indent="-285750" algn="l">
              <a:buFont typeface="Arial" panose="020B0604020202020204" pitchFamily="34" charset="0"/>
              <a:buChar char="•"/>
            </a:pPr>
            <a:r>
              <a:rPr lang="en-IN" b="0" i="0" dirty="0">
                <a:solidFill>
                  <a:srgbClr val="0D0D0D"/>
                </a:solidFill>
                <a:effectLst/>
                <a:latin typeface="Söhne"/>
              </a:rPr>
              <a:t>Blockchain for Data Integrity</a:t>
            </a:r>
          </a:p>
          <a:p>
            <a:pPr marL="742950" lvl="1" indent="-285750" algn="l">
              <a:buFont typeface="Arial" panose="020B0604020202020204" pitchFamily="34" charset="0"/>
              <a:buChar char="•"/>
            </a:pPr>
            <a:r>
              <a:rPr lang="en-IN" b="0" i="0" dirty="0">
                <a:solidFill>
                  <a:srgbClr val="0D0D0D"/>
                </a:solidFill>
                <a:effectLst/>
                <a:latin typeface="Söhne"/>
              </a:rPr>
              <a:t>AI and Machine Learning in DBMS</a:t>
            </a:r>
          </a:p>
          <a:p>
            <a:endParaRPr lang="en-IN" dirty="0"/>
          </a:p>
        </p:txBody>
      </p:sp>
      <p:pic>
        <p:nvPicPr>
          <p:cNvPr id="4098" name="Picture 2" descr="Data Management Trends in 2022 - DATAVERSITY">
            <a:extLst>
              <a:ext uri="{FF2B5EF4-FFF2-40B4-BE49-F238E27FC236}">
                <a16:creationId xmlns:a16="http://schemas.microsoft.com/office/drawing/2014/main" id="{5C11ABEC-489F-BE35-E1F0-35A9DF379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09763"/>
            <a:ext cx="57150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29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328</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vt:lpstr>
      <vt:lpstr>Database Management System </vt:lpstr>
      <vt:lpstr>Key Components of DBMS </vt:lpstr>
      <vt:lpstr>Types of DBMS </vt:lpstr>
      <vt:lpstr>Features and Advantages  </vt:lpstr>
      <vt:lpstr>Challenges and Future Trends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dc:title>
  <dc:creator>Patil, Anagha Ajay</dc:creator>
  <cp:lastModifiedBy>Patil, Anagha Ajay</cp:lastModifiedBy>
  <cp:revision>1</cp:revision>
  <dcterms:created xsi:type="dcterms:W3CDTF">2024-04-23T05:49:05Z</dcterms:created>
  <dcterms:modified xsi:type="dcterms:W3CDTF">2024-04-23T06:11:50Z</dcterms:modified>
</cp:coreProperties>
</file>